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31"/>
  </p:notesMasterIdLst>
  <p:sldIdLst>
    <p:sldId id="256" r:id="rId2"/>
    <p:sldId id="259" r:id="rId3"/>
    <p:sldId id="258" r:id="rId4"/>
    <p:sldId id="321" r:id="rId5"/>
    <p:sldId id="320" r:id="rId6"/>
    <p:sldId id="261" r:id="rId7"/>
    <p:sldId id="322" r:id="rId8"/>
    <p:sldId id="2007577514" r:id="rId9"/>
    <p:sldId id="2007577522" r:id="rId10"/>
    <p:sldId id="2007577523" r:id="rId11"/>
    <p:sldId id="257" r:id="rId12"/>
    <p:sldId id="326" r:id="rId13"/>
    <p:sldId id="2007577525" r:id="rId14"/>
    <p:sldId id="2007577526" r:id="rId15"/>
    <p:sldId id="2007577524" r:id="rId16"/>
    <p:sldId id="2007577517" r:id="rId17"/>
    <p:sldId id="2007577518" r:id="rId18"/>
    <p:sldId id="2007577527" r:id="rId19"/>
    <p:sldId id="2007577528" r:id="rId20"/>
    <p:sldId id="2007577529" r:id="rId21"/>
    <p:sldId id="2007577530" r:id="rId22"/>
    <p:sldId id="2007577531" r:id="rId23"/>
    <p:sldId id="2007577512" r:id="rId24"/>
    <p:sldId id="2007577532" r:id="rId25"/>
    <p:sldId id="2007577533" r:id="rId26"/>
    <p:sldId id="2007577513" r:id="rId27"/>
    <p:sldId id="2007577534" r:id="rId28"/>
    <p:sldId id="2007577519" r:id="rId29"/>
    <p:sldId id="2007577535"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E298FF-EC01-4447-AE7D-CC71FCFAB804}">
  <a:tblStyle styleId="{5DE298FF-EC01-4447-AE7D-CC71FCFAB8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5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3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022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08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48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09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921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04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0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01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731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379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53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07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945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503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375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090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509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62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92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42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81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05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938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2448" y="-53746"/>
            <a:ext cx="2656641" cy="2261878"/>
            <a:chOff x="-102448" y="-53746"/>
            <a:chExt cx="2656641" cy="2261878"/>
          </a:xfrm>
        </p:grpSpPr>
        <p:sp>
          <p:nvSpPr>
            <p:cNvPr id="10" name="Google Shape;10;p2"/>
            <p:cNvSpPr/>
            <p:nvPr/>
          </p:nvSpPr>
          <p:spPr>
            <a:xfrm rot="2830696">
              <a:off x="-77974" y="2069243"/>
              <a:ext cx="109512" cy="11455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830696">
              <a:off x="176048" y="2016651"/>
              <a:ext cx="133339" cy="169769"/>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830696">
              <a:off x="2409017" y="-51771"/>
              <a:ext cx="89122" cy="191763"/>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830696">
              <a:off x="2285636" y="212359"/>
              <a:ext cx="76292" cy="133340"/>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830696">
              <a:off x="430726" y="1974273"/>
              <a:ext cx="109512" cy="16129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830696">
              <a:off x="2147833" y="438400"/>
              <a:ext cx="89122" cy="170914"/>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830696">
              <a:off x="2026636" y="642999"/>
              <a:ext cx="92100" cy="191305"/>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830696">
              <a:off x="709590" y="1907857"/>
              <a:ext cx="81103" cy="13219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830696">
              <a:off x="1903825" y="901634"/>
              <a:ext cx="65295" cy="136090"/>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830696">
              <a:off x="952838" y="1769945"/>
              <a:ext cx="84311" cy="19222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830696">
              <a:off x="1746902" y="1110319"/>
              <a:ext cx="68503" cy="1752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830696">
              <a:off x="1175507" y="1653470"/>
              <a:ext cx="63462" cy="17641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830696">
              <a:off x="1594638" y="1287910"/>
              <a:ext cx="52694" cy="199094"/>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830696">
              <a:off x="1409670" y="1505593"/>
              <a:ext cx="42843" cy="13723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7850328" y="112982"/>
            <a:ext cx="1349934" cy="5372201"/>
            <a:chOff x="7995925" y="570188"/>
            <a:chExt cx="1204653" cy="4794040"/>
          </a:xfrm>
        </p:grpSpPr>
        <p:sp>
          <p:nvSpPr>
            <p:cNvPr id="25" name="Google Shape;25;p2"/>
            <p:cNvSpPr/>
            <p:nvPr/>
          </p:nvSpPr>
          <p:spPr>
            <a:xfrm>
              <a:off x="7995925" y="3633856"/>
              <a:ext cx="40059" cy="16333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998609" y="3899813"/>
              <a:ext cx="41710" cy="12740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5836" y="3403415"/>
              <a:ext cx="51622" cy="17716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14302" y="4113941"/>
              <a:ext cx="57404" cy="17923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43004" y="3190938"/>
              <a:ext cx="55958" cy="12348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50231" y="4342524"/>
              <a:ext cx="64424" cy="15796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97311" y="2934480"/>
              <a:ext cx="74542" cy="154659"/>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117340" y="4602906"/>
              <a:ext cx="64424" cy="1216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162974" y="2717254"/>
              <a:ext cx="91680" cy="16911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85894" y="4806297"/>
              <a:ext cx="93126" cy="16663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64566" y="2521297"/>
              <a:ext cx="75781" cy="11583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8814" y="5018567"/>
              <a:ext cx="97256" cy="148671"/>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7398" y="2280738"/>
              <a:ext cx="95810" cy="148671"/>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0141" y="5253344"/>
              <a:ext cx="87551" cy="110884"/>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67338" y="2077347"/>
              <a:ext cx="108819" cy="1622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595980" y="1889442"/>
              <a:ext cx="81769" cy="11625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707484" y="1655904"/>
              <a:ext cx="98701" cy="147639"/>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810315" y="1448177"/>
              <a:ext cx="101592" cy="16271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26155" y="1253045"/>
              <a:ext cx="73097" cy="11728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017629" y="1003194"/>
              <a:ext cx="81563" cy="154659"/>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86184" y="780600"/>
              <a:ext cx="75987" cy="17448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150401" y="570188"/>
              <a:ext cx="50176" cy="1238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955200" y="587450"/>
            <a:ext cx="7233600" cy="3981000"/>
          </a:xfrm>
          <a:prstGeom prst="roundRect">
            <a:avLst>
              <a:gd name="adj" fmla="val 2310"/>
            </a:avLst>
          </a:prstGeom>
          <a:solidFill>
            <a:srgbClr val="FF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txBox="1">
            <a:spLocks noGrp="1"/>
          </p:cNvSpPr>
          <p:nvPr>
            <p:ph type="ctrTitle"/>
          </p:nvPr>
        </p:nvSpPr>
        <p:spPr>
          <a:xfrm>
            <a:off x="2029850" y="1324825"/>
            <a:ext cx="5084400" cy="2301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9" name="Google Shape;49;p2"/>
          <p:cNvSpPr txBox="1">
            <a:spLocks noGrp="1"/>
          </p:cNvSpPr>
          <p:nvPr>
            <p:ph type="subTitle" idx="1"/>
          </p:nvPr>
        </p:nvSpPr>
        <p:spPr>
          <a:xfrm>
            <a:off x="2377650" y="3879206"/>
            <a:ext cx="4388700" cy="444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solidFill>
                  <a:schemeClr val="accent6"/>
                </a:solidFill>
                <a:latin typeface="Nunito Sans"/>
                <a:ea typeface="Nunito Sans"/>
                <a:cs typeface="Nunito Sans"/>
                <a:sym typeface="Nuni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0" name="Google Shape;50;p2"/>
          <p:cNvSpPr txBox="1">
            <a:spLocks noGrp="1"/>
          </p:cNvSpPr>
          <p:nvPr>
            <p:ph type="subTitle" idx="2"/>
          </p:nvPr>
        </p:nvSpPr>
        <p:spPr>
          <a:xfrm>
            <a:off x="6298375" y="650475"/>
            <a:ext cx="1528200" cy="590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500">
                <a:solidFill>
                  <a:schemeClr val="accent5"/>
                </a:solidFill>
                <a:latin typeface="Kirang Haerang"/>
                <a:ea typeface="Kirang Haerang"/>
                <a:cs typeface="Kirang Haerang"/>
                <a:sym typeface="Kirang Haerang"/>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51" name="Google Shape;51;p2"/>
          <p:cNvGrpSpPr/>
          <p:nvPr/>
        </p:nvGrpSpPr>
        <p:grpSpPr>
          <a:xfrm flipH="1">
            <a:off x="7498675" y="-5"/>
            <a:ext cx="1528185" cy="528825"/>
            <a:chOff x="6438300" y="4207200"/>
            <a:chExt cx="2705710" cy="936305"/>
          </a:xfrm>
        </p:grpSpPr>
        <p:sp>
          <p:nvSpPr>
            <p:cNvPr id="52" name="Google Shape;52;p2"/>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3378988"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498613"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2"/>
          <p:cNvGrpSpPr/>
          <p:nvPr/>
        </p:nvGrpSpPr>
        <p:grpSpPr>
          <a:xfrm>
            <a:off x="3491785" y="-136298"/>
            <a:ext cx="2160341" cy="1025799"/>
            <a:chOff x="3491785" y="-136298"/>
            <a:chExt cx="2160341" cy="1025799"/>
          </a:xfrm>
        </p:grpSpPr>
        <p:sp>
          <p:nvSpPr>
            <p:cNvPr id="60" name="Google Shape;60;p2"/>
            <p:cNvSpPr/>
            <p:nvPr/>
          </p:nvSpPr>
          <p:spPr>
            <a:xfrm rot="-10210584">
              <a:off x="3789897" y="-90548"/>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210584">
              <a:off x="3672788" y="1339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210584">
              <a:off x="3580021" y="4303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210584">
              <a:off x="3507593" y="6974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210584" flipH="1">
              <a:off x="5256847" y="-12936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210584" flipH="1">
              <a:off x="5380597" y="951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210584" flipH="1">
              <a:off x="5504114" y="3915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210584" flipH="1">
              <a:off x="5588595" y="6585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3159134-1E19-7871-9282-CF1656EAF950}"/>
              </a:ext>
            </a:extLst>
          </p:cNvPr>
          <p:cNvPicPr>
            <a:picLocks noChangeAspect="1"/>
          </p:cNvPicPr>
          <p:nvPr userDrawn="1"/>
        </p:nvPicPr>
        <p:blipFill>
          <a:blip r:embed="rId2"/>
          <a:stretch>
            <a:fillRect/>
          </a:stretch>
        </p:blipFill>
        <p:spPr>
          <a:xfrm>
            <a:off x="22229" y="2833749"/>
            <a:ext cx="2585419" cy="2263828"/>
          </a:xfrm>
          <a:prstGeom prst="rect">
            <a:avLst/>
          </a:prstGeom>
        </p:spPr>
      </p:pic>
      <p:grpSp>
        <p:nvGrpSpPr>
          <p:cNvPr id="54" name="Google Shape;54;p2"/>
          <p:cNvGrpSpPr/>
          <p:nvPr/>
        </p:nvGrpSpPr>
        <p:grpSpPr>
          <a:xfrm>
            <a:off x="-227630" y="4297255"/>
            <a:ext cx="1976396" cy="901582"/>
            <a:chOff x="3967525" y="3427700"/>
            <a:chExt cx="529950" cy="241750"/>
          </a:xfrm>
        </p:grpSpPr>
        <p:sp>
          <p:nvSpPr>
            <p:cNvPr id="55" name="Google Shape;55;p2"/>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grpSp>
        <p:nvGrpSpPr>
          <p:cNvPr id="69" name="Google Shape;69;p3"/>
          <p:cNvGrpSpPr/>
          <p:nvPr/>
        </p:nvGrpSpPr>
        <p:grpSpPr>
          <a:xfrm rot="5400000">
            <a:off x="6604232" y="2621789"/>
            <a:ext cx="1409438" cy="3634002"/>
            <a:chOff x="860625" y="-224253"/>
            <a:chExt cx="1240048" cy="3196975"/>
          </a:xfrm>
        </p:grpSpPr>
        <p:sp>
          <p:nvSpPr>
            <p:cNvPr id="70" name="Google Shape;70;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0743" y="-7356"/>
              <a:ext cx="52696" cy="180854"/>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08684" y="-224253"/>
              <a:ext cx="57123" cy="1260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a:off x="936807" y="-70895"/>
            <a:ext cx="1409438" cy="3120061"/>
            <a:chOff x="860625" y="227880"/>
            <a:chExt cx="1240048" cy="2744841"/>
          </a:xfrm>
        </p:grpSpPr>
        <p:sp>
          <p:nvSpPr>
            <p:cNvPr id="86" name="Google Shape;86;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1647300" y="1081400"/>
            <a:ext cx="5849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122384" y="3069472"/>
            <a:ext cx="70191" cy="120991"/>
          </a:xfrm>
          <a:custGeom>
            <a:avLst/>
            <a:gdLst/>
            <a:ahLst/>
            <a:cxnLst/>
            <a:rect l="l" t="t" r="r" b="b"/>
            <a:pathLst>
              <a:path w="333" h="574" extrusionOk="0">
                <a:moveTo>
                  <a:pt x="84" y="0"/>
                </a:moveTo>
                <a:cubicBezTo>
                  <a:pt x="72" y="0"/>
                  <a:pt x="60" y="3"/>
                  <a:pt x="49" y="8"/>
                </a:cubicBezTo>
                <a:cubicBezTo>
                  <a:pt x="14" y="15"/>
                  <a:pt x="0" y="50"/>
                  <a:pt x="0" y="84"/>
                </a:cubicBezTo>
                <a:cubicBezTo>
                  <a:pt x="0" y="91"/>
                  <a:pt x="7" y="98"/>
                  <a:pt x="7" y="119"/>
                </a:cubicBezTo>
                <a:cubicBezTo>
                  <a:pt x="56" y="251"/>
                  <a:pt x="111" y="389"/>
                  <a:pt x="152" y="513"/>
                </a:cubicBezTo>
                <a:cubicBezTo>
                  <a:pt x="169" y="552"/>
                  <a:pt x="203" y="573"/>
                  <a:pt x="237" y="573"/>
                </a:cubicBezTo>
                <a:cubicBezTo>
                  <a:pt x="246" y="573"/>
                  <a:pt x="255" y="572"/>
                  <a:pt x="263" y="569"/>
                </a:cubicBezTo>
                <a:cubicBezTo>
                  <a:pt x="312" y="548"/>
                  <a:pt x="332" y="500"/>
                  <a:pt x="319" y="458"/>
                </a:cubicBezTo>
                <a:cubicBezTo>
                  <a:pt x="270" y="327"/>
                  <a:pt x="222" y="188"/>
                  <a:pt x="159" y="50"/>
                </a:cubicBezTo>
                <a:cubicBezTo>
                  <a:pt x="149" y="19"/>
                  <a:pt x="117" y="0"/>
                  <a:pt x="8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1854300" y="1075675"/>
            <a:ext cx="5435400" cy="3207900"/>
            <a:chOff x="1854300" y="1075675"/>
            <a:chExt cx="5435400" cy="3207900"/>
          </a:xfrm>
        </p:grpSpPr>
        <p:sp>
          <p:nvSpPr>
            <p:cNvPr id="102" name="Google Shape;102;p3"/>
            <p:cNvSpPr/>
            <p:nvPr/>
          </p:nvSpPr>
          <p:spPr>
            <a:xfrm>
              <a:off x="1854300" y="1075675"/>
              <a:ext cx="5435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txBox="1">
            <a:spLocks noGrp="1"/>
          </p:cNvSpPr>
          <p:nvPr>
            <p:ph type="title"/>
          </p:nvPr>
        </p:nvSpPr>
        <p:spPr>
          <a:xfrm>
            <a:off x="1647175" y="2385275"/>
            <a:ext cx="5849400" cy="97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63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title" idx="2" hasCustomPrompt="1"/>
          </p:nvPr>
        </p:nvSpPr>
        <p:spPr>
          <a:xfrm>
            <a:off x="4007400" y="1391513"/>
            <a:ext cx="1129200" cy="84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7" name="Google Shape;107;p3"/>
          <p:cNvSpPr txBox="1">
            <a:spLocks noGrp="1"/>
          </p:cNvSpPr>
          <p:nvPr>
            <p:ph type="subTitle" idx="1"/>
          </p:nvPr>
        </p:nvSpPr>
        <p:spPr>
          <a:xfrm>
            <a:off x="2286150" y="3412521"/>
            <a:ext cx="45717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3"/>
          <p:cNvGrpSpPr/>
          <p:nvPr/>
        </p:nvGrpSpPr>
        <p:grpSpPr>
          <a:xfrm flipH="1">
            <a:off x="6780052" y="3819744"/>
            <a:ext cx="3301430" cy="1506030"/>
            <a:chOff x="3967525" y="3427700"/>
            <a:chExt cx="529950" cy="241750"/>
          </a:xfrm>
        </p:grpSpPr>
        <p:sp>
          <p:nvSpPr>
            <p:cNvPr id="125" name="Google Shape;125;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a:off x="-583820" y="-9022"/>
            <a:ext cx="2230984" cy="1010352"/>
            <a:chOff x="3967525" y="3427700"/>
            <a:chExt cx="529950" cy="240000"/>
          </a:xfrm>
        </p:grpSpPr>
        <p:sp>
          <p:nvSpPr>
            <p:cNvPr id="128" name="Google Shape;128;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507;p36">
            <a:extLst>
              <a:ext uri="{FF2B5EF4-FFF2-40B4-BE49-F238E27FC236}">
                <a16:creationId xmlns:a16="http://schemas.microsoft.com/office/drawing/2014/main" id="{9757AD5B-02AB-0C63-E7AE-CFE7ED468D34}"/>
              </a:ext>
            </a:extLst>
          </p:cNvPr>
          <p:cNvGrpSpPr/>
          <p:nvPr userDrawn="1"/>
        </p:nvGrpSpPr>
        <p:grpSpPr>
          <a:xfrm>
            <a:off x="7428407" y="2454122"/>
            <a:ext cx="1624278" cy="2570097"/>
            <a:chOff x="6464378" y="967056"/>
            <a:chExt cx="1961445" cy="3125864"/>
          </a:xfrm>
        </p:grpSpPr>
        <p:sp>
          <p:nvSpPr>
            <p:cNvPr id="238" name="Google Shape;508;p36">
              <a:extLst>
                <a:ext uri="{FF2B5EF4-FFF2-40B4-BE49-F238E27FC236}">
                  <a16:creationId xmlns:a16="http://schemas.microsoft.com/office/drawing/2014/main" id="{FBC35367-DED6-CDC1-8211-D037C3B6D613}"/>
                </a:ext>
              </a:extLst>
            </p:cNvPr>
            <p:cNvSpPr/>
            <p:nvPr/>
          </p:nvSpPr>
          <p:spPr>
            <a:xfrm>
              <a:off x="7049646" y="3295478"/>
              <a:ext cx="11241" cy="68120"/>
            </a:xfrm>
            <a:custGeom>
              <a:avLst/>
              <a:gdLst/>
              <a:ahLst/>
              <a:cxnLst/>
              <a:rect l="l" t="t" r="r" b="b"/>
              <a:pathLst>
                <a:path w="501" h="3036" extrusionOk="0">
                  <a:moveTo>
                    <a:pt x="301" y="0"/>
                  </a:moveTo>
                  <a:cubicBezTo>
                    <a:pt x="0" y="1001"/>
                    <a:pt x="0" y="2035"/>
                    <a:pt x="301" y="3036"/>
                  </a:cubicBezTo>
                  <a:cubicBezTo>
                    <a:pt x="434" y="2536"/>
                    <a:pt x="501" y="2035"/>
                    <a:pt x="501" y="1501"/>
                  </a:cubicBezTo>
                  <a:cubicBezTo>
                    <a:pt x="501" y="1001"/>
                    <a:pt x="434" y="501"/>
                    <a:pt x="30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509;p36">
              <a:extLst>
                <a:ext uri="{FF2B5EF4-FFF2-40B4-BE49-F238E27FC236}">
                  <a16:creationId xmlns:a16="http://schemas.microsoft.com/office/drawing/2014/main" id="{F99C5074-AB0C-F807-E227-1E373EB78DCC}"/>
                </a:ext>
              </a:extLst>
            </p:cNvPr>
            <p:cNvSpPr/>
            <p:nvPr/>
          </p:nvSpPr>
          <p:spPr>
            <a:xfrm>
              <a:off x="6846075" y="3276025"/>
              <a:ext cx="580817" cy="816164"/>
            </a:xfrm>
            <a:custGeom>
              <a:avLst/>
              <a:gdLst/>
              <a:ahLst/>
              <a:cxnLst/>
              <a:rect l="l" t="t" r="r" b="b"/>
              <a:pathLst>
                <a:path w="25886" h="36375" extrusionOk="0">
                  <a:moveTo>
                    <a:pt x="13477" y="0"/>
                  </a:moveTo>
                  <a:lnTo>
                    <a:pt x="0" y="8673"/>
                  </a:lnTo>
                  <a:lnTo>
                    <a:pt x="8340" y="22816"/>
                  </a:lnTo>
                  <a:cubicBezTo>
                    <a:pt x="8340" y="22816"/>
                    <a:pt x="2636" y="31689"/>
                    <a:pt x="2235" y="32857"/>
                  </a:cubicBezTo>
                  <a:cubicBezTo>
                    <a:pt x="1852" y="34005"/>
                    <a:pt x="2477" y="36375"/>
                    <a:pt x="3320" y="36375"/>
                  </a:cubicBezTo>
                  <a:cubicBezTo>
                    <a:pt x="3358" y="36375"/>
                    <a:pt x="3397" y="36370"/>
                    <a:pt x="3436" y="36359"/>
                  </a:cubicBezTo>
                  <a:cubicBezTo>
                    <a:pt x="4337" y="36126"/>
                    <a:pt x="25418" y="22449"/>
                    <a:pt x="25885" y="21415"/>
                  </a:cubicBezTo>
                  <a:lnTo>
                    <a:pt x="25885" y="21382"/>
                  </a:lnTo>
                  <a:cubicBezTo>
                    <a:pt x="25852" y="21048"/>
                    <a:pt x="25752" y="20715"/>
                    <a:pt x="25585" y="20448"/>
                  </a:cubicBezTo>
                  <a:cubicBezTo>
                    <a:pt x="24985" y="19147"/>
                    <a:pt x="23584" y="16745"/>
                    <a:pt x="21949" y="14077"/>
                  </a:cubicBezTo>
                  <a:cubicBezTo>
                    <a:pt x="21949" y="14077"/>
                    <a:pt x="13477" y="0"/>
                    <a:pt x="13477"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510;p36">
              <a:extLst>
                <a:ext uri="{FF2B5EF4-FFF2-40B4-BE49-F238E27FC236}">
                  <a16:creationId xmlns:a16="http://schemas.microsoft.com/office/drawing/2014/main" id="{1B41935F-5A13-CA0A-FD54-876A13BCF59A}"/>
                </a:ext>
              </a:extLst>
            </p:cNvPr>
            <p:cNvSpPr/>
            <p:nvPr/>
          </p:nvSpPr>
          <p:spPr>
            <a:xfrm>
              <a:off x="6602074" y="2118927"/>
              <a:ext cx="679632" cy="1558307"/>
            </a:xfrm>
            <a:custGeom>
              <a:avLst/>
              <a:gdLst/>
              <a:ahLst/>
              <a:cxnLst/>
              <a:rect l="l" t="t" r="r" b="b"/>
              <a:pathLst>
                <a:path w="30290" h="69451" extrusionOk="0">
                  <a:moveTo>
                    <a:pt x="15445" y="1"/>
                  </a:moveTo>
                  <a:cubicBezTo>
                    <a:pt x="15445" y="1"/>
                    <a:pt x="1" y="34459"/>
                    <a:pt x="1735" y="41831"/>
                  </a:cubicBezTo>
                  <a:cubicBezTo>
                    <a:pt x="4137" y="52238"/>
                    <a:pt x="16279" y="69451"/>
                    <a:pt x="16279" y="69451"/>
                  </a:cubicBezTo>
                  <a:lnTo>
                    <a:pt x="30289" y="61478"/>
                  </a:lnTo>
                  <a:cubicBezTo>
                    <a:pt x="30289" y="61478"/>
                    <a:pt x="18514" y="41597"/>
                    <a:pt x="17647" y="37361"/>
                  </a:cubicBezTo>
                  <a:cubicBezTo>
                    <a:pt x="16946" y="33925"/>
                    <a:pt x="30156" y="568"/>
                    <a:pt x="30156" y="568"/>
                  </a:cubicBezTo>
                  <a:lnTo>
                    <a:pt x="15445" y="1"/>
                  </a:ln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511;p36">
              <a:extLst>
                <a:ext uri="{FF2B5EF4-FFF2-40B4-BE49-F238E27FC236}">
                  <a16:creationId xmlns:a16="http://schemas.microsoft.com/office/drawing/2014/main" id="{A1D96A80-9EF7-30CA-DBAD-70EF11D4AFCC}"/>
                </a:ext>
              </a:extLst>
            </p:cNvPr>
            <p:cNvSpPr/>
            <p:nvPr/>
          </p:nvSpPr>
          <p:spPr>
            <a:xfrm>
              <a:off x="6887629" y="3650229"/>
              <a:ext cx="539263" cy="442692"/>
            </a:xfrm>
            <a:custGeom>
              <a:avLst/>
              <a:gdLst/>
              <a:ahLst/>
              <a:cxnLst/>
              <a:rect l="l" t="t" r="r" b="b"/>
              <a:pathLst>
                <a:path w="24034" h="19730" extrusionOk="0">
                  <a:moveTo>
                    <a:pt x="21665" y="1"/>
                  </a:moveTo>
                  <a:cubicBezTo>
                    <a:pt x="9720" y="10603"/>
                    <a:pt x="5072" y="13465"/>
                    <a:pt x="3557" y="13465"/>
                  </a:cubicBezTo>
                  <a:cubicBezTo>
                    <a:pt x="2250" y="13465"/>
                    <a:pt x="3273" y="11336"/>
                    <a:pt x="3952" y="10208"/>
                  </a:cubicBezTo>
                  <a:lnTo>
                    <a:pt x="3952" y="10208"/>
                  </a:lnTo>
                  <a:cubicBezTo>
                    <a:pt x="2351" y="12710"/>
                    <a:pt x="583" y="15579"/>
                    <a:pt x="383" y="16212"/>
                  </a:cubicBezTo>
                  <a:cubicBezTo>
                    <a:pt x="0" y="17361"/>
                    <a:pt x="655" y="19730"/>
                    <a:pt x="1501" y="19730"/>
                  </a:cubicBezTo>
                  <a:cubicBezTo>
                    <a:pt x="1539" y="19730"/>
                    <a:pt x="1578" y="19725"/>
                    <a:pt x="1617" y="19715"/>
                  </a:cubicBezTo>
                  <a:cubicBezTo>
                    <a:pt x="2485" y="19481"/>
                    <a:pt x="23566" y="5805"/>
                    <a:pt x="24033" y="4771"/>
                  </a:cubicBezTo>
                  <a:lnTo>
                    <a:pt x="24033" y="4737"/>
                  </a:lnTo>
                  <a:cubicBezTo>
                    <a:pt x="24000" y="4404"/>
                    <a:pt x="23900" y="4070"/>
                    <a:pt x="23733" y="3770"/>
                  </a:cubicBezTo>
                  <a:cubicBezTo>
                    <a:pt x="23333" y="2903"/>
                    <a:pt x="22599" y="1568"/>
                    <a:pt x="21665"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512;p36">
              <a:extLst>
                <a:ext uri="{FF2B5EF4-FFF2-40B4-BE49-F238E27FC236}">
                  <a16:creationId xmlns:a16="http://schemas.microsoft.com/office/drawing/2014/main" id="{37EEA22A-89EA-27E5-79FD-E6E8AD151872}"/>
                </a:ext>
              </a:extLst>
            </p:cNvPr>
            <p:cNvSpPr/>
            <p:nvPr/>
          </p:nvSpPr>
          <p:spPr>
            <a:xfrm>
              <a:off x="7616963" y="2325504"/>
              <a:ext cx="807032" cy="618983"/>
            </a:xfrm>
            <a:custGeom>
              <a:avLst/>
              <a:gdLst/>
              <a:ahLst/>
              <a:cxnLst/>
              <a:rect l="l" t="t" r="r" b="b"/>
              <a:pathLst>
                <a:path w="35968" h="27587" extrusionOk="0">
                  <a:moveTo>
                    <a:pt x="16212" y="0"/>
                  </a:moveTo>
                  <a:cubicBezTo>
                    <a:pt x="15611" y="34"/>
                    <a:pt x="12342" y="3303"/>
                    <a:pt x="10041" y="5471"/>
                  </a:cubicBezTo>
                  <a:lnTo>
                    <a:pt x="0" y="16079"/>
                  </a:lnTo>
                  <a:lnTo>
                    <a:pt x="10741" y="27587"/>
                  </a:lnTo>
                  <a:lnTo>
                    <a:pt x="21349" y="17046"/>
                  </a:lnTo>
                  <a:cubicBezTo>
                    <a:pt x="21349" y="17046"/>
                    <a:pt x="31156" y="20882"/>
                    <a:pt x="32390" y="21015"/>
                  </a:cubicBezTo>
                  <a:cubicBezTo>
                    <a:pt x="32471" y="21026"/>
                    <a:pt x="32555" y="21031"/>
                    <a:pt x="32644" y="21031"/>
                  </a:cubicBezTo>
                  <a:cubicBezTo>
                    <a:pt x="33943" y="21031"/>
                    <a:pt x="35967" y="19928"/>
                    <a:pt x="35592" y="19147"/>
                  </a:cubicBezTo>
                  <a:cubicBezTo>
                    <a:pt x="35159" y="18314"/>
                    <a:pt x="17313" y="234"/>
                    <a:pt x="16212"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513;p36">
              <a:extLst>
                <a:ext uri="{FF2B5EF4-FFF2-40B4-BE49-F238E27FC236}">
                  <a16:creationId xmlns:a16="http://schemas.microsoft.com/office/drawing/2014/main" id="{30D92CF9-6CDA-3057-7977-A7F24AB7611D}"/>
                </a:ext>
              </a:extLst>
            </p:cNvPr>
            <p:cNvSpPr/>
            <p:nvPr/>
          </p:nvSpPr>
          <p:spPr>
            <a:xfrm>
              <a:off x="7853690" y="2325504"/>
              <a:ext cx="572134" cy="472534"/>
            </a:xfrm>
            <a:custGeom>
              <a:avLst/>
              <a:gdLst/>
              <a:ahLst/>
              <a:cxnLst/>
              <a:rect l="l" t="t" r="r" b="b"/>
              <a:pathLst>
                <a:path w="25499" h="21060" extrusionOk="0">
                  <a:moveTo>
                    <a:pt x="5772" y="0"/>
                  </a:moveTo>
                  <a:cubicBezTo>
                    <a:pt x="5205" y="34"/>
                    <a:pt x="2269" y="2969"/>
                    <a:pt x="1" y="5071"/>
                  </a:cubicBezTo>
                  <a:cubicBezTo>
                    <a:pt x="20757" y="17106"/>
                    <a:pt x="20082" y="19160"/>
                    <a:pt x="17547" y="19160"/>
                  </a:cubicBezTo>
                  <a:cubicBezTo>
                    <a:pt x="17046" y="19160"/>
                    <a:pt x="16474" y="19080"/>
                    <a:pt x="15979" y="18981"/>
                  </a:cubicBezTo>
                  <a:lnTo>
                    <a:pt x="15979" y="18981"/>
                  </a:lnTo>
                  <a:cubicBezTo>
                    <a:pt x="18581" y="19981"/>
                    <a:pt x="21350" y="20982"/>
                    <a:pt x="21950" y="21049"/>
                  </a:cubicBezTo>
                  <a:cubicBezTo>
                    <a:pt x="22016" y="21056"/>
                    <a:pt x="22084" y="21059"/>
                    <a:pt x="22154" y="21059"/>
                  </a:cubicBezTo>
                  <a:cubicBezTo>
                    <a:pt x="23448" y="21059"/>
                    <a:pt x="25499" y="19938"/>
                    <a:pt x="25119" y="19147"/>
                  </a:cubicBezTo>
                  <a:cubicBezTo>
                    <a:pt x="24719" y="18314"/>
                    <a:pt x="6839" y="267"/>
                    <a:pt x="5772"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514;p36">
              <a:extLst>
                <a:ext uri="{FF2B5EF4-FFF2-40B4-BE49-F238E27FC236}">
                  <a16:creationId xmlns:a16="http://schemas.microsoft.com/office/drawing/2014/main" id="{BDA42FDE-B0B5-5083-60A2-B6E5478E73F8}"/>
                </a:ext>
              </a:extLst>
            </p:cNvPr>
            <p:cNvSpPr/>
            <p:nvPr/>
          </p:nvSpPr>
          <p:spPr>
            <a:xfrm>
              <a:off x="6951596" y="2118927"/>
              <a:ext cx="1071817" cy="1078436"/>
            </a:xfrm>
            <a:custGeom>
              <a:avLst/>
              <a:gdLst/>
              <a:ahLst/>
              <a:cxnLst/>
              <a:rect l="l" t="t" r="r" b="b"/>
              <a:pathLst>
                <a:path w="47769" h="48064" extrusionOk="0">
                  <a:moveTo>
                    <a:pt x="1" y="1"/>
                  </a:moveTo>
                  <a:cubicBezTo>
                    <a:pt x="1" y="1"/>
                    <a:pt x="935" y="5171"/>
                    <a:pt x="1835" y="9341"/>
                  </a:cubicBezTo>
                  <a:cubicBezTo>
                    <a:pt x="2502" y="12376"/>
                    <a:pt x="3203" y="15078"/>
                    <a:pt x="3637" y="15378"/>
                  </a:cubicBezTo>
                  <a:cubicBezTo>
                    <a:pt x="4104" y="15645"/>
                    <a:pt x="6672" y="16913"/>
                    <a:pt x="7506" y="17313"/>
                  </a:cubicBezTo>
                  <a:cubicBezTo>
                    <a:pt x="7506" y="17313"/>
                    <a:pt x="11042" y="37294"/>
                    <a:pt x="15011" y="44099"/>
                  </a:cubicBezTo>
                  <a:cubicBezTo>
                    <a:pt x="16068" y="45902"/>
                    <a:pt x="20505" y="48063"/>
                    <a:pt x="24223" y="48063"/>
                  </a:cubicBezTo>
                  <a:cubicBezTo>
                    <a:pt x="25320" y="48063"/>
                    <a:pt x="26354" y="47875"/>
                    <a:pt x="27220" y="47435"/>
                  </a:cubicBezTo>
                  <a:cubicBezTo>
                    <a:pt x="36160" y="42865"/>
                    <a:pt x="47768" y="29489"/>
                    <a:pt x="47768" y="29489"/>
                  </a:cubicBezTo>
                  <a:lnTo>
                    <a:pt x="36927" y="17580"/>
                  </a:lnTo>
                  <a:lnTo>
                    <a:pt x="25252" y="29055"/>
                  </a:lnTo>
                  <a:cubicBezTo>
                    <a:pt x="23217" y="24085"/>
                    <a:pt x="22884" y="14444"/>
                    <a:pt x="22884" y="14444"/>
                  </a:cubicBezTo>
                  <a:cubicBezTo>
                    <a:pt x="22884" y="14444"/>
                    <a:pt x="23284" y="5038"/>
                    <a:pt x="20282" y="768"/>
                  </a:cubicBezTo>
                  <a:lnTo>
                    <a:pt x="1" y="1"/>
                  </a:ln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515;p36">
              <a:extLst>
                <a:ext uri="{FF2B5EF4-FFF2-40B4-BE49-F238E27FC236}">
                  <a16:creationId xmlns:a16="http://schemas.microsoft.com/office/drawing/2014/main" id="{BAEF4CF4-1CB6-CA32-ED55-6FF8505AA3C9}"/>
                </a:ext>
              </a:extLst>
            </p:cNvPr>
            <p:cNvSpPr/>
            <p:nvPr/>
          </p:nvSpPr>
          <p:spPr>
            <a:xfrm>
              <a:off x="6614055" y="2118927"/>
              <a:ext cx="920611" cy="1119564"/>
            </a:xfrm>
            <a:custGeom>
              <a:avLst/>
              <a:gdLst/>
              <a:ahLst/>
              <a:cxnLst/>
              <a:rect l="l" t="t" r="r" b="b"/>
              <a:pathLst>
                <a:path w="41030" h="49897" extrusionOk="0">
                  <a:moveTo>
                    <a:pt x="14811" y="1"/>
                  </a:moveTo>
                  <a:cubicBezTo>
                    <a:pt x="14811" y="1"/>
                    <a:pt x="368" y="28621"/>
                    <a:pt x="67" y="40396"/>
                  </a:cubicBezTo>
                  <a:cubicBezTo>
                    <a:pt x="1" y="44166"/>
                    <a:pt x="1902" y="49003"/>
                    <a:pt x="1902" y="49003"/>
                  </a:cubicBezTo>
                  <a:cubicBezTo>
                    <a:pt x="1902" y="49003"/>
                    <a:pt x="6806" y="49896"/>
                    <a:pt x="12438" y="49896"/>
                  </a:cubicBezTo>
                  <a:cubicBezTo>
                    <a:pt x="16292" y="49896"/>
                    <a:pt x="20486" y="49478"/>
                    <a:pt x="23684" y="48069"/>
                  </a:cubicBezTo>
                  <a:cubicBezTo>
                    <a:pt x="31523" y="44566"/>
                    <a:pt x="34926" y="37528"/>
                    <a:pt x="38361" y="31623"/>
                  </a:cubicBezTo>
                  <a:cubicBezTo>
                    <a:pt x="39862" y="29022"/>
                    <a:pt x="41030" y="28354"/>
                    <a:pt x="41030" y="28354"/>
                  </a:cubicBezTo>
                  <a:cubicBezTo>
                    <a:pt x="41030" y="28354"/>
                    <a:pt x="38361" y="16212"/>
                    <a:pt x="38295" y="14878"/>
                  </a:cubicBezTo>
                  <a:cubicBezTo>
                    <a:pt x="38295" y="14878"/>
                    <a:pt x="38962" y="6038"/>
                    <a:pt x="35359" y="768"/>
                  </a:cubicBezTo>
                  <a:lnTo>
                    <a:pt x="14811"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516;p36">
              <a:extLst>
                <a:ext uri="{FF2B5EF4-FFF2-40B4-BE49-F238E27FC236}">
                  <a16:creationId xmlns:a16="http://schemas.microsoft.com/office/drawing/2014/main" id="{682360DF-7EB1-05FE-480D-B33BCC5CDF89}"/>
                </a:ext>
              </a:extLst>
            </p:cNvPr>
            <p:cNvSpPr/>
            <p:nvPr/>
          </p:nvSpPr>
          <p:spPr>
            <a:xfrm>
              <a:off x="7096045" y="1271706"/>
              <a:ext cx="679609" cy="660515"/>
            </a:xfrm>
            <a:custGeom>
              <a:avLst/>
              <a:gdLst/>
              <a:ahLst/>
              <a:cxnLst/>
              <a:rect l="l" t="t" r="r" b="b"/>
              <a:pathLst>
                <a:path w="30289" h="29438" extrusionOk="0">
                  <a:moveTo>
                    <a:pt x="7929" y="0"/>
                  </a:moveTo>
                  <a:cubicBezTo>
                    <a:pt x="6865" y="0"/>
                    <a:pt x="5810" y="383"/>
                    <a:pt x="4937" y="1268"/>
                  </a:cubicBezTo>
                  <a:cubicBezTo>
                    <a:pt x="668" y="5638"/>
                    <a:pt x="1" y="16612"/>
                    <a:pt x="5571" y="23884"/>
                  </a:cubicBezTo>
                  <a:cubicBezTo>
                    <a:pt x="8439" y="27621"/>
                    <a:pt x="13497" y="29437"/>
                    <a:pt x="18040" y="29437"/>
                  </a:cubicBezTo>
                  <a:cubicBezTo>
                    <a:pt x="21000" y="29437"/>
                    <a:pt x="23742" y="28666"/>
                    <a:pt x="25519" y="27153"/>
                  </a:cubicBezTo>
                  <a:cubicBezTo>
                    <a:pt x="30289" y="23117"/>
                    <a:pt x="29422" y="16712"/>
                    <a:pt x="25819" y="13644"/>
                  </a:cubicBezTo>
                  <a:cubicBezTo>
                    <a:pt x="22050" y="10508"/>
                    <a:pt x="17680" y="11475"/>
                    <a:pt x="15412" y="8640"/>
                  </a:cubicBezTo>
                  <a:cubicBezTo>
                    <a:pt x="14311" y="7306"/>
                    <a:pt x="13844" y="4404"/>
                    <a:pt x="12309" y="2335"/>
                  </a:cubicBezTo>
                  <a:cubicBezTo>
                    <a:pt x="11272" y="932"/>
                    <a:pt x="9591" y="0"/>
                    <a:pt x="7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517;p36">
              <a:extLst>
                <a:ext uri="{FF2B5EF4-FFF2-40B4-BE49-F238E27FC236}">
                  <a16:creationId xmlns:a16="http://schemas.microsoft.com/office/drawing/2014/main" id="{E5E124C2-2674-0C36-E177-08A1296E486F}"/>
                </a:ext>
              </a:extLst>
            </p:cNvPr>
            <p:cNvSpPr/>
            <p:nvPr/>
          </p:nvSpPr>
          <p:spPr>
            <a:xfrm>
              <a:off x="7396924" y="1367512"/>
              <a:ext cx="349531" cy="374235"/>
            </a:xfrm>
            <a:custGeom>
              <a:avLst/>
              <a:gdLst/>
              <a:ahLst/>
              <a:cxnLst/>
              <a:rect l="l" t="t" r="r" b="b"/>
              <a:pathLst>
                <a:path w="15578" h="16679" extrusionOk="0">
                  <a:moveTo>
                    <a:pt x="0" y="0"/>
                  </a:moveTo>
                  <a:lnTo>
                    <a:pt x="0" y="0"/>
                  </a:lnTo>
                  <a:cubicBezTo>
                    <a:pt x="334" y="1001"/>
                    <a:pt x="767" y="1935"/>
                    <a:pt x="1268" y="2869"/>
                  </a:cubicBezTo>
                  <a:cubicBezTo>
                    <a:pt x="1768" y="3803"/>
                    <a:pt x="2469" y="4637"/>
                    <a:pt x="3336" y="5271"/>
                  </a:cubicBezTo>
                  <a:cubicBezTo>
                    <a:pt x="3770" y="5571"/>
                    <a:pt x="4270" y="5771"/>
                    <a:pt x="4804" y="5904"/>
                  </a:cubicBezTo>
                  <a:cubicBezTo>
                    <a:pt x="5304" y="6071"/>
                    <a:pt x="5804" y="6205"/>
                    <a:pt x="6305" y="6338"/>
                  </a:cubicBezTo>
                  <a:cubicBezTo>
                    <a:pt x="7305" y="6572"/>
                    <a:pt x="8306" y="6872"/>
                    <a:pt x="9307" y="7205"/>
                  </a:cubicBezTo>
                  <a:cubicBezTo>
                    <a:pt x="10274" y="7539"/>
                    <a:pt x="11208" y="8006"/>
                    <a:pt x="12042" y="8573"/>
                  </a:cubicBezTo>
                  <a:cubicBezTo>
                    <a:pt x="13777" y="9707"/>
                    <a:pt x="14944" y="11542"/>
                    <a:pt x="15278" y="13577"/>
                  </a:cubicBezTo>
                  <a:cubicBezTo>
                    <a:pt x="15445" y="14611"/>
                    <a:pt x="15511" y="15645"/>
                    <a:pt x="15445" y="16679"/>
                  </a:cubicBezTo>
                  <a:cubicBezTo>
                    <a:pt x="15578" y="15645"/>
                    <a:pt x="15578" y="14577"/>
                    <a:pt x="15478" y="13543"/>
                  </a:cubicBezTo>
                  <a:cubicBezTo>
                    <a:pt x="15344" y="12509"/>
                    <a:pt x="14978" y="11475"/>
                    <a:pt x="14444" y="10574"/>
                  </a:cubicBezTo>
                  <a:cubicBezTo>
                    <a:pt x="13877" y="9640"/>
                    <a:pt x="13143" y="8873"/>
                    <a:pt x="12276" y="8273"/>
                  </a:cubicBezTo>
                  <a:cubicBezTo>
                    <a:pt x="11375" y="7672"/>
                    <a:pt x="10441" y="7172"/>
                    <a:pt x="9440" y="6838"/>
                  </a:cubicBezTo>
                  <a:cubicBezTo>
                    <a:pt x="8440" y="6505"/>
                    <a:pt x="7439" y="6205"/>
                    <a:pt x="6405" y="5971"/>
                  </a:cubicBezTo>
                  <a:cubicBezTo>
                    <a:pt x="5904" y="5838"/>
                    <a:pt x="5404" y="5738"/>
                    <a:pt x="4904" y="5604"/>
                  </a:cubicBezTo>
                  <a:cubicBezTo>
                    <a:pt x="4403" y="5471"/>
                    <a:pt x="3936" y="5271"/>
                    <a:pt x="3503" y="5004"/>
                  </a:cubicBezTo>
                  <a:cubicBezTo>
                    <a:pt x="2669" y="4437"/>
                    <a:pt x="1968" y="3669"/>
                    <a:pt x="1468" y="2769"/>
                  </a:cubicBezTo>
                  <a:cubicBezTo>
                    <a:pt x="901" y="1868"/>
                    <a:pt x="434" y="968"/>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518;p36">
              <a:extLst>
                <a:ext uri="{FF2B5EF4-FFF2-40B4-BE49-F238E27FC236}">
                  <a16:creationId xmlns:a16="http://schemas.microsoft.com/office/drawing/2014/main" id="{563127D3-6970-AE99-E78D-B87AB2FDAC62}"/>
                </a:ext>
              </a:extLst>
            </p:cNvPr>
            <p:cNvSpPr/>
            <p:nvPr/>
          </p:nvSpPr>
          <p:spPr>
            <a:xfrm>
              <a:off x="7107264" y="1321853"/>
              <a:ext cx="162448" cy="534416"/>
            </a:xfrm>
            <a:custGeom>
              <a:avLst/>
              <a:gdLst/>
              <a:ahLst/>
              <a:cxnLst/>
              <a:rect l="l" t="t" r="r" b="b"/>
              <a:pathLst>
                <a:path w="7240" h="23818" extrusionOk="0">
                  <a:moveTo>
                    <a:pt x="3637" y="0"/>
                  </a:moveTo>
                  <a:cubicBezTo>
                    <a:pt x="2403" y="1868"/>
                    <a:pt x="1469" y="3937"/>
                    <a:pt x="835" y="6105"/>
                  </a:cubicBezTo>
                  <a:cubicBezTo>
                    <a:pt x="201" y="8273"/>
                    <a:pt x="1" y="10541"/>
                    <a:pt x="201" y="12810"/>
                  </a:cubicBezTo>
                  <a:cubicBezTo>
                    <a:pt x="335" y="13910"/>
                    <a:pt x="568" y="15044"/>
                    <a:pt x="968" y="16112"/>
                  </a:cubicBezTo>
                  <a:cubicBezTo>
                    <a:pt x="1068" y="16379"/>
                    <a:pt x="1168" y="16612"/>
                    <a:pt x="1269" y="16879"/>
                  </a:cubicBezTo>
                  <a:cubicBezTo>
                    <a:pt x="1369" y="17146"/>
                    <a:pt x="1502" y="17413"/>
                    <a:pt x="1635" y="17646"/>
                  </a:cubicBezTo>
                  <a:cubicBezTo>
                    <a:pt x="1769" y="17913"/>
                    <a:pt x="1902" y="18147"/>
                    <a:pt x="2036" y="18414"/>
                  </a:cubicBezTo>
                  <a:lnTo>
                    <a:pt x="2469" y="19114"/>
                  </a:lnTo>
                  <a:cubicBezTo>
                    <a:pt x="3737" y="20982"/>
                    <a:pt x="5371" y="22583"/>
                    <a:pt x="7239" y="23817"/>
                  </a:cubicBezTo>
                  <a:cubicBezTo>
                    <a:pt x="6839" y="23451"/>
                    <a:pt x="6372" y="23117"/>
                    <a:pt x="5972" y="22750"/>
                  </a:cubicBezTo>
                  <a:cubicBezTo>
                    <a:pt x="5538" y="22383"/>
                    <a:pt x="5171" y="21983"/>
                    <a:pt x="4771" y="21583"/>
                  </a:cubicBezTo>
                  <a:cubicBezTo>
                    <a:pt x="4004" y="20782"/>
                    <a:pt x="3337" y="19915"/>
                    <a:pt x="2736" y="18947"/>
                  </a:cubicBezTo>
                  <a:cubicBezTo>
                    <a:pt x="1535" y="17079"/>
                    <a:pt x="802" y="14944"/>
                    <a:pt x="601" y="12743"/>
                  </a:cubicBezTo>
                  <a:cubicBezTo>
                    <a:pt x="368" y="10541"/>
                    <a:pt x="568" y="8306"/>
                    <a:pt x="1135" y="6171"/>
                  </a:cubicBezTo>
                  <a:cubicBezTo>
                    <a:pt x="1402" y="5104"/>
                    <a:pt x="1769" y="4037"/>
                    <a:pt x="2169" y="3003"/>
                  </a:cubicBezTo>
                  <a:cubicBezTo>
                    <a:pt x="2603" y="1968"/>
                    <a:pt x="3070" y="968"/>
                    <a:pt x="363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519;p36">
              <a:extLst>
                <a:ext uri="{FF2B5EF4-FFF2-40B4-BE49-F238E27FC236}">
                  <a16:creationId xmlns:a16="http://schemas.microsoft.com/office/drawing/2014/main" id="{D0F46447-2A07-8A94-BD16-9C5FF2DB359F}"/>
                </a:ext>
              </a:extLst>
            </p:cNvPr>
            <p:cNvSpPr/>
            <p:nvPr/>
          </p:nvSpPr>
          <p:spPr>
            <a:xfrm>
              <a:off x="6510935" y="1249359"/>
              <a:ext cx="719862" cy="509533"/>
            </a:xfrm>
            <a:custGeom>
              <a:avLst/>
              <a:gdLst/>
              <a:ahLst/>
              <a:cxnLst/>
              <a:rect l="l" t="t" r="r" b="b"/>
              <a:pathLst>
                <a:path w="32083" h="22709" extrusionOk="0">
                  <a:moveTo>
                    <a:pt x="9033" y="0"/>
                  </a:moveTo>
                  <a:cubicBezTo>
                    <a:pt x="5574" y="0"/>
                    <a:pt x="1" y="997"/>
                    <a:pt x="827" y="3665"/>
                  </a:cubicBezTo>
                  <a:cubicBezTo>
                    <a:pt x="1294" y="5266"/>
                    <a:pt x="4330" y="18075"/>
                    <a:pt x="8466" y="21244"/>
                  </a:cubicBezTo>
                  <a:cubicBezTo>
                    <a:pt x="9844" y="22315"/>
                    <a:pt x="12300" y="22709"/>
                    <a:pt x="15057" y="22709"/>
                  </a:cubicBezTo>
                  <a:cubicBezTo>
                    <a:pt x="20372" y="22709"/>
                    <a:pt x="26804" y="21244"/>
                    <a:pt x="28781" y="20344"/>
                  </a:cubicBezTo>
                  <a:cubicBezTo>
                    <a:pt x="32083" y="18776"/>
                    <a:pt x="31015" y="17008"/>
                    <a:pt x="27380" y="16374"/>
                  </a:cubicBezTo>
                  <a:cubicBezTo>
                    <a:pt x="22142" y="15440"/>
                    <a:pt x="19007" y="15273"/>
                    <a:pt x="15771" y="14239"/>
                  </a:cubicBezTo>
                  <a:cubicBezTo>
                    <a:pt x="14237" y="13706"/>
                    <a:pt x="12836" y="4132"/>
                    <a:pt x="11635" y="463"/>
                  </a:cubicBezTo>
                  <a:cubicBezTo>
                    <a:pt x="11528" y="170"/>
                    <a:pt x="10460" y="0"/>
                    <a:pt x="9033"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520;p36">
              <a:extLst>
                <a:ext uri="{FF2B5EF4-FFF2-40B4-BE49-F238E27FC236}">
                  <a16:creationId xmlns:a16="http://schemas.microsoft.com/office/drawing/2014/main" id="{7D087557-FD30-39F1-0D35-85522A7FDCAB}"/>
                </a:ext>
              </a:extLst>
            </p:cNvPr>
            <p:cNvSpPr/>
            <p:nvPr/>
          </p:nvSpPr>
          <p:spPr>
            <a:xfrm>
              <a:off x="6464378" y="967056"/>
              <a:ext cx="297140" cy="379530"/>
            </a:xfrm>
            <a:custGeom>
              <a:avLst/>
              <a:gdLst/>
              <a:ahLst/>
              <a:cxnLst/>
              <a:rect l="l" t="t" r="r" b="b"/>
              <a:pathLst>
                <a:path w="13243" h="16915" extrusionOk="0">
                  <a:moveTo>
                    <a:pt x="7696" y="1"/>
                  </a:moveTo>
                  <a:cubicBezTo>
                    <a:pt x="7677" y="1"/>
                    <a:pt x="7658" y="1"/>
                    <a:pt x="7639" y="2"/>
                  </a:cubicBezTo>
                  <a:cubicBezTo>
                    <a:pt x="6305" y="69"/>
                    <a:pt x="5904" y="2237"/>
                    <a:pt x="5904" y="2237"/>
                  </a:cubicBezTo>
                  <a:cubicBezTo>
                    <a:pt x="5904" y="2237"/>
                    <a:pt x="5718" y="127"/>
                    <a:pt x="4508" y="127"/>
                  </a:cubicBezTo>
                  <a:cubicBezTo>
                    <a:pt x="4463" y="127"/>
                    <a:pt x="4417" y="130"/>
                    <a:pt x="4370" y="136"/>
                  </a:cubicBezTo>
                  <a:cubicBezTo>
                    <a:pt x="3036" y="302"/>
                    <a:pt x="2769" y="2404"/>
                    <a:pt x="2769" y="2404"/>
                  </a:cubicBezTo>
                  <a:cubicBezTo>
                    <a:pt x="2769" y="2404"/>
                    <a:pt x="2632" y="1196"/>
                    <a:pt x="1635" y="1196"/>
                  </a:cubicBezTo>
                  <a:cubicBezTo>
                    <a:pt x="1533" y="1196"/>
                    <a:pt x="1422" y="1208"/>
                    <a:pt x="1301" y="1236"/>
                  </a:cubicBezTo>
                  <a:cubicBezTo>
                    <a:pt x="0" y="1503"/>
                    <a:pt x="200" y="6507"/>
                    <a:pt x="400" y="8208"/>
                  </a:cubicBezTo>
                  <a:cubicBezTo>
                    <a:pt x="601" y="9943"/>
                    <a:pt x="2635" y="15713"/>
                    <a:pt x="3169" y="16914"/>
                  </a:cubicBezTo>
                  <a:lnTo>
                    <a:pt x="13243" y="15180"/>
                  </a:lnTo>
                  <a:cubicBezTo>
                    <a:pt x="13243" y="15180"/>
                    <a:pt x="11075" y="7074"/>
                    <a:pt x="11008" y="6640"/>
                  </a:cubicBezTo>
                  <a:cubicBezTo>
                    <a:pt x="10641" y="4772"/>
                    <a:pt x="11575" y="1170"/>
                    <a:pt x="10241" y="669"/>
                  </a:cubicBezTo>
                  <a:cubicBezTo>
                    <a:pt x="10138" y="633"/>
                    <a:pt x="10042" y="616"/>
                    <a:pt x="9952" y="616"/>
                  </a:cubicBezTo>
                  <a:cubicBezTo>
                    <a:pt x="9055" y="616"/>
                    <a:pt x="8806" y="2270"/>
                    <a:pt x="8806" y="2270"/>
                  </a:cubicBezTo>
                  <a:cubicBezTo>
                    <a:pt x="8806" y="2270"/>
                    <a:pt x="9001" y="1"/>
                    <a:pt x="7696" y="1"/>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521;p36">
              <a:extLst>
                <a:ext uri="{FF2B5EF4-FFF2-40B4-BE49-F238E27FC236}">
                  <a16:creationId xmlns:a16="http://schemas.microsoft.com/office/drawing/2014/main" id="{27CB4CCC-3C0D-1821-1654-0CC2404D9374}"/>
                </a:ext>
              </a:extLst>
            </p:cNvPr>
            <p:cNvSpPr/>
            <p:nvPr/>
          </p:nvSpPr>
          <p:spPr>
            <a:xfrm>
              <a:off x="6634271" y="1010315"/>
              <a:ext cx="34442" cy="149972"/>
            </a:xfrm>
            <a:custGeom>
              <a:avLst/>
              <a:gdLst/>
              <a:ahLst/>
              <a:cxnLst/>
              <a:rect l="l" t="t" r="r" b="b"/>
              <a:pathLst>
                <a:path w="1535" h="6684" extrusionOk="0">
                  <a:moveTo>
                    <a:pt x="1194" y="1"/>
                  </a:moveTo>
                  <a:cubicBezTo>
                    <a:pt x="1172" y="1"/>
                    <a:pt x="1148" y="22"/>
                    <a:pt x="1134" y="76"/>
                  </a:cubicBezTo>
                  <a:cubicBezTo>
                    <a:pt x="0" y="2644"/>
                    <a:pt x="434" y="4212"/>
                    <a:pt x="1468" y="6647"/>
                  </a:cubicBezTo>
                  <a:cubicBezTo>
                    <a:pt x="1468" y="6672"/>
                    <a:pt x="1478" y="6683"/>
                    <a:pt x="1490" y="6683"/>
                  </a:cubicBezTo>
                  <a:cubicBezTo>
                    <a:pt x="1509" y="6683"/>
                    <a:pt x="1535" y="6655"/>
                    <a:pt x="1535" y="6614"/>
                  </a:cubicBezTo>
                  <a:cubicBezTo>
                    <a:pt x="701" y="4045"/>
                    <a:pt x="567" y="2777"/>
                    <a:pt x="1234" y="109"/>
                  </a:cubicBezTo>
                  <a:cubicBezTo>
                    <a:pt x="1254" y="49"/>
                    <a:pt x="1226" y="1"/>
                    <a:pt x="1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522;p36">
              <a:extLst>
                <a:ext uri="{FF2B5EF4-FFF2-40B4-BE49-F238E27FC236}">
                  <a16:creationId xmlns:a16="http://schemas.microsoft.com/office/drawing/2014/main" id="{C050F781-2C92-5A5A-B2A0-A070AF3A8F66}"/>
                </a:ext>
              </a:extLst>
            </p:cNvPr>
            <p:cNvSpPr/>
            <p:nvPr/>
          </p:nvSpPr>
          <p:spPr>
            <a:xfrm>
              <a:off x="6576630" y="1010023"/>
              <a:ext cx="29214" cy="158992"/>
            </a:xfrm>
            <a:custGeom>
              <a:avLst/>
              <a:gdLst/>
              <a:ahLst/>
              <a:cxnLst/>
              <a:rect l="l" t="t" r="r" b="b"/>
              <a:pathLst>
                <a:path w="1302" h="7086" extrusionOk="0">
                  <a:moveTo>
                    <a:pt x="908" y="1"/>
                  </a:moveTo>
                  <a:cubicBezTo>
                    <a:pt x="873" y="1"/>
                    <a:pt x="835" y="35"/>
                    <a:pt x="835" y="89"/>
                  </a:cubicBezTo>
                  <a:cubicBezTo>
                    <a:pt x="1" y="2824"/>
                    <a:pt x="368" y="4425"/>
                    <a:pt x="1235" y="7060"/>
                  </a:cubicBezTo>
                  <a:cubicBezTo>
                    <a:pt x="1235" y="7077"/>
                    <a:pt x="1252" y="7085"/>
                    <a:pt x="1268" y="7085"/>
                  </a:cubicBezTo>
                  <a:cubicBezTo>
                    <a:pt x="1285" y="7085"/>
                    <a:pt x="1302" y="7077"/>
                    <a:pt x="1302" y="7060"/>
                  </a:cubicBezTo>
                  <a:cubicBezTo>
                    <a:pt x="668" y="4325"/>
                    <a:pt x="501" y="2924"/>
                    <a:pt x="968" y="89"/>
                  </a:cubicBezTo>
                  <a:cubicBezTo>
                    <a:pt x="968" y="26"/>
                    <a:pt x="939" y="1"/>
                    <a:pt x="9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523;p36">
              <a:extLst>
                <a:ext uri="{FF2B5EF4-FFF2-40B4-BE49-F238E27FC236}">
                  <a16:creationId xmlns:a16="http://schemas.microsoft.com/office/drawing/2014/main" id="{C78CC96F-1FCA-3A9A-CEDD-D7643D88EF85}"/>
                </a:ext>
              </a:extLst>
            </p:cNvPr>
            <p:cNvSpPr/>
            <p:nvPr/>
          </p:nvSpPr>
          <p:spPr>
            <a:xfrm>
              <a:off x="6512281" y="1021174"/>
              <a:ext cx="34240" cy="158790"/>
            </a:xfrm>
            <a:custGeom>
              <a:avLst/>
              <a:gdLst/>
              <a:ahLst/>
              <a:cxnLst/>
              <a:rect l="l" t="t" r="r" b="b"/>
              <a:pathLst>
                <a:path w="1526" h="7077" extrusionOk="0">
                  <a:moveTo>
                    <a:pt x="659" y="0"/>
                  </a:moveTo>
                  <a:cubicBezTo>
                    <a:pt x="642" y="0"/>
                    <a:pt x="617" y="42"/>
                    <a:pt x="600" y="125"/>
                  </a:cubicBezTo>
                  <a:cubicBezTo>
                    <a:pt x="0" y="2594"/>
                    <a:pt x="167" y="4495"/>
                    <a:pt x="1434" y="7064"/>
                  </a:cubicBezTo>
                  <a:cubicBezTo>
                    <a:pt x="1443" y="7072"/>
                    <a:pt x="1455" y="7077"/>
                    <a:pt x="1466" y="7077"/>
                  </a:cubicBezTo>
                  <a:cubicBezTo>
                    <a:pt x="1496" y="7077"/>
                    <a:pt x="1526" y="7046"/>
                    <a:pt x="1501" y="6997"/>
                  </a:cubicBezTo>
                  <a:cubicBezTo>
                    <a:pt x="534" y="4428"/>
                    <a:pt x="434" y="2894"/>
                    <a:pt x="667" y="125"/>
                  </a:cubicBezTo>
                  <a:cubicBezTo>
                    <a:pt x="684" y="42"/>
                    <a:pt x="676" y="0"/>
                    <a:pt x="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524;p36">
              <a:extLst>
                <a:ext uri="{FF2B5EF4-FFF2-40B4-BE49-F238E27FC236}">
                  <a16:creationId xmlns:a16="http://schemas.microsoft.com/office/drawing/2014/main" id="{5184E643-24BF-A2B4-2180-EBB9E2A9E135}"/>
                </a:ext>
              </a:extLst>
            </p:cNvPr>
            <p:cNvSpPr/>
            <p:nvPr/>
          </p:nvSpPr>
          <p:spPr>
            <a:xfrm>
              <a:off x="6612552" y="1072600"/>
              <a:ext cx="209544" cy="271741"/>
            </a:xfrm>
            <a:custGeom>
              <a:avLst/>
              <a:gdLst/>
              <a:ahLst/>
              <a:cxnLst/>
              <a:rect l="l" t="t" r="r" b="b"/>
              <a:pathLst>
                <a:path w="9339" h="12111" extrusionOk="0">
                  <a:moveTo>
                    <a:pt x="7271" y="0"/>
                  </a:moveTo>
                  <a:cubicBezTo>
                    <a:pt x="7261" y="0"/>
                    <a:pt x="7250" y="1"/>
                    <a:pt x="7239" y="1"/>
                  </a:cubicBezTo>
                  <a:cubicBezTo>
                    <a:pt x="5505" y="102"/>
                    <a:pt x="5271" y="3704"/>
                    <a:pt x="5405" y="5505"/>
                  </a:cubicBezTo>
                  <a:cubicBezTo>
                    <a:pt x="5405" y="5505"/>
                    <a:pt x="1435" y="5772"/>
                    <a:pt x="735" y="8341"/>
                  </a:cubicBezTo>
                  <a:cubicBezTo>
                    <a:pt x="1" y="10876"/>
                    <a:pt x="7206" y="12110"/>
                    <a:pt x="7206" y="12110"/>
                  </a:cubicBezTo>
                  <a:cubicBezTo>
                    <a:pt x="7206" y="12110"/>
                    <a:pt x="8674" y="9008"/>
                    <a:pt x="9007" y="7507"/>
                  </a:cubicBezTo>
                  <a:cubicBezTo>
                    <a:pt x="9338" y="5985"/>
                    <a:pt x="8553" y="0"/>
                    <a:pt x="7271"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525;p36">
              <a:extLst>
                <a:ext uri="{FF2B5EF4-FFF2-40B4-BE49-F238E27FC236}">
                  <a16:creationId xmlns:a16="http://schemas.microsoft.com/office/drawing/2014/main" id="{05926488-5D81-208D-B5DC-F6780F71F654}"/>
                </a:ext>
              </a:extLst>
            </p:cNvPr>
            <p:cNvSpPr/>
            <p:nvPr/>
          </p:nvSpPr>
          <p:spPr>
            <a:xfrm>
              <a:off x="6625498" y="1076369"/>
              <a:ext cx="139023" cy="182192"/>
            </a:xfrm>
            <a:custGeom>
              <a:avLst/>
              <a:gdLst/>
              <a:ahLst/>
              <a:cxnLst/>
              <a:rect l="l" t="t" r="r" b="b"/>
              <a:pathLst>
                <a:path w="6196" h="8120" extrusionOk="0">
                  <a:moveTo>
                    <a:pt x="6162" y="0"/>
                  </a:moveTo>
                  <a:cubicBezTo>
                    <a:pt x="4394" y="1034"/>
                    <a:pt x="4594" y="3369"/>
                    <a:pt x="4594" y="5137"/>
                  </a:cubicBezTo>
                  <a:cubicBezTo>
                    <a:pt x="2793" y="5304"/>
                    <a:pt x="625" y="6271"/>
                    <a:pt x="24" y="8073"/>
                  </a:cubicBezTo>
                  <a:cubicBezTo>
                    <a:pt x="1" y="8096"/>
                    <a:pt x="27" y="8120"/>
                    <a:pt x="57" y="8120"/>
                  </a:cubicBezTo>
                  <a:cubicBezTo>
                    <a:pt x="69" y="8120"/>
                    <a:pt x="81" y="8116"/>
                    <a:pt x="91" y="8106"/>
                  </a:cubicBezTo>
                  <a:cubicBezTo>
                    <a:pt x="892" y="6538"/>
                    <a:pt x="3127" y="5738"/>
                    <a:pt x="4794" y="5504"/>
                  </a:cubicBezTo>
                  <a:cubicBezTo>
                    <a:pt x="4808" y="5509"/>
                    <a:pt x="4821" y="5511"/>
                    <a:pt x="4834" y="5511"/>
                  </a:cubicBezTo>
                  <a:cubicBezTo>
                    <a:pt x="4919" y="5511"/>
                    <a:pt x="4995" y="5424"/>
                    <a:pt x="4995" y="5337"/>
                  </a:cubicBezTo>
                  <a:cubicBezTo>
                    <a:pt x="5028" y="3603"/>
                    <a:pt x="4728" y="1301"/>
                    <a:pt x="6195" y="34"/>
                  </a:cubicBezTo>
                  <a:cubicBezTo>
                    <a:pt x="6195" y="34"/>
                    <a:pt x="6195" y="0"/>
                    <a:pt x="61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526;p36">
              <a:extLst>
                <a:ext uri="{FF2B5EF4-FFF2-40B4-BE49-F238E27FC236}">
                  <a16:creationId xmlns:a16="http://schemas.microsoft.com/office/drawing/2014/main" id="{C360F3B4-E2A4-D252-84DD-9BD6AB7B905B}"/>
                </a:ext>
              </a:extLst>
            </p:cNvPr>
            <p:cNvSpPr/>
            <p:nvPr/>
          </p:nvSpPr>
          <p:spPr>
            <a:xfrm>
              <a:off x="6470369" y="1315122"/>
              <a:ext cx="812821" cy="498068"/>
            </a:xfrm>
            <a:custGeom>
              <a:avLst/>
              <a:gdLst/>
              <a:ahLst/>
              <a:cxnLst/>
              <a:rect l="l" t="t" r="r" b="b"/>
              <a:pathLst>
                <a:path w="36226" h="22198" extrusionOk="0">
                  <a:moveTo>
                    <a:pt x="14344" y="0"/>
                  </a:moveTo>
                  <a:lnTo>
                    <a:pt x="0" y="8706"/>
                  </a:lnTo>
                  <a:cubicBezTo>
                    <a:pt x="0" y="8706"/>
                    <a:pt x="4370" y="19781"/>
                    <a:pt x="9207" y="21616"/>
                  </a:cubicBezTo>
                  <a:cubicBezTo>
                    <a:pt x="10288" y="22015"/>
                    <a:pt x="11668" y="22197"/>
                    <a:pt x="13254" y="22197"/>
                  </a:cubicBezTo>
                  <a:cubicBezTo>
                    <a:pt x="17492" y="22197"/>
                    <a:pt x="23199" y="20898"/>
                    <a:pt x="28587" y="18980"/>
                  </a:cubicBezTo>
                  <a:cubicBezTo>
                    <a:pt x="36226" y="16245"/>
                    <a:pt x="34091" y="14244"/>
                    <a:pt x="30955" y="13577"/>
                  </a:cubicBezTo>
                  <a:cubicBezTo>
                    <a:pt x="27787" y="12943"/>
                    <a:pt x="18947" y="11542"/>
                    <a:pt x="17412" y="10775"/>
                  </a:cubicBezTo>
                  <a:cubicBezTo>
                    <a:pt x="16512" y="10308"/>
                    <a:pt x="14344" y="0"/>
                    <a:pt x="14344" y="0"/>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527;p36">
              <a:extLst>
                <a:ext uri="{FF2B5EF4-FFF2-40B4-BE49-F238E27FC236}">
                  <a16:creationId xmlns:a16="http://schemas.microsoft.com/office/drawing/2014/main" id="{C8FE41C2-3CDD-2381-99B4-350ED807012E}"/>
                </a:ext>
              </a:extLst>
            </p:cNvPr>
            <p:cNvSpPr/>
            <p:nvPr/>
          </p:nvSpPr>
          <p:spPr>
            <a:xfrm>
              <a:off x="6510239" y="1390555"/>
              <a:ext cx="293101" cy="175461"/>
            </a:xfrm>
            <a:custGeom>
              <a:avLst/>
              <a:gdLst/>
              <a:ahLst/>
              <a:cxnLst/>
              <a:rect l="l" t="t" r="r" b="b"/>
              <a:pathLst>
                <a:path w="13063" h="7820" extrusionOk="0">
                  <a:moveTo>
                    <a:pt x="13014" y="1"/>
                  </a:moveTo>
                  <a:cubicBezTo>
                    <a:pt x="13010" y="1"/>
                    <a:pt x="13005" y="3"/>
                    <a:pt x="13000" y="7"/>
                  </a:cubicBezTo>
                  <a:cubicBezTo>
                    <a:pt x="11933" y="641"/>
                    <a:pt x="5728" y="3943"/>
                    <a:pt x="58" y="7713"/>
                  </a:cubicBezTo>
                  <a:cubicBezTo>
                    <a:pt x="0" y="7741"/>
                    <a:pt x="17" y="7820"/>
                    <a:pt x="65" y="7820"/>
                  </a:cubicBezTo>
                  <a:cubicBezTo>
                    <a:pt x="73" y="7820"/>
                    <a:pt x="82" y="7818"/>
                    <a:pt x="91" y="7813"/>
                  </a:cubicBezTo>
                  <a:cubicBezTo>
                    <a:pt x="5028" y="5178"/>
                    <a:pt x="12000" y="674"/>
                    <a:pt x="13034" y="107"/>
                  </a:cubicBezTo>
                  <a:cubicBezTo>
                    <a:pt x="13062" y="79"/>
                    <a:pt x="13042" y="1"/>
                    <a:pt x="130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528;p36">
              <a:extLst>
                <a:ext uri="{FF2B5EF4-FFF2-40B4-BE49-F238E27FC236}">
                  <a16:creationId xmlns:a16="http://schemas.microsoft.com/office/drawing/2014/main" id="{D3F7B3CE-4949-420D-9C9E-A43BCC62AAB4}"/>
                </a:ext>
              </a:extLst>
            </p:cNvPr>
            <p:cNvSpPr/>
            <p:nvPr/>
          </p:nvSpPr>
          <p:spPr>
            <a:xfrm>
              <a:off x="6642505" y="1672116"/>
              <a:ext cx="584564" cy="141065"/>
            </a:xfrm>
            <a:custGeom>
              <a:avLst/>
              <a:gdLst/>
              <a:ahLst/>
              <a:cxnLst/>
              <a:rect l="l" t="t" r="r" b="b"/>
              <a:pathLst>
                <a:path w="26053" h="6287" extrusionOk="0">
                  <a:moveTo>
                    <a:pt x="26052" y="1"/>
                  </a:moveTo>
                  <a:lnTo>
                    <a:pt x="0" y="4804"/>
                  </a:lnTo>
                  <a:cubicBezTo>
                    <a:pt x="434" y="5171"/>
                    <a:pt x="968" y="5471"/>
                    <a:pt x="1535" y="5705"/>
                  </a:cubicBezTo>
                  <a:cubicBezTo>
                    <a:pt x="2616" y="6104"/>
                    <a:pt x="3996" y="6286"/>
                    <a:pt x="5582" y="6286"/>
                  </a:cubicBezTo>
                  <a:cubicBezTo>
                    <a:pt x="9820" y="6286"/>
                    <a:pt x="15527" y="4987"/>
                    <a:pt x="20915" y="3069"/>
                  </a:cubicBezTo>
                  <a:cubicBezTo>
                    <a:pt x="24184" y="1902"/>
                    <a:pt x="25652" y="868"/>
                    <a:pt x="260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529;p36">
              <a:extLst>
                <a:ext uri="{FF2B5EF4-FFF2-40B4-BE49-F238E27FC236}">
                  <a16:creationId xmlns:a16="http://schemas.microsoft.com/office/drawing/2014/main" id="{F1E1AF31-5BDB-5D50-3551-2C7409484AB9}"/>
                </a:ext>
              </a:extLst>
            </p:cNvPr>
            <p:cNvSpPr/>
            <p:nvPr/>
          </p:nvSpPr>
          <p:spPr>
            <a:xfrm>
              <a:off x="6946368" y="1623159"/>
              <a:ext cx="464793" cy="513774"/>
            </a:xfrm>
            <a:custGeom>
              <a:avLst/>
              <a:gdLst/>
              <a:ahLst/>
              <a:cxnLst/>
              <a:rect l="l" t="t" r="r" b="b"/>
              <a:pathLst>
                <a:path w="20715" h="22898" extrusionOk="0">
                  <a:moveTo>
                    <a:pt x="13175" y="1"/>
                  </a:moveTo>
                  <a:cubicBezTo>
                    <a:pt x="12511" y="1"/>
                    <a:pt x="11825" y="179"/>
                    <a:pt x="11141" y="481"/>
                  </a:cubicBezTo>
                  <a:cubicBezTo>
                    <a:pt x="10608" y="715"/>
                    <a:pt x="3636" y="5819"/>
                    <a:pt x="2569" y="7987"/>
                  </a:cubicBezTo>
                  <a:cubicBezTo>
                    <a:pt x="1635" y="9888"/>
                    <a:pt x="2635" y="12590"/>
                    <a:pt x="2635" y="12590"/>
                  </a:cubicBezTo>
                  <a:lnTo>
                    <a:pt x="0" y="22097"/>
                  </a:lnTo>
                  <a:lnTo>
                    <a:pt x="20715" y="22897"/>
                  </a:lnTo>
                  <a:cubicBezTo>
                    <a:pt x="20715" y="22897"/>
                    <a:pt x="19748" y="8454"/>
                    <a:pt x="16645" y="2516"/>
                  </a:cubicBezTo>
                  <a:cubicBezTo>
                    <a:pt x="15715" y="699"/>
                    <a:pt x="14490" y="1"/>
                    <a:pt x="131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530;p36">
              <a:extLst>
                <a:ext uri="{FF2B5EF4-FFF2-40B4-BE49-F238E27FC236}">
                  <a16:creationId xmlns:a16="http://schemas.microsoft.com/office/drawing/2014/main" id="{06B8B939-26FC-BCEE-B352-A866480D4F60}"/>
                </a:ext>
              </a:extLst>
            </p:cNvPr>
            <p:cNvSpPr/>
            <p:nvPr/>
          </p:nvSpPr>
          <p:spPr>
            <a:xfrm>
              <a:off x="6593166" y="1636935"/>
              <a:ext cx="1019358" cy="1541748"/>
            </a:xfrm>
            <a:custGeom>
              <a:avLst/>
              <a:gdLst/>
              <a:ahLst/>
              <a:cxnLst/>
              <a:rect l="l" t="t" r="r" b="b"/>
              <a:pathLst>
                <a:path w="45431" h="68713" extrusionOk="0">
                  <a:moveTo>
                    <a:pt x="31020" y="1"/>
                  </a:moveTo>
                  <a:cubicBezTo>
                    <a:pt x="31020" y="1"/>
                    <a:pt x="29852" y="4971"/>
                    <a:pt x="28151" y="5938"/>
                  </a:cubicBezTo>
                  <a:cubicBezTo>
                    <a:pt x="26483" y="6806"/>
                    <a:pt x="24749" y="7573"/>
                    <a:pt x="23014" y="8273"/>
                  </a:cubicBezTo>
                  <a:cubicBezTo>
                    <a:pt x="22881" y="7173"/>
                    <a:pt x="22881" y="6038"/>
                    <a:pt x="23014" y="4938"/>
                  </a:cubicBezTo>
                  <a:cubicBezTo>
                    <a:pt x="23214" y="3537"/>
                    <a:pt x="26249" y="68"/>
                    <a:pt x="26250" y="67"/>
                  </a:cubicBezTo>
                  <a:lnTo>
                    <a:pt x="26250" y="67"/>
                  </a:lnTo>
                  <a:cubicBezTo>
                    <a:pt x="25149" y="568"/>
                    <a:pt x="19712" y="5004"/>
                    <a:pt x="18277" y="7139"/>
                  </a:cubicBezTo>
                  <a:cubicBezTo>
                    <a:pt x="16876" y="9307"/>
                    <a:pt x="18211" y="12043"/>
                    <a:pt x="18211" y="12043"/>
                  </a:cubicBezTo>
                  <a:lnTo>
                    <a:pt x="15108" y="21483"/>
                  </a:lnTo>
                  <a:cubicBezTo>
                    <a:pt x="7236" y="38028"/>
                    <a:pt x="765" y="55874"/>
                    <a:pt x="365" y="59844"/>
                  </a:cubicBezTo>
                  <a:cubicBezTo>
                    <a:pt x="0" y="63149"/>
                    <a:pt x="14054" y="68712"/>
                    <a:pt x="24119" y="68712"/>
                  </a:cubicBezTo>
                  <a:cubicBezTo>
                    <a:pt x="26040" y="68712"/>
                    <a:pt x="27816" y="68509"/>
                    <a:pt x="29319" y="68049"/>
                  </a:cubicBezTo>
                  <a:cubicBezTo>
                    <a:pt x="39859" y="64814"/>
                    <a:pt x="45430" y="45534"/>
                    <a:pt x="45430" y="45533"/>
                  </a:cubicBezTo>
                  <a:lnTo>
                    <a:pt x="45430" y="45533"/>
                  </a:lnTo>
                  <a:cubicBezTo>
                    <a:pt x="45430" y="45533"/>
                    <a:pt x="44616" y="46144"/>
                    <a:pt x="43799" y="46144"/>
                  </a:cubicBezTo>
                  <a:cubicBezTo>
                    <a:pt x="43469" y="46144"/>
                    <a:pt x="43139" y="46045"/>
                    <a:pt x="42862" y="45767"/>
                  </a:cubicBezTo>
                  <a:cubicBezTo>
                    <a:pt x="41894" y="44800"/>
                    <a:pt x="39859" y="36193"/>
                    <a:pt x="39859" y="36193"/>
                  </a:cubicBezTo>
                  <a:cubicBezTo>
                    <a:pt x="40226" y="29222"/>
                    <a:pt x="37424" y="22383"/>
                    <a:pt x="37291" y="22050"/>
                  </a:cubicBezTo>
                  <a:cubicBezTo>
                    <a:pt x="37157" y="21716"/>
                    <a:pt x="35323" y="10642"/>
                    <a:pt x="34522" y="7006"/>
                  </a:cubicBezTo>
                  <a:cubicBezTo>
                    <a:pt x="33488" y="2336"/>
                    <a:pt x="31020" y="1"/>
                    <a:pt x="31020" y="1"/>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531;p36">
              <a:extLst>
                <a:ext uri="{FF2B5EF4-FFF2-40B4-BE49-F238E27FC236}">
                  <a16:creationId xmlns:a16="http://schemas.microsoft.com/office/drawing/2014/main" id="{B9E3AFF8-A41F-C3AD-433F-67035E7E0150}"/>
                </a:ext>
              </a:extLst>
            </p:cNvPr>
            <p:cNvSpPr/>
            <p:nvPr/>
          </p:nvSpPr>
          <p:spPr>
            <a:xfrm>
              <a:off x="6832591" y="2662979"/>
              <a:ext cx="101821" cy="307506"/>
            </a:xfrm>
            <a:custGeom>
              <a:avLst/>
              <a:gdLst/>
              <a:ahLst/>
              <a:cxnLst/>
              <a:rect l="l" t="t" r="r" b="b"/>
              <a:pathLst>
                <a:path w="4538" h="13705" extrusionOk="0">
                  <a:moveTo>
                    <a:pt x="4462" y="1"/>
                  </a:moveTo>
                  <a:cubicBezTo>
                    <a:pt x="4439" y="1"/>
                    <a:pt x="4417" y="11"/>
                    <a:pt x="4404" y="37"/>
                  </a:cubicBezTo>
                  <a:cubicBezTo>
                    <a:pt x="3970" y="804"/>
                    <a:pt x="3537" y="1671"/>
                    <a:pt x="3136" y="2539"/>
                  </a:cubicBezTo>
                  <a:cubicBezTo>
                    <a:pt x="2703" y="3373"/>
                    <a:pt x="2303" y="4240"/>
                    <a:pt x="1969" y="5107"/>
                  </a:cubicBezTo>
                  <a:cubicBezTo>
                    <a:pt x="1302" y="6875"/>
                    <a:pt x="768" y="8710"/>
                    <a:pt x="435" y="10544"/>
                  </a:cubicBezTo>
                  <a:cubicBezTo>
                    <a:pt x="168" y="11578"/>
                    <a:pt x="34" y="12613"/>
                    <a:pt x="1" y="13680"/>
                  </a:cubicBezTo>
                  <a:cubicBezTo>
                    <a:pt x="1" y="13697"/>
                    <a:pt x="18" y="13705"/>
                    <a:pt x="34" y="13705"/>
                  </a:cubicBezTo>
                  <a:cubicBezTo>
                    <a:pt x="51" y="13705"/>
                    <a:pt x="68" y="13697"/>
                    <a:pt x="68" y="13680"/>
                  </a:cubicBezTo>
                  <a:cubicBezTo>
                    <a:pt x="134" y="12713"/>
                    <a:pt x="334" y="11779"/>
                    <a:pt x="668" y="10878"/>
                  </a:cubicBezTo>
                  <a:cubicBezTo>
                    <a:pt x="968" y="9977"/>
                    <a:pt x="1235" y="9077"/>
                    <a:pt x="1569" y="8209"/>
                  </a:cubicBezTo>
                  <a:cubicBezTo>
                    <a:pt x="2202" y="6508"/>
                    <a:pt x="2803" y="4740"/>
                    <a:pt x="3403" y="3006"/>
                  </a:cubicBezTo>
                  <a:cubicBezTo>
                    <a:pt x="3737" y="2005"/>
                    <a:pt x="4171" y="1038"/>
                    <a:pt x="4537" y="70"/>
                  </a:cubicBezTo>
                  <a:cubicBezTo>
                    <a:pt x="4537" y="29"/>
                    <a:pt x="4499" y="1"/>
                    <a:pt x="44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532;p36">
              <a:extLst>
                <a:ext uri="{FF2B5EF4-FFF2-40B4-BE49-F238E27FC236}">
                  <a16:creationId xmlns:a16="http://schemas.microsoft.com/office/drawing/2014/main" id="{D83F81ED-D32B-FFF6-0810-C7141410A02D}"/>
                </a:ext>
              </a:extLst>
            </p:cNvPr>
            <p:cNvSpPr/>
            <p:nvPr/>
          </p:nvSpPr>
          <p:spPr>
            <a:xfrm>
              <a:off x="7263694" y="2454988"/>
              <a:ext cx="60649" cy="373315"/>
            </a:xfrm>
            <a:custGeom>
              <a:avLst/>
              <a:gdLst/>
              <a:ahLst/>
              <a:cxnLst/>
              <a:rect l="l" t="t" r="r" b="b"/>
              <a:pathLst>
                <a:path w="2703" h="16638" extrusionOk="0">
                  <a:moveTo>
                    <a:pt x="2703" y="0"/>
                  </a:moveTo>
                  <a:lnTo>
                    <a:pt x="2703" y="0"/>
                  </a:lnTo>
                  <a:cubicBezTo>
                    <a:pt x="2102" y="2102"/>
                    <a:pt x="1502" y="4270"/>
                    <a:pt x="1035" y="6405"/>
                  </a:cubicBezTo>
                  <a:cubicBezTo>
                    <a:pt x="768" y="7472"/>
                    <a:pt x="534" y="8573"/>
                    <a:pt x="401" y="9640"/>
                  </a:cubicBezTo>
                  <a:cubicBezTo>
                    <a:pt x="234" y="10741"/>
                    <a:pt x="134" y="11809"/>
                    <a:pt x="67" y="12909"/>
                  </a:cubicBezTo>
                  <a:cubicBezTo>
                    <a:pt x="1" y="14144"/>
                    <a:pt x="1" y="15345"/>
                    <a:pt x="1" y="16612"/>
                  </a:cubicBezTo>
                  <a:cubicBezTo>
                    <a:pt x="1" y="16629"/>
                    <a:pt x="17" y="16637"/>
                    <a:pt x="30" y="16637"/>
                  </a:cubicBezTo>
                  <a:cubicBezTo>
                    <a:pt x="42" y="16637"/>
                    <a:pt x="51" y="16629"/>
                    <a:pt x="34" y="16612"/>
                  </a:cubicBezTo>
                  <a:cubicBezTo>
                    <a:pt x="201" y="14411"/>
                    <a:pt x="501" y="12242"/>
                    <a:pt x="835" y="10074"/>
                  </a:cubicBezTo>
                  <a:cubicBezTo>
                    <a:pt x="1135" y="7906"/>
                    <a:pt x="1368" y="5738"/>
                    <a:pt x="1802" y="3603"/>
                  </a:cubicBezTo>
                  <a:cubicBezTo>
                    <a:pt x="2035" y="2402"/>
                    <a:pt x="2369" y="1201"/>
                    <a:pt x="27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533;p36">
              <a:extLst>
                <a:ext uri="{FF2B5EF4-FFF2-40B4-BE49-F238E27FC236}">
                  <a16:creationId xmlns:a16="http://schemas.microsoft.com/office/drawing/2014/main" id="{08692198-B881-8430-630C-C048413FD5B7}"/>
                </a:ext>
              </a:extLst>
            </p:cNvPr>
            <p:cNvSpPr/>
            <p:nvPr/>
          </p:nvSpPr>
          <p:spPr>
            <a:xfrm>
              <a:off x="7218035" y="2765763"/>
              <a:ext cx="159441" cy="328418"/>
            </a:xfrm>
            <a:custGeom>
              <a:avLst/>
              <a:gdLst/>
              <a:ahLst/>
              <a:cxnLst/>
              <a:rect l="l" t="t" r="r" b="b"/>
              <a:pathLst>
                <a:path w="7106" h="14637" extrusionOk="0">
                  <a:moveTo>
                    <a:pt x="514" y="1"/>
                  </a:moveTo>
                  <a:cubicBezTo>
                    <a:pt x="493" y="1"/>
                    <a:pt x="468" y="9"/>
                    <a:pt x="468" y="26"/>
                  </a:cubicBezTo>
                  <a:cubicBezTo>
                    <a:pt x="268" y="1360"/>
                    <a:pt x="134" y="2728"/>
                    <a:pt x="68" y="4095"/>
                  </a:cubicBezTo>
                  <a:cubicBezTo>
                    <a:pt x="1" y="5396"/>
                    <a:pt x="168" y="6731"/>
                    <a:pt x="568" y="7998"/>
                  </a:cubicBezTo>
                  <a:cubicBezTo>
                    <a:pt x="1502" y="10567"/>
                    <a:pt x="3837" y="12435"/>
                    <a:pt x="5972" y="14069"/>
                  </a:cubicBezTo>
                  <a:cubicBezTo>
                    <a:pt x="6205" y="14269"/>
                    <a:pt x="6439" y="14436"/>
                    <a:pt x="6706" y="14636"/>
                  </a:cubicBezTo>
                  <a:cubicBezTo>
                    <a:pt x="6839" y="14503"/>
                    <a:pt x="6972" y="14369"/>
                    <a:pt x="7106" y="14236"/>
                  </a:cubicBezTo>
                  <a:cubicBezTo>
                    <a:pt x="5972" y="13235"/>
                    <a:pt x="4838" y="12268"/>
                    <a:pt x="3770" y="11167"/>
                  </a:cubicBezTo>
                  <a:cubicBezTo>
                    <a:pt x="2870" y="10300"/>
                    <a:pt x="2069" y="9266"/>
                    <a:pt x="1435" y="8165"/>
                  </a:cubicBezTo>
                  <a:cubicBezTo>
                    <a:pt x="835" y="7031"/>
                    <a:pt x="468" y="5763"/>
                    <a:pt x="368" y="4496"/>
                  </a:cubicBezTo>
                  <a:cubicBezTo>
                    <a:pt x="301" y="2995"/>
                    <a:pt x="368" y="1494"/>
                    <a:pt x="535" y="26"/>
                  </a:cubicBezTo>
                  <a:cubicBezTo>
                    <a:pt x="551" y="9"/>
                    <a:pt x="535" y="1"/>
                    <a:pt x="5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534;p36">
              <a:extLst>
                <a:ext uri="{FF2B5EF4-FFF2-40B4-BE49-F238E27FC236}">
                  <a16:creationId xmlns:a16="http://schemas.microsoft.com/office/drawing/2014/main" id="{F63CD372-39E4-881D-1DBF-5A2B2B2DF6FC}"/>
                </a:ext>
              </a:extLst>
            </p:cNvPr>
            <p:cNvSpPr/>
            <p:nvPr/>
          </p:nvSpPr>
          <p:spPr>
            <a:xfrm>
              <a:off x="7006230" y="2409216"/>
              <a:ext cx="177840" cy="653156"/>
            </a:xfrm>
            <a:custGeom>
              <a:avLst/>
              <a:gdLst/>
              <a:ahLst/>
              <a:cxnLst/>
              <a:rect l="l" t="t" r="r" b="b"/>
              <a:pathLst>
                <a:path w="7926" h="29110" extrusionOk="0">
                  <a:moveTo>
                    <a:pt x="7876" y="0"/>
                  </a:moveTo>
                  <a:cubicBezTo>
                    <a:pt x="7858" y="0"/>
                    <a:pt x="7840" y="11"/>
                    <a:pt x="7840" y="39"/>
                  </a:cubicBezTo>
                  <a:cubicBezTo>
                    <a:pt x="7106" y="1940"/>
                    <a:pt x="6305" y="3908"/>
                    <a:pt x="5471" y="5743"/>
                  </a:cubicBezTo>
                  <a:cubicBezTo>
                    <a:pt x="4637" y="7578"/>
                    <a:pt x="3937" y="9479"/>
                    <a:pt x="3270" y="11380"/>
                  </a:cubicBezTo>
                  <a:cubicBezTo>
                    <a:pt x="2603" y="13215"/>
                    <a:pt x="1935" y="15050"/>
                    <a:pt x="1402" y="16884"/>
                  </a:cubicBezTo>
                  <a:cubicBezTo>
                    <a:pt x="801" y="18752"/>
                    <a:pt x="401" y="20654"/>
                    <a:pt x="134" y="22588"/>
                  </a:cubicBezTo>
                  <a:cubicBezTo>
                    <a:pt x="34" y="23656"/>
                    <a:pt x="1" y="24723"/>
                    <a:pt x="34" y="25791"/>
                  </a:cubicBezTo>
                  <a:cubicBezTo>
                    <a:pt x="34" y="26324"/>
                    <a:pt x="67" y="26858"/>
                    <a:pt x="101" y="27392"/>
                  </a:cubicBezTo>
                  <a:cubicBezTo>
                    <a:pt x="101" y="27659"/>
                    <a:pt x="134" y="27925"/>
                    <a:pt x="168" y="28159"/>
                  </a:cubicBezTo>
                  <a:cubicBezTo>
                    <a:pt x="234" y="28459"/>
                    <a:pt x="334" y="28759"/>
                    <a:pt x="368" y="29060"/>
                  </a:cubicBezTo>
                  <a:cubicBezTo>
                    <a:pt x="368" y="29093"/>
                    <a:pt x="393" y="29110"/>
                    <a:pt x="418" y="29110"/>
                  </a:cubicBezTo>
                  <a:cubicBezTo>
                    <a:pt x="443" y="29110"/>
                    <a:pt x="468" y="29093"/>
                    <a:pt x="468" y="29060"/>
                  </a:cubicBezTo>
                  <a:cubicBezTo>
                    <a:pt x="434" y="28593"/>
                    <a:pt x="501" y="28126"/>
                    <a:pt x="468" y="27625"/>
                  </a:cubicBezTo>
                  <a:cubicBezTo>
                    <a:pt x="434" y="27158"/>
                    <a:pt x="434" y="26658"/>
                    <a:pt x="468" y="26157"/>
                  </a:cubicBezTo>
                  <a:cubicBezTo>
                    <a:pt x="534" y="25223"/>
                    <a:pt x="635" y="24289"/>
                    <a:pt x="801" y="23355"/>
                  </a:cubicBezTo>
                  <a:cubicBezTo>
                    <a:pt x="968" y="22388"/>
                    <a:pt x="1135" y="21454"/>
                    <a:pt x="1335" y="20520"/>
                  </a:cubicBezTo>
                  <a:cubicBezTo>
                    <a:pt x="1535" y="19586"/>
                    <a:pt x="1769" y="18652"/>
                    <a:pt x="2036" y="17718"/>
                  </a:cubicBezTo>
                  <a:cubicBezTo>
                    <a:pt x="2569" y="15850"/>
                    <a:pt x="3203" y="14015"/>
                    <a:pt x="3837" y="12181"/>
                  </a:cubicBezTo>
                  <a:cubicBezTo>
                    <a:pt x="4204" y="11247"/>
                    <a:pt x="4504" y="10346"/>
                    <a:pt x="4871" y="9379"/>
                  </a:cubicBezTo>
                  <a:cubicBezTo>
                    <a:pt x="5204" y="8445"/>
                    <a:pt x="5505" y="7477"/>
                    <a:pt x="5838" y="6543"/>
                  </a:cubicBezTo>
                  <a:cubicBezTo>
                    <a:pt x="6172" y="5443"/>
                    <a:pt x="6439" y="4342"/>
                    <a:pt x="6839" y="3274"/>
                  </a:cubicBezTo>
                  <a:cubicBezTo>
                    <a:pt x="7206" y="2207"/>
                    <a:pt x="7539" y="1106"/>
                    <a:pt x="7906" y="39"/>
                  </a:cubicBezTo>
                  <a:cubicBezTo>
                    <a:pt x="7926" y="20"/>
                    <a:pt x="7900" y="0"/>
                    <a:pt x="787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535;p36">
              <a:extLst>
                <a:ext uri="{FF2B5EF4-FFF2-40B4-BE49-F238E27FC236}">
                  <a16:creationId xmlns:a16="http://schemas.microsoft.com/office/drawing/2014/main" id="{C4B58367-C380-357E-D554-778F96BDAF3F}"/>
                </a:ext>
              </a:extLst>
            </p:cNvPr>
            <p:cNvSpPr/>
            <p:nvPr/>
          </p:nvSpPr>
          <p:spPr>
            <a:xfrm>
              <a:off x="6879753" y="2910459"/>
              <a:ext cx="35945" cy="238354"/>
            </a:xfrm>
            <a:custGeom>
              <a:avLst/>
              <a:gdLst/>
              <a:ahLst/>
              <a:cxnLst/>
              <a:rect l="l" t="t" r="r" b="b"/>
              <a:pathLst>
                <a:path w="1602" h="10623" extrusionOk="0">
                  <a:moveTo>
                    <a:pt x="1115" y="1"/>
                  </a:moveTo>
                  <a:cubicBezTo>
                    <a:pt x="1107" y="1"/>
                    <a:pt x="1101" y="5"/>
                    <a:pt x="1101" y="15"/>
                  </a:cubicBezTo>
                  <a:cubicBezTo>
                    <a:pt x="701" y="1015"/>
                    <a:pt x="434" y="2050"/>
                    <a:pt x="267" y="3084"/>
                  </a:cubicBezTo>
                  <a:cubicBezTo>
                    <a:pt x="201" y="3584"/>
                    <a:pt x="134" y="4118"/>
                    <a:pt x="100" y="4618"/>
                  </a:cubicBezTo>
                  <a:cubicBezTo>
                    <a:pt x="34" y="5185"/>
                    <a:pt x="0" y="5719"/>
                    <a:pt x="0" y="6286"/>
                  </a:cubicBezTo>
                  <a:cubicBezTo>
                    <a:pt x="134" y="7720"/>
                    <a:pt x="434" y="9121"/>
                    <a:pt x="934" y="10489"/>
                  </a:cubicBezTo>
                  <a:lnTo>
                    <a:pt x="1602" y="10622"/>
                  </a:lnTo>
                  <a:cubicBezTo>
                    <a:pt x="1468" y="10222"/>
                    <a:pt x="1368" y="9822"/>
                    <a:pt x="1268" y="9355"/>
                  </a:cubicBezTo>
                  <a:cubicBezTo>
                    <a:pt x="1034" y="8387"/>
                    <a:pt x="868" y="7387"/>
                    <a:pt x="734" y="6386"/>
                  </a:cubicBezTo>
                  <a:cubicBezTo>
                    <a:pt x="701" y="5886"/>
                    <a:pt x="567" y="5385"/>
                    <a:pt x="501" y="4885"/>
                  </a:cubicBezTo>
                  <a:cubicBezTo>
                    <a:pt x="467" y="4385"/>
                    <a:pt x="434" y="3884"/>
                    <a:pt x="467" y="3384"/>
                  </a:cubicBezTo>
                  <a:cubicBezTo>
                    <a:pt x="534" y="2250"/>
                    <a:pt x="768" y="1116"/>
                    <a:pt x="1168" y="48"/>
                  </a:cubicBezTo>
                  <a:cubicBezTo>
                    <a:pt x="1168" y="25"/>
                    <a:pt x="1135" y="1"/>
                    <a:pt x="11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536;p36">
              <a:extLst>
                <a:ext uri="{FF2B5EF4-FFF2-40B4-BE49-F238E27FC236}">
                  <a16:creationId xmlns:a16="http://schemas.microsoft.com/office/drawing/2014/main" id="{DE0A981A-788D-D935-4098-B0E183836A5A}"/>
                </a:ext>
              </a:extLst>
            </p:cNvPr>
            <p:cNvSpPr/>
            <p:nvPr/>
          </p:nvSpPr>
          <p:spPr>
            <a:xfrm>
              <a:off x="7068358" y="2639016"/>
              <a:ext cx="244771" cy="539061"/>
            </a:xfrm>
            <a:custGeom>
              <a:avLst/>
              <a:gdLst/>
              <a:ahLst/>
              <a:cxnLst/>
              <a:rect l="l" t="t" r="r" b="b"/>
              <a:pathLst>
                <a:path w="10909" h="24025" extrusionOk="0">
                  <a:moveTo>
                    <a:pt x="5300" y="1"/>
                  </a:moveTo>
                  <a:cubicBezTo>
                    <a:pt x="4568" y="1"/>
                    <a:pt x="1418" y="8887"/>
                    <a:pt x="968" y="10979"/>
                  </a:cubicBezTo>
                  <a:cubicBezTo>
                    <a:pt x="534" y="13080"/>
                    <a:pt x="0" y="15282"/>
                    <a:pt x="267" y="17450"/>
                  </a:cubicBezTo>
                  <a:cubicBezTo>
                    <a:pt x="534" y="19318"/>
                    <a:pt x="1201" y="21086"/>
                    <a:pt x="2235" y="22687"/>
                  </a:cubicBezTo>
                  <a:cubicBezTo>
                    <a:pt x="2502" y="23154"/>
                    <a:pt x="2802" y="23588"/>
                    <a:pt x="3136" y="24021"/>
                  </a:cubicBezTo>
                  <a:cubicBezTo>
                    <a:pt x="3241" y="24023"/>
                    <a:pt x="3346" y="24024"/>
                    <a:pt x="3452" y="24024"/>
                  </a:cubicBezTo>
                  <a:cubicBezTo>
                    <a:pt x="5018" y="24024"/>
                    <a:pt x="6608" y="23794"/>
                    <a:pt x="8140" y="23387"/>
                  </a:cubicBezTo>
                  <a:cubicBezTo>
                    <a:pt x="9107" y="23087"/>
                    <a:pt x="10041" y="22654"/>
                    <a:pt x="10908" y="22120"/>
                  </a:cubicBezTo>
                  <a:cubicBezTo>
                    <a:pt x="10341" y="21586"/>
                    <a:pt x="9741" y="21086"/>
                    <a:pt x="9174" y="20519"/>
                  </a:cubicBezTo>
                  <a:cubicBezTo>
                    <a:pt x="8340" y="19685"/>
                    <a:pt x="7506" y="18851"/>
                    <a:pt x="6705" y="17984"/>
                  </a:cubicBezTo>
                  <a:cubicBezTo>
                    <a:pt x="5905" y="17183"/>
                    <a:pt x="5171" y="16316"/>
                    <a:pt x="4570" y="15382"/>
                  </a:cubicBezTo>
                  <a:cubicBezTo>
                    <a:pt x="4037" y="14381"/>
                    <a:pt x="3836" y="13247"/>
                    <a:pt x="4003" y="12113"/>
                  </a:cubicBezTo>
                  <a:cubicBezTo>
                    <a:pt x="4137" y="10912"/>
                    <a:pt x="6038" y="905"/>
                    <a:pt x="5371" y="37"/>
                  </a:cubicBezTo>
                  <a:cubicBezTo>
                    <a:pt x="5351" y="13"/>
                    <a:pt x="5327" y="1"/>
                    <a:pt x="53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537;p36">
              <a:extLst>
                <a:ext uri="{FF2B5EF4-FFF2-40B4-BE49-F238E27FC236}">
                  <a16:creationId xmlns:a16="http://schemas.microsoft.com/office/drawing/2014/main" id="{FD364D32-75CF-33F2-EB6D-4B41050734F3}"/>
                </a:ext>
              </a:extLst>
            </p:cNvPr>
            <p:cNvSpPr/>
            <p:nvPr/>
          </p:nvSpPr>
          <p:spPr>
            <a:xfrm>
              <a:off x="7414448" y="2627124"/>
              <a:ext cx="160630" cy="261150"/>
            </a:xfrm>
            <a:custGeom>
              <a:avLst/>
              <a:gdLst/>
              <a:ahLst/>
              <a:cxnLst/>
              <a:rect l="l" t="t" r="r" b="b"/>
              <a:pathLst>
                <a:path w="7159" h="11639" extrusionOk="0">
                  <a:moveTo>
                    <a:pt x="5490" y="0"/>
                  </a:moveTo>
                  <a:cubicBezTo>
                    <a:pt x="5457" y="34"/>
                    <a:pt x="5457" y="67"/>
                    <a:pt x="5457" y="134"/>
                  </a:cubicBezTo>
                  <a:cubicBezTo>
                    <a:pt x="5190" y="1101"/>
                    <a:pt x="4857" y="2035"/>
                    <a:pt x="4456" y="2969"/>
                  </a:cubicBezTo>
                  <a:cubicBezTo>
                    <a:pt x="3656" y="4770"/>
                    <a:pt x="2755" y="6538"/>
                    <a:pt x="1754" y="8240"/>
                  </a:cubicBezTo>
                  <a:cubicBezTo>
                    <a:pt x="1187" y="9274"/>
                    <a:pt x="587" y="10308"/>
                    <a:pt x="53" y="11375"/>
                  </a:cubicBezTo>
                  <a:cubicBezTo>
                    <a:pt x="0" y="11507"/>
                    <a:pt x="94" y="11639"/>
                    <a:pt x="217" y="11639"/>
                  </a:cubicBezTo>
                  <a:cubicBezTo>
                    <a:pt x="250" y="11639"/>
                    <a:pt x="285" y="11630"/>
                    <a:pt x="320" y="11609"/>
                  </a:cubicBezTo>
                  <a:cubicBezTo>
                    <a:pt x="1187" y="11042"/>
                    <a:pt x="1721" y="10141"/>
                    <a:pt x="2288" y="9307"/>
                  </a:cubicBezTo>
                  <a:cubicBezTo>
                    <a:pt x="2989" y="8306"/>
                    <a:pt x="3689" y="7239"/>
                    <a:pt x="4390" y="6238"/>
                  </a:cubicBezTo>
                  <a:cubicBezTo>
                    <a:pt x="5057" y="5237"/>
                    <a:pt x="5724" y="4203"/>
                    <a:pt x="6424" y="3203"/>
                  </a:cubicBezTo>
                  <a:cubicBezTo>
                    <a:pt x="6691" y="2802"/>
                    <a:pt x="6925" y="2402"/>
                    <a:pt x="7158" y="2002"/>
                  </a:cubicBezTo>
                  <a:cubicBezTo>
                    <a:pt x="6825" y="2002"/>
                    <a:pt x="6491" y="1868"/>
                    <a:pt x="6258" y="1602"/>
                  </a:cubicBezTo>
                  <a:cubicBezTo>
                    <a:pt x="5891" y="1135"/>
                    <a:pt x="5657" y="567"/>
                    <a:pt x="54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538;p36">
              <a:extLst>
                <a:ext uri="{FF2B5EF4-FFF2-40B4-BE49-F238E27FC236}">
                  <a16:creationId xmlns:a16="http://schemas.microsoft.com/office/drawing/2014/main" id="{2ADBA349-5635-C226-F71F-F336811287D3}"/>
                </a:ext>
              </a:extLst>
            </p:cNvPr>
            <p:cNvSpPr/>
            <p:nvPr/>
          </p:nvSpPr>
          <p:spPr>
            <a:xfrm>
              <a:off x="6980271" y="2098419"/>
              <a:ext cx="415924" cy="78083"/>
            </a:xfrm>
            <a:custGeom>
              <a:avLst/>
              <a:gdLst/>
              <a:ahLst/>
              <a:cxnLst/>
              <a:rect l="l" t="t" r="r" b="b"/>
              <a:pathLst>
                <a:path w="18537" h="3480" extrusionOk="0">
                  <a:moveTo>
                    <a:pt x="29" y="0"/>
                  </a:moveTo>
                  <a:cubicBezTo>
                    <a:pt x="10" y="0"/>
                    <a:pt x="0" y="24"/>
                    <a:pt x="24" y="48"/>
                  </a:cubicBezTo>
                  <a:cubicBezTo>
                    <a:pt x="1625" y="1916"/>
                    <a:pt x="3860" y="3083"/>
                    <a:pt x="6261" y="3383"/>
                  </a:cubicBezTo>
                  <a:cubicBezTo>
                    <a:pt x="6791" y="3449"/>
                    <a:pt x="7316" y="3479"/>
                    <a:pt x="7837" y="3479"/>
                  </a:cubicBezTo>
                  <a:cubicBezTo>
                    <a:pt x="9977" y="3479"/>
                    <a:pt x="12049" y="2960"/>
                    <a:pt x="14034" y="2182"/>
                  </a:cubicBezTo>
                  <a:cubicBezTo>
                    <a:pt x="15535" y="1582"/>
                    <a:pt x="17036" y="915"/>
                    <a:pt x="18503" y="281"/>
                  </a:cubicBezTo>
                  <a:cubicBezTo>
                    <a:pt x="18537" y="281"/>
                    <a:pt x="18537" y="214"/>
                    <a:pt x="18503" y="214"/>
                  </a:cubicBezTo>
                  <a:cubicBezTo>
                    <a:pt x="17203" y="748"/>
                    <a:pt x="15935" y="1248"/>
                    <a:pt x="14601" y="1649"/>
                  </a:cubicBezTo>
                  <a:cubicBezTo>
                    <a:pt x="13300" y="2049"/>
                    <a:pt x="11965" y="2349"/>
                    <a:pt x="10631" y="2549"/>
                  </a:cubicBezTo>
                  <a:cubicBezTo>
                    <a:pt x="9753" y="2698"/>
                    <a:pt x="8871" y="2773"/>
                    <a:pt x="7990" y="2773"/>
                  </a:cubicBezTo>
                  <a:cubicBezTo>
                    <a:pt x="6496" y="2773"/>
                    <a:pt x="5008" y="2557"/>
                    <a:pt x="3559" y="2116"/>
                  </a:cubicBezTo>
                  <a:cubicBezTo>
                    <a:pt x="2259" y="1649"/>
                    <a:pt x="1058" y="948"/>
                    <a:pt x="57" y="14"/>
                  </a:cubicBezTo>
                  <a:cubicBezTo>
                    <a:pt x="47" y="4"/>
                    <a:pt x="37" y="0"/>
                    <a:pt x="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539;p36">
              <a:extLst>
                <a:ext uri="{FF2B5EF4-FFF2-40B4-BE49-F238E27FC236}">
                  <a16:creationId xmlns:a16="http://schemas.microsoft.com/office/drawing/2014/main" id="{476ADE6D-F482-E241-9CA7-C638C8849EB9}"/>
                </a:ext>
              </a:extLst>
            </p:cNvPr>
            <p:cNvSpPr/>
            <p:nvPr/>
          </p:nvSpPr>
          <p:spPr>
            <a:xfrm>
              <a:off x="7042915" y="1907884"/>
              <a:ext cx="121230" cy="9962"/>
            </a:xfrm>
            <a:custGeom>
              <a:avLst/>
              <a:gdLst/>
              <a:ahLst/>
              <a:cxnLst/>
              <a:rect l="l" t="t" r="r" b="b"/>
              <a:pathLst>
                <a:path w="5403" h="444" extrusionOk="0">
                  <a:moveTo>
                    <a:pt x="0" y="0"/>
                  </a:moveTo>
                  <a:cubicBezTo>
                    <a:pt x="200" y="100"/>
                    <a:pt x="434" y="134"/>
                    <a:pt x="634" y="200"/>
                  </a:cubicBezTo>
                  <a:cubicBezTo>
                    <a:pt x="834" y="234"/>
                    <a:pt x="1068" y="234"/>
                    <a:pt x="1268" y="234"/>
                  </a:cubicBezTo>
                  <a:cubicBezTo>
                    <a:pt x="1735" y="267"/>
                    <a:pt x="2168" y="267"/>
                    <a:pt x="2635" y="300"/>
                  </a:cubicBezTo>
                  <a:cubicBezTo>
                    <a:pt x="3536" y="300"/>
                    <a:pt x="4470" y="367"/>
                    <a:pt x="5371" y="434"/>
                  </a:cubicBezTo>
                  <a:cubicBezTo>
                    <a:pt x="5377" y="440"/>
                    <a:pt x="5383" y="443"/>
                    <a:pt x="5387" y="443"/>
                  </a:cubicBezTo>
                  <a:cubicBezTo>
                    <a:pt x="5403" y="443"/>
                    <a:pt x="5397" y="400"/>
                    <a:pt x="5371" y="400"/>
                  </a:cubicBezTo>
                  <a:cubicBezTo>
                    <a:pt x="4503" y="200"/>
                    <a:pt x="3603" y="100"/>
                    <a:pt x="2702" y="67"/>
                  </a:cubicBezTo>
                  <a:lnTo>
                    <a:pt x="701" y="67"/>
                  </a:lnTo>
                  <a:cubicBezTo>
                    <a:pt x="467" y="67"/>
                    <a:pt x="234" y="33"/>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540;p36">
              <a:extLst>
                <a:ext uri="{FF2B5EF4-FFF2-40B4-BE49-F238E27FC236}">
                  <a16:creationId xmlns:a16="http://schemas.microsoft.com/office/drawing/2014/main" id="{C475072A-23C9-EB5A-A421-5A449827F09F}"/>
                </a:ext>
              </a:extLst>
            </p:cNvPr>
            <p:cNvSpPr/>
            <p:nvPr/>
          </p:nvSpPr>
          <p:spPr>
            <a:xfrm>
              <a:off x="7109530" y="1921347"/>
              <a:ext cx="97289" cy="26970"/>
            </a:xfrm>
            <a:custGeom>
              <a:avLst/>
              <a:gdLst/>
              <a:ahLst/>
              <a:cxnLst/>
              <a:rect l="l" t="t" r="r" b="b"/>
              <a:pathLst>
                <a:path w="4336" h="1202" extrusionOk="0">
                  <a:moveTo>
                    <a:pt x="33" y="1"/>
                  </a:moveTo>
                  <a:cubicBezTo>
                    <a:pt x="0" y="1"/>
                    <a:pt x="0" y="34"/>
                    <a:pt x="33" y="34"/>
                  </a:cubicBezTo>
                  <a:cubicBezTo>
                    <a:pt x="200" y="67"/>
                    <a:pt x="400" y="134"/>
                    <a:pt x="567" y="201"/>
                  </a:cubicBezTo>
                  <a:lnTo>
                    <a:pt x="1101" y="334"/>
                  </a:lnTo>
                  <a:cubicBezTo>
                    <a:pt x="1468" y="434"/>
                    <a:pt x="1801" y="534"/>
                    <a:pt x="2168" y="634"/>
                  </a:cubicBezTo>
                  <a:cubicBezTo>
                    <a:pt x="2902" y="801"/>
                    <a:pt x="3603" y="1001"/>
                    <a:pt x="4303" y="1201"/>
                  </a:cubicBezTo>
                  <a:cubicBezTo>
                    <a:pt x="4330" y="1201"/>
                    <a:pt x="4335" y="1159"/>
                    <a:pt x="4319" y="1159"/>
                  </a:cubicBezTo>
                  <a:cubicBezTo>
                    <a:pt x="4315" y="1159"/>
                    <a:pt x="4310" y="1161"/>
                    <a:pt x="4303" y="1168"/>
                  </a:cubicBezTo>
                  <a:cubicBezTo>
                    <a:pt x="3603" y="868"/>
                    <a:pt x="2902" y="634"/>
                    <a:pt x="2202" y="434"/>
                  </a:cubicBezTo>
                  <a:cubicBezTo>
                    <a:pt x="1868" y="334"/>
                    <a:pt x="1501" y="234"/>
                    <a:pt x="1134" y="167"/>
                  </a:cubicBezTo>
                  <a:lnTo>
                    <a:pt x="600" y="67"/>
                  </a:lnTo>
                  <a:cubicBezTo>
                    <a:pt x="434" y="67"/>
                    <a:pt x="234" y="34"/>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541;p36">
              <a:extLst>
                <a:ext uri="{FF2B5EF4-FFF2-40B4-BE49-F238E27FC236}">
                  <a16:creationId xmlns:a16="http://schemas.microsoft.com/office/drawing/2014/main" id="{2B66676E-1FB0-270D-07F6-D7839C1E5BE5}"/>
                </a:ext>
              </a:extLst>
            </p:cNvPr>
            <p:cNvSpPr/>
            <p:nvPr/>
          </p:nvSpPr>
          <p:spPr>
            <a:xfrm>
              <a:off x="7268518" y="1658722"/>
              <a:ext cx="825408" cy="470739"/>
            </a:xfrm>
            <a:custGeom>
              <a:avLst/>
              <a:gdLst/>
              <a:ahLst/>
              <a:cxnLst/>
              <a:rect l="l" t="t" r="r" b="b"/>
              <a:pathLst>
                <a:path w="36787" h="20980" extrusionOk="0">
                  <a:moveTo>
                    <a:pt x="1678" y="0"/>
                  </a:moveTo>
                  <a:cubicBezTo>
                    <a:pt x="1" y="0"/>
                    <a:pt x="964" y="3034"/>
                    <a:pt x="1687" y="4067"/>
                  </a:cubicBezTo>
                  <a:cubicBezTo>
                    <a:pt x="6434" y="10872"/>
                    <a:pt x="13790" y="20980"/>
                    <a:pt x="18201" y="20980"/>
                  </a:cubicBezTo>
                  <a:cubicBezTo>
                    <a:pt x="18222" y="20980"/>
                    <a:pt x="18244" y="20979"/>
                    <a:pt x="18265" y="20979"/>
                  </a:cubicBezTo>
                  <a:cubicBezTo>
                    <a:pt x="22235" y="20912"/>
                    <a:pt x="28573" y="17476"/>
                    <a:pt x="35478" y="13807"/>
                  </a:cubicBezTo>
                  <a:cubicBezTo>
                    <a:pt x="36787" y="13105"/>
                    <a:pt x="31130" y="3574"/>
                    <a:pt x="29443" y="3574"/>
                  </a:cubicBezTo>
                  <a:cubicBezTo>
                    <a:pt x="29367" y="3574"/>
                    <a:pt x="29299" y="3593"/>
                    <a:pt x="29240" y="3633"/>
                  </a:cubicBezTo>
                  <a:cubicBezTo>
                    <a:pt x="26505" y="5434"/>
                    <a:pt x="20701" y="10305"/>
                    <a:pt x="18799" y="10605"/>
                  </a:cubicBezTo>
                  <a:cubicBezTo>
                    <a:pt x="18791" y="10606"/>
                    <a:pt x="18783" y="10607"/>
                    <a:pt x="18773" y="10607"/>
                  </a:cubicBezTo>
                  <a:cubicBezTo>
                    <a:pt x="17820" y="10607"/>
                    <a:pt x="8909" y="4035"/>
                    <a:pt x="3889" y="898"/>
                  </a:cubicBezTo>
                  <a:cubicBezTo>
                    <a:pt x="2880" y="258"/>
                    <a:pt x="2167" y="0"/>
                    <a:pt x="1678"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542;p36">
              <a:extLst>
                <a:ext uri="{FF2B5EF4-FFF2-40B4-BE49-F238E27FC236}">
                  <a16:creationId xmlns:a16="http://schemas.microsoft.com/office/drawing/2014/main" id="{A4A2C577-741D-864A-1C26-32F2FAEEE6FF}"/>
                </a:ext>
              </a:extLst>
            </p:cNvPr>
            <p:cNvSpPr/>
            <p:nvPr/>
          </p:nvSpPr>
          <p:spPr>
            <a:xfrm>
              <a:off x="7884142" y="1625717"/>
              <a:ext cx="360705" cy="363802"/>
            </a:xfrm>
            <a:custGeom>
              <a:avLst/>
              <a:gdLst/>
              <a:ahLst/>
              <a:cxnLst/>
              <a:rect l="l" t="t" r="r" b="b"/>
              <a:pathLst>
                <a:path w="16076" h="16214" extrusionOk="0">
                  <a:moveTo>
                    <a:pt x="11021" y="0"/>
                  </a:moveTo>
                  <a:cubicBezTo>
                    <a:pt x="11017" y="0"/>
                    <a:pt x="11013" y="0"/>
                    <a:pt x="11009" y="0"/>
                  </a:cubicBezTo>
                  <a:cubicBezTo>
                    <a:pt x="8473" y="34"/>
                    <a:pt x="1535" y="4904"/>
                    <a:pt x="768" y="6138"/>
                  </a:cubicBezTo>
                  <a:cubicBezTo>
                    <a:pt x="1" y="7339"/>
                    <a:pt x="3170" y="16145"/>
                    <a:pt x="4604" y="16212"/>
                  </a:cubicBezTo>
                  <a:cubicBezTo>
                    <a:pt x="4623" y="16213"/>
                    <a:pt x="4642" y="16213"/>
                    <a:pt x="4663" y="16213"/>
                  </a:cubicBezTo>
                  <a:cubicBezTo>
                    <a:pt x="6198" y="16213"/>
                    <a:pt x="12168" y="13756"/>
                    <a:pt x="14077" y="12176"/>
                  </a:cubicBezTo>
                  <a:cubicBezTo>
                    <a:pt x="16076" y="10544"/>
                    <a:pt x="13585" y="0"/>
                    <a:pt x="11021"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543;p36">
              <a:extLst>
                <a:ext uri="{FF2B5EF4-FFF2-40B4-BE49-F238E27FC236}">
                  <a16:creationId xmlns:a16="http://schemas.microsoft.com/office/drawing/2014/main" id="{A3EB513E-99EE-5D37-E951-F56FE2131D47}"/>
                </a:ext>
              </a:extLst>
            </p:cNvPr>
            <p:cNvSpPr/>
            <p:nvPr/>
          </p:nvSpPr>
          <p:spPr>
            <a:xfrm>
              <a:off x="7986679" y="1439759"/>
              <a:ext cx="247014" cy="655108"/>
            </a:xfrm>
            <a:custGeom>
              <a:avLst/>
              <a:gdLst/>
              <a:ahLst/>
              <a:cxnLst/>
              <a:rect l="l" t="t" r="r" b="b"/>
              <a:pathLst>
                <a:path w="11009" h="29197" extrusionOk="0">
                  <a:moveTo>
                    <a:pt x="4148" y="1"/>
                  </a:moveTo>
                  <a:cubicBezTo>
                    <a:pt x="1684" y="1"/>
                    <a:pt x="1" y="1684"/>
                    <a:pt x="1" y="1684"/>
                  </a:cubicBezTo>
                  <a:cubicBezTo>
                    <a:pt x="1" y="1684"/>
                    <a:pt x="3803" y="13792"/>
                    <a:pt x="3903" y="14193"/>
                  </a:cubicBezTo>
                  <a:cubicBezTo>
                    <a:pt x="3970" y="14593"/>
                    <a:pt x="3203" y="28503"/>
                    <a:pt x="3203" y="28503"/>
                  </a:cubicBezTo>
                  <a:cubicBezTo>
                    <a:pt x="4575" y="29015"/>
                    <a:pt x="5807" y="29197"/>
                    <a:pt x="6865" y="29197"/>
                  </a:cubicBezTo>
                  <a:cubicBezTo>
                    <a:pt x="9460" y="29197"/>
                    <a:pt x="11008" y="28103"/>
                    <a:pt x="11008" y="28103"/>
                  </a:cubicBezTo>
                  <a:cubicBezTo>
                    <a:pt x="11008" y="28103"/>
                    <a:pt x="7706" y="14560"/>
                    <a:pt x="7606" y="13826"/>
                  </a:cubicBezTo>
                  <a:cubicBezTo>
                    <a:pt x="7473" y="13092"/>
                    <a:pt x="7306" y="950"/>
                    <a:pt x="7306" y="950"/>
                  </a:cubicBezTo>
                  <a:cubicBezTo>
                    <a:pt x="6171" y="252"/>
                    <a:pt x="5101" y="1"/>
                    <a:pt x="4148"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544;p36">
              <a:extLst>
                <a:ext uri="{FF2B5EF4-FFF2-40B4-BE49-F238E27FC236}">
                  <a16:creationId xmlns:a16="http://schemas.microsoft.com/office/drawing/2014/main" id="{72795E9D-65EB-798F-C881-6598803E58A3}"/>
                </a:ext>
              </a:extLst>
            </p:cNvPr>
            <p:cNvSpPr/>
            <p:nvPr/>
          </p:nvSpPr>
          <p:spPr>
            <a:xfrm>
              <a:off x="8058522" y="2047801"/>
              <a:ext cx="175170" cy="49363"/>
            </a:xfrm>
            <a:custGeom>
              <a:avLst/>
              <a:gdLst/>
              <a:ahLst/>
              <a:cxnLst/>
              <a:rect l="l" t="t" r="r" b="b"/>
              <a:pathLst>
                <a:path w="7807" h="2200" extrusionOk="0">
                  <a:moveTo>
                    <a:pt x="3870" y="0"/>
                  </a:moveTo>
                  <a:cubicBezTo>
                    <a:pt x="2618" y="0"/>
                    <a:pt x="1238" y="338"/>
                    <a:pt x="1" y="1403"/>
                  </a:cubicBezTo>
                  <a:cubicBezTo>
                    <a:pt x="1" y="1403"/>
                    <a:pt x="1372" y="2199"/>
                    <a:pt x="3452" y="2199"/>
                  </a:cubicBezTo>
                  <a:cubicBezTo>
                    <a:pt x="4697" y="2199"/>
                    <a:pt x="6196" y="1914"/>
                    <a:pt x="7806" y="1003"/>
                  </a:cubicBezTo>
                  <a:cubicBezTo>
                    <a:pt x="7806" y="1003"/>
                    <a:pt x="6029" y="0"/>
                    <a:pt x="3870"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545;p36">
              <a:extLst>
                <a:ext uri="{FF2B5EF4-FFF2-40B4-BE49-F238E27FC236}">
                  <a16:creationId xmlns:a16="http://schemas.microsoft.com/office/drawing/2014/main" id="{FD243278-D415-FD3A-6C2A-D3503117BF2F}"/>
                </a:ext>
              </a:extLst>
            </p:cNvPr>
            <p:cNvSpPr/>
            <p:nvPr/>
          </p:nvSpPr>
          <p:spPr>
            <a:xfrm>
              <a:off x="8071244" y="1736196"/>
              <a:ext cx="87596" cy="22011"/>
            </a:xfrm>
            <a:custGeom>
              <a:avLst/>
              <a:gdLst/>
              <a:ahLst/>
              <a:cxnLst/>
              <a:rect l="l" t="t" r="r" b="b"/>
              <a:pathLst>
                <a:path w="3904" h="981" extrusionOk="0">
                  <a:moveTo>
                    <a:pt x="2184" y="0"/>
                  </a:moveTo>
                  <a:cubicBezTo>
                    <a:pt x="2081" y="0"/>
                    <a:pt x="1976" y="4"/>
                    <a:pt x="1869" y="13"/>
                  </a:cubicBezTo>
                  <a:cubicBezTo>
                    <a:pt x="1502" y="47"/>
                    <a:pt x="1135" y="113"/>
                    <a:pt x="802" y="213"/>
                  </a:cubicBezTo>
                  <a:cubicBezTo>
                    <a:pt x="601" y="280"/>
                    <a:pt x="435" y="380"/>
                    <a:pt x="268" y="480"/>
                  </a:cubicBezTo>
                  <a:cubicBezTo>
                    <a:pt x="201" y="547"/>
                    <a:pt x="101" y="614"/>
                    <a:pt x="68" y="714"/>
                  </a:cubicBezTo>
                  <a:cubicBezTo>
                    <a:pt x="34" y="747"/>
                    <a:pt x="1" y="814"/>
                    <a:pt x="34" y="847"/>
                  </a:cubicBezTo>
                  <a:cubicBezTo>
                    <a:pt x="34" y="914"/>
                    <a:pt x="68" y="947"/>
                    <a:pt x="134" y="981"/>
                  </a:cubicBezTo>
                  <a:cubicBezTo>
                    <a:pt x="1" y="781"/>
                    <a:pt x="234" y="714"/>
                    <a:pt x="368" y="647"/>
                  </a:cubicBezTo>
                  <a:cubicBezTo>
                    <a:pt x="535" y="614"/>
                    <a:pt x="701" y="580"/>
                    <a:pt x="868" y="547"/>
                  </a:cubicBezTo>
                  <a:cubicBezTo>
                    <a:pt x="1202" y="480"/>
                    <a:pt x="1569" y="447"/>
                    <a:pt x="1902" y="414"/>
                  </a:cubicBezTo>
                  <a:cubicBezTo>
                    <a:pt x="2269" y="380"/>
                    <a:pt x="2603" y="380"/>
                    <a:pt x="2970" y="380"/>
                  </a:cubicBezTo>
                  <a:cubicBezTo>
                    <a:pt x="3137" y="414"/>
                    <a:pt x="3303" y="414"/>
                    <a:pt x="3503" y="414"/>
                  </a:cubicBezTo>
                  <a:cubicBezTo>
                    <a:pt x="3570" y="447"/>
                    <a:pt x="3670" y="447"/>
                    <a:pt x="3737" y="480"/>
                  </a:cubicBezTo>
                  <a:cubicBezTo>
                    <a:pt x="3837" y="480"/>
                    <a:pt x="3904" y="547"/>
                    <a:pt x="3837" y="614"/>
                  </a:cubicBezTo>
                  <a:cubicBezTo>
                    <a:pt x="3837" y="614"/>
                    <a:pt x="3870" y="580"/>
                    <a:pt x="3904" y="580"/>
                  </a:cubicBezTo>
                  <a:cubicBezTo>
                    <a:pt x="3904" y="547"/>
                    <a:pt x="3904" y="514"/>
                    <a:pt x="3904" y="480"/>
                  </a:cubicBezTo>
                  <a:cubicBezTo>
                    <a:pt x="3870" y="447"/>
                    <a:pt x="3837" y="380"/>
                    <a:pt x="3804" y="380"/>
                  </a:cubicBezTo>
                  <a:cubicBezTo>
                    <a:pt x="3704" y="314"/>
                    <a:pt x="3637" y="280"/>
                    <a:pt x="3537" y="213"/>
                  </a:cubicBezTo>
                  <a:cubicBezTo>
                    <a:pt x="3370" y="147"/>
                    <a:pt x="3170" y="113"/>
                    <a:pt x="3003" y="80"/>
                  </a:cubicBezTo>
                  <a:cubicBezTo>
                    <a:pt x="2735" y="31"/>
                    <a:pt x="2466" y="0"/>
                    <a:pt x="2184" y="0"/>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546;p36">
              <a:extLst>
                <a:ext uri="{FF2B5EF4-FFF2-40B4-BE49-F238E27FC236}">
                  <a16:creationId xmlns:a16="http://schemas.microsoft.com/office/drawing/2014/main" id="{D7D76ACC-14D7-7939-4F22-37A3431D7159}"/>
                </a:ext>
              </a:extLst>
            </p:cNvPr>
            <p:cNvSpPr/>
            <p:nvPr/>
          </p:nvSpPr>
          <p:spPr>
            <a:xfrm>
              <a:off x="8072007" y="1742838"/>
              <a:ext cx="87596" cy="25108"/>
            </a:xfrm>
            <a:custGeom>
              <a:avLst/>
              <a:gdLst/>
              <a:ahLst/>
              <a:cxnLst/>
              <a:rect l="l" t="t" r="r" b="b"/>
              <a:pathLst>
                <a:path w="3904" h="1119" extrusionOk="0">
                  <a:moveTo>
                    <a:pt x="2390" y="1"/>
                  </a:moveTo>
                  <a:cubicBezTo>
                    <a:pt x="2202" y="1"/>
                    <a:pt x="2018" y="18"/>
                    <a:pt x="1835" y="51"/>
                  </a:cubicBezTo>
                  <a:cubicBezTo>
                    <a:pt x="1468" y="84"/>
                    <a:pt x="1101" y="184"/>
                    <a:pt x="734" y="351"/>
                  </a:cubicBezTo>
                  <a:cubicBezTo>
                    <a:pt x="567" y="418"/>
                    <a:pt x="401" y="485"/>
                    <a:pt x="234" y="618"/>
                  </a:cubicBezTo>
                  <a:cubicBezTo>
                    <a:pt x="167" y="685"/>
                    <a:pt x="100" y="751"/>
                    <a:pt x="34" y="818"/>
                  </a:cubicBezTo>
                  <a:cubicBezTo>
                    <a:pt x="0" y="885"/>
                    <a:pt x="0" y="952"/>
                    <a:pt x="0" y="985"/>
                  </a:cubicBezTo>
                  <a:cubicBezTo>
                    <a:pt x="0" y="1052"/>
                    <a:pt x="34" y="1085"/>
                    <a:pt x="100" y="1118"/>
                  </a:cubicBezTo>
                  <a:cubicBezTo>
                    <a:pt x="34" y="1052"/>
                    <a:pt x="34" y="952"/>
                    <a:pt x="134" y="918"/>
                  </a:cubicBezTo>
                  <a:cubicBezTo>
                    <a:pt x="200" y="851"/>
                    <a:pt x="267" y="818"/>
                    <a:pt x="334" y="785"/>
                  </a:cubicBezTo>
                  <a:cubicBezTo>
                    <a:pt x="501" y="718"/>
                    <a:pt x="667" y="685"/>
                    <a:pt x="834" y="651"/>
                  </a:cubicBezTo>
                  <a:cubicBezTo>
                    <a:pt x="1201" y="551"/>
                    <a:pt x="1535" y="518"/>
                    <a:pt x="1902" y="451"/>
                  </a:cubicBezTo>
                  <a:cubicBezTo>
                    <a:pt x="2235" y="384"/>
                    <a:pt x="2602" y="351"/>
                    <a:pt x="2936" y="351"/>
                  </a:cubicBezTo>
                  <a:lnTo>
                    <a:pt x="3469" y="351"/>
                  </a:lnTo>
                  <a:cubicBezTo>
                    <a:pt x="3570" y="351"/>
                    <a:pt x="3636" y="351"/>
                    <a:pt x="3736" y="384"/>
                  </a:cubicBezTo>
                  <a:cubicBezTo>
                    <a:pt x="3836" y="384"/>
                    <a:pt x="3903" y="418"/>
                    <a:pt x="3836" y="485"/>
                  </a:cubicBezTo>
                  <a:cubicBezTo>
                    <a:pt x="3870" y="485"/>
                    <a:pt x="3903" y="451"/>
                    <a:pt x="3903" y="384"/>
                  </a:cubicBezTo>
                  <a:cubicBezTo>
                    <a:pt x="3870" y="351"/>
                    <a:pt x="3836" y="318"/>
                    <a:pt x="3770" y="284"/>
                  </a:cubicBezTo>
                  <a:cubicBezTo>
                    <a:pt x="3703" y="218"/>
                    <a:pt x="3603" y="184"/>
                    <a:pt x="3503" y="151"/>
                  </a:cubicBezTo>
                  <a:cubicBezTo>
                    <a:pt x="3336" y="84"/>
                    <a:pt x="3136" y="51"/>
                    <a:pt x="2969" y="51"/>
                  </a:cubicBezTo>
                  <a:cubicBezTo>
                    <a:pt x="2769" y="18"/>
                    <a:pt x="2577" y="1"/>
                    <a:pt x="2390" y="1"/>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547;p36">
              <a:extLst>
                <a:ext uri="{FF2B5EF4-FFF2-40B4-BE49-F238E27FC236}">
                  <a16:creationId xmlns:a16="http://schemas.microsoft.com/office/drawing/2014/main" id="{58670612-032C-955C-0EF0-AE2F3055D6E9}"/>
                </a:ext>
              </a:extLst>
            </p:cNvPr>
            <p:cNvSpPr/>
            <p:nvPr/>
          </p:nvSpPr>
          <p:spPr>
            <a:xfrm>
              <a:off x="8072007" y="1752194"/>
              <a:ext cx="89077" cy="22482"/>
            </a:xfrm>
            <a:custGeom>
              <a:avLst/>
              <a:gdLst/>
              <a:ahLst/>
              <a:cxnLst/>
              <a:rect l="l" t="t" r="r" b="b"/>
              <a:pathLst>
                <a:path w="3970" h="1002" extrusionOk="0">
                  <a:moveTo>
                    <a:pt x="2969" y="1"/>
                  </a:moveTo>
                  <a:cubicBezTo>
                    <a:pt x="2235" y="34"/>
                    <a:pt x="1501" y="168"/>
                    <a:pt x="834" y="368"/>
                  </a:cubicBezTo>
                  <a:cubicBezTo>
                    <a:pt x="634" y="434"/>
                    <a:pt x="467" y="501"/>
                    <a:pt x="301" y="568"/>
                  </a:cubicBezTo>
                  <a:cubicBezTo>
                    <a:pt x="234" y="601"/>
                    <a:pt x="134" y="668"/>
                    <a:pt x="67" y="735"/>
                  </a:cubicBezTo>
                  <a:cubicBezTo>
                    <a:pt x="34" y="768"/>
                    <a:pt x="0" y="835"/>
                    <a:pt x="0" y="868"/>
                  </a:cubicBezTo>
                  <a:cubicBezTo>
                    <a:pt x="0" y="935"/>
                    <a:pt x="34" y="968"/>
                    <a:pt x="100" y="1002"/>
                  </a:cubicBezTo>
                  <a:cubicBezTo>
                    <a:pt x="0" y="901"/>
                    <a:pt x="67" y="835"/>
                    <a:pt x="134" y="835"/>
                  </a:cubicBezTo>
                  <a:cubicBezTo>
                    <a:pt x="200" y="801"/>
                    <a:pt x="301" y="768"/>
                    <a:pt x="367" y="768"/>
                  </a:cubicBezTo>
                  <a:cubicBezTo>
                    <a:pt x="534" y="735"/>
                    <a:pt x="734" y="701"/>
                    <a:pt x="901" y="668"/>
                  </a:cubicBezTo>
                  <a:cubicBezTo>
                    <a:pt x="1235" y="635"/>
                    <a:pt x="1601" y="601"/>
                    <a:pt x="1935" y="535"/>
                  </a:cubicBezTo>
                  <a:cubicBezTo>
                    <a:pt x="2302" y="468"/>
                    <a:pt x="2636" y="401"/>
                    <a:pt x="3002" y="334"/>
                  </a:cubicBezTo>
                  <a:lnTo>
                    <a:pt x="3503" y="234"/>
                  </a:lnTo>
                  <a:lnTo>
                    <a:pt x="3770" y="168"/>
                  </a:lnTo>
                  <a:lnTo>
                    <a:pt x="3903" y="168"/>
                  </a:lnTo>
                  <a:cubicBezTo>
                    <a:pt x="3903" y="201"/>
                    <a:pt x="3870" y="201"/>
                    <a:pt x="3870" y="234"/>
                  </a:cubicBezTo>
                  <a:cubicBezTo>
                    <a:pt x="3903" y="234"/>
                    <a:pt x="3936" y="201"/>
                    <a:pt x="3936" y="201"/>
                  </a:cubicBezTo>
                  <a:cubicBezTo>
                    <a:pt x="3970" y="168"/>
                    <a:pt x="3970" y="134"/>
                    <a:pt x="3936" y="134"/>
                  </a:cubicBezTo>
                  <a:cubicBezTo>
                    <a:pt x="3936" y="101"/>
                    <a:pt x="3936" y="101"/>
                    <a:pt x="3903" y="101"/>
                  </a:cubicBezTo>
                  <a:cubicBezTo>
                    <a:pt x="3870" y="68"/>
                    <a:pt x="3836" y="68"/>
                    <a:pt x="3770" y="34"/>
                  </a:cubicBezTo>
                  <a:cubicBezTo>
                    <a:pt x="3670" y="34"/>
                    <a:pt x="3603" y="1"/>
                    <a:pt x="3503" y="1"/>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548;p36">
              <a:extLst>
                <a:ext uri="{FF2B5EF4-FFF2-40B4-BE49-F238E27FC236}">
                  <a16:creationId xmlns:a16="http://schemas.microsoft.com/office/drawing/2014/main" id="{716F393E-5438-9518-DCF1-7290333C2650}"/>
                </a:ext>
              </a:extLst>
            </p:cNvPr>
            <p:cNvSpPr/>
            <p:nvPr/>
          </p:nvSpPr>
          <p:spPr>
            <a:xfrm>
              <a:off x="8018113" y="1590311"/>
              <a:ext cx="253005" cy="311612"/>
            </a:xfrm>
            <a:custGeom>
              <a:avLst/>
              <a:gdLst/>
              <a:ahLst/>
              <a:cxnLst/>
              <a:rect l="l" t="t" r="r" b="b"/>
              <a:pathLst>
                <a:path w="11276" h="13888" extrusionOk="0">
                  <a:moveTo>
                    <a:pt x="6910" y="0"/>
                  </a:moveTo>
                  <a:cubicBezTo>
                    <a:pt x="4572" y="0"/>
                    <a:pt x="1705" y="784"/>
                    <a:pt x="1135" y="2412"/>
                  </a:cubicBezTo>
                  <a:cubicBezTo>
                    <a:pt x="805" y="3376"/>
                    <a:pt x="1709" y="3491"/>
                    <a:pt x="2161" y="3491"/>
                  </a:cubicBezTo>
                  <a:cubicBezTo>
                    <a:pt x="2304" y="3491"/>
                    <a:pt x="2402" y="3480"/>
                    <a:pt x="2402" y="3480"/>
                  </a:cubicBezTo>
                  <a:lnTo>
                    <a:pt x="2402" y="3480"/>
                  </a:lnTo>
                  <a:cubicBezTo>
                    <a:pt x="2402" y="3480"/>
                    <a:pt x="1" y="4347"/>
                    <a:pt x="34" y="5815"/>
                  </a:cubicBezTo>
                  <a:cubicBezTo>
                    <a:pt x="78" y="6793"/>
                    <a:pt x="1012" y="6956"/>
                    <a:pt x="1670" y="6956"/>
                  </a:cubicBezTo>
                  <a:cubicBezTo>
                    <a:pt x="1998" y="6956"/>
                    <a:pt x="2258" y="6916"/>
                    <a:pt x="2302" y="6916"/>
                  </a:cubicBezTo>
                  <a:cubicBezTo>
                    <a:pt x="2169" y="6949"/>
                    <a:pt x="1" y="7816"/>
                    <a:pt x="167" y="9284"/>
                  </a:cubicBezTo>
                  <a:cubicBezTo>
                    <a:pt x="288" y="10076"/>
                    <a:pt x="889" y="10273"/>
                    <a:pt x="1456" y="10273"/>
                  </a:cubicBezTo>
                  <a:cubicBezTo>
                    <a:pt x="1987" y="10273"/>
                    <a:pt x="2487" y="10101"/>
                    <a:pt x="2536" y="10085"/>
                  </a:cubicBezTo>
                  <a:lnTo>
                    <a:pt x="2536" y="10085"/>
                  </a:lnTo>
                  <a:cubicBezTo>
                    <a:pt x="2436" y="10185"/>
                    <a:pt x="1068" y="11285"/>
                    <a:pt x="1468" y="12386"/>
                  </a:cubicBezTo>
                  <a:cubicBezTo>
                    <a:pt x="1647" y="12863"/>
                    <a:pt x="2015" y="13038"/>
                    <a:pt x="2491" y="13038"/>
                  </a:cubicBezTo>
                  <a:cubicBezTo>
                    <a:pt x="3792" y="13038"/>
                    <a:pt x="5895" y="11734"/>
                    <a:pt x="7136" y="11734"/>
                  </a:cubicBezTo>
                  <a:cubicBezTo>
                    <a:pt x="7219" y="11734"/>
                    <a:pt x="7298" y="11740"/>
                    <a:pt x="7373" y="11752"/>
                  </a:cubicBezTo>
                  <a:cubicBezTo>
                    <a:pt x="7373" y="11752"/>
                    <a:pt x="7940" y="13821"/>
                    <a:pt x="7973" y="13887"/>
                  </a:cubicBezTo>
                  <a:cubicBezTo>
                    <a:pt x="7973" y="13887"/>
                    <a:pt x="10708" y="11986"/>
                    <a:pt x="10942" y="9851"/>
                  </a:cubicBezTo>
                  <a:cubicBezTo>
                    <a:pt x="11042" y="9184"/>
                    <a:pt x="10675" y="8583"/>
                    <a:pt x="10074" y="8350"/>
                  </a:cubicBezTo>
                  <a:cubicBezTo>
                    <a:pt x="10074" y="8350"/>
                    <a:pt x="11275" y="7649"/>
                    <a:pt x="11142" y="6482"/>
                  </a:cubicBezTo>
                  <a:cubicBezTo>
                    <a:pt x="11109" y="5915"/>
                    <a:pt x="10108" y="5481"/>
                    <a:pt x="10108" y="5481"/>
                  </a:cubicBezTo>
                  <a:cubicBezTo>
                    <a:pt x="10642" y="5114"/>
                    <a:pt x="10942" y="4514"/>
                    <a:pt x="10875" y="3847"/>
                  </a:cubicBezTo>
                  <a:cubicBezTo>
                    <a:pt x="10742" y="3013"/>
                    <a:pt x="9774" y="2746"/>
                    <a:pt x="9774" y="2746"/>
                  </a:cubicBezTo>
                  <a:cubicBezTo>
                    <a:pt x="9774" y="2746"/>
                    <a:pt x="10408" y="1745"/>
                    <a:pt x="10008" y="945"/>
                  </a:cubicBezTo>
                  <a:cubicBezTo>
                    <a:pt x="9683" y="320"/>
                    <a:pt x="8404" y="0"/>
                    <a:pt x="6910"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549;p36">
              <a:extLst>
                <a:ext uri="{FF2B5EF4-FFF2-40B4-BE49-F238E27FC236}">
                  <a16:creationId xmlns:a16="http://schemas.microsoft.com/office/drawing/2014/main" id="{6BEDC4DA-FB69-E8A1-9521-10E2835BF86E}"/>
                </a:ext>
              </a:extLst>
            </p:cNvPr>
            <p:cNvSpPr/>
            <p:nvPr/>
          </p:nvSpPr>
          <p:spPr>
            <a:xfrm>
              <a:off x="8068417" y="1644115"/>
              <a:ext cx="165275" cy="27396"/>
            </a:xfrm>
            <a:custGeom>
              <a:avLst/>
              <a:gdLst/>
              <a:ahLst/>
              <a:cxnLst/>
              <a:rect l="l" t="t" r="r" b="b"/>
              <a:pathLst>
                <a:path w="7366" h="1221" extrusionOk="0">
                  <a:moveTo>
                    <a:pt x="5086" y="0"/>
                  </a:moveTo>
                  <a:cubicBezTo>
                    <a:pt x="3366" y="0"/>
                    <a:pt x="1657" y="365"/>
                    <a:pt x="60" y="1082"/>
                  </a:cubicBezTo>
                  <a:cubicBezTo>
                    <a:pt x="1" y="1111"/>
                    <a:pt x="21" y="1221"/>
                    <a:pt x="97" y="1221"/>
                  </a:cubicBezTo>
                  <a:cubicBezTo>
                    <a:pt x="106" y="1221"/>
                    <a:pt x="116" y="1219"/>
                    <a:pt x="127" y="1215"/>
                  </a:cubicBezTo>
                  <a:cubicBezTo>
                    <a:pt x="2356" y="578"/>
                    <a:pt x="4675" y="246"/>
                    <a:pt x="7028" y="246"/>
                  </a:cubicBezTo>
                  <a:cubicBezTo>
                    <a:pt x="7141" y="246"/>
                    <a:pt x="7253" y="246"/>
                    <a:pt x="7365" y="248"/>
                  </a:cubicBezTo>
                  <a:lnTo>
                    <a:pt x="7365" y="214"/>
                  </a:lnTo>
                  <a:cubicBezTo>
                    <a:pt x="6609" y="71"/>
                    <a:pt x="5847" y="0"/>
                    <a:pt x="50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550;p36">
              <a:extLst>
                <a:ext uri="{FF2B5EF4-FFF2-40B4-BE49-F238E27FC236}">
                  <a16:creationId xmlns:a16="http://schemas.microsoft.com/office/drawing/2014/main" id="{1D5EC10D-50C0-5CDF-7415-36587F2980D9}"/>
                </a:ext>
              </a:extLst>
            </p:cNvPr>
            <p:cNvSpPr/>
            <p:nvPr/>
          </p:nvSpPr>
          <p:spPr>
            <a:xfrm>
              <a:off x="8065433" y="1707657"/>
              <a:ext cx="180240" cy="39445"/>
            </a:xfrm>
            <a:custGeom>
              <a:avLst/>
              <a:gdLst/>
              <a:ahLst/>
              <a:cxnLst/>
              <a:rect l="l" t="t" r="r" b="b"/>
              <a:pathLst>
                <a:path w="8033" h="1758" extrusionOk="0">
                  <a:moveTo>
                    <a:pt x="5987" y="0"/>
                  </a:moveTo>
                  <a:cubicBezTo>
                    <a:pt x="3938" y="0"/>
                    <a:pt x="1902" y="564"/>
                    <a:pt x="93" y="1619"/>
                  </a:cubicBezTo>
                  <a:cubicBezTo>
                    <a:pt x="34" y="1649"/>
                    <a:pt x="1" y="1758"/>
                    <a:pt x="65" y="1758"/>
                  </a:cubicBezTo>
                  <a:cubicBezTo>
                    <a:pt x="73" y="1758"/>
                    <a:pt x="82" y="1756"/>
                    <a:pt x="93" y="1752"/>
                  </a:cubicBezTo>
                  <a:cubicBezTo>
                    <a:pt x="1687" y="891"/>
                    <a:pt x="5384" y="213"/>
                    <a:pt x="7688" y="213"/>
                  </a:cubicBezTo>
                  <a:cubicBezTo>
                    <a:pt x="7795" y="213"/>
                    <a:pt x="7899" y="215"/>
                    <a:pt x="7999" y="218"/>
                  </a:cubicBezTo>
                  <a:cubicBezTo>
                    <a:pt x="8032" y="218"/>
                    <a:pt x="8032" y="185"/>
                    <a:pt x="7999" y="185"/>
                  </a:cubicBezTo>
                  <a:cubicBezTo>
                    <a:pt x="7332" y="61"/>
                    <a:pt x="6659" y="0"/>
                    <a:pt x="59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551;p36">
              <a:extLst>
                <a:ext uri="{FF2B5EF4-FFF2-40B4-BE49-F238E27FC236}">
                  <a16:creationId xmlns:a16="http://schemas.microsoft.com/office/drawing/2014/main" id="{8CA66557-BA2C-5D39-AE48-0DFF7D261ECA}"/>
                </a:ext>
              </a:extLst>
            </p:cNvPr>
            <p:cNvSpPr/>
            <p:nvPr/>
          </p:nvSpPr>
          <p:spPr>
            <a:xfrm>
              <a:off x="8070661" y="1773016"/>
              <a:ext cx="172006" cy="47523"/>
            </a:xfrm>
            <a:custGeom>
              <a:avLst/>
              <a:gdLst/>
              <a:ahLst/>
              <a:cxnLst/>
              <a:rect l="l" t="t" r="r" b="b"/>
              <a:pathLst>
                <a:path w="7666" h="2118" extrusionOk="0">
                  <a:moveTo>
                    <a:pt x="6226" y="1"/>
                  </a:moveTo>
                  <a:cubicBezTo>
                    <a:pt x="5224" y="1"/>
                    <a:pt x="4170" y="172"/>
                    <a:pt x="3296" y="374"/>
                  </a:cubicBezTo>
                  <a:cubicBezTo>
                    <a:pt x="2095" y="641"/>
                    <a:pt x="961" y="1208"/>
                    <a:pt x="27" y="2042"/>
                  </a:cubicBezTo>
                  <a:cubicBezTo>
                    <a:pt x="0" y="2069"/>
                    <a:pt x="17" y="2117"/>
                    <a:pt x="59" y="2117"/>
                  </a:cubicBezTo>
                  <a:cubicBezTo>
                    <a:pt x="69" y="2117"/>
                    <a:pt x="81" y="2115"/>
                    <a:pt x="94" y="2108"/>
                  </a:cubicBezTo>
                  <a:cubicBezTo>
                    <a:pt x="2429" y="774"/>
                    <a:pt x="4964" y="307"/>
                    <a:pt x="7632" y="174"/>
                  </a:cubicBezTo>
                  <a:cubicBezTo>
                    <a:pt x="7666" y="174"/>
                    <a:pt x="7666" y="140"/>
                    <a:pt x="7632" y="140"/>
                  </a:cubicBezTo>
                  <a:cubicBezTo>
                    <a:pt x="7194" y="42"/>
                    <a:pt x="6716" y="1"/>
                    <a:pt x="622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552;p36">
              <a:extLst>
                <a:ext uri="{FF2B5EF4-FFF2-40B4-BE49-F238E27FC236}">
                  <a16:creationId xmlns:a16="http://schemas.microsoft.com/office/drawing/2014/main" id="{C7C200A3-ABA9-B8CC-0EB9-984DAC37EB60}"/>
                </a:ext>
              </a:extLst>
            </p:cNvPr>
            <p:cNvSpPr/>
            <p:nvPr/>
          </p:nvSpPr>
          <p:spPr>
            <a:xfrm>
              <a:off x="8014366" y="1668369"/>
              <a:ext cx="168438" cy="217644"/>
            </a:xfrm>
            <a:custGeom>
              <a:avLst/>
              <a:gdLst/>
              <a:ahLst/>
              <a:cxnLst/>
              <a:rect l="l" t="t" r="r" b="b"/>
              <a:pathLst>
                <a:path w="7507" h="9700" extrusionOk="0">
                  <a:moveTo>
                    <a:pt x="2569" y="1"/>
                  </a:moveTo>
                  <a:cubicBezTo>
                    <a:pt x="2102" y="168"/>
                    <a:pt x="1635" y="401"/>
                    <a:pt x="1202" y="668"/>
                  </a:cubicBezTo>
                  <a:cubicBezTo>
                    <a:pt x="768" y="935"/>
                    <a:pt x="368" y="1302"/>
                    <a:pt x="134" y="1769"/>
                  </a:cubicBezTo>
                  <a:cubicBezTo>
                    <a:pt x="1" y="2002"/>
                    <a:pt x="1" y="2302"/>
                    <a:pt x="68" y="2569"/>
                  </a:cubicBezTo>
                  <a:cubicBezTo>
                    <a:pt x="134" y="2836"/>
                    <a:pt x="301" y="3070"/>
                    <a:pt x="501" y="3270"/>
                  </a:cubicBezTo>
                  <a:cubicBezTo>
                    <a:pt x="734" y="3483"/>
                    <a:pt x="1023" y="3617"/>
                    <a:pt x="1335" y="3673"/>
                  </a:cubicBezTo>
                  <a:lnTo>
                    <a:pt x="1335" y="3673"/>
                  </a:lnTo>
                  <a:cubicBezTo>
                    <a:pt x="1088" y="3857"/>
                    <a:pt x="861" y="4058"/>
                    <a:pt x="668" y="4271"/>
                  </a:cubicBezTo>
                  <a:cubicBezTo>
                    <a:pt x="234" y="4671"/>
                    <a:pt x="34" y="5238"/>
                    <a:pt x="68" y="5805"/>
                  </a:cubicBezTo>
                  <a:cubicBezTo>
                    <a:pt x="68" y="6105"/>
                    <a:pt x="201" y="6405"/>
                    <a:pt x="401" y="6639"/>
                  </a:cubicBezTo>
                  <a:cubicBezTo>
                    <a:pt x="601" y="6872"/>
                    <a:pt x="868" y="7006"/>
                    <a:pt x="1168" y="7039"/>
                  </a:cubicBezTo>
                  <a:cubicBezTo>
                    <a:pt x="1310" y="7056"/>
                    <a:pt x="1450" y="7064"/>
                    <a:pt x="1588" y="7064"/>
                  </a:cubicBezTo>
                  <a:cubicBezTo>
                    <a:pt x="1725" y="7064"/>
                    <a:pt x="1861" y="7056"/>
                    <a:pt x="1996" y="7039"/>
                  </a:cubicBezTo>
                  <a:lnTo>
                    <a:pt x="1996" y="7039"/>
                  </a:lnTo>
                  <a:cubicBezTo>
                    <a:pt x="1917" y="7136"/>
                    <a:pt x="1841" y="7236"/>
                    <a:pt x="1769" y="7339"/>
                  </a:cubicBezTo>
                  <a:cubicBezTo>
                    <a:pt x="1502" y="7673"/>
                    <a:pt x="1368" y="8073"/>
                    <a:pt x="1335" y="8474"/>
                  </a:cubicBezTo>
                  <a:cubicBezTo>
                    <a:pt x="1302" y="8941"/>
                    <a:pt x="1569" y="9374"/>
                    <a:pt x="2002" y="9574"/>
                  </a:cubicBezTo>
                  <a:cubicBezTo>
                    <a:pt x="2224" y="9655"/>
                    <a:pt x="2471" y="9699"/>
                    <a:pt x="2720" y="9699"/>
                  </a:cubicBezTo>
                  <a:cubicBezTo>
                    <a:pt x="2882" y="9699"/>
                    <a:pt x="3045" y="9680"/>
                    <a:pt x="3203" y="9641"/>
                  </a:cubicBezTo>
                  <a:cubicBezTo>
                    <a:pt x="3937" y="9474"/>
                    <a:pt x="4671" y="9207"/>
                    <a:pt x="5371" y="8907"/>
                  </a:cubicBezTo>
                  <a:cubicBezTo>
                    <a:pt x="5705" y="8774"/>
                    <a:pt x="6072" y="8640"/>
                    <a:pt x="6439" y="8507"/>
                  </a:cubicBezTo>
                  <a:cubicBezTo>
                    <a:pt x="6772" y="8340"/>
                    <a:pt x="7139" y="8273"/>
                    <a:pt x="7506" y="8273"/>
                  </a:cubicBezTo>
                  <a:cubicBezTo>
                    <a:pt x="7420" y="8265"/>
                    <a:pt x="7331" y="8261"/>
                    <a:pt x="7242" y="8261"/>
                  </a:cubicBezTo>
                  <a:cubicBezTo>
                    <a:pt x="6954" y="8261"/>
                    <a:pt x="6660" y="8305"/>
                    <a:pt x="6405" y="8407"/>
                  </a:cubicBezTo>
                  <a:cubicBezTo>
                    <a:pt x="6038" y="8507"/>
                    <a:pt x="5672" y="8607"/>
                    <a:pt x="5305" y="8740"/>
                  </a:cubicBezTo>
                  <a:cubicBezTo>
                    <a:pt x="4604" y="8974"/>
                    <a:pt x="3870" y="9174"/>
                    <a:pt x="3136" y="9307"/>
                  </a:cubicBezTo>
                  <a:cubicBezTo>
                    <a:pt x="2998" y="9335"/>
                    <a:pt x="2860" y="9351"/>
                    <a:pt x="2722" y="9351"/>
                  </a:cubicBezTo>
                  <a:cubicBezTo>
                    <a:pt x="2527" y="9351"/>
                    <a:pt x="2331" y="9319"/>
                    <a:pt x="2136" y="9241"/>
                  </a:cubicBezTo>
                  <a:cubicBezTo>
                    <a:pt x="1869" y="9074"/>
                    <a:pt x="1702" y="8807"/>
                    <a:pt x="1735" y="8474"/>
                  </a:cubicBezTo>
                  <a:cubicBezTo>
                    <a:pt x="1769" y="8140"/>
                    <a:pt x="1902" y="7840"/>
                    <a:pt x="2102" y="7573"/>
                  </a:cubicBezTo>
                  <a:cubicBezTo>
                    <a:pt x="2289" y="7293"/>
                    <a:pt x="2534" y="7041"/>
                    <a:pt x="2783" y="6846"/>
                  </a:cubicBezTo>
                  <a:lnTo>
                    <a:pt x="2783" y="6846"/>
                  </a:lnTo>
                  <a:cubicBezTo>
                    <a:pt x="2790" y="6844"/>
                    <a:pt x="2796" y="6841"/>
                    <a:pt x="2803" y="6839"/>
                  </a:cubicBezTo>
                  <a:lnTo>
                    <a:pt x="2799" y="6834"/>
                  </a:lnTo>
                  <a:lnTo>
                    <a:pt x="2799" y="6834"/>
                  </a:lnTo>
                  <a:cubicBezTo>
                    <a:pt x="2812" y="6824"/>
                    <a:pt x="2824" y="6815"/>
                    <a:pt x="2836" y="6806"/>
                  </a:cubicBezTo>
                  <a:lnTo>
                    <a:pt x="3837" y="6005"/>
                  </a:lnTo>
                  <a:lnTo>
                    <a:pt x="2636" y="6405"/>
                  </a:lnTo>
                  <a:cubicBezTo>
                    <a:pt x="2314" y="6529"/>
                    <a:pt x="1974" y="6598"/>
                    <a:pt x="1630" y="6598"/>
                  </a:cubicBezTo>
                  <a:cubicBezTo>
                    <a:pt x="1510" y="6598"/>
                    <a:pt x="1389" y="6589"/>
                    <a:pt x="1268" y="6572"/>
                  </a:cubicBezTo>
                  <a:cubicBezTo>
                    <a:pt x="835" y="6505"/>
                    <a:pt x="501" y="6172"/>
                    <a:pt x="501" y="5738"/>
                  </a:cubicBezTo>
                  <a:cubicBezTo>
                    <a:pt x="468" y="5305"/>
                    <a:pt x="635" y="4838"/>
                    <a:pt x="968" y="4537"/>
                  </a:cubicBezTo>
                  <a:cubicBezTo>
                    <a:pt x="1302" y="4170"/>
                    <a:pt x="1669" y="3870"/>
                    <a:pt x="2102" y="3637"/>
                  </a:cubicBezTo>
                  <a:lnTo>
                    <a:pt x="3036" y="3103"/>
                  </a:lnTo>
                  <a:lnTo>
                    <a:pt x="1969" y="3270"/>
                  </a:lnTo>
                  <a:cubicBezTo>
                    <a:pt x="1858" y="3295"/>
                    <a:pt x="1745" y="3308"/>
                    <a:pt x="1632" y="3308"/>
                  </a:cubicBezTo>
                  <a:cubicBezTo>
                    <a:pt x="1303" y="3308"/>
                    <a:pt x="975" y="3202"/>
                    <a:pt x="701" y="3003"/>
                  </a:cubicBezTo>
                  <a:cubicBezTo>
                    <a:pt x="535" y="2836"/>
                    <a:pt x="434" y="2669"/>
                    <a:pt x="334" y="2469"/>
                  </a:cubicBezTo>
                  <a:cubicBezTo>
                    <a:pt x="268" y="2236"/>
                    <a:pt x="268" y="2002"/>
                    <a:pt x="368" y="1802"/>
                  </a:cubicBezTo>
                  <a:cubicBezTo>
                    <a:pt x="568" y="1368"/>
                    <a:pt x="901" y="1002"/>
                    <a:pt x="1302" y="768"/>
                  </a:cubicBezTo>
                  <a:cubicBezTo>
                    <a:pt x="1702" y="468"/>
                    <a:pt x="2136" y="201"/>
                    <a:pt x="256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553;p36">
              <a:extLst>
                <a:ext uri="{FF2B5EF4-FFF2-40B4-BE49-F238E27FC236}">
                  <a16:creationId xmlns:a16="http://schemas.microsoft.com/office/drawing/2014/main" id="{3EBCA296-768F-53E7-5AD1-75AB42780E88}"/>
                </a:ext>
              </a:extLst>
            </p:cNvPr>
            <p:cNvSpPr/>
            <p:nvPr/>
          </p:nvSpPr>
          <p:spPr>
            <a:xfrm>
              <a:off x="7924551" y="1592173"/>
              <a:ext cx="235055" cy="183337"/>
            </a:xfrm>
            <a:custGeom>
              <a:avLst/>
              <a:gdLst/>
              <a:ahLst/>
              <a:cxnLst/>
              <a:rect l="l" t="t" r="r" b="b"/>
              <a:pathLst>
                <a:path w="10476" h="8171" extrusionOk="0">
                  <a:moveTo>
                    <a:pt x="6139" y="1"/>
                  </a:moveTo>
                  <a:cubicBezTo>
                    <a:pt x="3405" y="1"/>
                    <a:pt x="1" y="6599"/>
                    <a:pt x="1" y="6599"/>
                  </a:cubicBezTo>
                  <a:cubicBezTo>
                    <a:pt x="401" y="7500"/>
                    <a:pt x="1269" y="8100"/>
                    <a:pt x="2236" y="8167"/>
                  </a:cubicBezTo>
                  <a:cubicBezTo>
                    <a:pt x="2287" y="8169"/>
                    <a:pt x="2337" y="8171"/>
                    <a:pt x="2387" y="8171"/>
                  </a:cubicBezTo>
                  <a:cubicBezTo>
                    <a:pt x="4950" y="8171"/>
                    <a:pt x="6105" y="4865"/>
                    <a:pt x="6105" y="4865"/>
                  </a:cubicBezTo>
                  <a:cubicBezTo>
                    <a:pt x="6608" y="6167"/>
                    <a:pt x="7689" y="7994"/>
                    <a:pt x="8905" y="7994"/>
                  </a:cubicBezTo>
                  <a:cubicBezTo>
                    <a:pt x="9059" y="7994"/>
                    <a:pt x="9216" y="7964"/>
                    <a:pt x="9374" y="7900"/>
                  </a:cubicBezTo>
                  <a:cubicBezTo>
                    <a:pt x="10475" y="7466"/>
                    <a:pt x="8474" y="1962"/>
                    <a:pt x="7640" y="862"/>
                  </a:cubicBezTo>
                  <a:cubicBezTo>
                    <a:pt x="7186" y="255"/>
                    <a:pt x="6675" y="1"/>
                    <a:pt x="6139" y="1"/>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554;p36">
              <a:extLst>
                <a:ext uri="{FF2B5EF4-FFF2-40B4-BE49-F238E27FC236}">
                  <a16:creationId xmlns:a16="http://schemas.microsoft.com/office/drawing/2014/main" id="{C04906F1-5489-DF13-9C9A-2A66D7689566}"/>
                </a:ext>
              </a:extLst>
            </p:cNvPr>
            <p:cNvSpPr/>
            <p:nvPr/>
          </p:nvSpPr>
          <p:spPr>
            <a:xfrm>
              <a:off x="7988182" y="1604761"/>
              <a:ext cx="159441" cy="172903"/>
            </a:xfrm>
            <a:custGeom>
              <a:avLst/>
              <a:gdLst/>
              <a:ahLst/>
              <a:cxnLst/>
              <a:rect l="l" t="t" r="r" b="b"/>
              <a:pathLst>
                <a:path w="7106" h="7706" extrusionOk="0">
                  <a:moveTo>
                    <a:pt x="4537" y="0"/>
                  </a:moveTo>
                  <a:cubicBezTo>
                    <a:pt x="5137" y="901"/>
                    <a:pt x="5604" y="1902"/>
                    <a:pt x="5871" y="2936"/>
                  </a:cubicBezTo>
                  <a:cubicBezTo>
                    <a:pt x="6038" y="3436"/>
                    <a:pt x="6171" y="3937"/>
                    <a:pt x="6305" y="4470"/>
                  </a:cubicBezTo>
                  <a:cubicBezTo>
                    <a:pt x="6438" y="4971"/>
                    <a:pt x="6538" y="5504"/>
                    <a:pt x="6638" y="6005"/>
                  </a:cubicBezTo>
                  <a:cubicBezTo>
                    <a:pt x="6705" y="6505"/>
                    <a:pt x="6705" y="7106"/>
                    <a:pt x="6372" y="7206"/>
                  </a:cubicBezTo>
                  <a:cubicBezTo>
                    <a:pt x="6270" y="7227"/>
                    <a:pt x="6168" y="7238"/>
                    <a:pt x="6068" y="7238"/>
                  </a:cubicBezTo>
                  <a:cubicBezTo>
                    <a:pt x="5708" y="7238"/>
                    <a:pt x="5365" y="7100"/>
                    <a:pt x="5104" y="6839"/>
                  </a:cubicBezTo>
                  <a:cubicBezTo>
                    <a:pt x="4737" y="6505"/>
                    <a:pt x="4403" y="6071"/>
                    <a:pt x="4137" y="5638"/>
                  </a:cubicBezTo>
                  <a:cubicBezTo>
                    <a:pt x="3870" y="5171"/>
                    <a:pt x="3636" y="4704"/>
                    <a:pt x="3436" y="4237"/>
                  </a:cubicBezTo>
                  <a:lnTo>
                    <a:pt x="3236" y="3803"/>
                  </a:lnTo>
                  <a:lnTo>
                    <a:pt x="3069" y="4237"/>
                  </a:lnTo>
                  <a:cubicBezTo>
                    <a:pt x="2969" y="4604"/>
                    <a:pt x="2802" y="4971"/>
                    <a:pt x="2602" y="5304"/>
                  </a:cubicBezTo>
                  <a:cubicBezTo>
                    <a:pt x="2435" y="5671"/>
                    <a:pt x="2202" y="6005"/>
                    <a:pt x="1935" y="6305"/>
                  </a:cubicBezTo>
                  <a:cubicBezTo>
                    <a:pt x="1702" y="6605"/>
                    <a:pt x="1401" y="6872"/>
                    <a:pt x="1068" y="7106"/>
                  </a:cubicBezTo>
                  <a:cubicBezTo>
                    <a:pt x="734" y="7306"/>
                    <a:pt x="367" y="7472"/>
                    <a:pt x="0" y="7573"/>
                  </a:cubicBezTo>
                  <a:cubicBezTo>
                    <a:pt x="401" y="7539"/>
                    <a:pt x="801" y="7406"/>
                    <a:pt x="1134" y="7206"/>
                  </a:cubicBezTo>
                  <a:cubicBezTo>
                    <a:pt x="1501" y="7005"/>
                    <a:pt x="1835" y="6739"/>
                    <a:pt x="2102" y="6438"/>
                  </a:cubicBezTo>
                  <a:cubicBezTo>
                    <a:pt x="2402" y="6138"/>
                    <a:pt x="2669" y="5838"/>
                    <a:pt x="2869" y="5471"/>
                  </a:cubicBezTo>
                  <a:cubicBezTo>
                    <a:pt x="3018" y="5258"/>
                    <a:pt x="3140" y="5017"/>
                    <a:pt x="3253" y="4776"/>
                  </a:cubicBezTo>
                  <a:lnTo>
                    <a:pt x="3253" y="4776"/>
                  </a:lnTo>
                  <a:cubicBezTo>
                    <a:pt x="3401" y="5139"/>
                    <a:pt x="3584" y="5497"/>
                    <a:pt x="3803" y="5838"/>
                  </a:cubicBezTo>
                  <a:cubicBezTo>
                    <a:pt x="4070" y="6338"/>
                    <a:pt x="4403" y="6772"/>
                    <a:pt x="4837" y="7172"/>
                  </a:cubicBezTo>
                  <a:cubicBezTo>
                    <a:pt x="5037" y="7372"/>
                    <a:pt x="5304" y="7506"/>
                    <a:pt x="5571" y="7606"/>
                  </a:cubicBezTo>
                  <a:cubicBezTo>
                    <a:pt x="5721" y="7673"/>
                    <a:pt x="5880" y="7706"/>
                    <a:pt x="6042" y="7706"/>
                  </a:cubicBezTo>
                  <a:cubicBezTo>
                    <a:pt x="6205" y="7706"/>
                    <a:pt x="6372" y="7673"/>
                    <a:pt x="6538" y="7606"/>
                  </a:cubicBezTo>
                  <a:cubicBezTo>
                    <a:pt x="6605" y="7573"/>
                    <a:pt x="6705" y="7539"/>
                    <a:pt x="6772" y="7472"/>
                  </a:cubicBezTo>
                  <a:cubicBezTo>
                    <a:pt x="6839" y="7406"/>
                    <a:pt x="6905" y="7339"/>
                    <a:pt x="6939" y="7272"/>
                  </a:cubicBezTo>
                  <a:cubicBezTo>
                    <a:pt x="7005" y="7139"/>
                    <a:pt x="7072" y="6972"/>
                    <a:pt x="7105" y="6805"/>
                  </a:cubicBezTo>
                  <a:cubicBezTo>
                    <a:pt x="7105" y="6505"/>
                    <a:pt x="7105" y="6238"/>
                    <a:pt x="7039" y="5938"/>
                  </a:cubicBezTo>
                  <a:cubicBezTo>
                    <a:pt x="6839" y="4871"/>
                    <a:pt x="6538" y="3837"/>
                    <a:pt x="6138" y="2802"/>
                  </a:cubicBezTo>
                  <a:cubicBezTo>
                    <a:pt x="5938" y="2302"/>
                    <a:pt x="5704" y="1802"/>
                    <a:pt x="5471" y="1335"/>
                  </a:cubicBezTo>
                  <a:cubicBezTo>
                    <a:pt x="5237" y="834"/>
                    <a:pt x="4904" y="401"/>
                    <a:pt x="453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555;p36">
              <a:extLst>
                <a:ext uri="{FF2B5EF4-FFF2-40B4-BE49-F238E27FC236}">
                  <a16:creationId xmlns:a16="http://schemas.microsoft.com/office/drawing/2014/main" id="{0E182E10-E626-2970-0793-AAAEBDD66391}"/>
                </a:ext>
              </a:extLst>
            </p:cNvPr>
            <p:cNvSpPr/>
            <p:nvPr/>
          </p:nvSpPr>
          <p:spPr>
            <a:xfrm>
              <a:off x="7269909" y="1654391"/>
              <a:ext cx="757221" cy="531858"/>
            </a:xfrm>
            <a:custGeom>
              <a:avLst/>
              <a:gdLst/>
              <a:ahLst/>
              <a:cxnLst/>
              <a:rect l="l" t="t" r="r" b="b"/>
              <a:pathLst>
                <a:path w="33748" h="23704" extrusionOk="0">
                  <a:moveTo>
                    <a:pt x="1726" y="1"/>
                  </a:moveTo>
                  <a:cubicBezTo>
                    <a:pt x="263" y="1"/>
                    <a:pt x="1" y="1789"/>
                    <a:pt x="1258" y="3893"/>
                  </a:cubicBezTo>
                  <a:cubicBezTo>
                    <a:pt x="5528" y="11131"/>
                    <a:pt x="12566" y="22439"/>
                    <a:pt x="18737" y="23640"/>
                  </a:cubicBezTo>
                  <a:cubicBezTo>
                    <a:pt x="18963" y="23683"/>
                    <a:pt x="19226" y="23703"/>
                    <a:pt x="19522" y="23703"/>
                  </a:cubicBezTo>
                  <a:cubicBezTo>
                    <a:pt x="23598" y="23703"/>
                    <a:pt x="33748" y="19904"/>
                    <a:pt x="33748" y="19904"/>
                  </a:cubicBezTo>
                  <a:lnTo>
                    <a:pt x="27777" y="4727"/>
                  </a:lnTo>
                  <a:cubicBezTo>
                    <a:pt x="27777" y="4727"/>
                    <a:pt x="19876" y="10206"/>
                    <a:pt x="18583" y="10206"/>
                  </a:cubicBezTo>
                  <a:cubicBezTo>
                    <a:pt x="18553" y="10206"/>
                    <a:pt x="18526" y="10203"/>
                    <a:pt x="18504" y="10197"/>
                  </a:cubicBezTo>
                  <a:cubicBezTo>
                    <a:pt x="16836" y="9797"/>
                    <a:pt x="6162" y="2125"/>
                    <a:pt x="3360" y="524"/>
                  </a:cubicBezTo>
                  <a:cubicBezTo>
                    <a:pt x="2713" y="162"/>
                    <a:pt x="2165" y="1"/>
                    <a:pt x="1726" y="1"/>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556;p36">
              <a:extLst>
                <a:ext uri="{FF2B5EF4-FFF2-40B4-BE49-F238E27FC236}">
                  <a16:creationId xmlns:a16="http://schemas.microsoft.com/office/drawing/2014/main" id="{917853EF-EF2D-09B7-D9AC-D3BDDB0EBC55}"/>
                </a:ext>
              </a:extLst>
            </p:cNvPr>
            <p:cNvSpPr/>
            <p:nvPr/>
          </p:nvSpPr>
          <p:spPr>
            <a:xfrm>
              <a:off x="7330309" y="1793366"/>
              <a:ext cx="69399" cy="109607"/>
            </a:xfrm>
            <a:custGeom>
              <a:avLst/>
              <a:gdLst/>
              <a:ahLst/>
              <a:cxnLst/>
              <a:rect l="l" t="t" r="r" b="b"/>
              <a:pathLst>
                <a:path w="3093" h="4885" extrusionOk="0">
                  <a:moveTo>
                    <a:pt x="0" y="0"/>
                  </a:moveTo>
                  <a:lnTo>
                    <a:pt x="0" y="0"/>
                  </a:lnTo>
                  <a:cubicBezTo>
                    <a:pt x="467" y="834"/>
                    <a:pt x="901" y="1668"/>
                    <a:pt x="1435" y="2502"/>
                  </a:cubicBezTo>
                  <a:cubicBezTo>
                    <a:pt x="1435" y="2502"/>
                    <a:pt x="1468" y="2536"/>
                    <a:pt x="1468" y="2569"/>
                  </a:cubicBezTo>
                  <a:lnTo>
                    <a:pt x="1135" y="2235"/>
                  </a:lnTo>
                  <a:lnTo>
                    <a:pt x="434" y="1535"/>
                  </a:lnTo>
                  <a:cubicBezTo>
                    <a:pt x="434" y="1535"/>
                    <a:pt x="401" y="1535"/>
                    <a:pt x="434" y="1568"/>
                  </a:cubicBezTo>
                  <a:cubicBezTo>
                    <a:pt x="634" y="1802"/>
                    <a:pt x="834" y="2035"/>
                    <a:pt x="1068" y="2269"/>
                  </a:cubicBezTo>
                  <a:cubicBezTo>
                    <a:pt x="1201" y="2402"/>
                    <a:pt x="1301" y="2502"/>
                    <a:pt x="1435" y="2602"/>
                  </a:cubicBezTo>
                  <a:lnTo>
                    <a:pt x="1602" y="2769"/>
                  </a:lnTo>
                  <a:lnTo>
                    <a:pt x="2202" y="3670"/>
                  </a:lnTo>
                  <a:cubicBezTo>
                    <a:pt x="2335" y="3870"/>
                    <a:pt x="2469" y="4070"/>
                    <a:pt x="2602" y="4270"/>
                  </a:cubicBezTo>
                  <a:cubicBezTo>
                    <a:pt x="2736" y="4470"/>
                    <a:pt x="2936" y="4670"/>
                    <a:pt x="3069" y="4871"/>
                  </a:cubicBezTo>
                  <a:cubicBezTo>
                    <a:pt x="3059" y="4880"/>
                    <a:pt x="3058" y="4884"/>
                    <a:pt x="3061" y="4884"/>
                  </a:cubicBezTo>
                  <a:cubicBezTo>
                    <a:pt x="3066" y="4884"/>
                    <a:pt x="3093" y="4861"/>
                    <a:pt x="3069" y="4837"/>
                  </a:cubicBezTo>
                  <a:cubicBezTo>
                    <a:pt x="2936" y="4637"/>
                    <a:pt x="2869" y="4404"/>
                    <a:pt x="2736" y="4237"/>
                  </a:cubicBezTo>
                  <a:lnTo>
                    <a:pt x="2335" y="3603"/>
                  </a:lnTo>
                  <a:cubicBezTo>
                    <a:pt x="2069" y="3203"/>
                    <a:pt x="1835" y="2802"/>
                    <a:pt x="1568" y="2369"/>
                  </a:cubicBezTo>
                  <a:cubicBezTo>
                    <a:pt x="1068" y="1568"/>
                    <a:pt x="534" y="801"/>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557;p36">
              <a:extLst>
                <a:ext uri="{FF2B5EF4-FFF2-40B4-BE49-F238E27FC236}">
                  <a16:creationId xmlns:a16="http://schemas.microsoft.com/office/drawing/2014/main" id="{7695B3F2-C011-52D6-1C4C-C2344B1486F6}"/>
                </a:ext>
              </a:extLst>
            </p:cNvPr>
            <p:cNvSpPr/>
            <p:nvPr/>
          </p:nvSpPr>
          <p:spPr>
            <a:xfrm>
              <a:off x="7839987" y="1815444"/>
              <a:ext cx="116787" cy="298643"/>
            </a:xfrm>
            <a:custGeom>
              <a:avLst/>
              <a:gdLst/>
              <a:ahLst/>
              <a:cxnLst/>
              <a:rect l="l" t="t" r="r" b="b"/>
              <a:pathLst>
                <a:path w="5205" h="13310" extrusionOk="0">
                  <a:moveTo>
                    <a:pt x="67" y="0"/>
                  </a:moveTo>
                  <a:cubicBezTo>
                    <a:pt x="34" y="0"/>
                    <a:pt x="1" y="17"/>
                    <a:pt x="1" y="51"/>
                  </a:cubicBezTo>
                  <a:cubicBezTo>
                    <a:pt x="1668" y="5021"/>
                    <a:pt x="4704" y="12226"/>
                    <a:pt x="5104" y="13260"/>
                  </a:cubicBezTo>
                  <a:cubicBezTo>
                    <a:pt x="5121" y="13293"/>
                    <a:pt x="5146" y="13310"/>
                    <a:pt x="5167" y="13310"/>
                  </a:cubicBezTo>
                  <a:cubicBezTo>
                    <a:pt x="5188" y="13310"/>
                    <a:pt x="5204" y="13293"/>
                    <a:pt x="5204" y="13260"/>
                  </a:cubicBezTo>
                  <a:cubicBezTo>
                    <a:pt x="4771" y="12159"/>
                    <a:pt x="2736" y="5921"/>
                    <a:pt x="134" y="51"/>
                  </a:cubicBezTo>
                  <a:cubicBezTo>
                    <a:pt x="134" y="17"/>
                    <a:pt x="101" y="0"/>
                    <a:pt x="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558;p36">
              <a:extLst>
                <a:ext uri="{FF2B5EF4-FFF2-40B4-BE49-F238E27FC236}">
                  <a16:creationId xmlns:a16="http://schemas.microsoft.com/office/drawing/2014/main" id="{F2BD7E87-2672-BC97-E290-82F8FF6620DC}"/>
                </a:ext>
              </a:extLst>
            </p:cNvPr>
            <p:cNvSpPr/>
            <p:nvPr/>
          </p:nvSpPr>
          <p:spPr>
            <a:xfrm>
              <a:off x="6900709" y="1602158"/>
              <a:ext cx="759689" cy="1065422"/>
            </a:xfrm>
            <a:custGeom>
              <a:avLst/>
              <a:gdLst/>
              <a:ahLst/>
              <a:cxnLst/>
              <a:rect l="l" t="t" r="r" b="b"/>
              <a:pathLst>
                <a:path w="33858" h="47484" extrusionOk="0">
                  <a:moveTo>
                    <a:pt x="14724" y="0"/>
                  </a:moveTo>
                  <a:cubicBezTo>
                    <a:pt x="14318" y="0"/>
                    <a:pt x="13931" y="37"/>
                    <a:pt x="13577" y="116"/>
                  </a:cubicBezTo>
                  <a:cubicBezTo>
                    <a:pt x="11876" y="483"/>
                    <a:pt x="9440" y="1751"/>
                    <a:pt x="7272" y="4953"/>
                  </a:cubicBezTo>
                  <a:cubicBezTo>
                    <a:pt x="3470" y="10557"/>
                    <a:pt x="0" y="18930"/>
                    <a:pt x="134" y="23600"/>
                  </a:cubicBezTo>
                  <a:cubicBezTo>
                    <a:pt x="301" y="30938"/>
                    <a:pt x="4937" y="47484"/>
                    <a:pt x="4937" y="47484"/>
                  </a:cubicBezTo>
                  <a:lnTo>
                    <a:pt x="8039" y="43214"/>
                  </a:lnTo>
                  <a:lnTo>
                    <a:pt x="12476" y="45215"/>
                  </a:lnTo>
                  <a:cubicBezTo>
                    <a:pt x="12476" y="45215"/>
                    <a:pt x="6438" y="28203"/>
                    <a:pt x="6505" y="23733"/>
                  </a:cubicBezTo>
                  <a:cubicBezTo>
                    <a:pt x="6538" y="19230"/>
                    <a:pt x="9607" y="6988"/>
                    <a:pt x="10374" y="5087"/>
                  </a:cubicBezTo>
                  <a:cubicBezTo>
                    <a:pt x="11175" y="3219"/>
                    <a:pt x="12709" y="1284"/>
                    <a:pt x="13677" y="1117"/>
                  </a:cubicBezTo>
                  <a:cubicBezTo>
                    <a:pt x="14041" y="1054"/>
                    <a:pt x="14575" y="996"/>
                    <a:pt x="15128" y="996"/>
                  </a:cubicBezTo>
                  <a:cubicBezTo>
                    <a:pt x="16044" y="996"/>
                    <a:pt x="17013" y="1156"/>
                    <a:pt x="17346" y="1718"/>
                  </a:cubicBezTo>
                  <a:cubicBezTo>
                    <a:pt x="17846" y="2585"/>
                    <a:pt x="14411" y="20231"/>
                    <a:pt x="16312" y="26469"/>
                  </a:cubicBezTo>
                  <a:cubicBezTo>
                    <a:pt x="18213" y="32706"/>
                    <a:pt x="27887" y="46016"/>
                    <a:pt x="27887" y="46016"/>
                  </a:cubicBezTo>
                  <a:lnTo>
                    <a:pt x="28754" y="41346"/>
                  </a:lnTo>
                  <a:lnTo>
                    <a:pt x="33858" y="41680"/>
                  </a:lnTo>
                  <a:cubicBezTo>
                    <a:pt x="33858" y="41680"/>
                    <a:pt x="22850" y="26469"/>
                    <a:pt x="22450" y="22866"/>
                  </a:cubicBezTo>
                  <a:cubicBezTo>
                    <a:pt x="22049" y="19263"/>
                    <a:pt x="22016" y="5520"/>
                    <a:pt x="21683" y="3686"/>
                  </a:cubicBezTo>
                  <a:cubicBezTo>
                    <a:pt x="21391" y="1817"/>
                    <a:pt x="17573" y="0"/>
                    <a:pt x="147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559;p36">
              <a:extLst>
                <a:ext uri="{FF2B5EF4-FFF2-40B4-BE49-F238E27FC236}">
                  <a16:creationId xmlns:a16="http://schemas.microsoft.com/office/drawing/2014/main" id="{8A5C202E-4756-9BA1-9C65-5FA1CF8D72EE}"/>
                </a:ext>
              </a:extLst>
            </p:cNvPr>
            <p:cNvSpPr/>
            <p:nvPr/>
          </p:nvSpPr>
          <p:spPr>
            <a:xfrm>
              <a:off x="7173879" y="1496973"/>
              <a:ext cx="134760" cy="192177"/>
            </a:xfrm>
            <a:custGeom>
              <a:avLst/>
              <a:gdLst/>
              <a:ahLst/>
              <a:cxnLst/>
              <a:rect l="l" t="t" r="r" b="b"/>
              <a:pathLst>
                <a:path w="6006" h="8565" extrusionOk="0">
                  <a:moveTo>
                    <a:pt x="6005" y="1"/>
                  </a:moveTo>
                  <a:lnTo>
                    <a:pt x="5371" y="168"/>
                  </a:lnTo>
                  <a:lnTo>
                    <a:pt x="968" y="1569"/>
                  </a:lnTo>
                  <a:lnTo>
                    <a:pt x="835" y="4971"/>
                  </a:lnTo>
                  <a:lnTo>
                    <a:pt x="835" y="5205"/>
                  </a:lnTo>
                  <a:cubicBezTo>
                    <a:pt x="835" y="5205"/>
                    <a:pt x="1" y="8274"/>
                    <a:pt x="568" y="8474"/>
                  </a:cubicBezTo>
                  <a:cubicBezTo>
                    <a:pt x="769" y="8537"/>
                    <a:pt x="980" y="8565"/>
                    <a:pt x="1198" y="8565"/>
                  </a:cubicBezTo>
                  <a:cubicBezTo>
                    <a:pt x="2820" y="8565"/>
                    <a:pt x="4761" y="6996"/>
                    <a:pt x="4938" y="6672"/>
                  </a:cubicBezTo>
                  <a:cubicBezTo>
                    <a:pt x="5204" y="5705"/>
                    <a:pt x="5405" y="4771"/>
                    <a:pt x="5571" y="3770"/>
                  </a:cubicBezTo>
                  <a:cubicBezTo>
                    <a:pt x="5571" y="3637"/>
                    <a:pt x="5605" y="3503"/>
                    <a:pt x="5638" y="3370"/>
                  </a:cubicBezTo>
                  <a:cubicBezTo>
                    <a:pt x="5638" y="3203"/>
                    <a:pt x="5671" y="3103"/>
                    <a:pt x="5671" y="2936"/>
                  </a:cubicBezTo>
                  <a:cubicBezTo>
                    <a:pt x="5705" y="2770"/>
                    <a:pt x="5738" y="2603"/>
                    <a:pt x="5738" y="2436"/>
                  </a:cubicBezTo>
                  <a:cubicBezTo>
                    <a:pt x="5738" y="2369"/>
                    <a:pt x="5705" y="2303"/>
                    <a:pt x="5738" y="2236"/>
                  </a:cubicBezTo>
                  <a:cubicBezTo>
                    <a:pt x="5772" y="2169"/>
                    <a:pt x="5772" y="2136"/>
                    <a:pt x="5772" y="2069"/>
                  </a:cubicBezTo>
                  <a:cubicBezTo>
                    <a:pt x="5905" y="902"/>
                    <a:pt x="6005" y="1"/>
                    <a:pt x="6005" y="1"/>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560;p36">
              <a:extLst>
                <a:ext uri="{FF2B5EF4-FFF2-40B4-BE49-F238E27FC236}">
                  <a16:creationId xmlns:a16="http://schemas.microsoft.com/office/drawing/2014/main" id="{D172D64D-D7A8-C1F5-64E2-304F74E07274}"/>
                </a:ext>
              </a:extLst>
            </p:cNvPr>
            <p:cNvSpPr/>
            <p:nvPr/>
          </p:nvSpPr>
          <p:spPr>
            <a:xfrm>
              <a:off x="7192591" y="1496973"/>
              <a:ext cx="116047" cy="111559"/>
            </a:xfrm>
            <a:custGeom>
              <a:avLst/>
              <a:gdLst/>
              <a:ahLst/>
              <a:cxnLst/>
              <a:rect l="l" t="t" r="r" b="b"/>
              <a:pathLst>
                <a:path w="5172" h="4972" extrusionOk="0">
                  <a:moveTo>
                    <a:pt x="5171" y="1"/>
                  </a:moveTo>
                  <a:lnTo>
                    <a:pt x="4537" y="168"/>
                  </a:lnTo>
                  <a:lnTo>
                    <a:pt x="167" y="1569"/>
                  </a:lnTo>
                  <a:lnTo>
                    <a:pt x="1" y="4971"/>
                  </a:lnTo>
                  <a:cubicBezTo>
                    <a:pt x="2002" y="4771"/>
                    <a:pt x="3803" y="3704"/>
                    <a:pt x="4938" y="2069"/>
                  </a:cubicBezTo>
                  <a:cubicBezTo>
                    <a:pt x="5071" y="902"/>
                    <a:pt x="5171" y="1"/>
                    <a:pt x="51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561;p36">
              <a:extLst>
                <a:ext uri="{FF2B5EF4-FFF2-40B4-BE49-F238E27FC236}">
                  <a16:creationId xmlns:a16="http://schemas.microsoft.com/office/drawing/2014/main" id="{585904B5-F264-FFCD-A570-365758A57526}"/>
                </a:ext>
              </a:extLst>
            </p:cNvPr>
            <p:cNvSpPr/>
            <p:nvPr/>
          </p:nvSpPr>
          <p:spPr>
            <a:xfrm>
              <a:off x="7056377" y="1277158"/>
              <a:ext cx="347310" cy="298262"/>
            </a:xfrm>
            <a:custGeom>
              <a:avLst/>
              <a:gdLst/>
              <a:ahLst/>
              <a:cxnLst/>
              <a:rect l="l" t="t" r="r" b="b"/>
              <a:pathLst>
                <a:path w="15479" h="13293" extrusionOk="0">
                  <a:moveTo>
                    <a:pt x="8989" y="0"/>
                  </a:moveTo>
                  <a:cubicBezTo>
                    <a:pt x="7171" y="0"/>
                    <a:pt x="5096" y="1066"/>
                    <a:pt x="3136" y="4161"/>
                  </a:cubicBezTo>
                  <a:cubicBezTo>
                    <a:pt x="1" y="9198"/>
                    <a:pt x="2636" y="11666"/>
                    <a:pt x="3737" y="12366"/>
                  </a:cubicBezTo>
                  <a:cubicBezTo>
                    <a:pt x="4214" y="12663"/>
                    <a:pt x="5293" y="13292"/>
                    <a:pt x="6705" y="13292"/>
                  </a:cubicBezTo>
                  <a:cubicBezTo>
                    <a:pt x="8153" y="13292"/>
                    <a:pt x="9951" y="12630"/>
                    <a:pt x="11809" y="10265"/>
                  </a:cubicBezTo>
                  <a:cubicBezTo>
                    <a:pt x="15478" y="5595"/>
                    <a:pt x="14144" y="2526"/>
                    <a:pt x="11976" y="992"/>
                  </a:cubicBezTo>
                  <a:cubicBezTo>
                    <a:pt x="11136" y="406"/>
                    <a:pt x="10111" y="0"/>
                    <a:pt x="8989"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562;p36">
              <a:extLst>
                <a:ext uri="{FF2B5EF4-FFF2-40B4-BE49-F238E27FC236}">
                  <a16:creationId xmlns:a16="http://schemas.microsoft.com/office/drawing/2014/main" id="{1258C102-37E3-B00B-5088-80BD10A0E4B2}"/>
                </a:ext>
              </a:extLst>
            </p:cNvPr>
            <p:cNvSpPr/>
            <p:nvPr/>
          </p:nvSpPr>
          <p:spPr>
            <a:xfrm>
              <a:off x="7151442" y="1351425"/>
              <a:ext cx="24704" cy="14607"/>
            </a:xfrm>
            <a:custGeom>
              <a:avLst/>
              <a:gdLst/>
              <a:ahLst/>
              <a:cxnLst/>
              <a:rect l="l" t="t" r="r" b="b"/>
              <a:pathLst>
                <a:path w="1101" h="651" extrusionOk="0">
                  <a:moveTo>
                    <a:pt x="438" y="0"/>
                  </a:moveTo>
                  <a:cubicBezTo>
                    <a:pt x="342" y="0"/>
                    <a:pt x="250" y="17"/>
                    <a:pt x="167" y="50"/>
                  </a:cubicBezTo>
                  <a:cubicBezTo>
                    <a:pt x="0" y="117"/>
                    <a:pt x="0" y="350"/>
                    <a:pt x="167" y="450"/>
                  </a:cubicBezTo>
                  <a:cubicBezTo>
                    <a:pt x="300" y="484"/>
                    <a:pt x="434" y="517"/>
                    <a:pt x="567" y="584"/>
                  </a:cubicBezTo>
                  <a:cubicBezTo>
                    <a:pt x="667" y="650"/>
                    <a:pt x="834" y="650"/>
                    <a:pt x="967" y="650"/>
                  </a:cubicBezTo>
                  <a:cubicBezTo>
                    <a:pt x="1067" y="617"/>
                    <a:pt x="1101" y="517"/>
                    <a:pt x="1101" y="417"/>
                  </a:cubicBezTo>
                  <a:cubicBezTo>
                    <a:pt x="1034" y="217"/>
                    <a:pt x="901" y="83"/>
                    <a:pt x="734" y="50"/>
                  </a:cubicBezTo>
                  <a:cubicBezTo>
                    <a:pt x="634" y="17"/>
                    <a:pt x="534" y="0"/>
                    <a:pt x="4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563;p36">
              <a:extLst>
                <a:ext uri="{FF2B5EF4-FFF2-40B4-BE49-F238E27FC236}">
                  <a16:creationId xmlns:a16="http://schemas.microsoft.com/office/drawing/2014/main" id="{9BBAD1BD-4E78-6732-7924-C5FA23327990}"/>
                </a:ext>
              </a:extLst>
            </p:cNvPr>
            <p:cNvSpPr/>
            <p:nvPr/>
          </p:nvSpPr>
          <p:spPr>
            <a:xfrm>
              <a:off x="7221041" y="1388939"/>
              <a:ext cx="20979" cy="20216"/>
            </a:xfrm>
            <a:custGeom>
              <a:avLst/>
              <a:gdLst/>
              <a:ahLst/>
              <a:cxnLst/>
              <a:rect l="l" t="t" r="r" b="b"/>
              <a:pathLst>
                <a:path w="935" h="901" extrusionOk="0">
                  <a:moveTo>
                    <a:pt x="268" y="1"/>
                  </a:moveTo>
                  <a:cubicBezTo>
                    <a:pt x="224" y="1"/>
                    <a:pt x="179" y="5"/>
                    <a:pt x="134" y="13"/>
                  </a:cubicBezTo>
                  <a:cubicBezTo>
                    <a:pt x="67" y="46"/>
                    <a:pt x="0" y="146"/>
                    <a:pt x="0" y="246"/>
                  </a:cubicBezTo>
                  <a:cubicBezTo>
                    <a:pt x="67" y="379"/>
                    <a:pt x="134" y="480"/>
                    <a:pt x="267" y="580"/>
                  </a:cubicBezTo>
                  <a:cubicBezTo>
                    <a:pt x="367" y="680"/>
                    <a:pt x="467" y="746"/>
                    <a:pt x="567" y="846"/>
                  </a:cubicBezTo>
                  <a:cubicBezTo>
                    <a:pt x="614" y="884"/>
                    <a:pt x="663" y="900"/>
                    <a:pt x="710" y="900"/>
                  </a:cubicBezTo>
                  <a:cubicBezTo>
                    <a:pt x="830" y="900"/>
                    <a:pt x="934" y="791"/>
                    <a:pt x="934" y="646"/>
                  </a:cubicBezTo>
                  <a:cubicBezTo>
                    <a:pt x="901" y="446"/>
                    <a:pt x="801" y="279"/>
                    <a:pt x="634" y="179"/>
                  </a:cubicBezTo>
                  <a:cubicBezTo>
                    <a:pt x="556" y="50"/>
                    <a:pt x="419" y="1"/>
                    <a:pt x="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564;p36">
              <a:extLst>
                <a:ext uri="{FF2B5EF4-FFF2-40B4-BE49-F238E27FC236}">
                  <a16:creationId xmlns:a16="http://schemas.microsoft.com/office/drawing/2014/main" id="{9D206605-421D-FC10-C1D8-6D484CB0B7FF}"/>
                </a:ext>
              </a:extLst>
            </p:cNvPr>
            <p:cNvSpPr/>
            <p:nvPr/>
          </p:nvSpPr>
          <p:spPr>
            <a:xfrm>
              <a:off x="7186601" y="1425130"/>
              <a:ext cx="12004" cy="25467"/>
            </a:xfrm>
            <a:custGeom>
              <a:avLst/>
              <a:gdLst/>
              <a:ahLst/>
              <a:cxnLst/>
              <a:rect l="l" t="t" r="r" b="b"/>
              <a:pathLst>
                <a:path w="535" h="1135" extrusionOk="0">
                  <a:moveTo>
                    <a:pt x="535" y="1"/>
                  </a:moveTo>
                  <a:cubicBezTo>
                    <a:pt x="268" y="301"/>
                    <a:pt x="1" y="835"/>
                    <a:pt x="368" y="1135"/>
                  </a:cubicBezTo>
                  <a:cubicBezTo>
                    <a:pt x="134" y="801"/>
                    <a:pt x="334" y="401"/>
                    <a:pt x="535" y="67"/>
                  </a:cubicBezTo>
                  <a:lnTo>
                    <a:pt x="535"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565;p36">
              <a:extLst>
                <a:ext uri="{FF2B5EF4-FFF2-40B4-BE49-F238E27FC236}">
                  <a16:creationId xmlns:a16="http://schemas.microsoft.com/office/drawing/2014/main" id="{1345026A-430C-536D-A004-868AA31A72BC}"/>
                </a:ext>
              </a:extLst>
            </p:cNvPr>
            <p:cNvSpPr/>
            <p:nvPr/>
          </p:nvSpPr>
          <p:spPr>
            <a:xfrm>
              <a:off x="7186354" y="1420486"/>
              <a:ext cx="35631" cy="28024"/>
            </a:xfrm>
            <a:custGeom>
              <a:avLst/>
              <a:gdLst/>
              <a:ahLst/>
              <a:cxnLst/>
              <a:rect l="l" t="t" r="r" b="b"/>
              <a:pathLst>
                <a:path w="1588" h="1249" extrusionOk="0">
                  <a:moveTo>
                    <a:pt x="929" y="1"/>
                  </a:moveTo>
                  <a:cubicBezTo>
                    <a:pt x="487" y="1"/>
                    <a:pt x="1" y="939"/>
                    <a:pt x="479" y="1208"/>
                  </a:cubicBezTo>
                  <a:cubicBezTo>
                    <a:pt x="534" y="1236"/>
                    <a:pt x="591" y="1249"/>
                    <a:pt x="647" y="1249"/>
                  </a:cubicBezTo>
                  <a:cubicBezTo>
                    <a:pt x="1131" y="1249"/>
                    <a:pt x="1587" y="310"/>
                    <a:pt x="1079" y="41"/>
                  </a:cubicBezTo>
                  <a:cubicBezTo>
                    <a:pt x="1031" y="13"/>
                    <a:pt x="980" y="1"/>
                    <a:pt x="9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566;p36">
              <a:extLst>
                <a:ext uri="{FF2B5EF4-FFF2-40B4-BE49-F238E27FC236}">
                  <a16:creationId xmlns:a16="http://schemas.microsoft.com/office/drawing/2014/main" id="{9D71C96D-A51D-9D93-2356-4CE3CA289A6C}"/>
                </a:ext>
              </a:extLst>
            </p:cNvPr>
            <p:cNvSpPr/>
            <p:nvPr/>
          </p:nvSpPr>
          <p:spPr>
            <a:xfrm>
              <a:off x="7209800" y="1425242"/>
              <a:ext cx="20239" cy="16020"/>
            </a:xfrm>
            <a:custGeom>
              <a:avLst/>
              <a:gdLst/>
              <a:ahLst/>
              <a:cxnLst/>
              <a:rect l="l" t="t" r="r" b="b"/>
              <a:pathLst>
                <a:path w="902" h="714" extrusionOk="0">
                  <a:moveTo>
                    <a:pt x="196" y="1"/>
                  </a:moveTo>
                  <a:cubicBezTo>
                    <a:pt x="163" y="1"/>
                    <a:pt x="124" y="39"/>
                    <a:pt x="101" y="62"/>
                  </a:cubicBezTo>
                  <a:cubicBezTo>
                    <a:pt x="1" y="296"/>
                    <a:pt x="101" y="563"/>
                    <a:pt x="301" y="696"/>
                  </a:cubicBezTo>
                  <a:cubicBezTo>
                    <a:pt x="342" y="708"/>
                    <a:pt x="384" y="713"/>
                    <a:pt x="425" y="713"/>
                  </a:cubicBezTo>
                  <a:cubicBezTo>
                    <a:pt x="623" y="713"/>
                    <a:pt x="819" y="589"/>
                    <a:pt x="902" y="396"/>
                  </a:cubicBezTo>
                  <a:cubicBezTo>
                    <a:pt x="902" y="363"/>
                    <a:pt x="902" y="363"/>
                    <a:pt x="902" y="363"/>
                  </a:cubicBezTo>
                  <a:cubicBezTo>
                    <a:pt x="828" y="418"/>
                    <a:pt x="734" y="442"/>
                    <a:pt x="643" y="442"/>
                  </a:cubicBezTo>
                  <a:cubicBezTo>
                    <a:pt x="568" y="442"/>
                    <a:pt x="495" y="426"/>
                    <a:pt x="435" y="396"/>
                  </a:cubicBezTo>
                  <a:cubicBezTo>
                    <a:pt x="334" y="329"/>
                    <a:pt x="301" y="162"/>
                    <a:pt x="234" y="29"/>
                  </a:cubicBezTo>
                  <a:cubicBezTo>
                    <a:pt x="224" y="8"/>
                    <a:pt x="211" y="1"/>
                    <a:pt x="1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567;p36">
              <a:extLst>
                <a:ext uri="{FF2B5EF4-FFF2-40B4-BE49-F238E27FC236}">
                  <a16:creationId xmlns:a16="http://schemas.microsoft.com/office/drawing/2014/main" id="{C838A115-A41D-5AC1-AC62-72B86602BE42}"/>
                </a:ext>
              </a:extLst>
            </p:cNvPr>
            <p:cNvSpPr/>
            <p:nvPr/>
          </p:nvSpPr>
          <p:spPr>
            <a:xfrm>
              <a:off x="7136454" y="1398183"/>
              <a:ext cx="19498" cy="16290"/>
            </a:xfrm>
            <a:custGeom>
              <a:avLst/>
              <a:gdLst/>
              <a:ahLst/>
              <a:cxnLst/>
              <a:rect l="l" t="t" r="r" b="b"/>
              <a:pathLst>
                <a:path w="869" h="726" extrusionOk="0">
                  <a:moveTo>
                    <a:pt x="835" y="1"/>
                  </a:moveTo>
                  <a:cubicBezTo>
                    <a:pt x="651" y="338"/>
                    <a:pt x="410" y="676"/>
                    <a:pt x="87" y="676"/>
                  </a:cubicBezTo>
                  <a:cubicBezTo>
                    <a:pt x="59" y="676"/>
                    <a:pt x="30" y="673"/>
                    <a:pt x="1" y="668"/>
                  </a:cubicBezTo>
                  <a:lnTo>
                    <a:pt x="1" y="668"/>
                  </a:lnTo>
                  <a:cubicBezTo>
                    <a:pt x="69" y="708"/>
                    <a:pt x="136" y="725"/>
                    <a:pt x="201" y="725"/>
                  </a:cubicBezTo>
                  <a:cubicBezTo>
                    <a:pt x="518" y="725"/>
                    <a:pt x="785" y="305"/>
                    <a:pt x="8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568;p36">
              <a:extLst>
                <a:ext uri="{FF2B5EF4-FFF2-40B4-BE49-F238E27FC236}">
                  <a16:creationId xmlns:a16="http://schemas.microsoft.com/office/drawing/2014/main" id="{613EA54F-9913-AF75-87A9-525C7BAD8509}"/>
                </a:ext>
              </a:extLst>
            </p:cNvPr>
            <p:cNvSpPr/>
            <p:nvPr/>
          </p:nvSpPr>
          <p:spPr>
            <a:xfrm>
              <a:off x="7127547" y="1384564"/>
              <a:ext cx="35272" cy="27015"/>
            </a:xfrm>
            <a:custGeom>
              <a:avLst/>
              <a:gdLst/>
              <a:ahLst/>
              <a:cxnLst/>
              <a:rect l="l" t="t" r="r" b="b"/>
              <a:pathLst>
                <a:path w="1572" h="1204" extrusionOk="0">
                  <a:moveTo>
                    <a:pt x="935" y="0"/>
                  </a:moveTo>
                  <a:cubicBezTo>
                    <a:pt x="459" y="0"/>
                    <a:pt x="1" y="855"/>
                    <a:pt x="431" y="1142"/>
                  </a:cubicBezTo>
                  <a:cubicBezTo>
                    <a:pt x="496" y="1185"/>
                    <a:pt x="564" y="1204"/>
                    <a:pt x="632" y="1204"/>
                  </a:cubicBezTo>
                  <a:cubicBezTo>
                    <a:pt x="1093" y="1204"/>
                    <a:pt x="1572" y="336"/>
                    <a:pt x="1165" y="74"/>
                  </a:cubicBezTo>
                  <a:cubicBezTo>
                    <a:pt x="1090" y="23"/>
                    <a:pt x="1013" y="0"/>
                    <a:pt x="9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569;p36">
              <a:extLst>
                <a:ext uri="{FF2B5EF4-FFF2-40B4-BE49-F238E27FC236}">
                  <a16:creationId xmlns:a16="http://schemas.microsoft.com/office/drawing/2014/main" id="{F7D78128-8ED5-A9E5-44C1-81923E912B69}"/>
                </a:ext>
              </a:extLst>
            </p:cNvPr>
            <p:cNvSpPr/>
            <p:nvPr/>
          </p:nvSpPr>
          <p:spPr>
            <a:xfrm>
              <a:off x="7131226" y="1374983"/>
              <a:ext cx="17232" cy="16379"/>
            </a:xfrm>
            <a:custGeom>
              <a:avLst/>
              <a:gdLst/>
              <a:ahLst/>
              <a:cxnLst/>
              <a:rect l="l" t="t" r="r" b="b"/>
              <a:pathLst>
                <a:path w="768" h="730" extrusionOk="0">
                  <a:moveTo>
                    <a:pt x="167" y="1"/>
                  </a:moveTo>
                  <a:cubicBezTo>
                    <a:pt x="0" y="201"/>
                    <a:pt x="0" y="468"/>
                    <a:pt x="134" y="668"/>
                  </a:cubicBezTo>
                  <a:cubicBezTo>
                    <a:pt x="188" y="711"/>
                    <a:pt x="252" y="730"/>
                    <a:pt x="320" y="730"/>
                  </a:cubicBezTo>
                  <a:cubicBezTo>
                    <a:pt x="463" y="730"/>
                    <a:pt x="621" y="647"/>
                    <a:pt x="734" y="534"/>
                  </a:cubicBezTo>
                  <a:cubicBezTo>
                    <a:pt x="768" y="501"/>
                    <a:pt x="768" y="434"/>
                    <a:pt x="734" y="434"/>
                  </a:cubicBezTo>
                  <a:cubicBezTo>
                    <a:pt x="645" y="434"/>
                    <a:pt x="542" y="464"/>
                    <a:pt x="453" y="464"/>
                  </a:cubicBezTo>
                  <a:cubicBezTo>
                    <a:pt x="408" y="464"/>
                    <a:pt x="367" y="457"/>
                    <a:pt x="334" y="434"/>
                  </a:cubicBezTo>
                  <a:cubicBezTo>
                    <a:pt x="234" y="368"/>
                    <a:pt x="201" y="201"/>
                    <a:pt x="2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570;p36">
              <a:extLst>
                <a:ext uri="{FF2B5EF4-FFF2-40B4-BE49-F238E27FC236}">
                  <a16:creationId xmlns:a16="http://schemas.microsoft.com/office/drawing/2014/main" id="{F948F9F0-922D-BD03-16BE-B56158287C9B}"/>
                </a:ext>
              </a:extLst>
            </p:cNvPr>
            <p:cNvSpPr/>
            <p:nvPr/>
          </p:nvSpPr>
          <p:spPr>
            <a:xfrm>
              <a:off x="7144688" y="1485014"/>
              <a:ext cx="17995" cy="9940"/>
            </a:xfrm>
            <a:custGeom>
              <a:avLst/>
              <a:gdLst/>
              <a:ahLst/>
              <a:cxnLst/>
              <a:rect l="l" t="t" r="r" b="b"/>
              <a:pathLst>
                <a:path w="802" h="443" extrusionOk="0">
                  <a:moveTo>
                    <a:pt x="1" y="0"/>
                  </a:moveTo>
                  <a:cubicBezTo>
                    <a:pt x="34" y="200"/>
                    <a:pt x="168" y="367"/>
                    <a:pt x="368" y="434"/>
                  </a:cubicBezTo>
                  <a:cubicBezTo>
                    <a:pt x="396" y="439"/>
                    <a:pt x="423" y="442"/>
                    <a:pt x="451" y="442"/>
                  </a:cubicBezTo>
                  <a:cubicBezTo>
                    <a:pt x="588" y="442"/>
                    <a:pt x="718" y="373"/>
                    <a:pt x="801" y="234"/>
                  </a:cubicBezTo>
                  <a:lnTo>
                    <a:pt x="801" y="234"/>
                  </a:lnTo>
                  <a:cubicBezTo>
                    <a:pt x="704" y="283"/>
                    <a:pt x="588" y="314"/>
                    <a:pt x="481" y="314"/>
                  </a:cubicBezTo>
                  <a:cubicBezTo>
                    <a:pt x="442" y="314"/>
                    <a:pt x="404" y="309"/>
                    <a:pt x="368" y="300"/>
                  </a:cubicBezTo>
                  <a:cubicBezTo>
                    <a:pt x="234" y="234"/>
                    <a:pt x="134" y="134"/>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571;p36">
              <a:extLst>
                <a:ext uri="{FF2B5EF4-FFF2-40B4-BE49-F238E27FC236}">
                  <a16:creationId xmlns:a16="http://schemas.microsoft.com/office/drawing/2014/main" id="{954F472F-C1FA-C8E2-D90D-3176880A4E9B}"/>
                </a:ext>
              </a:extLst>
            </p:cNvPr>
            <p:cNvSpPr/>
            <p:nvPr/>
          </p:nvSpPr>
          <p:spPr>
            <a:xfrm>
              <a:off x="7140201" y="1459571"/>
              <a:ext cx="29214" cy="24771"/>
            </a:xfrm>
            <a:custGeom>
              <a:avLst/>
              <a:gdLst/>
              <a:ahLst/>
              <a:cxnLst/>
              <a:rect l="l" t="t" r="r" b="b"/>
              <a:pathLst>
                <a:path w="1302" h="1104" extrusionOk="0">
                  <a:moveTo>
                    <a:pt x="1" y="0"/>
                  </a:moveTo>
                  <a:cubicBezTo>
                    <a:pt x="1" y="300"/>
                    <a:pt x="101" y="567"/>
                    <a:pt x="234" y="801"/>
                  </a:cubicBezTo>
                  <a:cubicBezTo>
                    <a:pt x="334" y="934"/>
                    <a:pt x="468" y="1034"/>
                    <a:pt x="601" y="1068"/>
                  </a:cubicBezTo>
                  <a:cubicBezTo>
                    <a:pt x="663" y="1092"/>
                    <a:pt x="719" y="1103"/>
                    <a:pt x="770" y="1103"/>
                  </a:cubicBezTo>
                  <a:cubicBezTo>
                    <a:pt x="994" y="1103"/>
                    <a:pt x="1120" y="891"/>
                    <a:pt x="1202" y="701"/>
                  </a:cubicBezTo>
                  <a:cubicBezTo>
                    <a:pt x="1235" y="567"/>
                    <a:pt x="1268" y="434"/>
                    <a:pt x="1302" y="267"/>
                  </a:cubicBezTo>
                  <a:lnTo>
                    <a:pt x="1302" y="267"/>
                  </a:lnTo>
                  <a:cubicBezTo>
                    <a:pt x="1206" y="281"/>
                    <a:pt x="1111" y="287"/>
                    <a:pt x="1016" y="287"/>
                  </a:cubicBezTo>
                  <a:cubicBezTo>
                    <a:pt x="648" y="287"/>
                    <a:pt x="293" y="186"/>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572;p36">
              <a:extLst>
                <a:ext uri="{FF2B5EF4-FFF2-40B4-BE49-F238E27FC236}">
                  <a16:creationId xmlns:a16="http://schemas.microsoft.com/office/drawing/2014/main" id="{E483534D-39F4-0A65-8E04-0B8C251AAF0E}"/>
                </a:ext>
              </a:extLst>
            </p:cNvPr>
            <p:cNvSpPr/>
            <p:nvPr/>
          </p:nvSpPr>
          <p:spPr>
            <a:xfrm>
              <a:off x="7145451" y="1472629"/>
              <a:ext cx="21720" cy="11712"/>
            </a:xfrm>
            <a:custGeom>
              <a:avLst/>
              <a:gdLst/>
              <a:ahLst/>
              <a:cxnLst/>
              <a:rect l="l" t="t" r="r" b="b"/>
              <a:pathLst>
                <a:path w="968" h="522" extrusionOk="0">
                  <a:moveTo>
                    <a:pt x="568" y="0"/>
                  </a:moveTo>
                  <a:cubicBezTo>
                    <a:pt x="364" y="0"/>
                    <a:pt x="159" y="80"/>
                    <a:pt x="0" y="219"/>
                  </a:cubicBezTo>
                  <a:cubicBezTo>
                    <a:pt x="100" y="352"/>
                    <a:pt x="234" y="452"/>
                    <a:pt x="367" y="486"/>
                  </a:cubicBezTo>
                  <a:cubicBezTo>
                    <a:pt x="429" y="510"/>
                    <a:pt x="485" y="521"/>
                    <a:pt x="536" y="521"/>
                  </a:cubicBezTo>
                  <a:cubicBezTo>
                    <a:pt x="760" y="521"/>
                    <a:pt x="886" y="309"/>
                    <a:pt x="968" y="119"/>
                  </a:cubicBezTo>
                  <a:cubicBezTo>
                    <a:pt x="846" y="37"/>
                    <a:pt x="707" y="0"/>
                    <a:pt x="568" y="0"/>
                  </a:cubicBezTo>
                  <a:close/>
                </a:path>
              </a:pathLst>
            </a:custGeom>
            <a:solidFill>
              <a:srgbClr val="FA4B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573;p36">
              <a:extLst>
                <a:ext uri="{FF2B5EF4-FFF2-40B4-BE49-F238E27FC236}">
                  <a16:creationId xmlns:a16="http://schemas.microsoft.com/office/drawing/2014/main" id="{A4DD75C0-520E-BBA5-46F5-DE625268DEC0}"/>
                </a:ext>
              </a:extLst>
            </p:cNvPr>
            <p:cNvSpPr/>
            <p:nvPr/>
          </p:nvSpPr>
          <p:spPr>
            <a:xfrm>
              <a:off x="7129723" y="1368252"/>
              <a:ext cx="65899" cy="100789"/>
            </a:xfrm>
            <a:custGeom>
              <a:avLst/>
              <a:gdLst/>
              <a:ahLst/>
              <a:cxnLst/>
              <a:rect l="l" t="t" r="r" b="b"/>
              <a:pathLst>
                <a:path w="2937" h="4492" extrusionOk="0">
                  <a:moveTo>
                    <a:pt x="2869" y="1"/>
                  </a:moveTo>
                  <a:cubicBezTo>
                    <a:pt x="1835" y="935"/>
                    <a:pt x="935" y="1969"/>
                    <a:pt x="134" y="3069"/>
                  </a:cubicBezTo>
                  <a:cubicBezTo>
                    <a:pt x="1" y="3203"/>
                    <a:pt x="634" y="3303"/>
                    <a:pt x="768" y="3336"/>
                  </a:cubicBezTo>
                  <a:cubicBezTo>
                    <a:pt x="768" y="3336"/>
                    <a:pt x="368" y="3803"/>
                    <a:pt x="234" y="4037"/>
                  </a:cubicBezTo>
                  <a:cubicBezTo>
                    <a:pt x="234" y="4070"/>
                    <a:pt x="268" y="4103"/>
                    <a:pt x="334" y="4170"/>
                  </a:cubicBezTo>
                  <a:cubicBezTo>
                    <a:pt x="595" y="4388"/>
                    <a:pt x="913" y="4492"/>
                    <a:pt x="1231" y="4492"/>
                  </a:cubicBezTo>
                  <a:cubicBezTo>
                    <a:pt x="1402" y="4492"/>
                    <a:pt x="1573" y="4462"/>
                    <a:pt x="1735" y="4404"/>
                  </a:cubicBezTo>
                  <a:cubicBezTo>
                    <a:pt x="1769" y="4404"/>
                    <a:pt x="1769" y="4370"/>
                    <a:pt x="1735" y="4337"/>
                  </a:cubicBezTo>
                  <a:cubicBezTo>
                    <a:pt x="1681" y="4341"/>
                    <a:pt x="1627" y="4343"/>
                    <a:pt x="1573" y="4343"/>
                  </a:cubicBezTo>
                  <a:cubicBezTo>
                    <a:pt x="1194" y="4343"/>
                    <a:pt x="822" y="4241"/>
                    <a:pt x="501" y="4037"/>
                  </a:cubicBezTo>
                  <a:cubicBezTo>
                    <a:pt x="501" y="3937"/>
                    <a:pt x="1168" y="3236"/>
                    <a:pt x="1135" y="3203"/>
                  </a:cubicBezTo>
                  <a:cubicBezTo>
                    <a:pt x="935" y="3103"/>
                    <a:pt x="701" y="3036"/>
                    <a:pt x="501" y="3003"/>
                  </a:cubicBezTo>
                  <a:cubicBezTo>
                    <a:pt x="1268" y="1969"/>
                    <a:pt x="2169" y="1068"/>
                    <a:pt x="2936" y="67"/>
                  </a:cubicBezTo>
                  <a:cubicBezTo>
                    <a:pt x="2936" y="34"/>
                    <a:pt x="2903" y="1"/>
                    <a:pt x="286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574;p36">
              <a:extLst>
                <a:ext uri="{FF2B5EF4-FFF2-40B4-BE49-F238E27FC236}">
                  <a16:creationId xmlns:a16="http://schemas.microsoft.com/office/drawing/2014/main" id="{F4BDCB04-8EB3-65C2-A5A8-004DB0663166}"/>
                </a:ext>
              </a:extLst>
            </p:cNvPr>
            <p:cNvSpPr/>
            <p:nvPr/>
          </p:nvSpPr>
          <p:spPr>
            <a:xfrm>
              <a:off x="7148435" y="1265491"/>
              <a:ext cx="246005" cy="245937"/>
            </a:xfrm>
            <a:custGeom>
              <a:avLst/>
              <a:gdLst/>
              <a:ahLst/>
              <a:cxnLst/>
              <a:rect l="l" t="t" r="r" b="b"/>
              <a:pathLst>
                <a:path w="10964" h="10961" extrusionOk="0">
                  <a:moveTo>
                    <a:pt x="4596" y="0"/>
                  </a:moveTo>
                  <a:cubicBezTo>
                    <a:pt x="4499" y="0"/>
                    <a:pt x="4402" y="4"/>
                    <a:pt x="4304" y="11"/>
                  </a:cubicBezTo>
                  <a:cubicBezTo>
                    <a:pt x="1568" y="177"/>
                    <a:pt x="1" y="2846"/>
                    <a:pt x="167" y="2913"/>
                  </a:cubicBezTo>
                  <a:cubicBezTo>
                    <a:pt x="1535" y="3546"/>
                    <a:pt x="5104" y="3847"/>
                    <a:pt x="5104" y="3847"/>
                  </a:cubicBezTo>
                  <a:cubicBezTo>
                    <a:pt x="4921" y="3916"/>
                    <a:pt x="4660" y="3941"/>
                    <a:pt x="4375" y="3941"/>
                  </a:cubicBezTo>
                  <a:cubicBezTo>
                    <a:pt x="3736" y="3941"/>
                    <a:pt x="2975" y="3819"/>
                    <a:pt x="2704" y="3819"/>
                  </a:cubicBezTo>
                  <a:cubicBezTo>
                    <a:pt x="2635" y="3819"/>
                    <a:pt x="2597" y="3827"/>
                    <a:pt x="2602" y="3847"/>
                  </a:cubicBezTo>
                  <a:cubicBezTo>
                    <a:pt x="2636" y="3947"/>
                    <a:pt x="3270" y="4347"/>
                    <a:pt x="4504" y="4647"/>
                  </a:cubicBezTo>
                  <a:cubicBezTo>
                    <a:pt x="5129" y="4751"/>
                    <a:pt x="5755" y="4804"/>
                    <a:pt x="6380" y="4804"/>
                  </a:cubicBezTo>
                  <a:cubicBezTo>
                    <a:pt x="6755" y="4804"/>
                    <a:pt x="7131" y="4785"/>
                    <a:pt x="7506" y="4747"/>
                  </a:cubicBezTo>
                  <a:lnTo>
                    <a:pt x="7506" y="4747"/>
                  </a:lnTo>
                  <a:cubicBezTo>
                    <a:pt x="6432" y="6805"/>
                    <a:pt x="6585" y="8490"/>
                    <a:pt x="6630" y="8490"/>
                  </a:cubicBezTo>
                  <a:cubicBezTo>
                    <a:pt x="6635" y="8490"/>
                    <a:pt x="6639" y="8466"/>
                    <a:pt x="6639" y="8417"/>
                  </a:cubicBezTo>
                  <a:cubicBezTo>
                    <a:pt x="6655" y="8182"/>
                    <a:pt x="6966" y="7402"/>
                    <a:pt x="7272" y="6682"/>
                  </a:cubicBezTo>
                  <a:lnTo>
                    <a:pt x="7272" y="6682"/>
                  </a:lnTo>
                  <a:cubicBezTo>
                    <a:pt x="6538" y="8873"/>
                    <a:pt x="7034" y="10613"/>
                    <a:pt x="7506" y="10918"/>
                  </a:cubicBezTo>
                  <a:cubicBezTo>
                    <a:pt x="7549" y="10947"/>
                    <a:pt x="7604" y="10961"/>
                    <a:pt x="7668" y="10961"/>
                  </a:cubicBezTo>
                  <a:cubicBezTo>
                    <a:pt x="8502" y="10961"/>
                    <a:pt x="10963" y="8652"/>
                    <a:pt x="10808" y="6515"/>
                  </a:cubicBezTo>
                  <a:cubicBezTo>
                    <a:pt x="10675" y="4380"/>
                    <a:pt x="9908" y="3813"/>
                    <a:pt x="9908" y="3813"/>
                  </a:cubicBezTo>
                  <a:cubicBezTo>
                    <a:pt x="9522" y="2558"/>
                    <a:pt x="7242" y="0"/>
                    <a:pt x="45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575;p36">
              <a:extLst>
                <a:ext uri="{FF2B5EF4-FFF2-40B4-BE49-F238E27FC236}">
                  <a16:creationId xmlns:a16="http://schemas.microsoft.com/office/drawing/2014/main" id="{7B174DB5-38D1-F608-0648-8E6F8896715F}"/>
                </a:ext>
              </a:extLst>
            </p:cNvPr>
            <p:cNvSpPr/>
            <p:nvPr/>
          </p:nvSpPr>
          <p:spPr>
            <a:xfrm>
              <a:off x="7274172" y="1483578"/>
              <a:ext cx="91680" cy="65966"/>
            </a:xfrm>
            <a:custGeom>
              <a:avLst/>
              <a:gdLst/>
              <a:ahLst/>
              <a:cxnLst/>
              <a:rect l="l" t="t" r="r" b="b"/>
              <a:pathLst>
                <a:path w="4086" h="2940" extrusionOk="0">
                  <a:moveTo>
                    <a:pt x="2843" y="0"/>
                  </a:moveTo>
                  <a:cubicBezTo>
                    <a:pt x="2060" y="0"/>
                    <a:pt x="1001" y="565"/>
                    <a:pt x="1001" y="565"/>
                  </a:cubicBezTo>
                  <a:lnTo>
                    <a:pt x="1" y="1799"/>
                  </a:lnTo>
                  <a:cubicBezTo>
                    <a:pt x="1" y="1966"/>
                    <a:pt x="1" y="2099"/>
                    <a:pt x="34" y="2232"/>
                  </a:cubicBezTo>
                  <a:cubicBezTo>
                    <a:pt x="67" y="2333"/>
                    <a:pt x="101" y="2399"/>
                    <a:pt x="167" y="2499"/>
                  </a:cubicBezTo>
                  <a:cubicBezTo>
                    <a:pt x="234" y="2599"/>
                    <a:pt x="301" y="2666"/>
                    <a:pt x="401" y="2733"/>
                  </a:cubicBezTo>
                  <a:cubicBezTo>
                    <a:pt x="501" y="2800"/>
                    <a:pt x="568" y="2833"/>
                    <a:pt x="668" y="2866"/>
                  </a:cubicBezTo>
                  <a:cubicBezTo>
                    <a:pt x="768" y="2900"/>
                    <a:pt x="868" y="2933"/>
                    <a:pt x="935" y="2933"/>
                  </a:cubicBezTo>
                  <a:cubicBezTo>
                    <a:pt x="969" y="2937"/>
                    <a:pt x="1005" y="2939"/>
                    <a:pt x="1042" y="2939"/>
                  </a:cubicBezTo>
                  <a:cubicBezTo>
                    <a:pt x="2136" y="2939"/>
                    <a:pt x="4085" y="1072"/>
                    <a:pt x="3536" y="298"/>
                  </a:cubicBezTo>
                  <a:cubicBezTo>
                    <a:pt x="3391" y="79"/>
                    <a:pt x="3136" y="0"/>
                    <a:pt x="2843" y="0"/>
                  </a:cubicBezTo>
                  <a:close/>
                </a:path>
              </a:pathLst>
            </a:custGeom>
            <a:solidFill>
              <a:srgbClr val="AD63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576;p36">
              <a:extLst>
                <a:ext uri="{FF2B5EF4-FFF2-40B4-BE49-F238E27FC236}">
                  <a16:creationId xmlns:a16="http://schemas.microsoft.com/office/drawing/2014/main" id="{5C7A5F3A-2E98-9BD5-A22C-47F609972507}"/>
                </a:ext>
              </a:extLst>
            </p:cNvPr>
            <p:cNvSpPr/>
            <p:nvPr/>
          </p:nvSpPr>
          <p:spPr>
            <a:xfrm>
              <a:off x="7284112" y="1500922"/>
              <a:ext cx="55959" cy="32153"/>
            </a:xfrm>
            <a:custGeom>
              <a:avLst/>
              <a:gdLst/>
              <a:ahLst/>
              <a:cxnLst/>
              <a:rect l="l" t="t" r="r" b="b"/>
              <a:pathLst>
                <a:path w="2494" h="1433" extrusionOk="0">
                  <a:moveTo>
                    <a:pt x="2022" y="0"/>
                  </a:moveTo>
                  <a:cubicBezTo>
                    <a:pt x="1238" y="0"/>
                    <a:pt x="362" y="663"/>
                    <a:pt x="58" y="1326"/>
                  </a:cubicBezTo>
                  <a:cubicBezTo>
                    <a:pt x="1" y="1355"/>
                    <a:pt x="67" y="1433"/>
                    <a:pt x="107" y="1433"/>
                  </a:cubicBezTo>
                  <a:cubicBezTo>
                    <a:pt x="114" y="1433"/>
                    <a:pt x="120" y="1431"/>
                    <a:pt x="125" y="1426"/>
                  </a:cubicBezTo>
                  <a:cubicBezTo>
                    <a:pt x="291" y="1293"/>
                    <a:pt x="492" y="1159"/>
                    <a:pt x="692" y="1059"/>
                  </a:cubicBezTo>
                  <a:cubicBezTo>
                    <a:pt x="776" y="1023"/>
                    <a:pt x="864" y="1005"/>
                    <a:pt x="951" y="1005"/>
                  </a:cubicBezTo>
                  <a:cubicBezTo>
                    <a:pt x="1108" y="1005"/>
                    <a:pt x="1264" y="1064"/>
                    <a:pt x="1392" y="1193"/>
                  </a:cubicBezTo>
                  <a:cubicBezTo>
                    <a:pt x="1392" y="1193"/>
                    <a:pt x="1426" y="1159"/>
                    <a:pt x="1426" y="1159"/>
                  </a:cubicBezTo>
                  <a:cubicBezTo>
                    <a:pt x="1313" y="957"/>
                    <a:pt x="1110" y="831"/>
                    <a:pt x="898" y="831"/>
                  </a:cubicBezTo>
                  <a:cubicBezTo>
                    <a:pt x="795" y="831"/>
                    <a:pt x="690" y="860"/>
                    <a:pt x="592" y="926"/>
                  </a:cubicBezTo>
                  <a:cubicBezTo>
                    <a:pt x="1092" y="392"/>
                    <a:pt x="1793" y="92"/>
                    <a:pt x="2493" y="92"/>
                  </a:cubicBezTo>
                  <a:cubicBezTo>
                    <a:pt x="2344" y="29"/>
                    <a:pt x="2185" y="0"/>
                    <a:pt x="20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577;p36">
              <a:extLst>
                <a:ext uri="{FF2B5EF4-FFF2-40B4-BE49-F238E27FC236}">
                  <a16:creationId xmlns:a16="http://schemas.microsoft.com/office/drawing/2014/main" id="{35DFC7C5-4551-26C5-933B-EC5A750BE2DC}"/>
                </a:ext>
              </a:extLst>
            </p:cNvPr>
            <p:cNvSpPr/>
            <p:nvPr/>
          </p:nvSpPr>
          <p:spPr>
            <a:xfrm>
              <a:off x="7284830" y="1533344"/>
              <a:ext cx="14068" cy="12475"/>
            </a:xfrm>
            <a:custGeom>
              <a:avLst/>
              <a:gdLst/>
              <a:ahLst/>
              <a:cxnLst/>
              <a:rect l="l" t="t" r="r" b="b"/>
              <a:pathLst>
                <a:path w="627" h="556" extrusionOk="0">
                  <a:moveTo>
                    <a:pt x="319" y="0"/>
                  </a:moveTo>
                  <a:cubicBezTo>
                    <a:pt x="165" y="0"/>
                    <a:pt x="1" y="139"/>
                    <a:pt x="26" y="315"/>
                  </a:cubicBezTo>
                  <a:cubicBezTo>
                    <a:pt x="47" y="461"/>
                    <a:pt x="173" y="555"/>
                    <a:pt x="306" y="555"/>
                  </a:cubicBezTo>
                  <a:cubicBezTo>
                    <a:pt x="384" y="555"/>
                    <a:pt x="464" y="523"/>
                    <a:pt x="526" y="448"/>
                  </a:cubicBezTo>
                  <a:cubicBezTo>
                    <a:pt x="626" y="348"/>
                    <a:pt x="593" y="148"/>
                    <a:pt x="460" y="48"/>
                  </a:cubicBezTo>
                  <a:cubicBezTo>
                    <a:pt x="419" y="15"/>
                    <a:pt x="370" y="0"/>
                    <a:pt x="3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578;p36">
              <a:extLst>
                <a:ext uri="{FF2B5EF4-FFF2-40B4-BE49-F238E27FC236}">
                  <a16:creationId xmlns:a16="http://schemas.microsoft.com/office/drawing/2014/main" id="{3F3CDEBA-83CA-2C76-E103-9ADF8A60310C}"/>
                </a:ext>
              </a:extLst>
            </p:cNvPr>
            <p:cNvSpPr/>
            <p:nvPr/>
          </p:nvSpPr>
          <p:spPr>
            <a:xfrm>
              <a:off x="7302577" y="1534353"/>
              <a:ext cx="10546" cy="8369"/>
            </a:xfrm>
            <a:custGeom>
              <a:avLst/>
              <a:gdLst/>
              <a:ahLst/>
              <a:cxnLst/>
              <a:rect l="l" t="t" r="r" b="b"/>
              <a:pathLst>
                <a:path w="470" h="373" extrusionOk="0">
                  <a:moveTo>
                    <a:pt x="288" y="0"/>
                  </a:moveTo>
                  <a:cubicBezTo>
                    <a:pt x="128" y="0"/>
                    <a:pt x="0" y="201"/>
                    <a:pt x="136" y="336"/>
                  </a:cubicBezTo>
                  <a:cubicBezTo>
                    <a:pt x="174" y="362"/>
                    <a:pt x="212" y="373"/>
                    <a:pt x="248" y="373"/>
                  </a:cubicBezTo>
                  <a:cubicBezTo>
                    <a:pt x="307" y="373"/>
                    <a:pt x="361" y="344"/>
                    <a:pt x="402" y="303"/>
                  </a:cubicBezTo>
                  <a:cubicBezTo>
                    <a:pt x="469" y="203"/>
                    <a:pt x="469" y="103"/>
                    <a:pt x="402" y="36"/>
                  </a:cubicBezTo>
                  <a:cubicBezTo>
                    <a:pt x="365" y="11"/>
                    <a:pt x="326" y="0"/>
                    <a:pt x="2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579;p36">
              <a:extLst>
                <a:ext uri="{FF2B5EF4-FFF2-40B4-BE49-F238E27FC236}">
                  <a16:creationId xmlns:a16="http://schemas.microsoft.com/office/drawing/2014/main" id="{C2A73527-7A54-DBE3-7CBE-EABCC8BC4F5E}"/>
                </a:ext>
              </a:extLst>
            </p:cNvPr>
            <p:cNvSpPr/>
            <p:nvPr/>
          </p:nvSpPr>
          <p:spPr>
            <a:xfrm>
              <a:off x="7457549" y="1273950"/>
              <a:ext cx="157197" cy="221570"/>
            </a:xfrm>
            <a:custGeom>
              <a:avLst/>
              <a:gdLst/>
              <a:ahLst/>
              <a:cxnLst/>
              <a:rect l="l" t="t" r="r" b="b"/>
              <a:pathLst>
                <a:path w="7006" h="9875" extrusionOk="0">
                  <a:moveTo>
                    <a:pt x="134" y="1"/>
                  </a:moveTo>
                  <a:lnTo>
                    <a:pt x="0" y="301"/>
                  </a:lnTo>
                  <a:cubicBezTo>
                    <a:pt x="33" y="301"/>
                    <a:pt x="3569" y="1635"/>
                    <a:pt x="4470" y="3169"/>
                  </a:cubicBezTo>
                  <a:cubicBezTo>
                    <a:pt x="4937" y="3970"/>
                    <a:pt x="4403" y="5004"/>
                    <a:pt x="3903" y="5971"/>
                  </a:cubicBezTo>
                  <a:cubicBezTo>
                    <a:pt x="3469" y="6839"/>
                    <a:pt x="3036" y="7639"/>
                    <a:pt x="3236" y="8340"/>
                  </a:cubicBezTo>
                  <a:cubicBezTo>
                    <a:pt x="3469" y="9007"/>
                    <a:pt x="4003" y="9507"/>
                    <a:pt x="4703" y="9707"/>
                  </a:cubicBezTo>
                  <a:cubicBezTo>
                    <a:pt x="5004" y="9808"/>
                    <a:pt x="5337" y="9874"/>
                    <a:pt x="5671" y="9874"/>
                  </a:cubicBezTo>
                  <a:cubicBezTo>
                    <a:pt x="6138" y="9874"/>
                    <a:pt x="6605" y="9741"/>
                    <a:pt x="7005" y="9474"/>
                  </a:cubicBezTo>
                  <a:lnTo>
                    <a:pt x="6805" y="9207"/>
                  </a:lnTo>
                  <a:cubicBezTo>
                    <a:pt x="6450" y="9424"/>
                    <a:pt x="6048" y="9536"/>
                    <a:pt x="5641" y="9536"/>
                  </a:cubicBezTo>
                  <a:cubicBezTo>
                    <a:pt x="5360" y="9536"/>
                    <a:pt x="5076" y="9483"/>
                    <a:pt x="4804" y="9374"/>
                  </a:cubicBezTo>
                  <a:cubicBezTo>
                    <a:pt x="4203" y="9207"/>
                    <a:pt x="3736" y="8773"/>
                    <a:pt x="3536" y="8206"/>
                  </a:cubicBezTo>
                  <a:cubicBezTo>
                    <a:pt x="3369" y="7673"/>
                    <a:pt x="3769" y="6905"/>
                    <a:pt x="4170" y="6138"/>
                  </a:cubicBezTo>
                  <a:cubicBezTo>
                    <a:pt x="4703" y="5104"/>
                    <a:pt x="5304" y="3970"/>
                    <a:pt x="4737" y="3003"/>
                  </a:cubicBezTo>
                  <a:cubicBezTo>
                    <a:pt x="3803" y="1368"/>
                    <a:pt x="267" y="6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580;p36">
              <a:extLst>
                <a:ext uri="{FF2B5EF4-FFF2-40B4-BE49-F238E27FC236}">
                  <a16:creationId xmlns:a16="http://schemas.microsoft.com/office/drawing/2014/main" id="{A9BA283B-3932-98C0-FBDC-5CB8075EB005}"/>
                </a:ext>
              </a:extLst>
            </p:cNvPr>
            <p:cNvSpPr/>
            <p:nvPr/>
          </p:nvSpPr>
          <p:spPr>
            <a:xfrm>
              <a:off x="7607226" y="1428877"/>
              <a:ext cx="39692" cy="54658"/>
            </a:xfrm>
            <a:custGeom>
              <a:avLst/>
              <a:gdLst/>
              <a:ahLst/>
              <a:cxnLst/>
              <a:rect l="l" t="t" r="r" b="b"/>
              <a:pathLst>
                <a:path w="1769" h="2436" extrusionOk="0">
                  <a:moveTo>
                    <a:pt x="1568" y="0"/>
                  </a:moveTo>
                  <a:cubicBezTo>
                    <a:pt x="1101" y="401"/>
                    <a:pt x="668" y="868"/>
                    <a:pt x="267" y="1368"/>
                  </a:cubicBezTo>
                  <a:cubicBezTo>
                    <a:pt x="101" y="1702"/>
                    <a:pt x="1" y="2069"/>
                    <a:pt x="1" y="2436"/>
                  </a:cubicBezTo>
                  <a:lnTo>
                    <a:pt x="301" y="2436"/>
                  </a:lnTo>
                  <a:cubicBezTo>
                    <a:pt x="301" y="2102"/>
                    <a:pt x="401" y="1802"/>
                    <a:pt x="568" y="1535"/>
                  </a:cubicBezTo>
                  <a:cubicBezTo>
                    <a:pt x="901" y="1035"/>
                    <a:pt x="1301" y="634"/>
                    <a:pt x="1768" y="234"/>
                  </a:cubicBezTo>
                  <a:lnTo>
                    <a:pt x="1568" y="0"/>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581;p36">
              <a:extLst>
                <a:ext uri="{FF2B5EF4-FFF2-40B4-BE49-F238E27FC236}">
                  <a16:creationId xmlns:a16="http://schemas.microsoft.com/office/drawing/2014/main" id="{969636FD-0C3A-D123-D062-537A71EC4C35}"/>
                </a:ext>
              </a:extLst>
            </p:cNvPr>
            <p:cNvSpPr/>
            <p:nvPr/>
          </p:nvSpPr>
          <p:spPr>
            <a:xfrm>
              <a:off x="7613216" y="1463295"/>
              <a:ext cx="62152" cy="27733"/>
            </a:xfrm>
            <a:custGeom>
              <a:avLst/>
              <a:gdLst/>
              <a:ahLst/>
              <a:cxnLst/>
              <a:rect l="l" t="t" r="r" b="b"/>
              <a:pathLst>
                <a:path w="2770" h="1236" extrusionOk="0">
                  <a:moveTo>
                    <a:pt x="2569" y="1"/>
                  </a:moveTo>
                  <a:cubicBezTo>
                    <a:pt x="2102" y="368"/>
                    <a:pt x="1602" y="668"/>
                    <a:pt x="1068" y="902"/>
                  </a:cubicBezTo>
                  <a:cubicBezTo>
                    <a:pt x="970" y="911"/>
                    <a:pt x="872" y="915"/>
                    <a:pt x="775" y="915"/>
                  </a:cubicBezTo>
                  <a:cubicBezTo>
                    <a:pt x="539" y="915"/>
                    <a:pt x="303" y="892"/>
                    <a:pt x="67" y="868"/>
                  </a:cubicBezTo>
                  <a:lnTo>
                    <a:pt x="0" y="1168"/>
                  </a:lnTo>
                  <a:cubicBezTo>
                    <a:pt x="267" y="1202"/>
                    <a:pt x="567" y="1235"/>
                    <a:pt x="834" y="1235"/>
                  </a:cubicBezTo>
                  <a:cubicBezTo>
                    <a:pt x="934" y="1235"/>
                    <a:pt x="1001" y="1235"/>
                    <a:pt x="1101" y="1202"/>
                  </a:cubicBezTo>
                  <a:cubicBezTo>
                    <a:pt x="1568" y="1168"/>
                    <a:pt x="2636" y="334"/>
                    <a:pt x="2769" y="234"/>
                  </a:cubicBezTo>
                  <a:lnTo>
                    <a:pt x="2569" y="1"/>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582;p36">
              <a:extLst>
                <a:ext uri="{FF2B5EF4-FFF2-40B4-BE49-F238E27FC236}">
                  <a16:creationId xmlns:a16="http://schemas.microsoft.com/office/drawing/2014/main" id="{FB1583EA-067B-6B67-5CDE-1F750A3D344A}"/>
                </a:ext>
              </a:extLst>
            </p:cNvPr>
            <p:cNvSpPr/>
            <p:nvPr/>
          </p:nvSpPr>
          <p:spPr>
            <a:xfrm>
              <a:off x="7608729" y="1430380"/>
              <a:ext cx="53154" cy="56139"/>
            </a:xfrm>
            <a:custGeom>
              <a:avLst/>
              <a:gdLst/>
              <a:ahLst/>
              <a:cxnLst/>
              <a:rect l="l" t="t" r="r" b="b"/>
              <a:pathLst>
                <a:path w="2369" h="2502" extrusionOk="0">
                  <a:moveTo>
                    <a:pt x="2135" y="0"/>
                  </a:moveTo>
                  <a:lnTo>
                    <a:pt x="901" y="1101"/>
                  </a:lnTo>
                  <a:cubicBezTo>
                    <a:pt x="567" y="1468"/>
                    <a:pt x="267" y="1902"/>
                    <a:pt x="0" y="2335"/>
                  </a:cubicBezTo>
                  <a:lnTo>
                    <a:pt x="267" y="2502"/>
                  </a:lnTo>
                  <a:cubicBezTo>
                    <a:pt x="501" y="2068"/>
                    <a:pt x="801" y="1701"/>
                    <a:pt x="1101" y="1334"/>
                  </a:cubicBezTo>
                  <a:cubicBezTo>
                    <a:pt x="1368" y="1068"/>
                    <a:pt x="2369" y="234"/>
                    <a:pt x="2369" y="234"/>
                  </a:cubicBezTo>
                  <a:lnTo>
                    <a:pt x="2135" y="0"/>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583;p36">
              <a:extLst>
                <a:ext uri="{FF2B5EF4-FFF2-40B4-BE49-F238E27FC236}">
                  <a16:creationId xmlns:a16="http://schemas.microsoft.com/office/drawing/2014/main" id="{786FDD9B-7E3A-3BA1-C2F9-C5FB45FCBAD1}"/>
                </a:ext>
              </a:extLst>
            </p:cNvPr>
            <p:cNvSpPr/>
            <p:nvPr/>
          </p:nvSpPr>
          <p:spPr>
            <a:xfrm>
              <a:off x="7611713" y="1449093"/>
              <a:ext cx="61389" cy="39692"/>
            </a:xfrm>
            <a:custGeom>
              <a:avLst/>
              <a:gdLst/>
              <a:ahLst/>
              <a:cxnLst/>
              <a:rect l="l" t="t" r="r" b="b"/>
              <a:pathLst>
                <a:path w="2736" h="1769" extrusionOk="0">
                  <a:moveTo>
                    <a:pt x="2536" y="0"/>
                  </a:moveTo>
                  <a:cubicBezTo>
                    <a:pt x="2502" y="33"/>
                    <a:pt x="1702" y="534"/>
                    <a:pt x="1468" y="767"/>
                  </a:cubicBezTo>
                  <a:cubicBezTo>
                    <a:pt x="1001" y="1034"/>
                    <a:pt x="501" y="1268"/>
                    <a:pt x="1" y="1468"/>
                  </a:cubicBezTo>
                  <a:lnTo>
                    <a:pt x="101" y="1768"/>
                  </a:lnTo>
                  <a:cubicBezTo>
                    <a:pt x="634" y="1568"/>
                    <a:pt x="1168" y="1301"/>
                    <a:pt x="1669" y="1001"/>
                  </a:cubicBezTo>
                  <a:cubicBezTo>
                    <a:pt x="1902" y="801"/>
                    <a:pt x="2736" y="267"/>
                    <a:pt x="2736" y="267"/>
                  </a:cubicBezTo>
                  <a:lnTo>
                    <a:pt x="2536" y="0"/>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584;p36">
              <a:extLst>
                <a:ext uri="{FF2B5EF4-FFF2-40B4-BE49-F238E27FC236}">
                  <a16:creationId xmlns:a16="http://schemas.microsoft.com/office/drawing/2014/main" id="{7D66C687-FA6B-CE28-36D0-8C4A1B0D851A}"/>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585;p36">
              <a:extLst>
                <a:ext uri="{FF2B5EF4-FFF2-40B4-BE49-F238E27FC236}">
                  <a16:creationId xmlns:a16="http://schemas.microsoft.com/office/drawing/2014/main" id="{B00BE54E-FB00-64B9-ED25-A6D5CF4E4DAD}"/>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586;p36">
              <a:extLst>
                <a:ext uri="{FF2B5EF4-FFF2-40B4-BE49-F238E27FC236}">
                  <a16:creationId xmlns:a16="http://schemas.microsoft.com/office/drawing/2014/main" id="{5260FC0A-3AA3-86BC-834B-9AC9F9483430}"/>
                </a:ext>
              </a:extLst>
            </p:cNvPr>
            <p:cNvSpPr/>
            <p:nvPr/>
          </p:nvSpPr>
          <p:spPr>
            <a:xfrm>
              <a:off x="7188104" y="1212584"/>
              <a:ext cx="280693" cy="208085"/>
            </a:xfrm>
            <a:custGeom>
              <a:avLst/>
              <a:gdLst/>
              <a:ahLst/>
              <a:cxnLst/>
              <a:rect l="l" t="t" r="r" b="b"/>
              <a:pathLst>
                <a:path w="12510" h="9274" extrusionOk="0">
                  <a:moveTo>
                    <a:pt x="1402" y="0"/>
                  </a:moveTo>
                  <a:lnTo>
                    <a:pt x="1" y="3303"/>
                  </a:lnTo>
                  <a:cubicBezTo>
                    <a:pt x="1802" y="3903"/>
                    <a:pt x="3570" y="4604"/>
                    <a:pt x="5271" y="5471"/>
                  </a:cubicBezTo>
                  <a:cubicBezTo>
                    <a:pt x="7239" y="6538"/>
                    <a:pt x="10375" y="9274"/>
                    <a:pt x="10375" y="9274"/>
                  </a:cubicBezTo>
                  <a:lnTo>
                    <a:pt x="12509" y="6071"/>
                  </a:lnTo>
                  <a:cubicBezTo>
                    <a:pt x="12509" y="6071"/>
                    <a:pt x="10241" y="3169"/>
                    <a:pt x="7806" y="1768"/>
                  </a:cubicBezTo>
                  <a:cubicBezTo>
                    <a:pt x="5371" y="367"/>
                    <a:pt x="1402" y="0"/>
                    <a:pt x="1402" y="0"/>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17" name="Google Shape;587;p36">
            <a:extLst>
              <a:ext uri="{FF2B5EF4-FFF2-40B4-BE49-F238E27FC236}">
                <a16:creationId xmlns:a16="http://schemas.microsoft.com/office/drawing/2014/main" id="{C54808A8-5C96-5211-6DAF-6F7607D9FA24}"/>
              </a:ext>
            </a:extLst>
          </p:cNvPr>
          <p:cNvGrpSpPr/>
          <p:nvPr userDrawn="1"/>
        </p:nvGrpSpPr>
        <p:grpSpPr>
          <a:xfrm>
            <a:off x="41460" y="1808282"/>
            <a:ext cx="1407983" cy="3282059"/>
            <a:chOff x="4767675" y="583900"/>
            <a:chExt cx="1669024" cy="3869811"/>
          </a:xfrm>
        </p:grpSpPr>
        <p:sp>
          <p:nvSpPr>
            <p:cNvPr id="318" name="Google Shape;588;p36">
              <a:extLst>
                <a:ext uri="{FF2B5EF4-FFF2-40B4-BE49-F238E27FC236}">
                  <a16:creationId xmlns:a16="http://schemas.microsoft.com/office/drawing/2014/main" id="{E86D90E6-D3CB-DC49-E001-877A639765B1}"/>
                </a:ext>
              </a:extLst>
            </p:cNvPr>
            <p:cNvSpPr/>
            <p:nvPr/>
          </p:nvSpPr>
          <p:spPr>
            <a:xfrm>
              <a:off x="5218971" y="3295478"/>
              <a:ext cx="11264" cy="68120"/>
            </a:xfrm>
            <a:custGeom>
              <a:avLst/>
              <a:gdLst/>
              <a:ahLst/>
              <a:cxnLst/>
              <a:rect l="l" t="t" r="r" b="b"/>
              <a:pathLst>
                <a:path w="502" h="3036" extrusionOk="0">
                  <a:moveTo>
                    <a:pt x="268" y="0"/>
                  </a:moveTo>
                  <a:cubicBezTo>
                    <a:pt x="1" y="1001"/>
                    <a:pt x="1" y="2035"/>
                    <a:pt x="268" y="3036"/>
                  </a:cubicBezTo>
                  <a:cubicBezTo>
                    <a:pt x="435" y="2536"/>
                    <a:pt x="501" y="2035"/>
                    <a:pt x="501" y="1501"/>
                  </a:cubicBezTo>
                  <a:cubicBezTo>
                    <a:pt x="501" y="1001"/>
                    <a:pt x="435" y="501"/>
                    <a:pt x="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589;p36">
              <a:extLst>
                <a:ext uri="{FF2B5EF4-FFF2-40B4-BE49-F238E27FC236}">
                  <a16:creationId xmlns:a16="http://schemas.microsoft.com/office/drawing/2014/main" id="{CECB298B-557B-EB61-245E-823111683AA5}"/>
                </a:ext>
              </a:extLst>
            </p:cNvPr>
            <p:cNvSpPr/>
            <p:nvPr/>
          </p:nvSpPr>
          <p:spPr>
            <a:xfrm>
              <a:off x="5525841" y="3295478"/>
              <a:ext cx="10501" cy="68120"/>
            </a:xfrm>
            <a:custGeom>
              <a:avLst/>
              <a:gdLst/>
              <a:ahLst/>
              <a:cxnLst/>
              <a:rect l="l" t="t" r="r" b="b"/>
              <a:pathLst>
                <a:path w="468" h="3036" extrusionOk="0">
                  <a:moveTo>
                    <a:pt x="200" y="0"/>
                  </a:moveTo>
                  <a:cubicBezTo>
                    <a:pt x="67" y="501"/>
                    <a:pt x="0" y="1001"/>
                    <a:pt x="0" y="1501"/>
                  </a:cubicBezTo>
                  <a:cubicBezTo>
                    <a:pt x="0" y="2035"/>
                    <a:pt x="67" y="2536"/>
                    <a:pt x="200" y="3036"/>
                  </a:cubicBezTo>
                  <a:cubicBezTo>
                    <a:pt x="467" y="2035"/>
                    <a:pt x="467" y="1001"/>
                    <a:pt x="2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590;p36">
              <a:extLst>
                <a:ext uri="{FF2B5EF4-FFF2-40B4-BE49-F238E27FC236}">
                  <a16:creationId xmlns:a16="http://schemas.microsoft.com/office/drawing/2014/main" id="{448BA41A-3F01-DCC0-9235-9545634725C1}"/>
                </a:ext>
              </a:extLst>
            </p:cNvPr>
            <p:cNvSpPr/>
            <p:nvPr/>
          </p:nvSpPr>
          <p:spPr>
            <a:xfrm>
              <a:off x="5829705" y="3295478"/>
              <a:ext cx="10501" cy="68120"/>
            </a:xfrm>
            <a:custGeom>
              <a:avLst/>
              <a:gdLst/>
              <a:ahLst/>
              <a:cxnLst/>
              <a:rect l="l" t="t" r="r" b="b"/>
              <a:pathLst>
                <a:path w="468" h="3036" extrusionOk="0">
                  <a:moveTo>
                    <a:pt x="267" y="0"/>
                  </a:moveTo>
                  <a:cubicBezTo>
                    <a:pt x="0" y="1001"/>
                    <a:pt x="0" y="2035"/>
                    <a:pt x="267" y="3036"/>
                  </a:cubicBezTo>
                  <a:cubicBezTo>
                    <a:pt x="401" y="2536"/>
                    <a:pt x="467" y="2035"/>
                    <a:pt x="467" y="1501"/>
                  </a:cubicBezTo>
                  <a:cubicBezTo>
                    <a:pt x="467" y="1001"/>
                    <a:pt x="401" y="501"/>
                    <a:pt x="26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591;p36">
              <a:extLst>
                <a:ext uri="{FF2B5EF4-FFF2-40B4-BE49-F238E27FC236}">
                  <a16:creationId xmlns:a16="http://schemas.microsoft.com/office/drawing/2014/main" id="{0E81978A-02D0-46D0-0048-2E803671A6AB}"/>
                </a:ext>
              </a:extLst>
            </p:cNvPr>
            <p:cNvSpPr/>
            <p:nvPr/>
          </p:nvSpPr>
          <p:spPr>
            <a:xfrm>
              <a:off x="6135812" y="3295478"/>
              <a:ext cx="11241" cy="68120"/>
            </a:xfrm>
            <a:custGeom>
              <a:avLst/>
              <a:gdLst/>
              <a:ahLst/>
              <a:cxnLst/>
              <a:rect l="l" t="t" r="r" b="b"/>
              <a:pathLst>
                <a:path w="501" h="3036" extrusionOk="0">
                  <a:moveTo>
                    <a:pt x="234" y="0"/>
                  </a:moveTo>
                  <a:cubicBezTo>
                    <a:pt x="67" y="501"/>
                    <a:pt x="0" y="1001"/>
                    <a:pt x="0" y="1501"/>
                  </a:cubicBezTo>
                  <a:cubicBezTo>
                    <a:pt x="0" y="2035"/>
                    <a:pt x="67" y="2536"/>
                    <a:pt x="234" y="3036"/>
                  </a:cubicBezTo>
                  <a:cubicBezTo>
                    <a:pt x="501" y="2035"/>
                    <a:pt x="501" y="1001"/>
                    <a:pt x="2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592;p36">
              <a:extLst>
                <a:ext uri="{FF2B5EF4-FFF2-40B4-BE49-F238E27FC236}">
                  <a16:creationId xmlns:a16="http://schemas.microsoft.com/office/drawing/2014/main" id="{2D8033F6-866A-6BB6-171F-6552E35E776C}"/>
                </a:ext>
              </a:extLst>
            </p:cNvPr>
            <p:cNvSpPr/>
            <p:nvPr/>
          </p:nvSpPr>
          <p:spPr>
            <a:xfrm>
              <a:off x="5504885" y="3204361"/>
              <a:ext cx="276946" cy="91141"/>
            </a:xfrm>
            <a:custGeom>
              <a:avLst/>
              <a:gdLst/>
              <a:ahLst/>
              <a:cxnLst/>
              <a:rect l="l" t="t" r="r" b="b"/>
              <a:pathLst>
                <a:path w="12343" h="4062" extrusionOk="0">
                  <a:moveTo>
                    <a:pt x="4346" y="0"/>
                  </a:moveTo>
                  <a:cubicBezTo>
                    <a:pt x="4212" y="0"/>
                    <a:pt x="4075" y="19"/>
                    <a:pt x="3936" y="58"/>
                  </a:cubicBezTo>
                  <a:cubicBezTo>
                    <a:pt x="2402" y="459"/>
                    <a:pt x="2435" y="2894"/>
                    <a:pt x="2435" y="2894"/>
                  </a:cubicBezTo>
                  <a:cubicBezTo>
                    <a:pt x="2215" y="2453"/>
                    <a:pt x="1787" y="2191"/>
                    <a:pt x="1318" y="2191"/>
                  </a:cubicBezTo>
                  <a:cubicBezTo>
                    <a:pt x="1291" y="2191"/>
                    <a:pt x="1263" y="2191"/>
                    <a:pt x="1235" y="2193"/>
                  </a:cubicBezTo>
                  <a:cubicBezTo>
                    <a:pt x="434" y="2327"/>
                    <a:pt x="0" y="4061"/>
                    <a:pt x="0" y="4061"/>
                  </a:cubicBezTo>
                  <a:lnTo>
                    <a:pt x="12342" y="4061"/>
                  </a:lnTo>
                  <a:cubicBezTo>
                    <a:pt x="12026" y="2856"/>
                    <a:pt x="11488" y="2611"/>
                    <a:pt x="11101" y="2611"/>
                  </a:cubicBezTo>
                  <a:cubicBezTo>
                    <a:pt x="10835" y="2611"/>
                    <a:pt x="10641" y="2727"/>
                    <a:pt x="10641" y="2727"/>
                  </a:cubicBezTo>
                  <a:cubicBezTo>
                    <a:pt x="10641" y="2727"/>
                    <a:pt x="10274" y="726"/>
                    <a:pt x="8973" y="626"/>
                  </a:cubicBezTo>
                  <a:cubicBezTo>
                    <a:pt x="8938" y="624"/>
                    <a:pt x="8903" y="623"/>
                    <a:pt x="8869" y="623"/>
                  </a:cubicBezTo>
                  <a:cubicBezTo>
                    <a:pt x="7623" y="623"/>
                    <a:pt x="6738" y="1760"/>
                    <a:pt x="6738" y="1760"/>
                  </a:cubicBezTo>
                  <a:cubicBezTo>
                    <a:pt x="6738" y="1760"/>
                    <a:pt x="5666" y="0"/>
                    <a:pt x="4346"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593;p36">
              <a:extLst>
                <a:ext uri="{FF2B5EF4-FFF2-40B4-BE49-F238E27FC236}">
                  <a16:creationId xmlns:a16="http://schemas.microsoft.com/office/drawing/2014/main" id="{E3156D7E-B3DF-4FE9-1E73-8ED0046B680D}"/>
                </a:ext>
              </a:extLst>
            </p:cNvPr>
            <p:cNvSpPr/>
            <p:nvPr/>
          </p:nvSpPr>
          <p:spPr>
            <a:xfrm>
              <a:off x="5750368" y="3233350"/>
              <a:ext cx="145215" cy="62152"/>
            </a:xfrm>
            <a:custGeom>
              <a:avLst/>
              <a:gdLst/>
              <a:ahLst/>
              <a:cxnLst/>
              <a:rect l="l" t="t" r="r" b="b"/>
              <a:pathLst>
                <a:path w="6472" h="2770" extrusionOk="0">
                  <a:moveTo>
                    <a:pt x="3103" y="1"/>
                  </a:moveTo>
                  <a:cubicBezTo>
                    <a:pt x="1935" y="1"/>
                    <a:pt x="1668" y="1802"/>
                    <a:pt x="1668" y="1802"/>
                  </a:cubicBezTo>
                  <a:cubicBezTo>
                    <a:pt x="1479" y="1589"/>
                    <a:pt x="1223" y="1477"/>
                    <a:pt x="960" y="1477"/>
                  </a:cubicBezTo>
                  <a:cubicBezTo>
                    <a:pt x="851" y="1477"/>
                    <a:pt x="741" y="1496"/>
                    <a:pt x="634" y="1535"/>
                  </a:cubicBezTo>
                  <a:cubicBezTo>
                    <a:pt x="0" y="1802"/>
                    <a:pt x="0" y="2769"/>
                    <a:pt x="0" y="2769"/>
                  </a:cubicBezTo>
                  <a:lnTo>
                    <a:pt x="6472" y="2769"/>
                  </a:lnTo>
                  <a:cubicBezTo>
                    <a:pt x="6472" y="2769"/>
                    <a:pt x="6472" y="1268"/>
                    <a:pt x="5805" y="1168"/>
                  </a:cubicBezTo>
                  <a:cubicBezTo>
                    <a:pt x="5743" y="1157"/>
                    <a:pt x="5681" y="1151"/>
                    <a:pt x="5619" y="1151"/>
                  </a:cubicBezTo>
                  <a:cubicBezTo>
                    <a:pt x="5318" y="1151"/>
                    <a:pt x="5037" y="1286"/>
                    <a:pt x="4871" y="1535"/>
                  </a:cubicBezTo>
                  <a:cubicBezTo>
                    <a:pt x="4871" y="1535"/>
                    <a:pt x="4304" y="1"/>
                    <a:pt x="31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594;p36">
              <a:extLst>
                <a:ext uri="{FF2B5EF4-FFF2-40B4-BE49-F238E27FC236}">
                  <a16:creationId xmlns:a16="http://schemas.microsoft.com/office/drawing/2014/main" id="{8D2DA3E0-C19E-404D-B80F-8276EDEEA0D2}"/>
                </a:ext>
              </a:extLst>
            </p:cNvPr>
            <p:cNvSpPr/>
            <p:nvPr/>
          </p:nvSpPr>
          <p:spPr>
            <a:xfrm>
              <a:off x="5665040" y="3858287"/>
              <a:ext cx="644450" cy="595424"/>
            </a:xfrm>
            <a:custGeom>
              <a:avLst/>
              <a:gdLst/>
              <a:ahLst/>
              <a:cxnLst/>
              <a:rect l="l" t="t" r="r" b="b"/>
              <a:pathLst>
                <a:path w="28722" h="26537" extrusionOk="0">
                  <a:moveTo>
                    <a:pt x="1" y="1"/>
                  </a:moveTo>
                  <a:lnTo>
                    <a:pt x="1" y="16746"/>
                  </a:lnTo>
                  <a:cubicBezTo>
                    <a:pt x="1" y="19949"/>
                    <a:pt x="34" y="22751"/>
                    <a:pt x="201" y="24185"/>
                  </a:cubicBezTo>
                  <a:cubicBezTo>
                    <a:pt x="201" y="24218"/>
                    <a:pt x="201" y="24218"/>
                    <a:pt x="201" y="24218"/>
                  </a:cubicBezTo>
                  <a:cubicBezTo>
                    <a:pt x="201" y="24552"/>
                    <a:pt x="268" y="24919"/>
                    <a:pt x="434" y="25219"/>
                  </a:cubicBezTo>
                  <a:cubicBezTo>
                    <a:pt x="1250" y="25801"/>
                    <a:pt x="20820" y="26536"/>
                    <a:pt x="26383" y="26536"/>
                  </a:cubicBezTo>
                  <a:cubicBezTo>
                    <a:pt x="27193" y="26536"/>
                    <a:pt x="27706" y="26521"/>
                    <a:pt x="27821" y="26487"/>
                  </a:cubicBezTo>
                  <a:cubicBezTo>
                    <a:pt x="28721" y="26220"/>
                    <a:pt x="28021" y="23618"/>
                    <a:pt x="27053" y="22784"/>
                  </a:cubicBezTo>
                  <a:cubicBezTo>
                    <a:pt x="26119" y="21983"/>
                    <a:pt x="16479" y="17247"/>
                    <a:pt x="16479" y="17247"/>
                  </a:cubicBezTo>
                  <a:lnTo>
                    <a:pt x="16312" y="535"/>
                  </a:lnTo>
                  <a:lnTo>
                    <a:pt x="1" y="1"/>
                  </a:ln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595;p36">
              <a:extLst>
                <a:ext uri="{FF2B5EF4-FFF2-40B4-BE49-F238E27FC236}">
                  <a16:creationId xmlns:a16="http://schemas.microsoft.com/office/drawing/2014/main" id="{8044F6C2-CF4F-60D2-F889-BC6446A9CADA}"/>
                </a:ext>
              </a:extLst>
            </p:cNvPr>
            <p:cNvSpPr/>
            <p:nvPr/>
          </p:nvSpPr>
          <p:spPr>
            <a:xfrm>
              <a:off x="5665040" y="4156923"/>
              <a:ext cx="644450" cy="296781"/>
            </a:xfrm>
            <a:custGeom>
              <a:avLst/>
              <a:gdLst/>
              <a:ahLst/>
              <a:cxnLst/>
              <a:rect l="l" t="t" r="r" b="b"/>
              <a:pathLst>
                <a:path w="28722" h="13227" extrusionOk="0">
                  <a:moveTo>
                    <a:pt x="1" y="1"/>
                  </a:moveTo>
                  <a:lnTo>
                    <a:pt x="1" y="3436"/>
                  </a:lnTo>
                  <a:cubicBezTo>
                    <a:pt x="1" y="6639"/>
                    <a:pt x="34" y="9441"/>
                    <a:pt x="201" y="10875"/>
                  </a:cubicBezTo>
                  <a:cubicBezTo>
                    <a:pt x="201" y="10908"/>
                    <a:pt x="201" y="10908"/>
                    <a:pt x="201" y="10908"/>
                  </a:cubicBezTo>
                  <a:cubicBezTo>
                    <a:pt x="234" y="11242"/>
                    <a:pt x="301" y="11575"/>
                    <a:pt x="434" y="11909"/>
                  </a:cubicBezTo>
                  <a:cubicBezTo>
                    <a:pt x="1250" y="12491"/>
                    <a:pt x="20820" y="13226"/>
                    <a:pt x="26383" y="13226"/>
                  </a:cubicBezTo>
                  <a:cubicBezTo>
                    <a:pt x="27193" y="13226"/>
                    <a:pt x="27706" y="13211"/>
                    <a:pt x="27821" y="13177"/>
                  </a:cubicBezTo>
                  <a:cubicBezTo>
                    <a:pt x="28721" y="12910"/>
                    <a:pt x="28021" y="10308"/>
                    <a:pt x="27087" y="9474"/>
                  </a:cubicBezTo>
                  <a:cubicBezTo>
                    <a:pt x="26119" y="8673"/>
                    <a:pt x="16479" y="3937"/>
                    <a:pt x="16479" y="3937"/>
                  </a:cubicBezTo>
                  <a:lnTo>
                    <a:pt x="16513" y="468"/>
                  </a:ln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596;p36">
              <a:extLst>
                <a:ext uri="{FF2B5EF4-FFF2-40B4-BE49-F238E27FC236}">
                  <a16:creationId xmlns:a16="http://schemas.microsoft.com/office/drawing/2014/main" id="{10DE8A59-F707-CB6C-FD75-CB0C1C5821B1}"/>
                </a:ext>
              </a:extLst>
            </p:cNvPr>
            <p:cNvSpPr/>
            <p:nvPr/>
          </p:nvSpPr>
          <p:spPr>
            <a:xfrm>
              <a:off x="5665040" y="4231010"/>
              <a:ext cx="645190" cy="222692"/>
            </a:xfrm>
            <a:custGeom>
              <a:avLst/>
              <a:gdLst/>
              <a:ahLst/>
              <a:cxnLst/>
              <a:rect l="l" t="t" r="r" b="b"/>
              <a:pathLst>
                <a:path w="28755" h="9925" extrusionOk="0">
                  <a:moveTo>
                    <a:pt x="34" y="1"/>
                  </a:moveTo>
                  <a:lnTo>
                    <a:pt x="34" y="134"/>
                  </a:lnTo>
                  <a:cubicBezTo>
                    <a:pt x="1" y="4638"/>
                    <a:pt x="101" y="8374"/>
                    <a:pt x="434" y="8640"/>
                  </a:cubicBezTo>
                  <a:cubicBezTo>
                    <a:pt x="1278" y="9193"/>
                    <a:pt x="20840" y="9924"/>
                    <a:pt x="26410" y="9924"/>
                  </a:cubicBezTo>
                  <a:cubicBezTo>
                    <a:pt x="27224" y="9924"/>
                    <a:pt x="27739" y="9909"/>
                    <a:pt x="27854" y="9875"/>
                  </a:cubicBezTo>
                  <a:cubicBezTo>
                    <a:pt x="28755" y="9608"/>
                    <a:pt x="28054" y="7039"/>
                    <a:pt x="27087" y="6205"/>
                  </a:cubicBezTo>
                  <a:cubicBezTo>
                    <a:pt x="26119" y="5371"/>
                    <a:pt x="16513" y="668"/>
                    <a:pt x="16513" y="668"/>
                  </a:cubicBezTo>
                  <a:lnTo>
                    <a:pt x="16513" y="368"/>
                  </a:lnTo>
                  <a:lnTo>
                    <a:pt x="34" y="1"/>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597;p36">
              <a:extLst>
                <a:ext uri="{FF2B5EF4-FFF2-40B4-BE49-F238E27FC236}">
                  <a16:creationId xmlns:a16="http://schemas.microsoft.com/office/drawing/2014/main" id="{7FD43035-1E49-BBE4-A5DE-32C66F230B45}"/>
                </a:ext>
              </a:extLst>
            </p:cNvPr>
            <p:cNvSpPr/>
            <p:nvPr/>
          </p:nvSpPr>
          <p:spPr>
            <a:xfrm>
              <a:off x="5700962" y="4412032"/>
              <a:ext cx="585327" cy="19588"/>
            </a:xfrm>
            <a:custGeom>
              <a:avLst/>
              <a:gdLst/>
              <a:ahLst/>
              <a:cxnLst/>
              <a:rect l="l" t="t" r="r" b="b"/>
              <a:pathLst>
                <a:path w="26087" h="873" extrusionOk="0">
                  <a:moveTo>
                    <a:pt x="803" y="0"/>
                  </a:moveTo>
                  <a:cubicBezTo>
                    <a:pt x="514" y="0"/>
                    <a:pt x="256" y="2"/>
                    <a:pt x="34" y="5"/>
                  </a:cubicBezTo>
                  <a:cubicBezTo>
                    <a:pt x="1" y="5"/>
                    <a:pt x="1" y="39"/>
                    <a:pt x="34" y="39"/>
                  </a:cubicBezTo>
                  <a:cubicBezTo>
                    <a:pt x="4304" y="372"/>
                    <a:pt x="21683" y="873"/>
                    <a:pt x="25986" y="873"/>
                  </a:cubicBezTo>
                  <a:cubicBezTo>
                    <a:pt x="26086" y="873"/>
                    <a:pt x="26086" y="806"/>
                    <a:pt x="25986" y="806"/>
                  </a:cubicBezTo>
                  <a:cubicBezTo>
                    <a:pt x="21907" y="553"/>
                    <a:pt x="6077" y="0"/>
                    <a:pt x="803"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598;p36">
              <a:extLst>
                <a:ext uri="{FF2B5EF4-FFF2-40B4-BE49-F238E27FC236}">
                  <a16:creationId xmlns:a16="http://schemas.microsoft.com/office/drawing/2014/main" id="{34A6C965-3402-892D-2859-1B93E88E6E05}"/>
                </a:ext>
              </a:extLst>
            </p:cNvPr>
            <p:cNvSpPr/>
            <p:nvPr/>
          </p:nvSpPr>
          <p:spPr>
            <a:xfrm>
              <a:off x="5950191" y="4244001"/>
              <a:ext cx="118290" cy="28204"/>
            </a:xfrm>
            <a:custGeom>
              <a:avLst/>
              <a:gdLst/>
              <a:ahLst/>
              <a:cxnLst/>
              <a:rect l="l" t="t" r="r" b="b"/>
              <a:pathLst>
                <a:path w="5272" h="1257" extrusionOk="0">
                  <a:moveTo>
                    <a:pt x="3559" y="1"/>
                  </a:moveTo>
                  <a:cubicBezTo>
                    <a:pt x="2293" y="1"/>
                    <a:pt x="995" y="345"/>
                    <a:pt x="68" y="1156"/>
                  </a:cubicBezTo>
                  <a:cubicBezTo>
                    <a:pt x="1" y="1190"/>
                    <a:pt x="68" y="1257"/>
                    <a:pt x="134" y="1257"/>
                  </a:cubicBezTo>
                  <a:cubicBezTo>
                    <a:pt x="1769" y="790"/>
                    <a:pt x="3437" y="489"/>
                    <a:pt x="5138" y="389"/>
                  </a:cubicBezTo>
                  <a:cubicBezTo>
                    <a:pt x="5271" y="389"/>
                    <a:pt x="5271" y="222"/>
                    <a:pt x="5171" y="189"/>
                  </a:cubicBezTo>
                  <a:cubicBezTo>
                    <a:pt x="4663" y="67"/>
                    <a:pt x="4114" y="1"/>
                    <a:pt x="3559"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599;p36">
              <a:extLst>
                <a:ext uri="{FF2B5EF4-FFF2-40B4-BE49-F238E27FC236}">
                  <a16:creationId xmlns:a16="http://schemas.microsoft.com/office/drawing/2014/main" id="{111F49BC-06C0-23AE-F92E-FF41FA982F66}"/>
                </a:ext>
              </a:extLst>
            </p:cNvPr>
            <p:cNvSpPr/>
            <p:nvPr/>
          </p:nvSpPr>
          <p:spPr>
            <a:xfrm>
              <a:off x="5978035" y="4261547"/>
              <a:ext cx="118133" cy="28069"/>
            </a:xfrm>
            <a:custGeom>
              <a:avLst/>
              <a:gdLst/>
              <a:ahLst/>
              <a:cxnLst/>
              <a:rect l="l" t="t" r="r" b="b"/>
              <a:pathLst>
                <a:path w="5265" h="1251" extrusionOk="0">
                  <a:moveTo>
                    <a:pt x="3533" y="1"/>
                  </a:moveTo>
                  <a:cubicBezTo>
                    <a:pt x="2272" y="1"/>
                    <a:pt x="980" y="328"/>
                    <a:pt x="27" y="1142"/>
                  </a:cubicBezTo>
                  <a:cubicBezTo>
                    <a:pt x="0" y="1196"/>
                    <a:pt x="17" y="1251"/>
                    <a:pt x="61" y="1251"/>
                  </a:cubicBezTo>
                  <a:cubicBezTo>
                    <a:pt x="71" y="1251"/>
                    <a:pt x="82" y="1248"/>
                    <a:pt x="94" y="1242"/>
                  </a:cubicBezTo>
                  <a:cubicBezTo>
                    <a:pt x="1729" y="775"/>
                    <a:pt x="3396" y="508"/>
                    <a:pt x="5098" y="374"/>
                  </a:cubicBezTo>
                  <a:cubicBezTo>
                    <a:pt x="5231" y="374"/>
                    <a:pt x="5264" y="208"/>
                    <a:pt x="5131" y="174"/>
                  </a:cubicBezTo>
                  <a:cubicBezTo>
                    <a:pt x="4625" y="63"/>
                    <a:pt x="4082" y="1"/>
                    <a:pt x="3533"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600;p36">
              <a:extLst>
                <a:ext uri="{FF2B5EF4-FFF2-40B4-BE49-F238E27FC236}">
                  <a16:creationId xmlns:a16="http://schemas.microsoft.com/office/drawing/2014/main" id="{C26634FF-A23C-5BAD-4CDB-0787106E4A6D}"/>
                </a:ext>
              </a:extLst>
            </p:cNvPr>
            <p:cNvSpPr/>
            <p:nvPr/>
          </p:nvSpPr>
          <p:spPr>
            <a:xfrm>
              <a:off x="6004085" y="4278936"/>
              <a:ext cx="118268" cy="28451"/>
            </a:xfrm>
            <a:custGeom>
              <a:avLst/>
              <a:gdLst/>
              <a:ahLst/>
              <a:cxnLst/>
              <a:rect l="l" t="t" r="r" b="b"/>
              <a:pathLst>
                <a:path w="5271" h="1268" extrusionOk="0">
                  <a:moveTo>
                    <a:pt x="3622" y="0"/>
                  </a:moveTo>
                  <a:cubicBezTo>
                    <a:pt x="2337" y="0"/>
                    <a:pt x="1010" y="342"/>
                    <a:pt x="67" y="1167"/>
                  </a:cubicBezTo>
                  <a:cubicBezTo>
                    <a:pt x="1" y="1201"/>
                    <a:pt x="67" y="1267"/>
                    <a:pt x="134" y="1267"/>
                  </a:cubicBezTo>
                  <a:cubicBezTo>
                    <a:pt x="1768" y="800"/>
                    <a:pt x="3436" y="500"/>
                    <a:pt x="5138" y="400"/>
                  </a:cubicBezTo>
                  <a:cubicBezTo>
                    <a:pt x="5271" y="400"/>
                    <a:pt x="5271" y="200"/>
                    <a:pt x="5171" y="167"/>
                  </a:cubicBezTo>
                  <a:cubicBezTo>
                    <a:pt x="4682" y="59"/>
                    <a:pt x="4156" y="0"/>
                    <a:pt x="3622"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601;p36">
              <a:extLst>
                <a:ext uri="{FF2B5EF4-FFF2-40B4-BE49-F238E27FC236}">
                  <a16:creationId xmlns:a16="http://schemas.microsoft.com/office/drawing/2014/main" id="{FE9FDB53-A1C3-5FC5-365E-9384E1ACA7D4}"/>
                </a:ext>
              </a:extLst>
            </p:cNvPr>
            <p:cNvSpPr/>
            <p:nvPr/>
          </p:nvSpPr>
          <p:spPr>
            <a:xfrm>
              <a:off x="5635109" y="2239436"/>
              <a:ext cx="421399" cy="2010355"/>
            </a:xfrm>
            <a:custGeom>
              <a:avLst/>
              <a:gdLst/>
              <a:ahLst/>
              <a:cxnLst/>
              <a:rect l="l" t="t" r="r" b="b"/>
              <a:pathLst>
                <a:path w="18781" h="89598" extrusionOk="0">
                  <a:moveTo>
                    <a:pt x="0" y="0"/>
                  </a:moveTo>
                  <a:lnTo>
                    <a:pt x="534" y="60143"/>
                  </a:lnTo>
                  <a:lnTo>
                    <a:pt x="534" y="60310"/>
                  </a:lnTo>
                  <a:lnTo>
                    <a:pt x="901" y="89598"/>
                  </a:lnTo>
                  <a:lnTo>
                    <a:pt x="18781" y="89231"/>
                  </a:lnTo>
                  <a:lnTo>
                    <a:pt x="15111" y="0"/>
                  </a:ln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602;p36">
              <a:extLst>
                <a:ext uri="{FF2B5EF4-FFF2-40B4-BE49-F238E27FC236}">
                  <a16:creationId xmlns:a16="http://schemas.microsoft.com/office/drawing/2014/main" id="{D7F06151-35EB-D366-1D61-818C5B4764F1}"/>
                </a:ext>
              </a:extLst>
            </p:cNvPr>
            <p:cNvSpPr/>
            <p:nvPr/>
          </p:nvSpPr>
          <p:spPr>
            <a:xfrm>
              <a:off x="5671031" y="4173818"/>
              <a:ext cx="369770" cy="9042"/>
            </a:xfrm>
            <a:custGeom>
              <a:avLst/>
              <a:gdLst/>
              <a:ahLst/>
              <a:cxnLst/>
              <a:rect l="l" t="t" r="r" b="b"/>
              <a:pathLst>
                <a:path w="16480" h="403" extrusionOk="0">
                  <a:moveTo>
                    <a:pt x="13358" y="1"/>
                  </a:moveTo>
                  <a:cubicBezTo>
                    <a:pt x="12975" y="1"/>
                    <a:pt x="12463" y="5"/>
                    <a:pt x="11642" y="15"/>
                  </a:cubicBezTo>
                  <a:cubicBezTo>
                    <a:pt x="10275" y="15"/>
                    <a:pt x="1302" y="48"/>
                    <a:pt x="34" y="248"/>
                  </a:cubicBezTo>
                  <a:cubicBezTo>
                    <a:pt x="1" y="282"/>
                    <a:pt x="1" y="315"/>
                    <a:pt x="34" y="315"/>
                  </a:cubicBezTo>
                  <a:cubicBezTo>
                    <a:pt x="445" y="380"/>
                    <a:pt x="1669" y="403"/>
                    <a:pt x="3181" y="403"/>
                  </a:cubicBezTo>
                  <a:cubicBezTo>
                    <a:pt x="6326" y="403"/>
                    <a:pt x="10719" y="304"/>
                    <a:pt x="11642" y="282"/>
                  </a:cubicBezTo>
                  <a:cubicBezTo>
                    <a:pt x="14444" y="248"/>
                    <a:pt x="13644" y="215"/>
                    <a:pt x="16446" y="115"/>
                  </a:cubicBezTo>
                  <a:cubicBezTo>
                    <a:pt x="16479" y="115"/>
                    <a:pt x="16479" y="48"/>
                    <a:pt x="16446" y="48"/>
                  </a:cubicBezTo>
                  <a:cubicBezTo>
                    <a:pt x="14464" y="25"/>
                    <a:pt x="14284" y="1"/>
                    <a:pt x="13358"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603;p36">
              <a:extLst>
                <a:ext uri="{FF2B5EF4-FFF2-40B4-BE49-F238E27FC236}">
                  <a16:creationId xmlns:a16="http://schemas.microsoft.com/office/drawing/2014/main" id="{8EEDCE72-F1E3-71B0-A0EA-7A1A7A697319}"/>
                </a:ext>
              </a:extLst>
            </p:cNvPr>
            <p:cNvSpPr/>
            <p:nvPr/>
          </p:nvSpPr>
          <p:spPr>
            <a:xfrm>
              <a:off x="5694231" y="2291063"/>
              <a:ext cx="31457" cy="1842343"/>
            </a:xfrm>
            <a:custGeom>
              <a:avLst/>
              <a:gdLst/>
              <a:ahLst/>
              <a:cxnLst/>
              <a:rect l="l" t="t" r="r" b="b"/>
              <a:pathLst>
                <a:path w="1402" h="82110" extrusionOk="0">
                  <a:moveTo>
                    <a:pt x="101" y="1"/>
                  </a:moveTo>
                  <a:cubicBezTo>
                    <a:pt x="1" y="5371"/>
                    <a:pt x="34" y="10709"/>
                    <a:pt x="67" y="16079"/>
                  </a:cubicBezTo>
                  <a:cubicBezTo>
                    <a:pt x="67" y="21416"/>
                    <a:pt x="101" y="26753"/>
                    <a:pt x="134" y="32124"/>
                  </a:cubicBezTo>
                  <a:cubicBezTo>
                    <a:pt x="234" y="42765"/>
                    <a:pt x="401" y="53406"/>
                    <a:pt x="634" y="64047"/>
                  </a:cubicBezTo>
                  <a:cubicBezTo>
                    <a:pt x="701" y="67049"/>
                    <a:pt x="801" y="70051"/>
                    <a:pt x="901" y="73053"/>
                  </a:cubicBezTo>
                  <a:cubicBezTo>
                    <a:pt x="1001" y="76055"/>
                    <a:pt x="1068" y="79058"/>
                    <a:pt x="1268" y="82060"/>
                  </a:cubicBezTo>
                  <a:cubicBezTo>
                    <a:pt x="1268" y="82093"/>
                    <a:pt x="1285" y="82110"/>
                    <a:pt x="1302" y="82110"/>
                  </a:cubicBezTo>
                  <a:cubicBezTo>
                    <a:pt x="1318" y="82110"/>
                    <a:pt x="1335" y="82093"/>
                    <a:pt x="1335" y="82060"/>
                  </a:cubicBezTo>
                  <a:cubicBezTo>
                    <a:pt x="1402" y="79391"/>
                    <a:pt x="1335" y="76723"/>
                    <a:pt x="1302" y="74021"/>
                  </a:cubicBezTo>
                  <a:cubicBezTo>
                    <a:pt x="1268" y="71352"/>
                    <a:pt x="1202" y="68683"/>
                    <a:pt x="1168" y="66015"/>
                  </a:cubicBezTo>
                  <a:cubicBezTo>
                    <a:pt x="1068" y="60644"/>
                    <a:pt x="968" y="55307"/>
                    <a:pt x="868" y="49970"/>
                  </a:cubicBezTo>
                  <a:cubicBezTo>
                    <a:pt x="668" y="39329"/>
                    <a:pt x="501" y="28655"/>
                    <a:pt x="368" y="18014"/>
                  </a:cubicBezTo>
                  <a:cubicBezTo>
                    <a:pt x="268" y="12010"/>
                    <a:pt x="268" y="6005"/>
                    <a:pt x="10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604;p36">
              <a:extLst>
                <a:ext uri="{FF2B5EF4-FFF2-40B4-BE49-F238E27FC236}">
                  <a16:creationId xmlns:a16="http://schemas.microsoft.com/office/drawing/2014/main" id="{0F966DA8-BFA7-0680-EA96-4FFA326932B0}"/>
                </a:ext>
              </a:extLst>
            </p:cNvPr>
            <p:cNvSpPr/>
            <p:nvPr/>
          </p:nvSpPr>
          <p:spPr>
            <a:xfrm>
              <a:off x="5635109" y="2239436"/>
              <a:ext cx="280693" cy="1026157"/>
            </a:xfrm>
            <a:custGeom>
              <a:avLst/>
              <a:gdLst/>
              <a:ahLst/>
              <a:cxnLst/>
              <a:rect l="l" t="t" r="r" b="b"/>
              <a:pathLst>
                <a:path w="12510" h="45734" extrusionOk="0">
                  <a:moveTo>
                    <a:pt x="0" y="0"/>
                  </a:moveTo>
                  <a:lnTo>
                    <a:pt x="0" y="167"/>
                  </a:lnTo>
                  <a:lnTo>
                    <a:pt x="401" y="45733"/>
                  </a:lnTo>
                  <a:lnTo>
                    <a:pt x="12509" y="0"/>
                  </a:ln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605;p36">
              <a:extLst>
                <a:ext uri="{FF2B5EF4-FFF2-40B4-BE49-F238E27FC236}">
                  <a16:creationId xmlns:a16="http://schemas.microsoft.com/office/drawing/2014/main" id="{A241183A-8E5B-6334-0EA9-5D50CB6341E3}"/>
                </a:ext>
              </a:extLst>
            </p:cNvPr>
            <p:cNvSpPr/>
            <p:nvPr/>
          </p:nvSpPr>
          <p:spPr>
            <a:xfrm>
              <a:off x="4772925" y="3671185"/>
              <a:ext cx="592036" cy="782328"/>
            </a:xfrm>
            <a:custGeom>
              <a:avLst/>
              <a:gdLst/>
              <a:ahLst/>
              <a:cxnLst/>
              <a:rect l="l" t="t" r="r" b="b"/>
              <a:pathLst>
                <a:path w="26386" h="34867" extrusionOk="0">
                  <a:moveTo>
                    <a:pt x="11909" y="1"/>
                  </a:moveTo>
                  <a:lnTo>
                    <a:pt x="3269" y="14011"/>
                  </a:lnTo>
                  <a:cubicBezTo>
                    <a:pt x="1868" y="16879"/>
                    <a:pt x="701" y="19448"/>
                    <a:pt x="200" y="20816"/>
                  </a:cubicBezTo>
                  <a:cubicBezTo>
                    <a:pt x="200" y="20816"/>
                    <a:pt x="200" y="20816"/>
                    <a:pt x="200" y="20849"/>
                  </a:cubicBezTo>
                  <a:cubicBezTo>
                    <a:pt x="67" y="21149"/>
                    <a:pt x="0" y="21483"/>
                    <a:pt x="0" y="21816"/>
                  </a:cubicBezTo>
                  <a:lnTo>
                    <a:pt x="0" y="21850"/>
                  </a:lnTo>
                  <a:cubicBezTo>
                    <a:pt x="567" y="22850"/>
                    <a:pt x="23217" y="34726"/>
                    <a:pt x="24151" y="34859"/>
                  </a:cubicBezTo>
                  <a:cubicBezTo>
                    <a:pt x="24179" y="34864"/>
                    <a:pt x="24206" y="34866"/>
                    <a:pt x="24234" y="34866"/>
                  </a:cubicBezTo>
                  <a:cubicBezTo>
                    <a:pt x="25112" y="34866"/>
                    <a:pt x="25537" y="32323"/>
                    <a:pt x="25051" y="31223"/>
                  </a:cubicBezTo>
                  <a:cubicBezTo>
                    <a:pt x="24551" y="30089"/>
                    <a:pt x="17913" y="21616"/>
                    <a:pt x="17913" y="21616"/>
                  </a:cubicBezTo>
                  <a:lnTo>
                    <a:pt x="26386" y="7539"/>
                  </a:lnTo>
                  <a:lnTo>
                    <a:pt x="11909" y="1"/>
                  </a:ln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606;p36">
              <a:extLst>
                <a:ext uri="{FF2B5EF4-FFF2-40B4-BE49-F238E27FC236}">
                  <a16:creationId xmlns:a16="http://schemas.microsoft.com/office/drawing/2014/main" id="{CACAEE65-A527-F0DE-34DE-6C17889CB363}"/>
                </a:ext>
              </a:extLst>
            </p:cNvPr>
            <p:cNvSpPr/>
            <p:nvPr/>
          </p:nvSpPr>
          <p:spPr>
            <a:xfrm>
              <a:off x="4772162" y="3930153"/>
              <a:ext cx="573749" cy="523355"/>
            </a:xfrm>
            <a:custGeom>
              <a:avLst/>
              <a:gdLst/>
              <a:ahLst/>
              <a:cxnLst/>
              <a:rect l="l" t="t" r="r" b="b"/>
              <a:pathLst>
                <a:path w="25571" h="23325" extrusionOk="0">
                  <a:moveTo>
                    <a:pt x="4837" y="0"/>
                  </a:moveTo>
                  <a:lnTo>
                    <a:pt x="3336" y="2502"/>
                  </a:lnTo>
                  <a:cubicBezTo>
                    <a:pt x="1935" y="5371"/>
                    <a:pt x="735" y="7939"/>
                    <a:pt x="268" y="9307"/>
                  </a:cubicBezTo>
                  <a:cubicBezTo>
                    <a:pt x="101" y="9607"/>
                    <a:pt x="34" y="9941"/>
                    <a:pt x="34" y="10274"/>
                  </a:cubicBezTo>
                  <a:cubicBezTo>
                    <a:pt x="1" y="10308"/>
                    <a:pt x="1" y="10308"/>
                    <a:pt x="34" y="10308"/>
                  </a:cubicBezTo>
                  <a:cubicBezTo>
                    <a:pt x="601" y="11308"/>
                    <a:pt x="23251" y="23184"/>
                    <a:pt x="24185" y="23317"/>
                  </a:cubicBezTo>
                  <a:cubicBezTo>
                    <a:pt x="24212" y="23322"/>
                    <a:pt x="24238" y="23324"/>
                    <a:pt x="24265" y="23324"/>
                  </a:cubicBezTo>
                  <a:cubicBezTo>
                    <a:pt x="25114" y="23324"/>
                    <a:pt x="25571" y="20781"/>
                    <a:pt x="25085" y="19681"/>
                  </a:cubicBezTo>
                  <a:cubicBezTo>
                    <a:pt x="24585" y="18514"/>
                    <a:pt x="17947" y="10074"/>
                    <a:pt x="17947" y="10074"/>
                  </a:cubicBezTo>
                  <a:lnTo>
                    <a:pt x="19448" y="7572"/>
                  </a:lnTo>
                  <a:cubicBezTo>
                    <a:pt x="15745" y="5604"/>
                    <a:pt x="9007" y="2168"/>
                    <a:pt x="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607;p36">
              <a:extLst>
                <a:ext uri="{FF2B5EF4-FFF2-40B4-BE49-F238E27FC236}">
                  <a16:creationId xmlns:a16="http://schemas.microsoft.com/office/drawing/2014/main" id="{4A8675E7-5981-3EDA-C987-C096CF1577A9}"/>
                </a:ext>
              </a:extLst>
            </p:cNvPr>
            <p:cNvSpPr/>
            <p:nvPr/>
          </p:nvSpPr>
          <p:spPr>
            <a:xfrm>
              <a:off x="4767675" y="3983283"/>
              <a:ext cx="578237" cy="470223"/>
            </a:xfrm>
            <a:custGeom>
              <a:avLst/>
              <a:gdLst/>
              <a:ahLst/>
              <a:cxnLst/>
              <a:rect l="l" t="t" r="r" b="b"/>
              <a:pathLst>
                <a:path w="25771" h="20957" extrusionOk="0">
                  <a:moveTo>
                    <a:pt x="3570" y="1"/>
                  </a:moveTo>
                  <a:lnTo>
                    <a:pt x="3503" y="101"/>
                  </a:lnTo>
                  <a:cubicBezTo>
                    <a:pt x="1535" y="4170"/>
                    <a:pt x="1" y="7573"/>
                    <a:pt x="234" y="7940"/>
                  </a:cubicBezTo>
                  <a:cubicBezTo>
                    <a:pt x="801" y="8940"/>
                    <a:pt x="23451" y="20816"/>
                    <a:pt x="24385" y="20949"/>
                  </a:cubicBezTo>
                  <a:cubicBezTo>
                    <a:pt x="24413" y="20954"/>
                    <a:pt x="24441" y="20957"/>
                    <a:pt x="24469" y="20957"/>
                  </a:cubicBezTo>
                  <a:cubicBezTo>
                    <a:pt x="25346" y="20957"/>
                    <a:pt x="25770" y="18445"/>
                    <a:pt x="25285" y="17313"/>
                  </a:cubicBezTo>
                  <a:cubicBezTo>
                    <a:pt x="24785" y="16146"/>
                    <a:pt x="18147" y="7740"/>
                    <a:pt x="18147" y="7740"/>
                  </a:cubicBezTo>
                  <a:lnTo>
                    <a:pt x="18280" y="7506"/>
                  </a:lnTo>
                  <a:lnTo>
                    <a:pt x="3570" y="1"/>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608;p36">
              <a:extLst>
                <a:ext uri="{FF2B5EF4-FFF2-40B4-BE49-F238E27FC236}">
                  <a16:creationId xmlns:a16="http://schemas.microsoft.com/office/drawing/2014/main" id="{6DC3F088-C4FF-BA4F-2A53-E9E866B85AC0}"/>
                </a:ext>
              </a:extLst>
            </p:cNvPr>
            <p:cNvSpPr/>
            <p:nvPr/>
          </p:nvSpPr>
          <p:spPr>
            <a:xfrm>
              <a:off x="4801353" y="4162174"/>
              <a:ext cx="519159" cy="270417"/>
            </a:xfrm>
            <a:custGeom>
              <a:avLst/>
              <a:gdLst/>
              <a:ahLst/>
              <a:cxnLst/>
              <a:rect l="l" t="t" r="r" b="b"/>
              <a:pathLst>
                <a:path w="23138" h="12052" extrusionOk="0">
                  <a:moveTo>
                    <a:pt x="34" y="0"/>
                  </a:moveTo>
                  <a:cubicBezTo>
                    <a:pt x="1" y="0"/>
                    <a:pt x="1" y="0"/>
                    <a:pt x="34" y="33"/>
                  </a:cubicBezTo>
                  <a:cubicBezTo>
                    <a:pt x="3703" y="2202"/>
                    <a:pt x="19181" y="10141"/>
                    <a:pt x="23050" y="12042"/>
                  </a:cubicBezTo>
                  <a:cubicBezTo>
                    <a:pt x="23063" y="12048"/>
                    <a:pt x="23075" y="12051"/>
                    <a:pt x="23084" y="12051"/>
                  </a:cubicBezTo>
                  <a:cubicBezTo>
                    <a:pt x="23126" y="12051"/>
                    <a:pt x="23138" y="12002"/>
                    <a:pt x="23084" y="11975"/>
                  </a:cubicBezTo>
                  <a:cubicBezTo>
                    <a:pt x="19314" y="9907"/>
                    <a:pt x="3903" y="1801"/>
                    <a:pt x="34"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609;p36">
              <a:extLst>
                <a:ext uri="{FF2B5EF4-FFF2-40B4-BE49-F238E27FC236}">
                  <a16:creationId xmlns:a16="http://schemas.microsoft.com/office/drawing/2014/main" id="{74A58814-B790-27D9-1325-5B21678A1EFB}"/>
                </a:ext>
              </a:extLst>
            </p:cNvPr>
            <p:cNvSpPr/>
            <p:nvPr/>
          </p:nvSpPr>
          <p:spPr>
            <a:xfrm>
              <a:off x="5088007" y="4138749"/>
              <a:ext cx="115822" cy="37762"/>
            </a:xfrm>
            <a:custGeom>
              <a:avLst/>
              <a:gdLst/>
              <a:ahLst/>
              <a:cxnLst/>
              <a:rect l="l" t="t" r="r" b="b"/>
              <a:pathLst>
                <a:path w="5162" h="1683" extrusionOk="0">
                  <a:moveTo>
                    <a:pt x="1152" y="0"/>
                  </a:moveTo>
                  <a:cubicBezTo>
                    <a:pt x="782" y="0"/>
                    <a:pt x="418" y="45"/>
                    <a:pt x="67" y="143"/>
                  </a:cubicBezTo>
                  <a:cubicBezTo>
                    <a:pt x="0" y="177"/>
                    <a:pt x="0" y="277"/>
                    <a:pt x="67" y="277"/>
                  </a:cubicBezTo>
                  <a:cubicBezTo>
                    <a:pt x="1735" y="577"/>
                    <a:pt x="3369" y="1044"/>
                    <a:pt x="4971" y="1678"/>
                  </a:cubicBezTo>
                  <a:cubicBezTo>
                    <a:pt x="4980" y="1681"/>
                    <a:pt x="4988" y="1682"/>
                    <a:pt x="4997" y="1682"/>
                  </a:cubicBezTo>
                  <a:cubicBezTo>
                    <a:pt x="5087" y="1682"/>
                    <a:pt x="5162" y="1538"/>
                    <a:pt x="5071" y="1478"/>
                  </a:cubicBezTo>
                  <a:cubicBezTo>
                    <a:pt x="3991" y="635"/>
                    <a:pt x="2537" y="0"/>
                    <a:pt x="1152"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610;p36">
              <a:extLst>
                <a:ext uri="{FF2B5EF4-FFF2-40B4-BE49-F238E27FC236}">
                  <a16:creationId xmlns:a16="http://schemas.microsoft.com/office/drawing/2014/main" id="{3AC86385-DDDD-FE25-987B-C3508F3A7CC3}"/>
                </a:ext>
              </a:extLst>
            </p:cNvPr>
            <p:cNvSpPr/>
            <p:nvPr/>
          </p:nvSpPr>
          <p:spPr>
            <a:xfrm>
              <a:off x="5104476" y="4166437"/>
              <a:ext cx="115665" cy="37269"/>
            </a:xfrm>
            <a:custGeom>
              <a:avLst/>
              <a:gdLst/>
              <a:ahLst/>
              <a:cxnLst/>
              <a:rect l="l" t="t" r="r" b="b"/>
              <a:pathLst>
                <a:path w="5155" h="1661" extrusionOk="0">
                  <a:moveTo>
                    <a:pt x="1164" y="0"/>
                  </a:moveTo>
                  <a:cubicBezTo>
                    <a:pt x="793" y="0"/>
                    <a:pt x="425" y="45"/>
                    <a:pt x="67" y="144"/>
                  </a:cubicBezTo>
                  <a:cubicBezTo>
                    <a:pt x="0" y="144"/>
                    <a:pt x="34" y="244"/>
                    <a:pt x="67" y="277"/>
                  </a:cubicBezTo>
                  <a:cubicBezTo>
                    <a:pt x="1735" y="544"/>
                    <a:pt x="3369" y="1011"/>
                    <a:pt x="4970" y="1645"/>
                  </a:cubicBezTo>
                  <a:cubicBezTo>
                    <a:pt x="4987" y="1655"/>
                    <a:pt x="5003" y="1660"/>
                    <a:pt x="5018" y="1660"/>
                  </a:cubicBezTo>
                  <a:cubicBezTo>
                    <a:pt x="5098" y="1660"/>
                    <a:pt x="5154" y="1534"/>
                    <a:pt x="5071" y="1478"/>
                  </a:cubicBezTo>
                  <a:cubicBezTo>
                    <a:pt x="3991" y="635"/>
                    <a:pt x="2557" y="0"/>
                    <a:pt x="1164"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611;p36">
              <a:extLst>
                <a:ext uri="{FF2B5EF4-FFF2-40B4-BE49-F238E27FC236}">
                  <a16:creationId xmlns:a16="http://schemas.microsoft.com/office/drawing/2014/main" id="{CA58F0C3-2F84-0806-ABCD-04AF41A23AE7}"/>
                </a:ext>
              </a:extLst>
            </p:cNvPr>
            <p:cNvSpPr/>
            <p:nvPr/>
          </p:nvSpPr>
          <p:spPr>
            <a:xfrm>
              <a:off x="5120944" y="4193742"/>
              <a:ext cx="115778" cy="37426"/>
            </a:xfrm>
            <a:custGeom>
              <a:avLst/>
              <a:gdLst/>
              <a:ahLst/>
              <a:cxnLst/>
              <a:rect l="l" t="t" r="r" b="b"/>
              <a:pathLst>
                <a:path w="5160" h="1668" extrusionOk="0">
                  <a:moveTo>
                    <a:pt x="1221" y="0"/>
                  </a:moveTo>
                  <a:cubicBezTo>
                    <a:pt x="830" y="0"/>
                    <a:pt x="442" y="51"/>
                    <a:pt x="67" y="161"/>
                  </a:cubicBezTo>
                  <a:cubicBezTo>
                    <a:pt x="0" y="161"/>
                    <a:pt x="33" y="261"/>
                    <a:pt x="67" y="261"/>
                  </a:cubicBezTo>
                  <a:cubicBezTo>
                    <a:pt x="1735" y="561"/>
                    <a:pt x="3403" y="1028"/>
                    <a:pt x="4970" y="1662"/>
                  </a:cubicBezTo>
                  <a:cubicBezTo>
                    <a:pt x="4985" y="1665"/>
                    <a:pt x="4998" y="1667"/>
                    <a:pt x="5011" y="1667"/>
                  </a:cubicBezTo>
                  <a:cubicBezTo>
                    <a:pt x="5116" y="1667"/>
                    <a:pt x="5160" y="1551"/>
                    <a:pt x="5070" y="1462"/>
                  </a:cubicBezTo>
                  <a:cubicBezTo>
                    <a:pt x="4030" y="630"/>
                    <a:pt x="2605" y="0"/>
                    <a:pt x="1221"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612;p36">
              <a:extLst>
                <a:ext uri="{FF2B5EF4-FFF2-40B4-BE49-F238E27FC236}">
                  <a16:creationId xmlns:a16="http://schemas.microsoft.com/office/drawing/2014/main" id="{57D36B8B-C2BE-C957-2921-9737D81F17B3}"/>
                </a:ext>
              </a:extLst>
            </p:cNvPr>
            <p:cNvSpPr/>
            <p:nvPr/>
          </p:nvSpPr>
          <p:spPr>
            <a:xfrm>
              <a:off x="4831284" y="2238673"/>
              <a:ext cx="1097261" cy="1931039"/>
            </a:xfrm>
            <a:custGeom>
              <a:avLst/>
              <a:gdLst/>
              <a:ahLst/>
              <a:cxnLst/>
              <a:rect l="l" t="t" r="r" b="b"/>
              <a:pathLst>
                <a:path w="48903" h="86063" extrusionOk="0">
                  <a:moveTo>
                    <a:pt x="48902" y="1"/>
                  </a:moveTo>
                  <a:lnTo>
                    <a:pt x="28221" y="34"/>
                  </a:lnTo>
                  <a:cubicBezTo>
                    <a:pt x="24985" y="4237"/>
                    <a:pt x="25052" y="13844"/>
                    <a:pt x="25052" y="13844"/>
                  </a:cubicBezTo>
                  <a:cubicBezTo>
                    <a:pt x="25052" y="13844"/>
                    <a:pt x="16913" y="44533"/>
                    <a:pt x="14745" y="50837"/>
                  </a:cubicBezTo>
                  <a:cubicBezTo>
                    <a:pt x="13344" y="54874"/>
                    <a:pt x="1" y="77490"/>
                    <a:pt x="1" y="77490"/>
                  </a:cubicBezTo>
                  <a:lnTo>
                    <a:pt x="17080" y="86063"/>
                  </a:lnTo>
                  <a:cubicBezTo>
                    <a:pt x="17080" y="86063"/>
                    <a:pt x="28855" y="63813"/>
                    <a:pt x="31690" y="55474"/>
                  </a:cubicBezTo>
                  <a:cubicBezTo>
                    <a:pt x="34759" y="46434"/>
                    <a:pt x="40597" y="17313"/>
                    <a:pt x="40597" y="17313"/>
                  </a:cubicBezTo>
                  <a:cubicBezTo>
                    <a:pt x="41464" y="16946"/>
                    <a:pt x="44066" y="15779"/>
                    <a:pt x="44599" y="15479"/>
                  </a:cubicBezTo>
                  <a:cubicBezTo>
                    <a:pt x="45066" y="15212"/>
                    <a:pt x="45867" y="12510"/>
                    <a:pt x="46668" y="9441"/>
                  </a:cubicBezTo>
                  <a:cubicBezTo>
                    <a:pt x="47768" y="5205"/>
                    <a:pt x="48836" y="301"/>
                    <a:pt x="48902"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613;p36">
              <a:extLst>
                <a:ext uri="{FF2B5EF4-FFF2-40B4-BE49-F238E27FC236}">
                  <a16:creationId xmlns:a16="http://schemas.microsoft.com/office/drawing/2014/main" id="{34EEF040-4876-16C0-BA1A-0EAEED7AA087}"/>
                </a:ext>
              </a:extLst>
            </p:cNvPr>
            <p:cNvSpPr/>
            <p:nvPr/>
          </p:nvSpPr>
          <p:spPr>
            <a:xfrm>
              <a:off x="4882193" y="3923422"/>
              <a:ext cx="326937" cy="173868"/>
            </a:xfrm>
            <a:custGeom>
              <a:avLst/>
              <a:gdLst/>
              <a:ahLst/>
              <a:cxnLst/>
              <a:rect l="l" t="t" r="r" b="b"/>
              <a:pathLst>
                <a:path w="14571" h="7749" extrusionOk="0">
                  <a:moveTo>
                    <a:pt x="67" y="0"/>
                  </a:moveTo>
                  <a:cubicBezTo>
                    <a:pt x="34" y="0"/>
                    <a:pt x="0" y="33"/>
                    <a:pt x="34" y="33"/>
                  </a:cubicBezTo>
                  <a:cubicBezTo>
                    <a:pt x="1068" y="834"/>
                    <a:pt x="9040" y="4970"/>
                    <a:pt x="10241" y="5604"/>
                  </a:cubicBezTo>
                  <a:cubicBezTo>
                    <a:pt x="12743" y="6872"/>
                    <a:pt x="12042" y="6505"/>
                    <a:pt x="14511" y="7739"/>
                  </a:cubicBezTo>
                  <a:cubicBezTo>
                    <a:pt x="14517" y="7745"/>
                    <a:pt x="14523" y="7748"/>
                    <a:pt x="14529" y="7748"/>
                  </a:cubicBezTo>
                  <a:cubicBezTo>
                    <a:pt x="14554" y="7748"/>
                    <a:pt x="14571" y="7699"/>
                    <a:pt x="14544" y="7672"/>
                  </a:cubicBezTo>
                  <a:cubicBezTo>
                    <a:pt x="12109" y="6305"/>
                    <a:pt x="12843" y="6672"/>
                    <a:pt x="10374" y="5337"/>
                  </a:cubicBezTo>
                  <a:cubicBezTo>
                    <a:pt x="9173" y="4670"/>
                    <a:pt x="1301" y="400"/>
                    <a:pt x="67"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614;p36">
              <a:extLst>
                <a:ext uri="{FF2B5EF4-FFF2-40B4-BE49-F238E27FC236}">
                  <a16:creationId xmlns:a16="http://schemas.microsoft.com/office/drawing/2014/main" id="{EA3CBD02-DEAD-594F-2EB9-B3DF255CFE7C}"/>
                </a:ext>
              </a:extLst>
            </p:cNvPr>
            <p:cNvSpPr/>
            <p:nvPr/>
          </p:nvSpPr>
          <p:spPr>
            <a:xfrm>
              <a:off x="5489920" y="2351576"/>
              <a:ext cx="163928" cy="140481"/>
            </a:xfrm>
            <a:custGeom>
              <a:avLst/>
              <a:gdLst/>
              <a:ahLst/>
              <a:cxnLst/>
              <a:rect l="l" t="t" r="r" b="b"/>
              <a:pathLst>
                <a:path w="7306" h="6261" extrusionOk="0">
                  <a:moveTo>
                    <a:pt x="7264" y="1"/>
                  </a:moveTo>
                  <a:cubicBezTo>
                    <a:pt x="7251" y="1"/>
                    <a:pt x="7239" y="11"/>
                    <a:pt x="7239" y="39"/>
                  </a:cubicBezTo>
                  <a:cubicBezTo>
                    <a:pt x="7139" y="306"/>
                    <a:pt x="7005" y="540"/>
                    <a:pt x="6872" y="806"/>
                  </a:cubicBezTo>
                  <a:lnTo>
                    <a:pt x="6572" y="1440"/>
                  </a:lnTo>
                  <a:cubicBezTo>
                    <a:pt x="6405" y="1874"/>
                    <a:pt x="6205" y="2308"/>
                    <a:pt x="6004" y="2775"/>
                  </a:cubicBezTo>
                  <a:cubicBezTo>
                    <a:pt x="5738" y="3542"/>
                    <a:pt x="5304" y="4242"/>
                    <a:pt x="4704" y="4809"/>
                  </a:cubicBezTo>
                  <a:cubicBezTo>
                    <a:pt x="4070" y="5243"/>
                    <a:pt x="3403" y="5543"/>
                    <a:pt x="2669" y="5677"/>
                  </a:cubicBezTo>
                  <a:cubicBezTo>
                    <a:pt x="2268" y="5743"/>
                    <a:pt x="1902" y="5810"/>
                    <a:pt x="1501" y="5877"/>
                  </a:cubicBezTo>
                  <a:cubicBezTo>
                    <a:pt x="1034" y="5944"/>
                    <a:pt x="534" y="5977"/>
                    <a:pt x="67" y="6110"/>
                  </a:cubicBezTo>
                  <a:cubicBezTo>
                    <a:pt x="0" y="6110"/>
                    <a:pt x="0" y="6210"/>
                    <a:pt x="67" y="6210"/>
                  </a:cubicBezTo>
                  <a:cubicBezTo>
                    <a:pt x="284" y="6244"/>
                    <a:pt x="509" y="6260"/>
                    <a:pt x="738" y="6260"/>
                  </a:cubicBezTo>
                  <a:cubicBezTo>
                    <a:pt x="968" y="6260"/>
                    <a:pt x="1201" y="6244"/>
                    <a:pt x="1435" y="6210"/>
                  </a:cubicBezTo>
                  <a:cubicBezTo>
                    <a:pt x="1801" y="6210"/>
                    <a:pt x="2168" y="6177"/>
                    <a:pt x="2535" y="6144"/>
                  </a:cubicBezTo>
                  <a:cubicBezTo>
                    <a:pt x="3770" y="5977"/>
                    <a:pt x="5037" y="5510"/>
                    <a:pt x="5738" y="4409"/>
                  </a:cubicBezTo>
                  <a:cubicBezTo>
                    <a:pt x="6105" y="3775"/>
                    <a:pt x="6371" y="3075"/>
                    <a:pt x="6572" y="2374"/>
                  </a:cubicBezTo>
                  <a:cubicBezTo>
                    <a:pt x="6705" y="2007"/>
                    <a:pt x="6838" y="1640"/>
                    <a:pt x="6938" y="1240"/>
                  </a:cubicBezTo>
                  <a:cubicBezTo>
                    <a:pt x="7005" y="1007"/>
                    <a:pt x="7072" y="806"/>
                    <a:pt x="7139" y="606"/>
                  </a:cubicBezTo>
                  <a:cubicBezTo>
                    <a:pt x="7172" y="406"/>
                    <a:pt x="7239" y="239"/>
                    <a:pt x="7305" y="39"/>
                  </a:cubicBezTo>
                  <a:cubicBezTo>
                    <a:pt x="7305" y="20"/>
                    <a:pt x="7283" y="1"/>
                    <a:pt x="7264"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615;p36">
              <a:extLst>
                <a:ext uri="{FF2B5EF4-FFF2-40B4-BE49-F238E27FC236}">
                  <a16:creationId xmlns:a16="http://schemas.microsoft.com/office/drawing/2014/main" id="{D1927469-D351-1006-FDD5-D56E5DE9FF9B}"/>
                </a:ext>
              </a:extLst>
            </p:cNvPr>
            <p:cNvSpPr/>
            <p:nvPr/>
          </p:nvSpPr>
          <p:spPr>
            <a:xfrm>
              <a:off x="5741595" y="2570718"/>
              <a:ext cx="125942" cy="58831"/>
            </a:xfrm>
            <a:custGeom>
              <a:avLst/>
              <a:gdLst/>
              <a:ahLst/>
              <a:cxnLst/>
              <a:rect l="l" t="t" r="r" b="b"/>
              <a:pathLst>
                <a:path w="5613" h="2622" extrusionOk="0">
                  <a:moveTo>
                    <a:pt x="5442" y="1"/>
                  </a:moveTo>
                  <a:cubicBezTo>
                    <a:pt x="5427" y="1"/>
                    <a:pt x="5411" y="4"/>
                    <a:pt x="5395" y="13"/>
                  </a:cubicBezTo>
                  <a:cubicBezTo>
                    <a:pt x="3527" y="680"/>
                    <a:pt x="1759" y="1514"/>
                    <a:pt x="58" y="2514"/>
                  </a:cubicBezTo>
                  <a:cubicBezTo>
                    <a:pt x="0" y="2543"/>
                    <a:pt x="17" y="2621"/>
                    <a:pt x="65" y="2621"/>
                  </a:cubicBezTo>
                  <a:cubicBezTo>
                    <a:pt x="73" y="2621"/>
                    <a:pt x="82" y="2619"/>
                    <a:pt x="91" y="2614"/>
                  </a:cubicBezTo>
                  <a:cubicBezTo>
                    <a:pt x="1893" y="1847"/>
                    <a:pt x="3727" y="1113"/>
                    <a:pt x="5495" y="246"/>
                  </a:cubicBezTo>
                  <a:cubicBezTo>
                    <a:pt x="5612" y="188"/>
                    <a:pt x="5550" y="1"/>
                    <a:pt x="5442"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616;p36">
              <a:extLst>
                <a:ext uri="{FF2B5EF4-FFF2-40B4-BE49-F238E27FC236}">
                  <a16:creationId xmlns:a16="http://schemas.microsoft.com/office/drawing/2014/main" id="{779030F6-27ED-048C-C463-A44AEEBACA13}"/>
                </a:ext>
              </a:extLst>
            </p:cNvPr>
            <p:cNvSpPr/>
            <p:nvPr/>
          </p:nvSpPr>
          <p:spPr>
            <a:xfrm>
              <a:off x="5780299" y="2292948"/>
              <a:ext cx="99578" cy="270843"/>
            </a:xfrm>
            <a:custGeom>
              <a:avLst/>
              <a:gdLst/>
              <a:ahLst/>
              <a:cxnLst/>
              <a:rect l="l" t="t" r="r" b="b"/>
              <a:pathLst>
                <a:path w="4438" h="12071" extrusionOk="0">
                  <a:moveTo>
                    <a:pt x="4154" y="0"/>
                  </a:moveTo>
                  <a:cubicBezTo>
                    <a:pt x="4129" y="0"/>
                    <a:pt x="4104" y="17"/>
                    <a:pt x="4104" y="50"/>
                  </a:cubicBezTo>
                  <a:cubicBezTo>
                    <a:pt x="4104" y="2185"/>
                    <a:pt x="3970" y="4087"/>
                    <a:pt x="3803" y="6088"/>
                  </a:cubicBezTo>
                  <a:cubicBezTo>
                    <a:pt x="3707" y="6958"/>
                    <a:pt x="3019" y="11778"/>
                    <a:pt x="1530" y="11778"/>
                  </a:cubicBezTo>
                  <a:cubicBezTo>
                    <a:pt x="1477" y="11778"/>
                    <a:pt x="1423" y="11771"/>
                    <a:pt x="1368" y="11759"/>
                  </a:cubicBezTo>
                  <a:cubicBezTo>
                    <a:pt x="1102" y="11692"/>
                    <a:pt x="935" y="11425"/>
                    <a:pt x="901" y="11025"/>
                  </a:cubicBezTo>
                  <a:cubicBezTo>
                    <a:pt x="901" y="10491"/>
                    <a:pt x="1001" y="9958"/>
                    <a:pt x="1135" y="9457"/>
                  </a:cubicBezTo>
                  <a:cubicBezTo>
                    <a:pt x="1302" y="8390"/>
                    <a:pt x="1435" y="7289"/>
                    <a:pt x="1535" y="6221"/>
                  </a:cubicBezTo>
                  <a:cubicBezTo>
                    <a:pt x="1735" y="4187"/>
                    <a:pt x="1702" y="2152"/>
                    <a:pt x="1468" y="150"/>
                  </a:cubicBezTo>
                  <a:cubicBezTo>
                    <a:pt x="1468" y="117"/>
                    <a:pt x="1443" y="100"/>
                    <a:pt x="1418" y="100"/>
                  </a:cubicBezTo>
                  <a:cubicBezTo>
                    <a:pt x="1393" y="100"/>
                    <a:pt x="1368" y="117"/>
                    <a:pt x="1368" y="150"/>
                  </a:cubicBezTo>
                  <a:cubicBezTo>
                    <a:pt x="1402" y="2952"/>
                    <a:pt x="1268" y="5754"/>
                    <a:pt x="868" y="8523"/>
                  </a:cubicBezTo>
                  <a:cubicBezTo>
                    <a:pt x="668" y="9857"/>
                    <a:pt x="1" y="11859"/>
                    <a:pt x="1402" y="12059"/>
                  </a:cubicBezTo>
                  <a:cubicBezTo>
                    <a:pt x="1448" y="12067"/>
                    <a:pt x="1495" y="12071"/>
                    <a:pt x="1540" y="12071"/>
                  </a:cubicBezTo>
                  <a:cubicBezTo>
                    <a:pt x="2864" y="12071"/>
                    <a:pt x="3742" y="8892"/>
                    <a:pt x="3904" y="7989"/>
                  </a:cubicBezTo>
                  <a:cubicBezTo>
                    <a:pt x="4337" y="5354"/>
                    <a:pt x="4437" y="2686"/>
                    <a:pt x="4204" y="50"/>
                  </a:cubicBezTo>
                  <a:cubicBezTo>
                    <a:pt x="4204" y="17"/>
                    <a:pt x="4179" y="0"/>
                    <a:pt x="4154"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617;p36">
              <a:extLst>
                <a:ext uri="{FF2B5EF4-FFF2-40B4-BE49-F238E27FC236}">
                  <a16:creationId xmlns:a16="http://schemas.microsoft.com/office/drawing/2014/main" id="{3D6366CF-A71C-2ADA-DE11-5B06C8366011}"/>
                </a:ext>
              </a:extLst>
            </p:cNvPr>
            <p:cNvSpPr/>
            <p:nvPr/>
          </p:nvSpPr>
          <p:spPr>
            <a:xfrm>
              <a:off x="5799774" y="2557031"/>
              <a:ext cx="20889" cy="47029"/>
            </a:xfrm>
            <a:custGeom>
              <a:avLst/>
              <a:gdLst/>
              <a:ahLst/>
              <a:cxnLst/>
              <a:rect l="l" t="t" r="r" b="b"/>
              <a:pathLst>
                <a:path w="931" h="2096" extrusionOk="0">
                  <a:moveTo>
                    <a:pt x="705" y="0"/>
                  </a:moveTo>
                  <a:cubicBezTo>
                    <a:pt x="639" y="0"/>
                    <a:pt x="570" y="36"/>
                    <a:pt x="534" y="122"/>
                  </a:cubicBezTo>
                  <a:cubicBezTo>
                    <a:pt x="400" y="456"/>
                    <a:pt x="267" y="823"/>
                    <a:pt x="167" y="1190"/>
                  </a:cubicBezTo>
                  <a:cubicBezTo>
                    <a:pt x="67" y="1457"/>
                    <a:pt x="0" y="1757"/>
                    <a:pt x="0" y="2057"/>
                  </a:cubicBezTo>
                  <a:cubicBezTo>
                    <a:pt x="19" y="2076"/>
                    <a:pt x="50" y="2095"/>
                    <a:pt x="78" y="2095"/>
                  </a:cubicBezTo>
                  <a:cubicBezTo>
                    <a:pt x="99" y="2095"/>
                    <a:pt x="119" y="2085"/>
                    <a:pt x="133" y="2057"/>
                  </a:cubicBezTo>
                  <a:cubicBezTo>
                    <a:pt x="300" y="1823"/>
                    <a:pt x="434" y="1523"/>
                    <a:pt x="500" y="1223"/>
                  </a:cubicBezTo>
                  <a:cubicBezTo>
                    <a:pt x="634" y="923"/>
                    <a:pt x="767" y="589"/>
                    <a:pt x="867" y="256"/>
                  </a:cubicBezTo>
                  <a:cubicBezTo>
                    <a:pt x="931" y="108"/>
                    <a:pt x="820" y="0"/>
                    <a:pt x="705"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618;p36">
              <a:extLst>
                <a:ext uri="{FF2B5EF4-FFF2-40B4-BE49-F238E27FC236}">
                  <a16:creationId xmlns:a16="http://schemas.microsoft.com/office/drawing/2014/main" id="{DB01A310-73A0-07BF-9254-49280A1B265E}"/>
                </a:ext>
              </a:extLst>
            </p:cNvPr>
            <p:cNvSpPr/>
            <p:nvPr/>
          </p:nvSpPr>
          <p:spPr>
            <a:xfrm>
              <a:off x="4934583" y="2267796"/>
              <a:ext cx="544895" cy="1647002"/>
            </a:xfrm>
            <a:custGeom>
              <a:avLst/>
              <a:gdLst/>
              <a:ahLst/>
              <a:cxnLst/>
              <a:rect l="l" t="t" r="r" b="b"/>
              <a:pathLst>
                <a:path w="24285" h="73404" extrusionOk="0">
                  <a:moveTo>
                    <a:pt x="24217" y="1"/>
                  </a:moveTo>
                  <a:cubicBezTo>
                    <a:pt x="24199" y="1"/>
                    <a:pt x="24184" y="12"/>
                    <a:pt x="24184" y="37"/>
                  </a:cubicBezTo>
                  <a:cubicBezTo>
                    <a:pt x="23951" y="604"/>
                    <a:pt x="23750" y="1205"/>
                    <a:pt x="23584" y="1805"/>
                  </a:cubicBezTo>
                  <a:cubicBezTo>
                    <a:pt x="23217" y="2939"/>
                    <a:pt x="22917" y="4107"/>
                    <a:pt x="22750" y="5308"/>
                  </a:cubicBezTo>
                  <a:cubicBezTo>
                    <a:pt x="22583" y="6475"/>
                    <a:pt x="22583" y="7676"/>
                    <a:pt x="22783" y="8877"/>
                  </a:cubicBezTo>
                  <a:cubicBezTo>
                    <a:pt x="22983" y="10145"/>
                    <a:pt x="22983" y="11412"/>
                    <a:pt x="22783" y="12713"/>
                  </a:cubicBezTo>
                  <a:cubicBezTo>
                    <a:pt x="22516" y="13947"/>
                    <a:pt x="22216" y="15215"/>
                    <a:pt x="21916" y="16449"/>
                  </a:cubicBezTo>
                  <a:cubicBezTo>
                    <a:pt x="20715" y="21419"/>
                    <a:pt x="19447" y="26389"/>
                    <a:pt x="18113" y="31293"/>
                  </a:cubicBezTo>
                  <a:cubicBezTo>
                    <a:pt x="16779" y="36230"/>
                    <a:pt x="15344" y="41133"/>
                    <a:pt x="13843" y="46037"/>
                  </a:cubicBezTo>
                  <a:cubicBezTo>
                    <a:pt x="13176" y="48439"/>
                    <a:pt x="12276" y="50774"/>
                    <a:pt x="11141" y="53009"/>
                  </a:cubicBezTo>
                  <a:cubicBezTo>
                    <a:pt x="9974" y="55277"/>
                    <a:pt x="8706" y="57478"/>
                    <a:pt x="7439" y="59713"/>
                  </a:cubicBezTo>
                  <a:cubicBezTo>
                    <a:pt x="4937" y="64250"/>
                    <a:pt x="2435" y="68786"/>
                    <a:pt x="0" y="73356"/>
                  </a:cubicBezTo>
                  <a:cubicBezTo>
                    <a:pt x="0" y="73380"/>
                    <a:pt x="17" y="73404"/>
                    <a:pt x="38" y="73404"/>
                  </a:cubicBezTo>
                  <a:cubicBezTo>
                    <a:pt x="47" y="73404"/>
                    <a:pt x="57" y="73400"/>
                    <a:pt x="67" y="73390"/>
                  </a:cubicBezTo>
                  <a:lnTo>
                    <a:pt x="1068" y="71689"/>
                  </a:lnTo>
                  <a:cubicBezTo>
                    <a:pt x="3669" y="67219"/>
                    <a:pt x="6238" y="62715"/>
                    <a:pt x="8773" y="58212"/>
                  </a:cubicBezTo>
                  <a:cubicBezTo>
                    <a:pt x="10007" y="56044"/>
                    <a:pt x="11308" y="53876"/>
                    <a:pt x="12342" y="51608"/>
                  </a:cubicBezTo>
                  <a:cubicBezTo>
                    <a:pt x="13343" y="49306"/>
                    <a:pt x="14044" y="46904"/>
                    <a:pt x="14744" y="44502"/>
                  </a:cubicBezTo>
                  <a:cubicBezTo>
                    <a:pt x="16212" y="39566"/>
                    <a:pt x="17613" y="34629"/>
                    <a:pt x="18947" y="29658"/>
                  </a:cubicBezTo>
                  <a:cubicBezTo>
                    <a:pt x="20281" y="24722"/>
                    <a:pt x="21549" y="19718"/>
                    <a:pt x="22716" y="14714"/>
                  </a:cubicBezTo>
                  <a:cubicBezTo>
                    <a:pt x="23050" y="13547"/>
                    <a:pt x="23250" y="12346"/>
                    <a:pt x="23317" y="11112"/>
                  </a:cubicBezTo>
                  <a:cubicBezTo>
                    <a:pt x="23350" y="9878"/>
                    <a:pt x="23017" y="8677"/>
                    <a:pt x="22950" y="7443"/>
                  </a:cubicBezTo>
                  <a:cubicBezTo>
                    <a:pt x="22783" y="4907"/>
                    <a:pt x="23550" y="2472"/>
                    <a:pt x="24284" y="71"/>
                  </a:cubicBezTo>
                  <a:cubicBezTo>
                    <a:pt x="24284" y="29"/>
                    <a:pt x="24246" y="1"/>
                    <a:pt x="2421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619;p36">
              <a:extLst>
                <a:ext uri="{FF2B5EF4-FFF2-40B4-BE49-F238E27FC236}">
                  <a16:creationId xmlns:a16="http://schemas.microsoft.com/office/drawing/2014/main" id="{ACD1D1A9-EF7E-1860-5FE2-CC274963C997}"/>
                </a:ext>
              </a:extLst>
            </p:cNvPr>
            <p:cNvSpPr/>
            <p:nvPr/>
          </p:nvSpPr>
          <p:spPr>
            <a:xfrm>
              <a:off x="5637353" y="1332533"/>
              <a:ext cx="708711" cy="526316"/>
            </a:xfrm>
            <a:custGeom>
              <a:avLst/>
              <a:gdLst/>
              <a:ahLst/>
              <a:cxnLst/>
              <a:rect l="l" t="t" r="r" b="b"/>
              <a:pathLst>
                <a:path w="31586" h="23457" extrusionOk="0">
                  <a:moveTo>
                    <a:pt x="22087" y="1"/>
                  </a:moveTo>
                  <a:cubicBezTo>
                    <a:pt x="21276" y="1"/>
                    <a:pt x="20727" y="137"/>
                    <a:pt x="20649" y="458"/>
                  </a:cubicBezTo>
                  <a:cubicBezTo>
                    <a:pt x="19748" y="4261"/>
                    <a:pt x="18147" y="14268"/>
                    <a:pt x="16579" y="14802"/>
                  </a:cubicBezTo>
                  <a:cubicBezTo>
                    <a:pt x="13277" y="15903"/>
                    <a:pt x="10074" y="16103"/>
                    <a:pt x="4771" y="17137"/>
                  </a:cubicBezTo>
                  <a:cubicBezTo>
                    <a:pt x="1068" y="17871"/>
                    <a:pt x="1" y="19706"/>
                    <a:pt x="3403" y="21207"/>
                  </a:cubicBezTo>
                  <a:cubicBezTo>
                    <a:pt x="5371" y="22105"/>
                    <a:pt x="11662" y="23457"/>
                    <a:pt x="17003" y="23457"/>
                  </a:cubicBezTo>
                  <a:cubicBezTo>
                    <a:pt x="19990" y="23457"/>
                    <a:pt x="22680" y="23034"/>
                    <a:pt x="24151" y="21874"/>
                  </a:cubicBezTo>
                  <a:cubicBezTo>
                    <a:pt x="28321" y="18571"/>
                    <a:pt x="31023" y="4761"/>
                    <a:pt x="31323" y="3127"/>
                  </a:cubicBezTo>
                  <a:cubicBezTo>
                    <a:pt x="31585" y="1842"/>
                    <a:pt x="25066" y="1"/>
                    <a:pt x="22087" y="1"/>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620;p36">
              <a:extLst>
                <a:ext uri="{FF2B5EF4-FFF2-40B4-BE49-F238E27FC236}">
                  <a16:creationId xmlns:a16="http://schemas.microsoft.com/office/drawing/2014/main" id="{E5605CFF-9ABD-94A0-354E-DDE2D4FD6D1B}"/>
                </a:ext>
              </a:extLst>
            </p:cNvPr>
            <p:cNvSpPr/>
            <p:nvPr/>
          </p:nvSpPr>
          <p:spPr>
            <a:xfrm>
              <a:off x="6114856" y="1023037"/>
              <a:ext cx="321843" cy="387159"/>
            </a:xfrm>
            <a:custGeom>
              <a:avLst/>
              <a:gdLst/>
              <a:ahLst/>
              <a:cxnLst/>
              <a:rect l="l" t="t" r="r" b="b"/>
              <a:pathLst>
                <a:path w="14344" h="17255" extrusionOk="0">
                  <a:moveTo>
                    <a:pt x="6737" y="0"/>
                  </a:moveTo>
                  <a:cubicBezTo>
                    <a:pt x="5535" y="0"/>
                    <a:pt x="5504" y="2144"/>
                    <a:pt x="5504" y="2144"/>
                  </a:cubicBezTo>
                  <a:cubicBezTo>
                    <a:pt x="5504" y="2144"/>
                    <a:pt x="5419" y="438"/>
                    <a:pt x="4514" y="438"/>
                  </a:cubicBezTo>
                  <a:cubicBezTo>
                    <a:pt x="4438" y="438"/>
                    <a:pt x="4357" y="450"/>
                    <a:pt x="4270" y="476"/>
                  </a:cubicBezTo>
                  <a:cubicBezTo>
                    <a:pt x="2869" y="843"/>
                    <a:pt x="3503" y="4512"/>
                    <a:pt x="2969" y="6347"/>
                  </a:cubicBezTo>
                  <a:cubicBezTo>
                    <a:pt x="2869" y="6780"/>
                    <a:pt x="0" y="14653"/>
                    <a:pt x="0" y="14653"/>
                  </a:cubicBezTo>
                  <a:lnTo>
                    <a:pt x="9874" y="17255"/>
                  </a:lnTo>
                  <a:cubicBezTo>
                    <a:pt x="10508" y="16120"/>
                    <a:pt x="13043" y="10516"/>
                    <a:pt x="13377" y="8849"/>
                  </a:cubicBezTo>
                  <a:cubicBezTo>
                    <a:pt x="13744" y="7147"/>
                    <a:pt x="14344" y="2177"/>
                    <a:pt x="13076" y="1810"/>
                  </a:cubicBezTo>
                  <a:cubicBezTo>
                    <a:pt x="12921" y="1761"/>
                    <a:pt x="12780" y="1740"/>
                    <a:pt x="12653" y="1740"/>
                  </a:cubicBezTo>
                  <a:cubicBezTo>
                    <a:pt x="11740" y="1740"/>
                    <a:pt x="11509" y="2844"/>
                    <a:pt x="11509" y="2844"/>
                  </a:cubicBezTo>
                  <a:cubicBezTo>
                    <a:pt x="11509" y="2844"/>
                    <a:pt x="11442" y="709"/>
                    <a:pt x="10141" y="409"/>
                  </a:cubicBezTo>
                  <a:cubicBezTo>
                    <a:pt x="10066" y="394"/>
                    <a:pt x="9994" y="387"/>
                    <a:pt x="9925" y="387"/>
                  </a:cubicBezTo>
                  <a:cubicBezTo>
                    <a:pt x="8767" y="387"/>
                    <a:pt x="8440" y="2377"/>
                    <a:pt x="8440" y="2377"/>
                  </a:cubicBezTo>
                  <a:cubicBezTo>
                    <a:pt x="8440" y="2377"/>
                    <a:pt x="8206" y="209"/>
                    <a:pt x="6872" y="9"/>
                  </a:cubicBezTo>
                  <a:cubicBezTo>
                    <a:pt x="6825" y="3"/>
                    <a:pt x="6780" y="0"/>
                    <a:pt x="6737" y="0"/>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 name="Google Shape;621;p36">
              <a:extLst>
                <a:ext uri="{FF2B5EF4-FFF2-40B4-BE49-F238E27FC236}">
                  <a16:creationId xmlns:a16="http://schemas.microsoft.com/office/drawing/2014/main" id="{F4BDDE03-F503-A31B-D4CC-B8B5796043B7}"/>
                </a:ext>
              </a:extLst>
            </p:cNvPr>
            <p:cNvSpPr/>
            <p:nvPr/>
          </p:nvSpPr>
          <p:spPr>
            <a:xfrm>
              <a:off x="6219120" y="1064927"/>
              <a:ext cx="42452" cy="149075"/>
            </a:xfrm>
            <a:custGeom>
              <a:avLst/>
              <a:gdLst/>
              <a:ahLst/>
              <a:cxnLst/>
              <a:rect l="l" t="t" r="r" b="b"/>
              <a:pathLst>
                <a:path w="1892" h="6644" extrusionOk="0">
                  <a:moveTo>
                    <a:pt x="923" y="0"/>
                  </a:moveTo>
                  <a:cubicBezTo>
                    <a:pt x="894" y="0"/>
                    <a:pt x="872" y="52"/>
                    <a:pt x="891" y="143"/>
                  </a:cubicBezTo>
                  <a:cubicBezTo>
                    <a:pt x="1324" y="2845"/>
                    <a:pt x="1057" y="4079"/>
                    <a:pt x="23" y="6581"/>
                  </a:cubicBezTo>
                  <a:cubicBezTo>
                    <a:pt x="0" y="6604"/>
                    <a:pt x="25" y="6643"/>
                    <a:pt x="53" y="6643"/>
                  </a:cubicBezTo>
                  <a:cubicBezTo>
                    <a:pt x="66" y="6643"/>
                    <a:pt x="80" y="6635"/>
                    <a:pt x="90" y="6615"/>
                  </a:cubicBezTo>
                  <a:cubicBezTo>
                    <a:pt x="1358" y="4280"/>
                    <a:pt x="1891" y="2745"/>
                    <a:pt x="991" y="110"/>
                  </a:cubicBezTo>
                  <a:cubicBezTo>
                    <a:pt x="976" y="35"/>
                    <a:pt x="947" y="0"/>
                    <a:pt x="92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622;p36">
              <a:extLst>
                <a:ext uri="{FF2B5EF4-FFF2-40B4-BE49-F238E27FC236}">
                  <a16:creationId xmlns:a16="http://schemas.microsoft.com/office/drawing/2014/main" id="{7AB85D10-B899-D30A-388C-1D27A0FAA22B}"/>
                </a:ext>
              </a:extLst>
            </p:cNvPr>
            <p:cNvSpPr/>
            <p:nvPr/>
          </p:nvSpPr>
          <p:spPr>
            <a:xfrm>
              <a:off x="6281764" y="1069975"/>
              <a:ext cx="38189" cy="158095"/>
            </a:xfrm>
            <a:custGeom>
              <a:avLst/>
              <a:gdLst/>
              <a:ahLst/>
              <a:cxnLst/>
              <a:rect l="l" t="t" r="r" b="b"/>
              <a:pathLst>
                <a:path w="1702" h="7046" extrusionOk="0">
                  <a:moveTo>
                    <a:pt x="991" y="0"/>
                  </a:moveTo>
                  <a:cubicBezTo>
                    <a:pt x="960" y="0"/>
                    <a:pt x="934" y="27"/>
                    <a:pt x="934" y="85"/>
                  </a:cubicBezTo>
                  <a:cubicBezTo>
                    <a:pt x="1168" y="2954"/>
                    <a:pt x="901" y="4321"/>
                    <a:pt x="0" y="6990"/>
                  </a:cubicBezTo>
                  <a:cubicBezTo>
                    <a:pt x="0" y="7029"/>
                    <a:pt x="11" y="7045"/>
                    <a:pt x="28" y="7045"/>
                  </a:cubicBezTo>
                  <a:cubicBezTo>
                    <a:pt x="39" y="7045"/>
                    <a:pt x="53" y="7037"/>
                    <a:pt x="67" y="7023"/>
                  </a:cubicBezTo>
                  <a:cubicBezTo>
                    <a:pt x="1168" y="4455"/>
                    <a:pt x="1701" y="2920"/>
                    <a:pt x="1101" y="118"/>
                  </a:cubicBezTo>
                  <a:cubicBezTo>
                    <a:pt x="1082" y="44"/>
                    <a:pt x="1032" y="0"/>
                    <a:pt x="9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623;p36">
              <a:extLst>
                <a:ext uri="{FF2B5EF4-FFF2-40B4-BE49-F238E27FC236}">
                  <a16:creationId xmlns:a16="http://schemas.microsoft.com/office/drawing/2014/main" id="{93FD2416-1296-63DD-DE66-AD50879E8B26}"/>
                </a:ext>
              </a:extLst>
            </p:cNvPr>
            <p:cNvSpPr/>
            <p:nvPr/>
          </p:nvSpPr>
          <p:spPr>
            <a:xfrm>
              <a:off x="6339606" y="1087296"/>
              <a:ext cx="42452" cy="156636"/>
            </a:xfrm>
            <a:custGeom>
              <a:avLst/>
              <a:gdLst/>
              <a:ahLst/>
              <a:cxnLst/>
              <a:rect l="l" t="t" r="r" b="b"/>
              <a:pathLst>
                <a:path w="1892" h="6981" extrusionOk="0">
                  <a:moveTo>
                    <a:pt x="1489" y="1"/>
                  </a:moveTo>
                  <a:cubicBezTo>
                    <a:pt x="1473" y="1"/>
                    <a:pt x="1458" y="35"/>
                    <a:pt x="1458" y="114"/>
                  </a:cubicBezTo>
                  <a:cubicBezTo>
                    <a:pt x="1458" y="2882"/>
                    <a:pt x="1225" y="4417"/>
                    <a:pt x="24" y="6919"/>
                  </a:cubicBezTo>
                  <a:cubicBezTo>
                    <a:pt x="1" y="6942"/>
                    <a:pt x="41" y="6980"/>
                    <a:pt x="80" y="6980"/>
                  </a:cubicBezTo>
                  <a:cubicBezTo>
                    <a:pt x="97" y="6980"/>
                    <a:pt x="114" y="6973"/>
                    <a:pt x="124" y="6952"/>
                  </a:cubicBezTo>
                  <a:cubicBezTo>
                    <a:pt x="1592" y="4517"/>
                    <a:pt x="1892" y="2649"/>
                    <a:pt x="1525" y="114"/>
                  </a:cubicBezTo>
                  <a:cubicBezTo>
                    <a:pt x="1525" y="43"/>
                    <a:pt x="1506" y="1"/>
                    <a:pt x="148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624;p36">
              <a:extLst>
                <a:ext uri="{FF2B5EF4-FFF2-40B4-BE49-F238E27FC236}">
                  <a16:creationId xmlns:a16="http://schemas.microsoft.com/office/drawing/2014/main" id="{10AE323A-2D15-CD90-15FC-302ABD2C71AB}"/>
                </a:ext>
              </a:extLst>
            </p:cNvPr>
            <p:cNvSpPr/>
            <p:nvPr/>
          </p:nvSpPr>
          <p:spPr>
            <a:xfrm>
              <a:off x="6062533" y="1116666"/>
              <a:ext cx="199783" cy="271067"/>
            </a:xfrm>
            <a:custGeom>
              <a:avLst/>
              <a:gdLst/>
              <a:ahLst/>
              <a:cxnLst/>
              <a:rect l="l" t="t" r="r" b="b"/>
              <a:pathLst>
                <a:path w="8904" h="12081" extrusionOk="0">
                  <a:moveTo>
                    <a:pt x="2568" y="1"/>
                  </a:moveTo>
                  <a:cubicBezTo>
                    <a:pt x="1288" y="1"/>
                    <a:pt x="1" y="5802"/>
                    <a:pt x="198" y="7311"/>
                  </a:cubicBezTo>
                  <a:cubicBezTo>
                    <a:pt x="431" y="8845"/>
                    <a:pt x="1599" y="12081"/>
                    <a:pt x="1599" y="12081"/>
                  </a:cubicBezTo>
                  <a:cubicBezTo>
                    <a:pt x="1599" y="12081"/>
                    <a:pt x="8904" y="11514"/>
                    <a:pt x="8403" y="8879"/>
                  </a:cubicBezTo>
                  <a:cubicBezTo>
                    <a:pt x="7903" y="6277"/>
                    <a:pt x="3967" y="5643"/>
                    <a:pt x="3967" y="5643"/>
                  </a:cubicBezTo>
                  <a:cubicBezTo>
                    <a:pt x="4234" y="3908"/>
                    <a:pt x="4334" y="272"/>
                    <a:pt x="2633" y="6"/>
                  </a:cubicBezTo>
                  <a:cubicBezTo>
                    <a:pt x="2611" y="2"/>
                    <a:pt x="2590" y="1"/>
                    <a:pt x="2568" y="1"/>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5" name="Google Shape;625;p36">
              <a:extLst>
                <a:ext uri="{FF2B5EF4-FFF2-40B4-BE49-F238E27FC236}">
                  <a16:creationId xmlns:a16="http://schemas.microsoft.com/office/drawing/2014/main" id="{786EB762-3D40-215B-B7C3-2B0520451D68}"/>
                </a:ext>
              </a:extLst>
            </p:cNvPr>
            <p:cNvSpPr/>
            <p:nvPr/>
          </p:nvSpPr>
          <p:spPr>
            <a:xfrm>
              <a:off x="6131324" y="1121692"/>
              <a:ext cx="122756" cy="193007"/>
            </a:xfrm>
            <a:custGeom>
              <a:avLst/>
              <a:gdLst/>
              <a:ahLst/>
              <a:cxnLst/>
              <a:rect l="l" t="t" r="r" b="b"/>
              <a:pathLst>
                <a:path w="5471" h="8602" extrusionOk="0">
                  <a:moveTo>
                    <a:pt x="10" y="0"/>
                  </a:moveTo>
                  <a:cubicBezTo>
                    <a:pt x="0" y="0"/>
                    <a:pt x="0" y="15"/>
                    <a:pt x="0" y="15"/>
                  </a:cubicBezTo>
                  <a:cubicBezTo>
                    <a:pt x="1368" y="1383"/>
                    <a:pt x="868" y="3684"/>
                    <a:pt x="734" y="5386"/>
                  </a:cubicBezTo>
                  <a:cubicBezTo>
                    <a:pt x="701" y="5519"/>
                    <a:pt x="801" y="5586"/>
                    <a:pt x="934" y="5586"/>
                  </a:cubicBezTo>
                  <a:cubicBezTo>
                    <a:pt x="2535" y="5953"/>
                    <a:pt x="4737" y="6953"/>
                    <a:pt x="5371" y="8588"/>
                  </a:cubicBezTo>
                  <a:cubicBezTo>
                    <a:pt x="5381" y="8598"/>
                    <a:pt x="5393" y="8602"/>
                    <a:pt x="5406" y="8602"/>
                  </a:cubicBezTo>
                  <a:cubicBezTo>
                    <a:pt x="5437" y="8602"/>
                    <a:pt x="5471" y="8578"/>
                    <a:pt x="5471" y="8554"/>
                  </a:cubicBezTo>
                  <a:cubicBezTo>
                    <a:pt x="5004" y="6720"/>
                    <a:pt x="2936" y="5552"/>
                    <a:pt x="1134" y="5252"/>
                  </a:cubicBezTo>
                  <a:cubicBezTo>
                    <a:pt x="1301" y="3484"/>
                    <a:pt x="1701" y="1149"/>
                    <a:pt x="34" y="15"/>
                  </a:cubicBezTo>
                  <a:cubicBezTo>
                    <a:pt x="22" y="4"/>
                    <a:pt x="15" y="0"/>
                    <a:pt x="1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6" name="Google Shape;626;p36">
              <a:extLst>
                <a:ext uri="{FF2B5EF4-FFF2-40B4-BE49-F238E27FC236}">
                  <a16:creationId xmlns:a16="http://schemas.microsoft.com/office/drawing/2014/main" id="{24F47884-E419-1F6F-8D21-138496DDB5B2}"/>
                </a:ext>
              </a:extLst>
            </p:cNvPr>
            <p:cNvSpPr/>
            <p:nvPr/>
          </p:nvSpPr>
          <p:spPr>
            <a:xfrm>
              <a:off x="5575988" y="1399687"/>
              <a:ext cx="851010" cy="493333"/>
            </a:xfrm>
            <a:custGeom>
              <a:avLst/>
              <a:gdLst/>
              <a:ahLst/>
              <a:cxnLst/>
              <a:rect l="l" t="t" r="r" b="b"/>
              <a:pathLst>
                <a:path w="37928" h="21987" extrusionOk="0">
                  <a:moveTo>
                    <a:pt x="22750" y="1"/>
                  </a:moveTo>
                  <a:cubicBezTo>
                    <a:pt x="22750" y="1"/>
                    <a:pt x="20381" y="10808"/>
                    <a:pt x="19447" y="11275"/>
                  </a:cubicBezTo>
                  <a:cubicBezTo>
                    <a:pt x="17913" y="12076"/>
                    <a:pt x="8907" y="13610"/>
                    <a:pt x="5704" y="14344"/>
                  </a:cubicBezTo>
                  <a:cubicBezTo>
                    <a:pt x="2502" y="15045"/>
                    <a:pt x="0" y="18547"/>
                    <a:pt x="8206" y="19815"/>
                  </a:cubicBezTo>
                  <a:cubicBezTo>
                    <a:pt x="14075" y="20721"/>
                    <a:pt x="19552" y="21986"/>
                    <a:pt x="23635" y="21986"/>
                  </a:cubicBezTo>
                  <a:cubicBezTo>
                    <a:pt x="25261" y="21986"/>
                    <a:pt x="26666" y="21786"/>
                    <a:pt x="27787" y="21282"/>
                  </a:cubicBezTo>
                  <a:cubicBezTo>
                    <a:pt x="30255" y="20182"/>
                    <a:pt x="37927" y="8974"/>
                    <a:pt x="37927" y="8974"/>
                  </a:cubicBezTo>
                  <a:lnTo>
                    <a:pt x="22750" y="1"/>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7" name="Google Shape;627;p36">
              <a:extLst>
                <a:ext uri="{FF2B5EF4-FFF2-40B4-BE49-F238E27FC236}">
                  <a16:creationId xmlns:a16="http://schemas.microsoft.com/office/drawing/2014/main" id="{C44CB68C-E434-7652-0CB1-3D87E6C97CE7}"/>
                </a:ext>
              </a:extLst>
            </p:cNvPr>
            <p:cNvSpPr/>
            <p:nvPr/>
          </p:nvSpPr>
          <p:spPr>
            <a:xfrm>
              <a:off x="6076892" y="1484857"/>
              <a:ext cx="292922" cy="177772"/>
            </a:xfrm>
            <a:custGeom>
              <a:avLst/>
              <a:gdLst/>
              <a:ahLst/>
              <a:cxnLst/>
              <a:rect l="l" t="t" r="r" b="b"/>
              <a:pathLst>
                <a:path w="13055" h="7923" extrusionOk="0">
                  <a:moveTo>
                    <a:pt x="107" y="0"/>
                  </a:moveTo>
                  <a:cubicBezTo>
                    <a:pt x="66" y="0"/>
                    <a:pt x="1" y="74"/>
                    <a:pt x="58" y="74"/>
                  </a:cubicBezTo>
                  <a:cubicBezTo>
                    <a:pt x="4728" y="3243"/>
                    <a:pt x="11933" y="7312"/>
                    <a:pt x="12934" y="7913"/>
                  </a:cubicBezTo>
                  <a:cubicBezTo>
                    <a:pt x="12946" y="7919"/>
                    <a:pt x="12959" y="7922"/>
                    <a:pt x="12971" y="7922"/>
                  </a:cubicBezTo>
                  <a:cubicBezTo>
                    <a:pt x="13021" y="7922"/>
                    <a:pt x="13054" y="7873"/>
                    <a:pt x="13000" y="7846"/>
                  </a:cubicBezTo>
                  <a:cubicBezTo>
                    <a:pt x="11933" y="7212"/>
                    <a:pt x="6129" y="3276"/>
                    <a:pt x="125" y="7"/>
                  </a:cubicBezTo>
                  <a:cubicBezTo>
                    <a:pt x="120" y="3"/>
                    <a:pt x="114" y="0"/>
                    <a:pt x="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8" name="Google Shape;628;p36">
              <a:extLst>
                <a:ext uri="{FF2B5EF4-FFF2-40B4-BE49-F238E27FC236}">
                  <a16:creationId xmlns:a16="http://schemas.microsoft.com/office/drawing/2014/main" id="{2E4FAE01-EF78-2CA9-A7CD-CF1F3687F79D}"/>
                </a:ext>
              </a:extLst>
            </p:cNvPr>
            <p:cNvSpPr/>
            <p:nvPr/>
          </p:nvSpPr>
          <p:spPr>
            <a:xfrm>
              <a:off x="5624631" y="1761932"/>
              <a:ext cx="535920" cy="130945"/>
            </a:xfrm>
            <a:custGeom>
              <a:avLst/>
              <a:gdLst/>
              <a:ahLst/>
              <a:cxnLst/>
              <a:rect l="l" t="t" r="r" b="b"/>
              <a:pathLst>
                <a:path w="23885" h="5836" extrusionOk="0">
                  <a:moveTo>
                    <a:pt x="701" y="0"/>
                  </a:moveTo>
                  <a:lnTo>
                    <a:pt x="701" y="0"/>
                  </a:lnTo>
                  <a:cubicBezTo>
                    <a:pt x="0" y="1268"/>
                    <a:pt x="1001" y="2869"/>
                    <a:pt x="6005" y="3670"/>
                  </a:cubicBezTo>
                  <a:cubicBezTo>
                    <a:pt x="11863" y="4573"/>
                    <a:pt x="17339" y="5836"/>
                    <a:pt x="21419" y="5836"/>
                  </a:cubicBezTo>
                  <a:cubicBezTo>
                    <a:pt x="22311" y="5836"/>
                    <a:pt x="23136" y="5775"/>
                    <a:pt x="23884" y="5638"/>
                  </a:cubicBezTo>
                  <a:lnTo>
                    <a:pt x="70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9" name="Google Shape;629;p36">
              <a:extLst>
                <a:ext uri="{FF2B5EF4-FFF2-40B4-BE49-F238E27FC236}">
                  <a16:creationId xmlns:a16="http://schemas.microsoft.com/office/drawing/2014/main" id="{1F4D737A-87D7-EEC3-2112-87D8AC7CD8C9}"/>
                </a:ext>
              </a:extLst>
            </p:cNvPr>
            <p:cNvSpPr/>
            <p:nvPr/>
          </p:nvSpPr>
          <p:spPr>
            <a:xfrm>
              <a:off x="5385880" y="1704515"/>
              <a:ext cx="609268" cy="689931"/>
            </a:xfrm>
            <a:custGeom>
              <a:avLst/>
              <a:gdLst/>
              <a:ahLst/>
              <a:cxnLst/>
              <a:rect l="l" t="t" r="r" b="b"/>
              <a:pathLst>
                <a:path w="27154" h="30749" extrusionOk="0">
                  <a:moveTo>
                    <a:pt x="12932" y="0"/>
                  </a:moveTo>
                  <a:cubicBezTo>
                    <a:pt x="11445" y="0"/>
                    <a:pt x="9714" y="568"/>
                    <a:pt x="8840" y="1525"/>
                  </a:cubicBezTo>
                  <a:cubicBezTo>
                    <a:pt x="4671" y="6162"/>
                    <a:pt x="1" y="30546"/>
                    <a:pt x="267" y="30746"/>
                  </a:cubicBezTo>
                  <a:cubicBezTo>
                    <a:pt x="269" y="30747"/>
                    <a:pt x="278" y="30748"/>
                    <a:pt x="295" y="30748"/>
                  </a:cubicBezTo>
                  <a:cubicBezTo>
                    <a:pt x="1255" y="30748"/>
                    <a:pt x="26857" y="28940"/>
                    <a:pt x="27053" y="28678"/>
                  </a:cubicBezTo>
                  <a:cubicBezTo>
                    <a:pt x="27153" y="28511"/>
                    <a:pt x="26786" y="24909"/>
                    <a:pt x="25419" y="20572"/>
                  </a:cubicBezTo>
                  <a:cubicBezTo>
                    <a:pt x="23184" y="13367"/>
                    <a:pt x="18347" y="3660"/>
                    <a:pt x="15111" y="658"/>
                  </a:cubicBezTo>
                  <a:cubicBezTo>
                    <a:pt x="14635" y="206"/>
                    <a:pt x="13828" y="0"/>
                    <a:pt x="129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0" name="Google Shape;630;p36">
              <a:extLst>
                <a:ext uri="{FF2B5EF4-FFF2-40B4-BE49-F238E27FC236}">
                  <a16:creationId xmlns:a16="http://schemas.microsoft.com/office/drawing/2014/main" id="{374AF6DD-55EF-96E8-9CC7-B491F7C69177}"/>
                </a:ext>
              </a:extLst>
            </p:cNvPr>
            <p:cNvSpPr/>
            <p:nvPr/>
          </p:nvSpPr>
          <p:spPr>
            <a:xfrm>
              <a:off x="5030367" y="1723004"/>
              <a:ext cx="1159390" cy="2027587"/>
            </a:xfrm>
            <a:custGeom>
              <a:avLst/>
              <a:gdLst/>
              <a:ahLst/>
              <a:cxnLst/>
              <a:rect l="l" t="t" r="r" b="b"/>
              <a:pathLst>
                <a:path w="51672" h="90366" extrusionOk="0">
                  <a:moveTo>
                    <a:pt x="31357" y="1"/>
                  </a:moveTo>
                  <a:cubicBezTo>
                    <a:pt x="31357" y="1"/>
                    <a:pt x="32557" y="2936"/>
                    <a:pt x="32624" y="3904"/>
                  </a:cubicBezTo>
                  <a:cubicBezTo>
                    <a:pt x="32791" y="6506"/>
                    <a:pt x="32724" y="9141"/>
                    <a:pt x="32424" y="11709"/>
                  </a:cubicBezTo>
                  <a:cubicBezTo>
                    <a:pt x="32424" y="11709"/>
                    <a:pt x="28588" y="8307"/>
                    <a:pt x="26987" y="5872"/>
                  </a:cubicBezTo>
                  <a:cubicBezTo>
                    <a:pt x="26320" y="4838"/>
                    <a:pt x="24118" y="868"/>
                    <a:pt x="24118" y="868"/>
                  </a:cubicBezTo>
                  <a:cubicBezTo>
                    <a:pt x="20182" y="5538"/>
                    <a:pt x="14578" y="36260"/>
                    <a:pt x="14478" y="36527"/>
                  </a:cubicBezTo>
                  <a:cubicBezTo>
                    <a:pt x="14378" y="36761"/>
                    <a:pt x="6239" y="68283"/>
                    <a:pt x="5872" y="69451"/>
                  </a:cubicBezTo>
                  <a:cubicBezTo>
                    <a:pt x="5471" y="70618"/>
                    <a:pt x="1" y="79658"/>
                    <a:pt x="1" y="79658"/>
                  </a:cubicBezTo>
                  <a:cubicBezTo>
                    <a:pt x="1" y="79658"/>
                    <a:pt x="16513" y="90332"/>
                    <a:pt x="32424" y="90366"/>
                  </a:cubicBezTo>
                  <a:cubicBezTo>
                    <a:pt x="32445" y="90366"/>
                    <a:pt x="32467" y="90366"/>
                    <a:pt x="32488" y="90366"/>
                  </a:cubicBezTo>
                  <a:cubicBezTo>
                    <a:pt x="42272" y="90366"/>
                    <a:pt x="51671" y="82793"/>
                    <a:pt x="51671" y="82793"/>
                  </a:cubicBezTo>
                  <a:cubicBezTo>
                    <a:pt x="51671" y="82793"/>
                    <a:pt x="46267" y="38328"/>
                    <a:pt x="42431" y="22984"/>
                  </a:cubicBezTo>
                  <a:cubicBezTo>
                    <a:pt x="38595" y="7640"/>
                    <a:pt x="31357" y="1"/>
                    <a:pt x="31357" y="1"/>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1" name="Google Shape;631;p36">
              <a:extLst>
                <a:ext uri="{FF2B5EF4-FFF2-40B4-BE49-F238E27FC236}">
                  <a16:creationId xmlns:a16="http://schemas.microsoft.com/office/drawing/2014/main" id="{91D12067-E866-C399-C291-2182F86D0BAD}"/>
                </a:ext>
              </a:extLst>
            </p:cNvPr>
            <p:cNvSpPr/>
            <p:nvPr/>
          </p:nvSpPr>
          <p:spPr>
            <a:xfrm>
              <a:off x="5519851" y="3083740"/>
              <a:ext cx="312352" cy="666080"/>
            </a:xfrm>
            <a:custGeom>
              <a:avLst/>
              <a:gdLst/>
              <a:ahLst/>
              <a:cxnLst/>
              <a:rect l="l" t="t" r="r" b="b"/>
              <a:pathLst>
                <a:path w="13921" h="29686" extrusionOk="0">
                  <a:moveTo>
                    <a:pt x="12024" y="1"/>
                  </a:moveTo>
                  <a:cubicBezTo>
                    <a:pt x="11976" y="1"/>
                    <a:pt x="11926" y="21"/>
                    <a:pt x="11876" y="64"/>
                  </a:cubicBezTo>
                  <a:cubicBezTo>
                    <a:pt x="10541" y="1131"/>
                    <a:pt x="9741" y="12406"/>
                    <a:pt x="8807" y="14775"/>
                  </a:cubicBezTo>
                  <a:cubicBezTo>
                    <a:pt x="8040" y="16776"/>
                    <a:pt x="2869" y="24748"/>
                    <a:pt x="0" y="28318"/>
                  </a:cubicBezTo>
                  <a:cubicBezTo>
                    <a:pt x="2969" y="29085"/>
                    <a:pt x="6005" y="29518"/>
                    <a:pt x="9040" y="29685"/>
                  </a:cubicBezTo>
                  <a:cubicBezTo>
                    <a:pt x="10541" y="25015"/>
                    <a:pt x="12976" y="17443"/>
                    <a:pt x="13343" y="15475"/>
                  </a:cubicBezTo>
                  <a:cubicBezTo>
                    <a:pt x="13920" y="12685"/>
                    <a:pt x="13234" y="1"/>
                    <a:pt x="120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2" name="Google Shape;632;p36">
              <a:extLst>
                <a:ext uri="{FF2B5EF4-FFF2-40B4-BE49-F238E27FC236}">
                  <a16:creationId xmlns:a16="http://schemas.microsoft.com/office/drawing/2014/main" id="{E00DF38D-E221-BA87-7231-352B479398FD}"/>
                </a:ext>
              </a:extLst>
            </p:cNvPr>
            <p:cNvSpPr/>
            <p:nvPr/>
          </p:nvSpPr>
          <p:spPr>
            <a:xfrm>
              <a:off x="5660553" y="2909359"/>
              <a:ext cx="86093" cy="461562"/>
            </a:xfrm>
            <a:custGeom>
              <a:avLst/>
              <a:gdLst/>
              <a:ahLst/>
              <a:cxnLst/>
              <a:rect l="l" t="t" r="r" b="b"/>
              <a:pathLst>
                <a:path w="3837" h="20571" extrusionOk="0">
                  <a:moveTo>
                    <a:pt x="3694" y="1"/>
                  </a:moveTo>
                  <a:cubicBezTo>
                    <a:pt x="3664" y="1"/>
                    <a:pt x="3637" y="19"/>
                    <a:pt x="3637" y="64"/>
                  </a:cubicBezTo>
                  <a:cubicBezTo>
                    <a:pt x="3570" y="731"/>
                    <a:pt x="3536" y="1398"/>
                    <a:pt x="3470" y="2065"/>
                  </a:cubicBezTo>
                  <a:cubicBezTo>
                    <a:pt x="3403" y="2732"/>
                    <a:pt x="3270" y="3399"/>
                    <a:pt x="3203" y="4067"/>
                  </a:cubicBezTo>
                  <a:cubicBezTo>
                    <a:pt x="3003" y="5401"/>
                    <a:pt x="2803" y="6769"/>
                    <a:pt x="2602" y="8103"/>
                  </a:cubicBezTo>
                  <a:cubicBezTo>
                    <a:pt x="2236" y="10771"/>
                    <a:pt x="1702" y="13440"/>
                    <a:pt x="1168" y="16109"/>
                  </a:cubicBezTo>
                  <a:cubicBezTo>
                    <a:pt x="835" y="17576"/>
                    <a:pt x="434" y="19077"/>
                    <a:pt x="1" y="20545"/>
                  </a:cubicBezTo>
                  <a:cubicBezTo>
                    <a:pt x="1" y="20562"/>
                    <a:pt x="9" y="20570"/>
                    <a:pt x="17" y="20570"/>
                  </a:cubicBezTo>
                  <a:cubicBezTo>
                    <a:pt x="26" y="20570"/>
                    <a:pt x="34" y="20562"/>
                    <a:pt x="34" y="20545"/>
                  </a:cubicBezTo>
                  <a:cubicBezTo>
                    <a:pt x="1035" y="17977"/>
                    <a:pt x="1869" y="15375"/>
                    <a:pt x="2569" y="12706"/>
                  </a:cubicBezTo>
                  <a:cubicBezTo>
                    <a:pt x="2903" y="11405"/>
                    <a:pt x="3170" y="10071"/>
                    <a:pt x="3336" y="8737"/>
                  </a:cubicBezTo>
                  <a:cubicBezTo>
                    <a:pt x="3536" y="7402"/>
                    <a:pt x="3703" y="6035"/>
                    <a:pt x="3770" y="4700"/>
                  </a:cubicBezTo>
                  <a:cubicBezTo>
                    <a:pt x="3803" y="3933"/>
                    <a:pt x="3770" y="3199"/>
                    <a:pt x="3770" y="2432"/>
                  </a:cubicBezTo>
                  <a:cubicBezTo>
                    <a:pt x="3770" y="1665"/>
                    <a:pt x="3837" y="831"/>
                    <a:pt x="3770" y="64"/>
                  </a:cubicBezTo>
                  <a:cubicBezTo>
                    <a:pt x="3770" y="27"/>
                    <a:pt x="3730" y="1"/>
                    <a:pt x="36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3" name="Google Shape;633;p36">
              <a:extLst>
                <a:ext uri="{FF2B5EF4-FFF2-40B4-BE49-F238E27FC236}">
                  <a16:creationId xmlns:a16="http://schemas.microsoft.com/office/drawing/2014/main" id="{49C4E7FD-97CE-8BB1-6725-D73E88FBE936}"/>
                </a:ext>
              </a:extLst>
            </p:cNvPr>
            <p:cNvSpPr/>
            <p:nvPr/>
          </p:nvSpPr>
          <p:spPr>
            <a:xfrm>
              <a:off x="6069937" y="3197607"/>
              <a:ext cx="44202" cy="444420"/>
            </a:xfrm>
            <a:custGeom>
              <a:avLst/>
              <a:gdLst/>
              <a:ahLst/>
              <a:cxnLst/>
              <a:rect l="l" t="t" r="r" b="b"/>
              <a:pathLst>
                <a:path w="1970" h="19807" extrusionOk="0">
                  <a:moveTo>
                    <a:pt x="34" y="1"/>
                  </a:moveTo>
                  <a:cubicBezTo>
                    <a:pt x="18" y="1"/>
                    <a:pt x="1" y="9"/>
                    <a:pt x="1" y="26"/>
                  </a:cubicBezTo>
                  <a:cubicBezTo>
                    <a:pt x="101" y="760"/>
                    <a:pt x="201" y="1460"/>
                    <a:pt x="301" y="2194"/>
                  </a:cubicBezTo>
                  <a:cubicBezTo>
                    <a:pt x="401" y="2895"/>
                    <a:pt x="468" y="3629"/>
                    <a:pt x="501" y="4329"/>
                  </a:cubicBezTo>
                  <a:cubicBezTo>
                    <a:pt x="501" y="5063"/>
                    <a:pt x="535" y="5797"/>
                    <a:pt x="635" y="6497"/>
                  </a:cubicBezTo>
                  <a:cubicBezTo>
                    <a:pt x="701" y="7231"/>
                    <a:pt x="701" y="7932"/>
                    <a:pt x="768" y="8665"/>
                  </a:cubicBezTo>
                  <a:cubicBezTo>
                    <a:pt x="1035" y="11501"/>
                    <a:pt x="1135" y="14370"/>
                    <a:pt x="1235" y="17205"/>
                  </a:cubicBezTo>
                  <a:cubicBezTo>
                    <a:pt x="1269" y="18039"/>
                    <a:pt x="1269" y="18839"/>
                    <a:pt x="1302" y="19673"/>
                  </a:cubicBezTo>
                  <a:lnTo>
                    <a:pt x="1302" y="19807"/>
                  </a:lnTo>
                  <a:lnTo>
                    <a:pt x="1836" y="19473"/>
                  </a:lnTo>
                  <a:cubicBezTo>
                    <a:pt x="1869" y="18906"/>
                    <a:pt x="1936" y="18372"/>
                    <a:pt x="1936" y="17805"/>
                  </a:cubicBezTo>
                  <a:cubicBezTo>
                    <a:pt x="1969" y="16371"/>
                    <a:pt x="1969" y="14903"/>
                    <a:pt x="1902" y="13469"/>
                  </a:cubicBezTo>
                  <a:cubicBezTo>
                    <a:pt x="1836" y="10567"/>
                    <a:pt x="1569" y="7665"/>
                    <a:pt x="1035" y="4796"/>
                  </a:cubicBezTo>
                  <a:cubicBezTo>
                    <a:pt x="968" y="4429"/>
                    <a:pt x="835" y="4029"/>
                    <a:pt x="768" y="3629"/>
                  </a:cubicBezTo>
                  <a:cubicBezTo>
                    <a:pt x="701" y="3228"/>
                    <a:pt x="635" y="2861"/>
                    <a:pt x="535" y="2428"/>
                  </a:cubicBezTo>
                  <a:cubicBezTo>
                    <a:pt x="401" y="1627"/>
                    <a:pt x="234" y="827"/>
                    <a:pt x="68" y="26"/>
                  </a:cubicBezTo>
                  <a:cubicBezTo>
                    <a:pt x="68" y="9"/>
                    <a:pt x="51" y="1"/>
                    <a:pt x="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4" name="Google Shape;634;p36">
              <a:extLst>
                <a:ext uri="{FF2B5EF4-FFF2-40B4-BE49-F238E27FC236}">
                  <a16:creationId xmlns:a16="http://schemas.microsoft.com/office/drawing/2014/main" id="{C18BFF27-C6AA-8EF1-E104-630E3CC02AA3}"/>
                </a:ext>
              </a:extLst>
            </p:cNvPr>
            <p:cNvSpPr/>
            <p:nvPr/>
          </p:nvSpPr>
          <p:spPr>
            <a:xfrm>
              <a:off x="6020553" y="2985241"/>
              <a:ext cx="28832" cy="363959"/>
            </a:xfrm>
            <a:custGeom>
              <a:avLst/>
              <a:gdLst/>
              <a:ahLst/>
              <a:cxnLst/>
              <a:rect l="l" t="t" r="r" b="b"/>
              <a:pathLst>
                <a:path w="1285" h="16221" extrusionOk="0">
                  <a:moveTo>
                    <a:pt x="50" y="1"/>
                  </a:moveTo>
                  <a:cubicBezTo>
                    <a:pt x="25" y="1"/>
                    <a:pt x="0" y="17"/>
                    <a:pt x="0" y="51"/>
                  </a:cubicBezTo>
                  <a:cubicBezTo>
                    <a:pt x="34" y="1085"/>
                    <a:pt x="100" y="2152"/>
                    <a:pt x="134" y="3186"/>
                  </a:cubicBezTo>
                  <a:cubicBezTo>
                    <a:pt x="201" y="4254"/>
                    <a:pt x="134" y="5321"/>
                    <a:pt x="201" y="6355"/>
                  </a:cubicBezTo>
                  <a:cubicBezTo>
                    <a:pt x="267" y="8457"/>
                    <a:pt x="467" y="10525"/>
                    <a:pt x="734" y="12627"/>
                  </a:cubicBezTo>
                  <a:cubicBezTo>
                    <a:pt x="901" y="13827"/>
                    <a:pt x="1101" y="14995"/>
                    <a:pt x="1201" y="16196"/>
                  </a:cubicBezTo>
                  <a:cubicBezTo>
                    <a:pt x="1201" y="16212"/>
                    <a:pt x="1226" y="16221"/>
                    <a:pt x="1247" y="16221"/>
                  </a:cubicBezTo>
                  <a:cubicBezTo>
                    <a:pt x="1268" y="16221"/>
                    <a:pt x="1285" y="16212"/>
                    <a:pt x="1268" y="16196"/>
                  </a:cubicBezTo>
                  <a:cubicBezTo>
                    <a:pt x="1201" y="15162"/>
                    <a:pt x="1201" y="14094"/>
                    <a:pt x="1168" y="13027"/>
                  </a:cubicBezTo>
                  <a:cubicBezTo>
                    <a:pt x="1135" y="11993"/>
                    <a:pt x="1101" y="10925"/>
                    <a:pt x="1034" y="9891"/>
                  </a:cubicBezTo>
                  <a:cubicBezTo>
                    <a:pt x="968" y="8824"/>
                    <a:pt x="901" y="7790"/>
                    <a:pt x="768" y="6756"/>
                  </a:cubicBezTo>
                  <a:cubicBezTo>
                    <a:pt x="668" y="5755"/>
                    <a:pt x="467" y="4687"/>
                    <a:pt x="401" y="3620"/>
                  </a:cubicBezTo>
                  <a:cubicBezTo>
                    <a:pt x="301" y="2419"/>
                    <a:pt x="167" y="1218"/>
                    <a:pt x="100" y="51"/>
                  </a:cubicBezTo>
                  <a:cubicBezTo>
                    <a:pt x="100" y="17"/>
                    <a:pt x="75" y="1"/>
                    <a:pt x="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5" name="Google Shape;635;p36">
              <a:extLst>
                <a:ext uri="{FF2B5EF4-FFF2-40B4-BE49-F238E27FC236}">
                  <a16:creationId xmlns:a16="http://schemas.microsoft.com/office/drawing/2014/main" id="{7BFB390F-24D0-6A99-6F1D-722E42D969EF}"/>
                </a:ext>
              </a:extLst>
            </p:cNvPr>
            <p:cNvSpPr/>
            <p:nvPr/>
          </p:nvSpPr>
          <p:spPr>
            <a:xfrm>
              <a:off x="5462210" y="3437863"/>
              <a:ext cx="197248" cy="269272"/>
            </a:xfrm>
            <a:custGeom>
              <a:avLst/>
              <a:gdLst/>
              <a:ahLst/>
              <a:cxnLst/>
              <a:rect l="l" t="t" r="r" b="b"/>
              <a:pathLst>
                <a:path w="8791" h="12001" extrusionOk="0">
                  <a:moveTo>
                    <a:pt x="8770" y="1"/>
                  </a:moveTo>
                  <a:cubicBezTo>
                    <a:pt x="8757" y="1"/>
                    <a:pt x="8741" y="9"/>
                    <a:pt x="8741" y="26"/>
                  </a:cubicBezTo>
                  <a:cubicBezTo>
                    <a:pt x="8140" y="993"/>
                    <a:pt x="7506" y="1960"/>
                    <a:pt x="6839" y="2928"/>
                  </a:cubicBezTo>
                  <a:cubicBezTo>
                    <a:pt x="6172" y="3895"/>
                    <a:pt x="5438" y="4829"/>
                    <a:pt x="4738" y="5763"/>
                  </a:cubicBezTo>
                  <a:cubicBezTo>
                    <a:pt x="3337" y="7598"/>
                    <a:pt x="1969" y="9432"/>
                    <a:pt x="501" y="11200"/>
                  </a:cubicBezTo>
                  <a:lnTo>
                    <a:pt x="1" y="11834"/>
                  </a:lnTo>
                  <a:lnTo>
                    <a:pt x="501" y="12001"/>
                  </a:lnTo>
                  <a:cubicBezTo>
                    <a:pt x="1102" y="11367"/>
                    <a:pt x="1669" y="10667"/>
                    <a:pt x="2236" y="9999"/>
                  </a:cubicBezTo>
                  <a:cubicBezTo>
                    <a:pt x="3070" y="9032"/>
                    <a:pt x="3804" y="8098"/>
                    <a:pt x="4571" y="7064"/>
                  </a:cubicBezTo>
                  <a:cubicBezTo>
                    <a:pt x="5338" y="5997"/>
                    <a:pt x="5972" y="4896"/>
                    <a:pt x="6639" y="3795"/>
                  </a:cubicBezTo>
                  <a:cubicBezTo>
                    <a:pt x="7373" y="2527"/>
                    <a:pt x="8107" y="1293"/>
                    <a:pt x="8774" y="26"/>
                  </a:cubicBezTo>
                  <a:cubicBezTo>
                    <a:pt x="8791" y="9"/>
                    <a:pt x="8782" y="1"/>
                    <a:pt x="87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 name="Google Shape;636;p36">
              <a:extLst>
                <a:ext uri="{FF2B5EF4-FFF2-40B4-BE49-F238E27FC236}">
                  <a16:creationId xmlns:a16="http://schemas.microsoft.com/office/drawing/2014/main" id="{3CD8E596-2F6D-39DD-6B2F-1D41956859C7}"/>
                </a:ext>
              </a:extLst>
            </p:cNvPr>
            <p:cNvSpPr/>
            <p:nvPr/>
          </p:nvSpPr>
          <p:spPr>
            <a:xfrm>
              <a:off x="5370914" y="3027221"/>
              <a:ext cx="220067" cy="489070"/>
            </a:xfrm>
            <a:custGeom>
              <a:avLst/>
              <a:gdLst/>
              <a:ahLst/>
              <a:cxnLst/>
              <a:rect l="l" t="t" r="r" b="b"/>
              <a:pathLst>
                <a:path w="9808" h="21797" extrusionOk="0">
                  <a:moveTo>
                    <a:pt x="9781" y="1"/>
                  </a:moveTo>
                  <a:cubicBezTo>
                    <a:pt x="9777" y="1"/>
                    <a:pt x="9774" y="5"/>
                    <a:pt x="9774" y="14"/>
                  </a:cubicBezTo>
                  <a:cubicBezTo>
                    <a:pt x="8807" y="3017"/>
                    <a:pt x="7806" y="5985"/>
                    <a:pt x="6638" y="8921"/>
                  </a:cubicBezTo>
                  <a:cubicBezTo>
                    <a:pt x="6071" y="10355"/>
                    <a:pt x="5404" y="11723"/>
                    <a:pt x="4770" y="13124"/>
                  </a:cubicBezTo>
                  <a:cubicBezTo>
                    <a:pt x="4103" y="14558"/>
                    <a:pt x="3503" y="15959"/>
                    <a:pt x="2769" y="17294"/>
                  </a:cubicBezTo>
                  <a:cubicBezTo>
                    <a:pt x="1935" y="18828"/>
                    <a:pt x="1001" y="20329"/>
                    <a:pt x="0" y="21730"/>
                  </a:cubicBezTo>
                  <a:cubicBezTo>
                    <a:pt x="0" y="21763"/>
                    <a:pt x="34" y="21797"/>
                    <a:pt x="34" y="21797"/>
                  </a:cubicBezTo>
                  <a:cubicBezTo>
                    <a:pt x="2035" y="19395"/>
                    <a:pt x="3703" y="16760"/>
                    <a:pt x="5037" y="13958"/>
                  </a:cubicBezTo>
                  <a:cubicBezTo>
                    <a:pt x="5704" y="12523"/>
                    <a:pt x="6272" y="11089"/>
                    <a:pt x="6772" y="9588"/>
                  </a:cubicBezTo>
                  <a:cubicBezTo>
                    <a:pt x="7306" y="8120"/>
                    <a:pt x="7773" y="6619"/>
                    <a:pt x="8240" y="5118"/>
                  </a:cubicBezTo>
                  <a:cubicBezTo>
                    <a:pt x="8807" y="3450"/>
                    <a:pt x="9307" y="1749"/>
                    <a:pt x="9807" y="48"/>
                  </a:cubicBezTo>
                  <a:cubicBezTo>
                    <a:pt x="9807" y="24"/>
                    <a:pt x="9791" y="1"/>
                    <a:pt x="97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 name="Google Shape;637;p36">
              <a:extLst>
                <a:ext uri="{FF2B5EF4-FFF2-40B4-BE49-F238E27FC236}">
                  <a16:creationId xmlns:a16="http://schemas.microsoft.com/office/drawing/2014/main" id="{73C37811-0432-C961-9541-777BC11C9272}"/>
                </a:ext>
              </a:extLst>
            </p:cNvPr>
            <p:cNvSpPr/>
            <p:nvPr/>
          </p:nvSpPr>
          <p:spPr>
            <a:xfrm>
              <a:off x="5394855" y="2317516"/>
              <a:ext cx="599373" cy="179904"/>
            </a:xfrm>
            <a:custGeom>
              <a:avLst/>
              <a:gdLst/>
              <a:ahLst/>
              <a:cxnLst/>
              <a:rect l="l" t="t" r="r" b="b"/>
              <a:pathLst>
                <a:path w="26713" h="8018" extrusionOk="0">
                  <a:moveTo>
                    <a:pt x="26632" y="1"/>
                  </a:moveTo>
                  <a:cubicBezTo>
                    <a:pt x="26617" y="1"/>
                    <a:pt x="26602" y="7"/>
                    <a:pt x="26586" y="23"/>
                  </a:cubicBezTo>
                  <a:cubicBezTo>
                    <a:pt x="26253" y="356"/>
                    <a:pt x="25886" y="657"/>
                    <a:pt x="25552" y="957"/>
                  </a:cubicBezTo>
                  <a:lnTo>
                    <a:pt x="25052" y="1424"/>
                  </a:lnTo>
                  <a:cubicBezTo>
                    <a:pt x="24885" y="1591"/>
                    <a:pt x="24685" y="1724"/>
                    <a:pt x="24485" y="1857"/>
                  </a:cubicBezTo>
                  <a:cubicBezTo>
                    <a:pt x="23784" y="2425"/>
                    <a:pt x="23084" y="2958"/>
                    <a:pt x="22350" y="3525"/>
                  </a:cubicBezTo>
                  <a:cubicBezTo>
                    <a:pt x="20982" y="4659"/>
                    <a:pt x="19448" y="5560"/>
                    <a:pt x="17814" y="6227"/>
                  </a:cubicBezTo>
                  <a:cubicBezTo>
                    <a:pt x="16035" y="6913"/>
                    <a:pt x="14176" y="7191"/>
                    <a:pt x="12308" y="7191"/>
                  </a:cubicBezTo>
                  <a:cubicBezTo>
                    <a:pt x="10358" y="7191"/>
                    <a:pt x="8397" y="6887"/>
                    <a:pt x="6505" y="6427"/>
                  </a:cubicBezTo>
                  <a:cubicBezTo>
                    <a:pt x="4304" y="5927"/>
                    <a:pt x="2202" y="5193"/>
                    <a:pt x="34" y="4526"/>
                  </a:cubicBezTo>
                  <a:cubicBezTo>
                    <a:pt x="34" y="4526"/>
                    <a:pt x="1" y="4593"/>
                    <a:pt x="34" y="4593"/>
                  </a:cubicBezTo>
                  <a:cubicBezTo>
                    <a:pt x="1902" y="5427"/>
                    <a:pt x="3804" y="6161"/>
                    <a:pt x="5738" y="6761"/>
                  </a:cubicBezTo>
                  <a:cubicBezTo>
                    <a:pt x="7640" y="7428"/>
                    <a:pt x="9608" y="7828"/>
                    <a:pt x="11609" y="7995"/>
                  </a:cubicBezTo>
                  <a:cubicBezTo>
                    <a:pt x="11905" y="8010"/>
                    <a:pt x="12200" y="8018"/>
                    <a:pt x="12494" y="8018"/>
                  </a:cubicBezTo>
                  <a:cubicBezTo>
                    <a:pt x="14190" y="8018"/>
                    <a:pt x="15855" y="7768"/>
                    <a:pt x="17447" y="7228"/>
                  </a:cubicBezTo>
                  <a:cubicBezTo>
                    <a:pt x="19181" y="6628"/>
                    <a:pt x="20782" y="5760"/>
                    <a:pt x="22250" y="4659"/>
                  </a:cubicBezTo>
                  <a:cubicBezTo>
                    <a:pt x="23084" y="4026"/>
                    <a:pt x="23851" y="3359"/>
                    <a:pt x="24552" y="2591"/>
                  </a:cubicBezTo>
                  <a:cubicBezTo>
                    <a:pt x="24919" y="2191"/>
                    <a:pt x="25286" y="1757"/>
                    <a:pt x="25652" y="1357"/>
                  </a:cubicBezTo>
                  <a:cubicBezTo>
                    <a:pt x="26019" y="990"/>
                    <a:pt x="26320" y="523"/>
                    <a:pt x="26687" y="123"/>
                  </a:cubicBezTo>
                  <a:cubicBezTo>
                    <a:pt x="26712" y="72"/>
                    <a:pt x="26679" y="1"/>
                    <a:pt x="266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 name="Google Shape;638;p36">
              <a:extLst>
                <a:ext uri="{FF2B5EF4-FFF2-40B4-BE49-F238E27FC236}">
                  <a16:creationId xmlns:a16="http://schemas.microsoft.com/office/drawing/2014/main" id="{40F16880-4D8E-4DDE-A55F-CBE69BA0D734}"/>
                </a:ext>
              </a:extLst>
            </p:cNvPr>
            <p:cNvSpPr/>
            <p:nvPr/>
          </p:nvSpPr>
          <p:spPr>
            <a:xfrm>
              <a:off x="5093998" y="1118035"/>
              <a:ext cx="541843" cy="755157"/>
            </a:xfrm>
            <a:custGeom>
              <a:avLst/>
              <a:gdLst/>
              <a:ahLst/>
              <a:cxnLst/>
              <a:rect l="l" t="t" r="r" b="b"/>
              <a:pathLst>
                <a:path w="24149" h="33656" extrusionOk="0">
                  <a:moveTo>
                    <a:pt x="6233" y="0"/>
                  </a:moveTo>
                  <a:cubicBezTo>
                    <a:pt x="5858" y="0"/>
                    <a:pt x="5610" y="86"/>
                    <a:pt x="5538" y="278"/>
                  </a:cubicBezTo>
                  <a:cubicBezTo>
                    <a:pt x="2669" y="7717"/>
                    <a:pt x="0" y="14588"/>
                    <a:pt x="434" y="18625"/>
                  </a:cubicBezTo>
                  <a:cubicBezTo>
                    <a:pt x="868" y="23094"/>
                    <a:pt x="9507" y="28565"/>
                    <a:pt x="17146" y="32368"/>
                  </a:cubicBezTo>
                  <a:cubicBezTo>
                    <a:pt x="18470" y="33037"/>
                    <a:pt x="20360" y="33656"/>
                    <a:pt x="21681" y="33656"/>
                  </a:cubicBezTo>
                  <a:cubicBezTo>
                    <a:pt x="23389" y="33656"/>
                    <a:pt x="24148" y="32623"/>
                    <a:pt x="21516" y="29332"/>
                  </a:cubicBezTo>
                  <a:cubicBezTo>
                    <a:pt x="17680" y="24529"/>
                    <a:pt x="10841" y="17557"/>
                    <a:pt x="10875" y="16723"/>
                  </a:cubicBezTo>
                  <a:cubicBezTo>
                    <a:pt x="10941" y="14788"/>
                    <a:pt x="15111" y="8317"/>
                    <a:pt x="16612" y="5315"/>
                  </a:cubicBezTo>
                  <a:cubicBezTo>
                    <a:pt x="17281" y="3977"/>
                    <a:pt x="8792" y="0"/>
                    <a:pt x="6233" y="0"/>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 name="Google Shape;639;p36">
              <a:extLst>
                <a:ext uri="{FF2B5EF4-FFF2-40B4-BE49-F238E27FC236}">
                  <a16:creationId xmlns:a16="http://schemas.microsoft.com/office/drawing/2014/main" id="{EFF5C49F-1B81-8D3F-B518-E6E381F6C255}"/>
                </a:ext>
              </a:extLst>
            </p:cNvPr>
            <p:cNvSpPr/>
            <p:nvPr/>
          </p:nvSpPr>
          <p:spPr>
            <a:xfrm>
              <a:off x="5201022" y="952742"/>
              <a:ext cx="361513" cy="316975"/>
            </a:xfrm>
            <a:custGeom>
              <a:avLst/>
              <a:gdLst/>
              <a:ahLst/>
              <a:cxnLst/>
              <a:rect l="l" t="t" r="r" b="b"/>
              <a:pathLst>
                <a:path w="16112" h="14127" extrusionOk="0">
                  <a:moveTo>
                    <a:pt x="7506" y="1"/>
                  </a:moveTo>
                  <a:cubicBezTo>
                    <a:pt x="5421" y="1"/>
                    <a:pt x="3625" y="359"/>
                    <a:pt x="3103" y="1174"/>
                  </a:cubicBezTo>
                  <a:cubicBezTo>
                    <a:pt x="1735" y="3342"/>
                    <a:pt x="0" y="9847"/>
                    <a:pt x="234" y="11281"/>
                  </a:cubicBezTo>
                  <a:cubicBezTo>
                    <a:pt x="427" y="12465"/>
                    <a:pt x="6801" y="14126"/>
                    <a:pt x="9677" y="14126"/>
                  </a:cubicBezTo>
                  <a:cubicBezTo>
                    <a:pt x="10286" y="14126"/>
                    <a:pt x="10738" y="14052"/>
                    <a:pt x="10941" y="13883"/>
                  </a:cubicBezTo>
                  <a:cubicBezTo>
                    <a:pt x="12076" y="12949"/>
                    <a:pt x="16112" y="5343"/>
                    <a:pt x="15845" y="2742"/>
                  </a:cubicBezTo>
                  <a:cubicBezTo>
                    <a:pt x="15654" y="1088"/>
                    <a:pt x="11141" y="1"/>
                    <a:pt x="7506" y="1"/>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 name="Google Shape;640;p36">
              <a:extLst>
                <a:ext uri="{FF2B5EF4-FFF2-40B4-BE49-F238E27FC236}">
                  <a16:creationId xmlns:a16="http://schemas.microsoft.com/office/drawing/2014/main" id="{535CF19B-912C-4CD4-EE22-03C25AF38E2A}"/>
                </a:ext>
              </a:extLst>
            </p:cNvPr>
            <p:cNvSpPr/>
            <p:nvPr/>
          </p:nvSpPr>
          <p:spPr>
            <a:xfrm>
              <a:off x="5061801" y="938651"/>
              <a:ext cx="711067" cy="265727"/>
            </a:xfrm>
            <a:custGeom>
              <a:avLst/>
              <a:gdLst/>
              <a:ahLst/>
              <a:cxnLst/>
              <a:rect l="l" t="t" r="r" b="b"/>
              <a:pathLst>
                <a:path w="31691" h="11843" extrusionOk="0">
                  <a:moveTo>
                    <a:pt x="28354" y="1"/>
                  </a:moveTo>
                  <a:cubicBezTo>
                    <a:pt x="28354" y="1"/>
                    <a:pt x="16379" y="4204"/>
                    <a:pt x="15979" y="4270"/>
                  </a:cubicBezTo>
                  <a:cubicBezTo>
                    <a:pt x="15927" y="4283"/>
                    <a:pt x="15644" y="4289"/>
                    <a:pt x="15192" y="4289"/>
                  </a:cubicBezTo>
                  <a:cubicBezTo>
                    <a:pt x="12179" y="4289"/>
                    <a:pt x="1636" y="4037"/>
                    <a:pt x="1635" y="4037"/>
                  </a:cubicBezTo>
                  <a:lnTo>
                    <a:pt x="1635" y="4037"/>
                  </a:lnTo>
                  <a:cubicBezTo>
                    <a:pt x="1" y="8840"/>
                    <a:pt x="2269" y="11842"/>
                    <a:pt x="2269" y="11842"/>
                  </a:cubicBezTo>
                  <a:cubicBezTo>
                    <a:pt x="2269" y="11842"/>
                    <a:pt x="15712" y="8106"/>
                    <a:pt x="16446" y="7973"/>
                  </a:cubicBezTo>
                  <a:cubicBezTo>
                    <a:pt x="17180" y="7839"/>
                    <a:pt x="29288" y="7272"/>
                    <a:pt x="29288" y="7272"/>
                  </a:cubicBezTo>
                  <a:cubicBezTo>
                    <a:pt x="31690" y="3136"/>
                    <a:pt x="28354" y="1"/>
                    <a:pt x="2835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 name="Google Shape;641;p36">
              <a:extLst>
                <a:ext uri="{FF2B5EF4-FFF2-40B4-BE49-F238E27FC236}">
                  <a16:creationId xmlns:a16="http://schemas.microsoft.com/office/drawing/2014/main" id="{070BFFB0-036C-A049-EA65-D414D1C060E7}"/>
                </a:ext>
              </a:extLst>
            </p:cNvPr>
            <p:cNvSpPr/>
            <p:nvPr/>
          </p:nvSpPr>
          <p:spPr>
            <a:xfrm>
              <a:off x="5055070" y="1029207"/>
              <a:ext cx="110796" cy="175170"/>
            </a:xfrm>
            <a:custGeom>
              <a:avLst/>
              <a:gdLst/>
              <a:ahLst/>
              <a:cxnLst/>
              <a:rect l="l" t="t" r="r" b="b"/>
              <a:pathLst>
                <a:path w="4938" h="7807" extrusionOk="0">
                  <a:moveTo>
                    <a:pt x="1935" y="1"/>
                  </a:moveTo>
                  <a:cubicBezTo>
                    <a:pt x="1935" y="1"/>
                    <a:pt x="1" y="3570"/>
                    <a:pt x="2569" y="7806"/>
                  </a:cubicBezTo>
                  <a:cubicBezTo>
                    <a:pt x="2569" y="7806"/>
                    <a:pt x="4938" y="3270"/>
                    <a:pt x="1935"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2" name="Google Shape;642;p36">
              <a:extLst>
                <a:ext uri="{FF2B5EF4-FFF2-40B4-BE49-F238E27FC236}">
                  <a16:creationId xmlns:a16="http://schemas.microsoft.com/office/drawing/2014/main" id="{F1652DC3-6A55-4122-64EF-06D863A8E37B}"/>
                </a:ext>
              </a:extLst>
            </p:cNvPr>
            <p:cNvSpPr/>
            <p:nvPr/>
          </p:nvSpPr>
          <p:spPr>
            <a:xfrm>
              <a:off x="5419558" y="1032617"/>
              <a:ext cx="23986" cy="86990"/>
            </a:xfrm>
            <a:custGeom>
              <a:avLst/>
              <a:gdLst/>
              <a:ahLst/>
              <a:cxnLst/>
              <a:rect l="l" t="t" r="r" b="b"/>
              <a:pathLst>
                <a:path w="1069" h="3877" extrusionOk="0">
                  <a:moveTo>
                    <a:pt x="166" y="1"/>
                  </a:moveTo>
                  <a:cubicBezTo>
                    <a:pt x="145" y="1"/>
                    <a:pt x="123" y="4"/>
                    <a:pt x="101" y="16"/>
                  </a:cubicBezTo>
                  <a:cubicBezTo>
                    <a:pt x="67" y="16"/>
                    <a:pt x="34" y="49"/>
                    <a:pt x="1" y="82"/>
                  </a:cubicBezTo>
                  <a:cubicBezTo>
                    <a:pt x="38" y="64"/>
                    <a:pt x="70" y="55"/>
                    <a:pt x="99" y="55"/>
                  </a:cubicBezTo>
                  <a:cubicBezTo>
                    <a:pt x="226" y="55"/>
                    <a:pt x="280" y="213"/>
                    <a:pt x="334" y="349"/>
                  </a:cubicBezTo>
                  <a:cubicBezTo>
                    <a:pt x="368" y="483"/>
                    <a:pt x="434" y="649"/>
                    <a:pt x="468" y="849"/>
                  </a:cubicBezTo>
                  <a:cubicBezTo>
                    <a:pt x="534" y="1183"/>
                    <a:pt x="568" y="1517"/>
                    <a:pt x="601" y="1884"/>
                  </a:cubicBezTo>
                  <a:cubicBezTo>
                    <a:pt x="634" y="2217"/>
                    <a:pt x="668" y="2584"/>
                    <a:pt x="668" y="2918"/>
                  </a:cubicBezTo>
                  <a:lnTo>
                    <a:pt x="668" y="3451"/>
                  </a:lnTo>
                  <a:cubicBezTo>
                    <a:pt x="668" y="3518"/>
                    <a:pt x="668" y="3618"/>
                    <a:pt x="634" y="3685"/>
                  </a:cubicBezTo>
                  <a:cubicBezTo>
                    <a:pt x="634" y="3756"/>
                    <a:pt x="601" y="3826"/>
                    <a:pt x="558" y="3826"/>
                  </a:cubicBezTo>
                  <a:cubicBezTo>
                    <a:pt x="540" y="3826"/>
                    <a:pt x="520" y="3814"/>
                    <a:pt x="501" y="3785"/>
                  </a:cubicBezTo>
                  <a:lnTo>
                    <a:pt x="501" y="3785"/>
                  </a:lnTo>
                  <a:cubicBezTo>
                    <a:pt x="501" y="3818"/>
                    <a:pt x="501" y="3852"/>
                    <a:pt x="534" y="3852"/>
                  </a:cubicBezTo>
                  <a:cubicBezTo>
                    <a:pt x="534" y="3868"/>
                    <a:pt x="543" y="3877"/>
                    <a:pt x="555" y="3877"/>
                  </a:cubicBezTo>
                  <a:cubicBezTo>
                    <a:pt x="568" y="3877"/>
                    <a:pt x="584" y="3868"/>
                    <a:pt x="601" y="3852"/>
                  </a:cubicBezTo>
                  <a:cubicBezTo>
                    <a:pt x="668" y="3852"/>
                    <a:pt x="701" y="3785"/>
                    <a:pt x="734" y="3752"/>
                  </a:cubicBezTo>
                  <a:cubicBezTo>
                    <a:pt x="768" y="3685"/>
                    <a:pt x="835" y="3585"/>
                    <a:pt x="868" y="3485"/>
                  </a:cubicBezTo>
                  <a:cubicBezTo>
                    <a:pt x="901" y="3318"/>
                    <a:pt x="968" y="3118"/>
                    <a:pt x="1001" y="2951"/>
                  </a:cubicBezTo>
                  <a:cubicBezTo>
                    <a:pt x="1068" y="2584"/>
                    <a:pt x="1068" y="2217"/>
                    <a:pt x="1035" y="1817"/>
                  </a:cubicBezTo>
                  <a:cubicBezTo>
                    <a:pt x="968" y="1450"/>
                    <a:pt x="901" y="1083"/>
                    <a:pt x="768" y="749"/>
                  </a:cubicBezTo>
                  <a:cubicBezTo>
                    <a:pt x="701" y="549"/>
                    <a:pt x="601" y="382"/>
                    <a:pt x="501" y="216"/>
                  </a:cubicBezTo>
                  <a:cubicBezTo>
                    <a:pt x="434" y="149"/>
                    <a:pt x="368" y="82"/>
                    <a:pt x="267" y="16"/>
                  </a:cubicBezTo>
                  <a:cubicBezTo>
                    <a:pt x="245" y="16"/>
                    <a:pt x="208" y="1"/>
                    <a:pt x="166" y="1"/>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 name="Google Shape;643;p36">
              <a:extLst>
                <a:ext uri="{FF2B5EF4-FFF2-40B4-BE49-F238E27FC236}">
                  <a16:creationId xmlns:a16="http://schemas.microsoft.com/office/drawing/2014/main" id="{87DCA6EA-F14D-188B-05FC-550EBE7FE63A}"/>
                </a:ext>
              </a:extLst>
            </p:cNvPr>
            <p:cNvSpPr/>
            <p:nvPr/>
          </p:nvSpPr>
          <p:spPr>
            <a:xfrm>
              <a:off x="5410583" y="1033380"/>
              <a:ext cx="26970" cy="87327"/>
            </a:xfrm>
            <a:custGeom>
              <a:avLst/>
              <a:gdLst/>
              <a:ahLst/>
              <a:cxnLst/>
              <a:rect l="l" t="t" r="r" b="b"/>
              <a:pathLst>
                <a:path w="1202" h="3892" extrusionOk="0">
                  <a:moveTo>
                    <a:pt x="158" y="0"/>
                  </a:moveTo>
                  <a:cubicBezTo>
                    <a:pt x="141" y="0"/>
                    <a:pt x="123" y="4"/>
                    <a:pt x="100" y="15"/>
                  </a:cubicBezTo>
                  <a:cubicBezTo>
                    <a:pt x="34" y="15"/>
                    <a:pt x="0" y="48"/>
                    <a:pt x="0" y="115"/>
                  </a:cubicBezTo>
                  <a:cubicBezTo>
                    <a:pt x="17" y="82"/>
                    <a:pt x="50" y="65"/>
                    <a:pt x="88" y="65"/>
                  </a:cubicBezTo>
                  <a:cubicBezTo>
                    <a:pt x="125" y="65"/>
                    <a:pt x="167" y="82"/>
                    <a:pt x="200" y="115"/>
                  </a:cubicBezTo>
                  <a:cubicBezTo>
                    <a:pt x="234" y="182"/>
                    <a:pt x="301" y="248"/>
                    <a:pt x="334" y="315"/>
                  </a:cubicBezTo>
                  <a:cubicBezTo>
                    <a:pt x="367" y="482"/>
                    <a:pt x="434" y="649"/>
                    <a:pt x="467" y="815"/>
                  </a:cubicBezTo>
                  <a:cubicBezTo>
                    <a:pt x="567" y="1149"/>
                    <a:pt x="634" y="1516"/>
                    <a:pt x="701" y="1850"/>
                  </a:cubicBezTo>
                  <a:cubicBezTo>
                    <a:pt x="768" y="2216"/>
                    <a:pt x="801" y="2550"/>
                    <a:pt x="834" y="2917"/>
                  </a:cubicBezTo>
                  <a:lnTo>
                    <a:pt x="834" y="3451"/>
                  </a:lnTo>
                  <a:cubicBezTo>
                    <a:pt x="834" y="3517"/>
                    <a:pt x="834" y="3617"/>
                    <a:pt x="834" y="3718"/>
                  </a:cubicBezTo>
                  <a:cubicBezTo>
                    <a:pt x="834" y="3764"/>
                    <a:pt x="818" y="3827"/>
                    <a:pt x="774" y="3827"/>
                  </a:cubicBezTo>
                  <a:cubicBezTo>
                    <a:pt x="755" y="3827"/>
                    <a:pt x="731" y="3815"/>
                    <a:pt x="701" y="3784"/>
                  </a:cubicBezTo>
                  <a:lnTo>
                    <a:pt x="701" y="3784"/>
                  </a:lnTo>
                  <a:cubicBezTo>
                    <a:pt x="730" y="3813"/>
                    <a:pt x="758" y="3891"/>
                    <a:pt x="808" y="3891"/>
                  </a:cubicBezTo>
                  <a:cubicBezTo>
                    <a:pt x="816" y="3891"/>
                    <a:pt x="825" y="3889"/>
                    <a:pt x="834" y="3884"/>
                  </a:cubicBezTo>
                  <a:cubicBezTo>
                    <a:pt x="901" y="3851"/>
                    <a:pt x="934" y="3818"/>
                    <a:pt x="968" y="3751"/>
                  </a:cubicBezTo>
                  <a:cubicBezTo>
                    <a:pt x="1001" y="3684"/>
                    <a:pt x="1034" y="3584"/>
                    <a:pt x="1068" y="3484"/>
                  </a:cubicBezTo>
                  <a:cubicBezTo>
                    <a:pt x="1101" y="3317"/>
                    <a:pt x="1168" y="3117"/>
                    <a:pt x="1168" y="2917"/>
                  </a:cubicBezTo>
                  <a:cubicBezTo>
                    <a:pt x="1201" y="2550"/>
                    <a:pt x="1168" y="2183"/>
                    <a:pt x="1101" y="1816"/>
                  </a:cubicBezTo>
                  <a:cubicBezTo>
                    <a:pt x="1034" y="1416"/>
                    <a:pt x="934" y="1082"/>
                    <a:pt x="801" y="715"/>
                  </a:cubicBezTo>
                  <a:cubicBezTo>
                    <a:pt x="701" y="549"/>
                    <a:pt x="601" y="382"/>
                    <a:pt x="501" y="248"/>
                  </a:cubicBezTo>
                  <a:cubicBezTo>
                    <a:pt x="434" y="148"/>
                    <a:pt x="334" y="82"/>
                    <a:pt x="267" y="15"/>
                  </a:cubicBezTo>
                  <a:cubicBezTo>
                    <a:pt x="223" y="15"/>
                    <a:pt x="193" y="0"/>
                    <a:pt x="158" y="0"/>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 name="Google Shape;644;p36">
              <a:extLst>
                <a:ext uri="{FF2B5EF4-FFF2-40B4-BE49-F238E27FC236}">
                  <a16:creationId xmlns:a16="http://schemas.microsoft.com/office/drawing/2014/main" id="{1CD8D0E5-0E77-0687-8E49-3611F336ED36}"/>
                </a:ext>
              </a:extLst>
            </p:cNvPr>
            <p:cNvSpPr/>
            <p:nvPr/>
          </p:nvSpPr>
          <p:spPr>
            <a:xfrm>
              <a:off x="5403852" y="1032954"/>
              <a:ext cx="23963" cy="88897"/>
            </a:xfrm>
            <a:custGeom>
              <a:avLst/>
              <a:gdLst/>
              <a:ahLst/>
              <a:cxnLst/>
              <a:rect l="l" t="t" r="r" b="b"/>
              <a:pathLst>
                <a:path w="1068" h="3962" extrusionOk="0">
                  <a:moveTo>
                    <a:pt x="100" y="1"/>
                  </a:moveTo>
                  <a:cubicBezTo>
                    <a:pt x="67" y="34"/>
                    <a:pt x="0" y="67"/>
                    <a:pt x="0" y="101"/>
                  </a:cubicBezTo>
                  <a:cubicBezTo>
                    <a:pt x="24" y="77"/>
                    <a:pt x="47" y="66"/>
                    <a:pt x="70" y="66"/>
                  </a:cubicBezTo>
                  <a:cubicBezTo>
                    <a:pt x="110" y="66"/>
                    <a:pt x="145" y="103"/>
                    <a:pt x="167" y="167"/>
                  </a:cubicBezTo>
                  <a:cubicBezTo>
                    <a:pt x="200" y="234"/>
                    <a:pt x="200" y="301"/>
                    <a:pt x="234" y="401"/>
                  </a:cubicBezTo>
                  <a:cubicBezTo>
                    <a:pt x="267" y="568"/>
                    <a:pt x="300" y="734"/>
                    <a:pt x="334" y="901"/>
                  </a:cubicBezTo>
                  <a:cubicBezTo>
                    <a:pt x="400" y="1268"/>
                    <a:pt x="434" y="1602"/>
                    <a:pt x="500" y="1969"/>
                  </a:cubicBezTo>
                  <a:cubicBezTo>
                    <a:pt x="601" y="2302"/>
                    <a:pt x="667" y="2636"/>
                    <a:pt x="734" y="3003"/>
                  </a:cubicBezTo>
                  <a:lnTo>
                    <a:pt x="867" y="3503"/>
                  </a:lnTo>
                  <a:cubicBezTo>
                    <a:pt x="901" y="3603"/>
                    <a:pt x="934" y="3670"/>
                    <a:pt x="934" y="3770"/>
                  </a:cubicBezTo>
                  <a:cubicBezTo>
                    <a:pt x="934" y="3803"/>
                    <a:pt x="934" y="3837"/>
                    <a:pt x="934" y="3903"/>
                  </a:cubicBezTo>
                  <a:cubicBezTo>
                    <a:pt x="901" y="3870"/>
                    <a:pt x="867" y="3870"/>
                    <a:pt x="867" y="3837"/>
                  </a:cubicBezTo>
                  <a:lnTo>
                    <a:pt x="867" y="3837"/>
                  </a:lnTo>
                  <a:cubicBezTo>
                    <a:pt x="867" y="3870"/>
                    <a:pt x="867" y="3903"/>
                    <a:pt x="901" y="3937"/>
                  </a:cubicBezTo>
                  <a:cubicBezTo>
                    <a:pt x="901" y="3953"/>
                    <a:pt x="909" y="3962"/>
                    <a:pt x="922" y="3962"/>
                  </a:cubicBezTo>
                  <a:cubicBezTo>
                    <a:pt x="934" y="3962"/>
                    <a:pt x="951" y="3953"/>
                    <a:pt x="967" y="3937"/>
                  </a:cubicBezTo>
                  <a:cubicBezTo>
                    <a:pt x="967" y="3937"/>
                    <a:pt x="967" y="3937"/>
                    <a:pt x="1001" y="3903"/>
                  </a:cubicBezTo>
                  <a:cubicBezTo>
                    <a:pt x="1001" y="3870"/>
                    <a:pt x="1034" y="3803"/>
                    <a:pt x="1034" y="3770"/>
                  </a:cubicBezTo>
                  <a:cubicBezTo>
                    <a:pt x="1068" y="3670"/>
                    <a:pt x="1068" y="3570"/>
                    <a:pt x="1068" y="3503"/>
                  </a:cubicBezTo>
                  <a:cubicBezTo>
                    <a:pt x="1068" y="3303"/>
                    <a:pt x="1068" y="3136"/>
                    <a:pt x="1068" y="2936"/>
                  </a:cubicBezTo>
                  <a:cubicBezTo>
                    <a:pt x="1034" y="2569"/>
                    <a:pt x="1001" y="2235"/>
                    <a:pt x="934" y="1869"/>
                  </a:cubicBezTo>
                  <a:cubicBezTo>
                    <a:pt x="834" y="1502"/>
                    <a:pt x="767" y="1168"/>
                    <a:pt x="634" y="834"/>
                  </a:cubicBezTo>
                  <a:cubicBezTo>
                    <a:pt x="567" y="668"/>
                    <a:pt x="500" y="468"/>
                    <a:pt x="434" y="334"/>
                  </a:cubicBezTo>
                  <a:cubicBezTo>
                    <a:pt x="367" y="234"/>
                    <a:pt x="334" y="167"/>
                    <a:pt x="267" y="101"/>
                  </a:cubicBezTo>
                  <a:cubicBezTo>
                    <a:pt x="200" y="34"/>
                    <a:pt x="167" y="1"/>
                    <a:pt x="100" y="1"/>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 name="Google Shape;645;p36">
              <a:extLst>
                <a:ext uri="{FF2B5EF4-FFF2-40B4-BE49-F238E27FC236}">
                  <a16:creationId xmlns:a16="http://schemas.microsoft.com/office/drawing/2014/main" id="{385ED7AB-725D-0B34-B8BF-CB5B6CA6BC40}"/>
                </a:ext>
              </a:extLst>
            </p:cNvPr>
            <p:cNvSpPr/>
            <p:nvPr/>
          </p:nvSpPr>
          <p:spPr>
            <a:xfrm>
              <a:off x="5268378" y="888505"/>
              <a:ext cx="338313" cy="258233"/>
            </a:xfrm>
            <a:custGeom>
              <a:avLst/>
              <a:gdLst/>
              <a:ahLst/>
              <a:cxnLst/>
              <a:rect l="l" t="t" r="r" b="b"/>
              <a:pathLst>
                <a:path w="15078" h="11509" extrusionOk="0">
                  <a:moveTo>
                    <a:pt x="9807" y="1"/>
                  </a:moveTo>
                  <a:cubicBezTo>
                    <a:pt x="9140" y="1"/>
                    <a:pt x="8540" y="401"/>
                    <a:pt x="8273" y="968"/>
                  </a:cubicBezTo>
                  <a:cubicBezTo>
                    <a:pt x="8273" y="968"/>
                    <a:pt x="7706" y="34"/>
                    <a:pt x="7072" y="34"/>
                  </a:cubicBezTo>
                  <a:cubicBezTo>
                    <a:pt x="5905" y="67"/>
                    <a:pt x="5338" y="1368"/>
                    <a:pt x="5338" y="1368"/>
                  </a:cubicBezTo>
                  <a:cubicBezTo>
                    <a:pt x="5093" y="907"/>
                    <a:pt x="4606" y="622"/>
                    <a:pt x="4091" y="622"/>
                  </a:cubicBezTo>
                  <a:cubicBezTo>
                    <a:pt x="3973" y="622"/>
                    <a:pt x="3854" y="637"/>
                    <a:pt x="3736" y="668"/>
                  </a:cubicBezTo>
                  <a:cubicBezTo>
                    <a:pt x="1568" y="1168"/>
                    <a:pt x="0" y="4204"/>
                    <a:pt x="0" y="4204"/>
                  </a:cubicBezTo>
                  <a:cubicBezTo>
                    <a:pt x="67" y="4204"/>
                    <a:pt x="2235" y="4537"/>
                    <a:pt x="2235" y="4537"/>
                  </a:cubicBezTo>
                  <a:cubicBezTo>
                    <a:pt x="2736" y="6105"/>
                    <a:pt x="367" y="10108"/>
                    <a:pt x="2335" y="10575"/>
                  </a:cubicBezTo>
                  <a:cubicBezTo>
                    <a:pt x="2437" y="10601"/>
                    <a:pt x="2537" y="10613"/>
                    <a:pt x="2635" y="10613"/>
                  </a:cubicBezTo>
                  <a:cubicBezTo>
                    <a:pt x="3659" y="10613"/>
                    <a:pt x="4446" y="9299"/>
                    <a:pt x="4537" y="9207"/>
                  </a:cubicBezTo>
                  <a:lnTo>
                    <a:pt x="4537" y="9207"/>
                  </a:lnTo>
                  <a:cubicBezTo>
                    <a:pt x="4504" y="9341"/>
                    <a:pt x="4137" y="11475"/>
                    <a:pt x="5638" y="11509"/>
                  </a:cubicBezTo>
                  <a:cubicBezTo>
                    <a:pt x="7139" y="11509"/>
                    <a:pt x="7773" y="9174"/>
                    <a:pt x="7806" y="9040"/>
                  </a:cubicBezTo>
                  <a:lnTo>
                    <a:pt x="7806" y="9040"/>
                  </a:lnTo>
                  <a:cubicBezTo>
                    <a:pt x="7774" y="9202"/>
                    <a:pt x="7679" y="11215"/>
                    <a:pt x="9042" y="11215"/>
                  </a:cubicBezTo>
                  <a:cubicBezTo>
                    <a:pt x="9084" y="11215"/>
                    <a:pt x="9128" y="11213"/>
                    <a:pt x="9174" y="11209"/>
                  </a:cubicBezTo>
                  <a:cubicBezTo>
                    <a:pt x="10675" y="11075"/>
                    <a:pt x="11242" y="8507"/>
                    <a:pt x="11242" y="8507"/>
                  </a:cubicBezTo>
                  <a:cubicBezTo>
                    <a:pt x="11242" y="8507"/>
                    <a:pt x="11266" y="9799"/>
                    <a:pt x="12023" y="9799"/>
                  </a:cubicBezTo>
                  <a:cubicBezTo>
                    <a:pt x="12152" y="9799"/>
                    <a:pt x="12302" y="9761"/>
                    <a:pt x="12476" y="9674"/>
                  </a:cubicBezTo>
                  <a:cubicBezTo>
                    <a:pt x="15078" y="8407"/>
                    <a:pt x="14611" y="1135"/>
                    <a:pt x="12876" y="501"/>
                  </a:cubicBezTo>
                  <a:cubicBezTo>
                    <a:pt x="12734" y="452"/>
                    <a:pt x="12591" y="431"/>
                    <a:pt x="12450" y="431"/>
                  </a:cubicBezTo>
                  <a:cubicBezTo>
                    <a:pt x="11728" y="431"/>
                    <a:pt x="11075" y="968"/>
                    <a:pt x="11075" y="968"/>
                  </a:cubicBezTo>
                  <a:cubicBezTo>
                    <a:pt x="11075" y="968"/>
                    <a:pt x="10641" y="34"/>
                    <a:pt x="9807" y="1"/>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 name="Google Shape;646;p36">
              <a:extLst>
                <a:ext uri="{FF2B5EF4-FFF2-40B4-BE49-F238E27FC236}">
                  <a16:creationId xmlns:a16="http://schemas.microsoft.com/office/drawing/2014/main" id="{05E3F1C0-CCCC-9685-1653-3AAA984E245D}"/>
                </a:ext>
              </a:extLst>
            </p:cNvPr>
            <p:cNvSpPr/>
            <p:nvPr/>
          </p:nvSpPr>
          <p:spPr>
            <a:xfrm>
              <a:off x="5517607" y="913948"/>
              <a:ext cx="20239" cy="169560"/>
            </a:xfrm>
            <a:custGeom>
              <a:avLst/>
              <a:gdLst/>
              <a:ahLst/>
              <a:cxnLst/>
              <a:rect l="l" t="t" r="r" b="b"/>
              <a:pathLst>
                <a:path w="902" h="7557" extrusionOk="0">
                  <a:moveTo>
                    <a:pt x="67" y="1"/>
                  </a:moveTo>
                  <a:cubicBezTo>
                    <a:pt x="401" y="2469"/>
                    <a:pt x="401" y="5004"/>
                    <a:pt x="0" y="7506"/>
                  </a:cubicBezTo>
                  <a:cubicBezTo>
                    <a:pt x="0" y="7539"/>
                    <a:pt x="34" y="7556"/>
                    <a:pt x="71" y="7556"/>
                  </a:cubicBezTo>
                  <a:cubicBezTo>
                    <a:pt x="109" y="7556"/>
                    <a:pt x="150" y="7539"/>
                    <a:pt x="167" y="7506"/>
                  </a:cubicBezTo>
                  <a:cubicBezTo>
                    <a:pt x="901" y="5038"/>
                    <a:pt x="868" y="2436"/>
                    <a:pt x="1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 name="Google Shape;647;p36">
              <a:extLst>
                <a:ext uri="{FF2B5EF4-FFF2-40B4-BE49-F238E27FC236}">
                  <a16:creationId xmlns:a16="http://schemas.microsoft.com/office/drawing/2014/main" id="{9EB70172-7E85-29EE-0AE1-EE036F65EB60}"/>
                </a:ext>
              </a:extLst>
            </p:cNvPr>
            <p:cNvSpPr/>
            <p:nvPr/>
          </p:nvSpPr>
          <p:spPr>
            <a:xfrm>
              <a:off x="5441658" y="909124"/>
              <a:ext cx="31816" cy="185715"/>
            </a:xfrm>
            <a:custGeom>
              <a:avLst/>
              <a:gdLst/>
              <a:ahLst/>
              <a:cxnLst/>
              <a:rect l="l" t="t" r="r" b="b"/>
              <a:pathLst>
                <a:path w="1418" h="8277" extrusionOk="0">
                  <a:moveTo>
                    <a:pt x="585" y="1"/>
                  </a:moveTo>
                  <a:cubicBezTo>
                    <a:pt x="565" y="1"/>
                    <a:pt x="550" y="16"/>
                    <a:pt x="550" y="16"/>
                  </a:cubicBezTo>
                  <a:cubicBezTo>
                    <a:pt x="917" y="2351"/>
                    <a:pt x="683" y="6420"/>
                    <a:pt x="16" y="8188"/>
                  </a:cubicBezTo>
                  <a:cubicBezTo>
                    <a:pt x="1" y="8250"/>
                    <a:pt x="21" y="8276"/>
                    <a:pt x="51" y="8276"/>
                  </a:cubicBezTo>
                  <a:cubicBezTo>
                    <a:pt x="85" y="8276"/>
                    <a:pt x="132" y="8242"/>
                    <a:pt x="150" y="8188"/>
                  </a:cubicBezTo>
                  <a:cubicBezTo>
                    <a:pt x="1251" y="5620"/>
                    <a:pt x="1417" y="2718"/>
                    <a:pt x="617" y="16"/>
                  </a:cubicBezTo>
                  <a:cubicBezTo>
                    <a:pt x="606" y="4"/>
                    <a:pt x="594" y="1"/>
                    <a:pt x="5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 name="Google Shape;648;p36">
              <a:extLst>
                <a:ext uri="{FF2B5EF4-FFF2-40B4-BE49-F238E27FC236}">
                  <a16:creationId xmlns:a16="http://schemas.microsoft.com/office/drawing/2014/main" id="{22DFC8E0-371F-8891-D9B0-9FFB851D7383}"/>
                </a:ext>
              </a:extLst>
            </p:cNvPr>
            <p:cNvSpPr/>
            <p:nvPr/>
          </p:nvSpPr>
          <p:spPr>
            <a:xfrm>
              <a:off x="5366427" y="920881"/>
              <a:ext cx="34442" cy="179006"/>
            </a:xfrm>
            <a:custGeom>
              <a:avLst/>
              <a:gdLst/>
              <a:ahLst/>
              <a:cxnLst/>
              <a:rect l="l" t="t" r="r" b="b"/>
              <a:pathLst>
                <a:path w="1535" h="7978" extrusionOk="0">
                  <a:moveTo>
                    <a:pt x="1034" y="0"/>
                  </a:moveTo>
                  <a:cubicBezTo>
                    <a:pt x="1018" y="0"/>
                    <a:pt x="1001" y="9"/>
                    <a:pt x="1001" y="25"/>
                  </a:cubicBezTo>
                  <a:cubicBezTo>
                    <a:pt x="1268" y="2761"/>
                    <a:pt x="1101" y="5362"/>
                    <a:pt x="0" y="7898"/>
                  </a:cubicBezTo>
                  <a:cubicBezTo>
                    <a:pt x="0" y="7946"/>
                    <a:pt x="36" y="7977"/>
                    <a:pt x="68" y="7977"/>
                  </a:cubicBezTo>
                  <a:cubicBezTo>
                    <a:pt x="80" y="7977"/>
                    <a:pt x="91" y="7973"/>
                    <a:pt x="100" y="7964"/>
                  </a:cubicBezTo>
                  <a:cubicBezTo>
                    <a:pt x="834" y="6897"/>
                    <a:pt x="1268" y="5696"/>
                    <a:pt x="1368" y="4428"/>
                  </a:cubicBezTo>
                  <a:cubicBezTo>
                    <a:pt x="1501" y="3061"/>
                    <a:pt x="1535" y="1326"/>
                    <a:pt x="1068" y="25"/>
                  </a:cubicBezTo>
                  <a:cubicBezTo>
                    <a:pt x="1068" y="9"/>
                    <a:pt x="1051" y="0"/>
                    <a:pt x="10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 name="Google Shape;649;p36">
              <a:extLst>
                <a:ext uri="{FF2B5EF4-FFF2-40B4-BE49-F238E27FC236}">
                  <a16:creationId xmlns:a16="http://schemas.microsoft.com/office/drawing/2014/main" id="{60DD707F-80AF-D083-03A3-004F49A73DE1}"/>
                </a:ext>
              </a:extLst>
            </p:cNvPr>
            <p:cNvSpPr/>
            <p:nvPr/>
          </p:nvSpPr>
          <p:spPr>
            <a:xfrm>
              <a:off x="5299812" y="989538"/>
              <a:ext cx="220807" cy="162582"/>
            </a:xfrm>
            <a:custGeom>
              <a:avLst/>
              <a:gdLst/>
              <a:ahLst/>
              <a:cxnLst/>
              <a:rect l="l" t="t" r="r" b="b"/>
              <a:pathLst>
                <a:path w="9841" h="7246" extrusionOk="0">
                  <a:moveTo>
                    <a:pt x="901" y="1"/>
                  </a:moveTo>
                  <a:lnTo>
                    <a:pt x="901" y="1"/>
                  </a:lnTo>
                  <a:cubicBezTo>
                    <a:pt x="934" y="368"/>
                    <a:pt x="901" y="768"/>
                    <a:pt x="801" y="1135"/>
                  </a:cubicBezTo>
                  <a:cubicBezTo>
                    <a:pt x="701" y="1502"/>
                    <a:pt x="601" y="1869"/>
                    <a:pt x="501" y="2269"/>
                  </a:cubicBezTo>
                  <a:cubicBezTo>
                    <a:pt x="301" y="3003"/>
                    <a:pt x="134" y="3770"/>
                    <a:pt x="67" y="4537"/>
                  </a:cubicBezTo>
                  <a:cubicBezTo>
                    <a:pt x="0" y="4971"/>
                    <a:pt x="101" y="5371"/>
                    <a:pt x="267" y="5772"/>
                  </a:cubicBezTo>
                  <a:cubicBezTo>
                    <a:pt x="500" y="6121"/>
                    <a:pt x="886" y="6318"/>
                    <a:pt x="1291" y="6318"/>
                  </a:cubicBezTo>
                  <a:cubicBezTo>
                    <a:pt x="1350" y="6318"/>
                    <a:pt x="1409" y="6314"/>
                    <a:pt x="1468" y="6305"/>
                  </a:cubicBezTo>
                  <a:cubicBezTo>
                    <a:pt x="1868" y="6205"/>
                    <a:pt x="2269" y="6005"/>
                    <a:pt x="2569" y="5705"/>
                  </a:cubicBezTo>
                  <a:cubicBezTo>
                    <a:pt x="2652" y="5631"/>
                    <a:pt x="2733" y="5551"/>
                    <a:pt x="2811" y="5468"/>
                  </a:cubicBezTo>
                  <a:lnTo>
                    <a:pt x="2811" y="5468"/>
                  </a:lnTo>
                  <a:cubicBezTo>
                    <a:pt x="2814" y="5742"/>
                    <a:pt x="2855" y="6015"/>
                    <a:pt x="2936" y="6272"/>
                  </a:cubicBezTo>
                  <a:cubicBezTo>
                    <a:pt x="3036" y="6572"/>
                    <a:pt x="3203" y="6839"/>
                    <a:pt x="3470" y="7006"/>
                  </a:cubicBezTo>
                  <a:cubicBezTo>
                    <a:pt x="3702" y="7151"/>
                    <a:pt x="3960" y="7246"/>
                    <a:pt x="4221" y="7246"/>
                  </a:cubicBezTo>
                  <a:cubicBezTo>
                    <a:pt x="4259" y="7246"/>
                    <a:pt x="4298" y="7244"/>
                    <a:pt x="4337" y="7239"/>
                  </a:cubicBezTo>
                  <a:cubicBezTo>
                    <a:pt x="4904" y="7206"/>
                    <a:pt x="5438" y="6906"/>
                    <a:pt x="5805" y="6439"/>
                  </a:cubicBezTo>
                  <a:cubicBezTo>
                    <a:pt x="6023" y="6201"/>
                    <a:pt x="6206" y="5939"/>
                    <a:pt x="6360" y="5661"/>
                  </a:cubicBezTo>
                  <a:lnTo>
                    <a:pt x="6360" y="5661"/>
                  </a:lnTo>
                  <a:cubicBezTo>
                    <a:pt x="6460" y="5973"/>
                    <a:pt x="6637" y="6257"/>
                    <a:pt x="6872" y="6472"/>
                  </a:cubicBezTo>
                  <a:cubicBezTo>
                    <a:pt x="7106" y="6672"/>
                    <a:pt x="7372" y="6772"/>
                    <a:pt x="7639" y="6839"/>
                  </a:cubicBezTo>
                  <a:cubicBezTo>
                    <a:pt x="7691" y="6845"/>
                    <a:pt x="7742" y="6848"/>
                    <a:pt x="7793" y="6848"/>
                  </a:cubicBezTo>
                  <a:cubicBezTo>
                    <a:pt x="8041" y="6848"/>
                    <a:pt x="8280" y="6783"/>
                    <a:pt x="8473" y="6672"/>
                  </a:cubicBezTo>
                  <a:cubicBezTo>
                    <a:pt x="8907" y="6339"/>
                    <a:pt x="9240" y="5905"/>
                    <a:pt x="9441" y="5405"/>
                  </a:cubicBezTo>
                  <a:cubicBezTo>
                    <a:pt x="9607" y="4938"/>
                    <a:pt x="9774" y="4471"/>
                    <a:pt x="9841" y="4004"/>
                  </a:cubicBezTo>
                  <a:lnTo>
                    <a:pt x="9841" y="4004"/>
                  </a:lnTo>
                  <a:cubicBezTo>
                    <a:pt x="9707" y="4471"/>
                    <a:pt x="9474" y="4938"/>
                    <a:pt x="9240" y="5405"/>
                  </a:cubicBezTo>
                  <a:cubicBezTo>
                    <a:pt x="9040" y="5838"/>
                    <a:pt x="8707" y="6205"/>
                    <a:pt x="8273" y="6472"/>
                  </a:cubicBezTo>
                  <a:cubicBezTo>
                    <a:pt x="8153" y="6544"/>
                    <a:pt x="7998" y="6599"/>
                    <a:pt x="7833" y="6599"/>
                  </a:cubicBezTo>
                  <a:cubicBezTo>
                    <a:pt x="7770" y="6599"/>
                    <a:pt x="7704" y="6591"/>
                    <a:pt x="7639" y="6572"/>
                  </a:cubicBezTo>
                  <a:cubicBezTo>
                    <a:pt x="7406" y="6539"/>
                    <a:pt x="7206" y="6405"/>
                    <a:pt x="7039" y="6272"/>
                  </a:cubicBezTo>
                  <a:cubicBezTo>
                    <a:pt x="6758" y="5960"/>
                    <a:pt x="6594" y="5532"/>
                    <a:pt x="6628" y="5096"/>
                  </a:cubicBezTo>
                  <a:lnTo>
                    <a:pt x="6628" y="5096"/>
                  </a:lnTo>
                  <a:cubicBezTo>
                    <a:pt x="6632" y="5088"/>
                    <a:pt x="6635" y="5079"/>
                    <a:pt x="6639" y="5071"/>
                  </a:cubicBezTo>
                  <a:lnTo>
                    <a:pt x="6631" y="5069"/>
                  </a:lnTo>
                  <a:lnTo>
                    <a:pt x="6631" y="5069"/>
                  </a:lnTo>
                  <a:cubicBezTo>
                    <a:pt x="6633" y="5047"/>
                    <a:pt x="6635" y="5026"/>
                    <a:pt x="6639" y="5004"/>
                  </a:cubicBezTo>
                  <a:lnTo>
                    <a:pt x="6672" y="3904"/>
                  </a:lnTo>
                  <a:lnTo>
                    <a:pt x="6238" y="4938"/>
                  </a:lnTo>
                  <a:cubicBezTo>
                    <a:pt x="6071" y="5405"/>
                    <a:pt x="5805" y="5805"/>
                    <a:pt x="5504" y="6172"/>
                  </a:cubicBezTo>
                  <a:cubicBezTo>
                    <a:pt x="5204" y="6539"/>
                    <a:pt x="4771" y="6772"/>
                    <a:pt x="4337" y="6806"/>
                  </a:cubicBezTo>
                  <a:cubicBezTo>
                    <a:pt x="4312" y="6808"/>
                    <a:pt x="4288" y="6808"/>
                    <a:pt x="4264" y="6808"/>
                  </a:cubicBezTo>
                  <a:cubicBezTo>
                    <a:pt x="3859" y="6808"/>
                    <a:pt x="3495" y="6548"/>
                    <a:pt x="3370" y="6139"/>
                  </a:cubicBezTo>
                  <a:cubicBezTo>
                    <a:pt x="3236" y="5672"/>
                    <a:pt x="3236" y="5205"/>
                    <a:pt x="3370" y="4738"/>
                  </a:cubicBezTo>
                  <a:lnTo>
                    <a:pt x="3670" y="3437"/>
                  </a:lnTo>
                  <a:lnTo>
                    <a:pt x="2969" y="4571"/>
                  </a:lnTo>
                  <a:cubicBezTo>
                    <a:pt x="2961" y="4583"/>
                    <a:pt x="2953" y="4595"/>
                    <a:pt x="2944" y="4608"/>
                  </a:cubicBezTo>
                  <a:lnTo>
                    <a:pt x="2944" y="4608"/>
                  </a:lnTo>
                  <a:lnTo>
                    <a:pt x="2936" y="4604"/>
                  </a:lnTo>
                  <a:cubicBezTo>
                    <a:pt x="2933" y="4614"/>
                    <a:pt x="2930" y="4623"/>
                    <a:pt x="2927" y="4633"/>
                  </a:cubicBezTo>
                  <a:lnTo>
                    <a:pt x="2927" y="4633"/>
                  </a:lnTo>
                  <a:cubicBezTo>
                    <a:pt x="2737" y="4908"/>
                    <a:pt x="2519" y="5156"/>
                    <a:pt x="2302" y="5405"/>
                  </a:cubicBezTo>
                  <a:cubicBezTo>
                    <a:pt x="2035" y="5638"/>
                    <a:pt x="1735" y="5805"/>
                    <a:pt x="1401" y="5905"/>
                  </a:cubicBezTo>
                  <a:cubicBezTo>
                    <a:pt x="1360" y="5909"/>
                    <a:pt x="1320" y="5911"/>
                    <a:pt x="1280" y="5911"/>
                  </a:cubicBezTo>
                  <a:cubicBezTo>
                    <a:pt x="995" y="5911"/>
                    <a:pt x="743" y="5805"/>
                    <a:pt x="568" y="5571"/>
                  </a:cubicBezTo>
                  <a:cubicBezTo>
                    <a:pt x="401" y="5238"/>
                    <a:pt x="334" y="4904"/>
                    <a:pt x="367" y="4537"/>
                  </a:cubicBezTo>
                  <a:cubicBezTo>
                    <a:pt x="401" y="3804"/>
                    <a:pt x="534" y="3036"/>
                    <a:pt x="668" y="2302"/>
                  </a:cubicBezTo>
                  <a:cubicBezTo>
                    <a:pt x="768" y="1936"/>
                    <a:pt x="834" y="1535"/>
                    <a:pt x="901" y="1168"/>
                  </a:cubicBezTo>
                  <a:cubicBezTo>
                    <a:pt x="968" y="768"/>
                    <a:pt x="968" y="368"/>
                    <a:pt x="9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 name="Google Shape;650;p36">
              <a:extLst>
                <a:ext uri="{FF2B5EF4-FFF2-40B4-BE49-F238E27FC236}">
                  <a16:creationId xmlns:a16="http://schemas.microsoft.com/office/drawing/2014/main" id="{E86AD34C-578E-E973-8DEE-9D5B3F29AB06}"/>
                </a:ext>
              </a:extLst>
            </p:cNvPr>
            <p:cNvSpPr/>
            <p:nvPr/>
          </p:nvSpPr>
          <p:spPr>
            <a:xfrm>
              <a:off x="5401608" y="1018684"/>
              <a:ext cx="265705" cy="219371"/>
            </a:xfrm>
            <a:custGeom>
              <a:avLst/>
              <a:gdLst/>
              <a:ahLst/>
              <a:cxnLst/>
              <a:rect l="l" t="t" r="r" b="b"/>
              <a:pathLst>
                <a:path w="11842" h="9777" extrusionOk="0">
                  <a:moveTo>
                    <a:pt x="1738" y="0"/>
                  </a:moveTo>
                  <a:cubicBezTo>
                    <a:pt x="1006" y="0"/>
                    <a:pt x="485" y="133"/>
                    <a:pt x="400" y="470"/>
                  </a:cubicBezTo>
                  <a:cubicBezTo>
                    <a:pt x="0" y="1971"/>
                    <a:pt x="2335" y="3005"/>
                    <a:pt x="3903" y="3405"/>
                  </a:cubicBezTo>
                  <a:cubicBezTo>
                    <a:pt x="3903" y="3405"/>
                    <a:pt x="567" y="5073"/>
                    <a:pt x="1034" y="7708"/>
                  </a:cubicBezTo>
                  <a:cubicBezTo>
                    <a:pt x="1234" y="8709"/>
                    <a:pt x="1935" y="9510"/>
                    <a:pt x="2902" y="9776"/>
                  </a:cubicBezTo>
                  <a:cubicBezTo>
                    <a:pt x="2902" y="9776"/>
                    <a:pt x="11842" y="3639"/>
                    <a:pt x="7739" y="1370"/>
                  </a:cubicBezTo>
                  <a:cubicBezTo>
                    <a:pt x="6875" y="867"/>
                    <a:pt x="3613" y="0"/>
                    <a:pt x="1738" y="0"/>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 name="Google Shape;651;p36">
              <a:extLst>
                <a:ext uri="{FF2B5EF4-FFF2-40B4-BE49-F238E27FC236}">
                  <a16:creationId xmlns:a16="http://schemas.microsoft.com/office/drawing/2014/main" id="{EB222999-09F6-D1D5-056D-127B1441CFFB}"/>
                </a:ext>
              </a:extLst>
            </p:cNvPr>
            <p:cNvSpPr/>
            <p:nvPr/>
          </p:nvSpPr>
          <p:spPr>
            <a:xfrm>
              <a:off x="5402348" y="1013209"/>
              <a:ext cx="180397" cy="164960"/>
            </a:xfrm>
            <a:custGeom>
              <a:avLst/>
              <a:gdLst/>
              <a:ahLst/>
              <a:cxnLst/>
              <a:rect l="l" t="t" r="r" b="b"/>
              <a:pathLst>
                <a:path w="8040" h="7352" extrusionOk="0">
                  <a:moveTo>
                    <a:pt x="1466" y="0"/>
                  </a:moveTo>
                  <a:cubicBezTo>
                    <a:pt x="1256" y="0"/>
                    <a:pt x="1054" y="31"/>
                    <a:pt x="834" y="80"/>
                  </a:cubicBezTo>
                  <a:cubicBezTo>
                    <a:pt x="668" y="113"/>
                    <a:pt x="501" y="180"/>
                    <a:pt x="367" y="280"/>
                  </a:cubicBezTo>
                  <a:cubicBezTo>
                    <a:pt x="301" y="347"/>
                    <a:pt x="234" y="414"/>
                    <a:pt x="201" y="480"/>
                  </a:cubicBezTo>
                  <a:cubicBezTo>
                    <a:pt x="134" y="547"/>
                    <a:pt x="100" y="647"/>
                    <a:pt x="67" y="747"/>
                  </a:cubicBezTo>
                  <a:cubicBezTo>
                    <a:pt x="0" y="1047"/>
                    <a:pt x="34" y="1414"/>
                    <a:pt x="201" y="1681"/>
                  </a:cubicBezTo>
                  <a:cubicBezTo>
                    <a:pt x="334" y="1948"/>
                    <a:pt x="534" y="2215"/>
                    <a:pt x="768" y="2415"/>
                  </a:cubicBezTo>
                  <a:cubicBezTo>
                    <a:pt x="1201" y="2782"/>
                    <a:pt x="1702" y="3082"/>
                    <a:pt x="2235" y="3282"/>
                  </a:cubicBezTo>
                  <a:cubicBezTo>
                    <a:pt x="2595" y="3450"/>
                    <a:pt x="2972" y="3584"/>
                    <a:pt x="3367" y="3695"/>
                  </a:cubicBezTo>
                  <a:lnTo>
                    <a:pt x="3367" y="3695"/>
                  </a:lnTo>
                  <a:cubicBezTo>
                    <a:pt x="3146" y="3834"/>
                    <a:pt x="2941" y="3985"/>
                    <a:pt x="2736" y="4150"/>
                  </a:cubicBezTo>
                  <a:cubicBezTo>
                    <a:pt x="2402" y="4416"/>
                    <a:pt x="2102" y="4717"/>
                    <a:pt x="1835" y="5050"/>
                  </a:cubicBezTo>
                  <a:cubicBezTo>
                    <a:pt x="1568" y="5384"/>
                    <a:pt x="1368" y="5751"/>
                    <a:pt x="1201" y="6151"/>
                  </a:cubicBezTo>
                  <a:cubicBezTo>
                    <a:pt x="1034" y="6518"/>
                    <a:pt x="968" y="6918"/>
                    <a:pt x="968" y="7352"/>
                  </a:cubicBezTo>
                  <a:cubicBezTo>
                    <a:pt x="1001" y="6952"/>
                    <a:pt x="1135" y="6551"/>
                    <a:pt x="1335" y="6184"/>
                  </a:cubicBezTo>
                  <a:cubicBezTo>
                    <a:pt x="1501" y="5817"/>
                    <a:pt x="1735" y="5517"/>
                    <a:pt x="2035" y="5217"/>
                  </a:cubicBezTo>
                  <a:cubicBezTo>
                    <a:pt x="2302" y="4917"/>
                    <a:pt x="2602" y="4650"/>
                    <a:pt x="2936" y="4416"/>
                  </a:cubicBezTo>
                  <a:cubicBezTo>
                    <a:pt x="3236" y="4183"/>
                    <a:pt x="3603" y="3983"/>
                    <a:pt x="3970" y="3816"/>
                  </a:cubicBezTo>
                  <a:lnTo>
                    <a:pt x="4404" y="3582"/>
                  </a:lnTo>
                  <a:lnTo>
                    <a:pt x="3937" y="3449"/>
                  </a:lnTo>
                  <a:cubicBezTo>
                    <a:pt x="3403" y="3282"/>
                    <a:pt x="2902" y="3115"/>
                    <a:pt x="2402" y="2882"/>
                  </a:cubicBezTo>
                  <a:cubicBezTo>
                    <a:pt x="1935" y="2682"/>
                    <a:pt x="1468" y="2415"/>
                    <a:pt x="1068" y="2048"/>
                  </a:cubicBezTo>
                  <a:cubicBezTo>
                    <a:pt x="701" y="1781"/>
                    <a:pt x="501" y="1314"/>
                    <a:pt x="534" y="847"/>
                  </a:cubicBezTo>
                  <a:cubicBezTo>
                    <a:pt x="601" y="480"/>
                    <a:pt x="1201" y="414"/>
                    <a:pt x="1702" y="414"/>
                  </a:cubicBezTo>
                  <a:cubicBezTo>
                    <a:pt x="2235" y="414"/>
                    <a:pt x="2802" y="514"/>
                    <a:pt x="3336" y="547"/>
                  </a:cubicBezTo>
                  <a:cubicBezTo>
                    <a:pt x="3870" y="614"/>
                    <a:pt x="4404" y="714"/>
                    <a:pt x="4937" y="814"/>
                  </a:cubicBezTo>
                  <a:cubicBezTo>
                    <a:pt x="6005" y="981"/>
                    <a:pt x="7072" y="1314"/>
                    <a:pt x="8039" y="1781"/>
                  </a:cubicBezTo>
                  <a:cubicBezTo>
                    <a:pt x="7606" y="1448"/>
                    <a:pt x="7105" y="1214"/>
                    <a:pt x="6572" y="1014"/>
                  </a:cubicBezTo>
                  <a:cubicBezTo>
                    <a:pt x="6071" y="814"/>
                    <a:pt x="5538" y="647"/>
                    <a:pt x="5004" y="547"/>
                  </a:cubicBezTo>
                  <a:cubicBezTo>
                    <a:pt x="3903" y="247"/>
                    <a:pt x="2802" y="80"/>
                    <a:pt x="1702" y="13"/>
                  </a:cubicBezTo>
                  <a:cubicBezTo>
                    <a:pt x="1621" y="4"/>
                    <a:pt x="1543" y="0"/>
                    <a:pt x="14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 name="Google Shape;652;p36">
              <a:extLst>
                <a:ext uri="{FF2B5EF4-FFF2-40B4-BE49-F238E27FC236}">
                  <a16:creationId xmlns:a16="http://schemas.microsoft.com/office/drawing/2014/main" id="{7C1028DF-779C-5630-063B-5DE24FEE9CC9}"/>
                </a:ext>
              </a:extLst>
            </p:cNvPr>
            <p:cNvSpPr/>
            <p:nvPr/>
          </p:nvSpPr>
          <p:spPr>
            <a:xfrm>
              <a:off x="5028886" y="1232778"/>
              <a:ext cx="622416" cy="660695"/>
            </a:xfrm>
            <a:custGeom>
              <a:avLst/>
              <a:gdLst/>
              <a:ahLst/>
              <a:cxnLst/>
              <a:rect l="l" t="t" r="r" b="b"/>
              <a:pathLst>
                <a:path w="27740" h="29446" extrusionOk="0">
                  <a:moveTo>
                    <a:pt x="367" y="1"/>
                  </a:moveTo>
                  <a:cubicBezTo>
                    <a:pt x="367" y="1"/>
                    <a:pt x="0" y="12977"/>
                    <a:pt x="1334" y="16179"/>
                  </a:cubicBezTo>
                  <a:cubicBezTo>
                    <a:pt x="3269" y="20782"/>
                    <a:pt x="15445" y="27921"/>
                    <a:pt x="20748" y="29055"/>
                  </a:cubicBezTo>
                  <a:cubicBezTo>
                    <a:pt x="22060" y="29326"/>
                    <a:pt x="23103" y="29446"/>
                    <a:pt x="23920" y="29446"/>
                  </a:cubicBezTo>
                  <a:cubicBezTo>
                    <a:pt x="27740" y="29446"/>
                    <a:pt x="26639" y="26822"/>
                    <a:pt x="25018" y="24652"/>
                  </a:cubicBezTo>
                  <a:cubicBezTo>
                    <a:pt x="23083" y="22017"/>
                    <a:pt x="15044" y="13477"/>
                    <a:pt x="14377" y="11843"/>
                  </a:cubicBezTo>
                  <a:cubicBezTo>
                    <a:pt x="14010" y="10875"/>
                    <a:pt x="18780" y="1735"/>
                    <a:pt x="18780" y="1735"/>
                  </a:cubicBezTo>
                  <a:lnTo>
                    <a:pt x="367" y="1"/>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 name="Google Shape;653;p36">
              <a:extLst>
                <a:ext uri="{FF2B5EF4-FFF2-40B4-BE49-F238E27FC236}">
                  <a16:creationId xmlns:a16="http://schemas.microsoft.com/office/drawing/2014/main" id="{96CC8D57-06C6-55D6-0627-714FF2594ECA}"/>
                </a:ext>
              </a:extLst>
            </p:cNvPr>
            <p:cNvSpPr/>
            <p:nvPr/>
          </p:nvSpPr>
          <p:spPr>
            <a:xfrm>
              <a:off x="5062564" y="1307628"/>
              <a:ext cx="339816" cy="29954"/>
            </a:xfrm>
            <a:custGeom>
              <a:avLst/>
              <a:gdLst/>
              <a:ahLst/>
              <a:cxnLst/>
              <a:rect l="l" t="t" r="r" b="b"/>
              <a:pathLst>
                <a:path w="15145" h="1335" extrusionOk="0">
                  <a:moveTo>
                    <a:pt x="100" y="1"/>
                  </a:moveTo>
                  <a:cubicBezTo>
                    <a:pt x="34" y="1"/>
                    <a:pt x="0" y="101"/>
                    <a:pt x="67" y="101"/>
                  </a:cubicBezTo>
                  <a:cubicBezTo>
                    <a:pt x="5604" y="835"/>
                    <a:pt x="13910" y="1235"/>
                    <a:pt x="15078" y="1335"/>
                  </a:cubicBezTo>
                  <a:cubicBezTo>
                    <a:pt x="15111" y="1335"/>
                    <a:pt x="15144" y="1235"/>
                    <a:pt x="15111" y="1235"/>
                  </a:cubicBezTo>
                  <a:cubicBezTo>
                    <a:pt x="13843" y="1135"/>
                    <a:pt x="6905" y="234"/>
                    <a:pt x="1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 name="Google Shape;654;p36">
              <a:extLst>
                <a:ext uri="{FF2B5EF4-FFF2-40B4-BE49-F238E27FC236}">
                  <a16:creationId xmlns:a16="http://schemas.microsoft.com/office/drawing/2014/main" id="{AD7F73FC-FFE6-65D9-12ED-440B9C88FAE0}"/>
                </a:ext>
              </a:extLst>
            </p:cNvPr>
            <p:cNvSpPr/>
            <p:nvPr/>
          </p:nvSpPr>
          <p:spPr>
            <a:xfrm>
              <a:off x="5419558" y="1683335"/>
              <a:ext cx="683357" cy="1094277"/>
            </a:xfrm>
            <a:custGeom>
              <a:avLst/>
              <a:gdLst/>
              <a:ahLst/>
              <a:cxnLst/>
              <a:rect l="l" t="t" r="r" b="b"/>
              <a:pathLst>
                <a:path w="30456" h="48770" extrusionOk="0">
                  <a:moveTo>
                    <a:pt x="10708" y="1"/>
                  </a:moveTo>
                  <a:cubicBezTo>
                    <a:pt x="7806" y="1"/>
                    <a:pt x="3503" y="4804"/>
                    <a:pt x="3703" y="6105"/>
                  </a:cubicBezTo>
                  <a:cubicBezTo>
                    <a:pt x="3970" y="7940"/>
                    <a:pt x="6705" y="21383"/>
                    <a:pt x="7106" y="24985"/>
                  </a:cubicBezTo>
                  <a:cubicBezTo>
                    <a:pt x="7473" y="28588"/>
                    <a:pt x="1" y="45834"/>
                    <a:pt x="1" y="45834"/>
                  </a:cubicBezTo>
                  <a:lnTo>
                    <a:pt x="4904" y="44399"/>
                  </a:lnTo>
                  <a:lnTo>
                    <a:pt x="6805" y="48769"/>
                  </a:lnTo>
                  <a:cubicBezTo>
                    <a:pt x="6805" y="48769"/>
                    <a:pt x="13343" y="33692"/>
                    <a:pt x="13877" y="27187"/>
                  </a:cubicBezTo>
                  <a:cubicBezTo>
                    <a:pt x="14411" y="20682"/>
                    <a:pt x="7206" y="4204"/>
                    <a:pt x="7539" y="3237"/>
                  </a:cubicBezTo>
                  <a:cubicBezTo>
                    <a:pt x="7873" y="2236"/>
                    <a:pt x="9841" y="1035"/>
                    <a:pt x="10842" y="1002"/>
                  </a:cubicBezTo>
                  <a:cubicBezTo>
                    <a:pt x="10852" y="1001"/>
                    <a:pt x="10862" y="1001"/>
                    <a:pt x="10872" y="1001"/>
                  </a:cubicBezTo>
                  <a:cubicBezTo>
                    <a:pt x="11849" y="1001"/>
                    <a:pt x="13756" y="2587"/>
                    <a:pt x="14945" y="4271"/>
                  </a:cubicBezTo>
                  <a:cubicBezTo>
                    <a:pt x="16145" y="5972"/>
                    <a:pt x="21883" y="17980"/>
                    <a:pt x="22884" y="22384"/>
                  </a:cubicBezTo>
                  <a:cubicBezTo>
                    <a:pt x="23884" y="26787"/>
                    <a:pt x="21683" y="44666"/>
                    <a:pt x="21683" y="44666"/>
                  </a:cubicBezTo>
                  <a:lnTo>
                    <a:pt x="25586" y="41764"/>
                  </a:lnTo>
                  <a:lnTo>
                    <a:pt x="29522" y="45267"/>
                  </a:lnTo>
                  <a:cubicBezTo>
                    <a:pt x="29522" y="45267"/>
                    <a:pt x="30456" y="28088"/>
                    <a:pt x="29055" y="20883"/>
                  </a:cubicBezTo>
                  <a:cubicBezTo>
                    <a:pt x="28187" y="16313"/>
                    <a:pt x="22884" y="8073"/>
                    <a:pt x="17980" y="3437"/>
                  </a:cubicBezTo>
                  <a:cubicBezTo>
                    <a:pt x="15145" y="802"/>
                    <a:pt x="12476" y="1"/>
                    <a:pt x="107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5" name="Google Shape;655;p36">
              <a:extLst>
                <a:ext uri="{FF2B5EF4-FFF2-40B4-BE49-F238E27FC236}">
                  <a16:creationId xmlns:a16="http://schemas.microsoft.com/office/drawing/2014/main" id="{8F350FB1-9577-6CD4-E9C3-8607E6B48FC0}"/>
                </a:ext>
              </a:extLst>
            </p:cNvPr>
            <p:cNvSpPr/>
            <p:nvPr/>
          </p:nvSpPr>
          <p:spPr>
            <a:xfrm>
              <a:off x="5590953" y="1622710"/>
              <a:ext cx="159441" cy="192312"/>
            </a:xfrm>
            <a:custGeom>
              <a:avLst/>
              <a:gdLst/>
              <a:ahLst/>
              <a:cxnLst/>
              <a:rect l="l" t="t" r="r" b="b"/>
              <a:pathLst>
                <a:path w="7106" h="8571" extrusionOk="0">
                  <a:moveTo>
                    <a:pt x="0" y="1"/>
                  </a:moveTo>
                  <a:lnTo>
                    <a:pt x="0" y="1"/>
                  </a:lnTo>
                  <a:cubicBezTo>
                    <a:pt x="134" y="902"/>
                    <a:pt x="234" y="1936"/>
                    <a:pt x="301" y="2836"/>
                  </a:cubicBezTo>
                  <a:cubicBezTo>
                    <a:pt x="434" y="4371"/>
                    <a:pt x="434" y="5605"/>
                    <a:pt x="534" y="5705"/>
                  </a:cubicBezTo>
                  <a:cubicBezTo>
                    <a:pt x="1644" y="7123"/>
                    <a:pt x="3980" y="8570"/>
                    <a:pt x="5170" y="8570"/>
                  </a:cubicBezTo>
                  <a:cubicBezTo>
                    <a:pt x="5267" y="8570"/>
                    <a:pt x="5357" y="8561"/>
                    <a:pt x="5438" y="8540"/>
                  </a:cubicBezTo>
                  <a:cubicBezTo>
                    <a:pt x="7105" y="8140"/>
                    <a:pt x="6405" y="5205"/>
                    <a:pt x="6171" y="4471"/>
                  </a:cubicBezTo>
                  <a:lnTo>
                    <a:pt x="6171" y="4404"/>
                  </a:lnTo>
                  <a:cubicBezTo>
                    <a:pt x="6105" y="4304"/>
                    <a:pt x="6071" y="4171"/>
                    <a:pt x="6071" y="4037"/>
                  </a:cubicBezTo>
                  <a:cubicBezTo>
                    <a:pt x="5905" y="2836"/>
                    <a:pt x="5871" y="1635"/>
                    <a:pt x="6005" y="401"/>
                  </a:cubicBezTo>
                  <a:lnTo>
                    <a:pt x="0" y="1"/>
                  </a:ln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6" name="Google Shape;656;p36">
              <a:extLst>
                <a:ext uri="{FF2B5EF4-FFF2-40B4-BE49-F238E27FC236}">
                  <a16:creationId xmlns:a16="http://schemas.microsoft.com/office/drawing/2014/main" id="{2BB4C04D-A81E-3B2F-EEA8-64429DFDB39D}"/>
                </a:ext>
              </a:extLst>
            </p:cNvPr>
            <p:cNvSpPr/>
            <p:nvPr/>
          </p:nvSpPr>
          <p:spPr>
            <a:xfrm>
              <a:off x="5599928" y="1623473"/>
              <a:ext cx="129509" cy="104177"/>
            </a:xfrm>
            <a:custGeom>
              <a:avLst/>
              <a:gdLst/>
              <a:ahLst/>
              <a:cxnLst/>
              <a:rect l="l" t="t" r="r" b="b"/>
              <a:pathLst>
                <a:path w="5772" h="4643" extrusionOk="0">
                  <a:moveTo>
                    <a:pt x="1" y="0"/>
                  </a:moveTo>
                  <a:lnTo>
                    <a:pt x="1" y="0"/>
                  </a:lnTo>
                  <a:cubicBezTo>
                    <a:pt x="347" y="1133"/>
                    <a:pt x="1703" y="4643"/>
                    <a:pt x="4629" y="4643"/>
                  </a:cubicBezTo>
                  <a:cubicBezTo>
                    <a:pt x="4804" y="4643"/>
                    <a:pt x="4985" y="4630"/>
                    <a:pt x="5171" y="4604"/>
                  </a:cubicBezTo>
                  <a:cubicBezTo>
                    <a:pt x="5371" y="4570"/>
                    <a:pt x="5571" y="4504"/>
                    <a:pt x="5771" y="4470"/>
                  </a:cubicBezTo>
                  <a:cubicBezTo>
                    <a:pt x="5771" y="4437"/>
                    <a:pt x="5771" y="4404"/>
                    <a:pt x="5771" y="4404"/>
                  </a:cubicBezTo>
                  <a:cubicBezTo>
                    <a:pt x="5705" y="4270"/>
                    <a:pt x="5671" y="4170"/>
                    <a:pt x="5638" y="4037"/>
                  </a:cubicBezTo>
                  <a:cubicBezTo>
                    <a:pt x="5471" y="2836"/>
                    <a:pt x="5471" y="1601"/>
                    <a:pt x="5605" y="401"/>
                  </a:cubicBezTo>
                  <a:lnTo>
                    <a:pt x="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7" name="Google Shape;657;p36">
              <a:extLst>
                <a:ext uri="{FF2B5EF4-FFF2-40B4-BE49-F238E27FC236}">
                  <a16:creationId xmlns:a16="http://schemas.microsoft.com/office/drawing/2014/main" id="{AC427E5C-A90B-555B-AEFA-27A46552A0DD}"/>
                </a:ext>
              </a:extLst>
            </p:cNvPr>
            <p:cNvSpPr/>
            <p:nvPr/>
          </p:nvSpPr>
          <p:spPr>
            <a:xfrm>
              <a:off x="5683012" y="1360018"/>
              <a:ext cx="88336" cy="149007"/>
            </a:xfrm>
            <a:custGeom>
              <a:avLst/>
              <a:gdLst/>
              <a:ahLst/>
              <a:cxnLst/>
              <a:rect l="l" t="t" r="r" b="b"/>
              <a:pathLst>
                <a:path w="3937" h="6641" extrusionOk="0">
                  <a:moveTo>
                    <a:pt x="0" y="1"/>
                  </a:moveTo>
                  <a:lnTo>
                    <a:pt x="0" y="1"/>
                  </a:lnTo>
                  <a:cubicBezTo>
                    <a:pt x="0" y="1"/>
                    <a:pt x="3566" y="6641"/>
                    <a:pt x="3765" y="6641"/>
                  </a:cubicBezTo>
                  <a:cubicBezTo>
                    <a:pt x="3767" y="6641"/>
                    <a:pt x="3768" y="6640"/>
                    <a:pt x="3770" y="6639"/>
                  </a:cubicBezTo>
                  <a:cubicBezTo>
                    <a:pt x="3936" y="6505"/>
                    <a:pt x="3903" y="4237"/>
                    <a:pt x="3036" y="2302"/>
                  </a:cubicBezTo>
                  <a:cubicBezTo>
                    <a:pt x="2202" y="368"/>
                    <a:pt x="1" y="1"/>
                    <a:pt x="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8" name="Google Shape;658;p36">
              <a:extLst>
                <a:ext uri="{FF2B5EF4-FFF2-40B4-BE49-F238E27FC236}">
                  <a16:creationId xmlns:a16="http://schemas.microsoft.com/office/drawing/2014/main" id="{7097A6FA-C35E-03F2-F56C-C15BADDD3193}"/>
                </a:ext>
              </a:extLst>
            </p:cNvPr>
            <p:cNvSpPr/>
            <p:nvPr/>
          </p:nvSpPr>
          <p:spPr>
            <a:xfrm>
              <a:off x="5528825" y="1361992"/>
              <a:ext cx="274702" cy="313497"/>
            </a:xfrm>
            <a:custGeom>
              <a:avLst/>
              <a:gdLst/>
              <a:ahLst/>
              <a:cxnLst/>
              <a:rect l="l" t="t" r="r" b="b"/>
              <a:pathLst>
                <a:path w="12243" h="13972" extrusionOk="0">
                  <a:moveTo>
                    <a:pt x="5288" y="1"/>
                  </a:moveTo>
                  <a:cubicBezTo>
                    <a:pt x="2800" y="1"/>
                    <a:pt x="184" y="2034"/>
                    <a:pt x="101" y="4683"/>
                  </a:cubicBezTo>
                  <a:cubicBezTo>
                    <a:pt x="1" y="6851"/>
                    <a:pt x="2603" y="12388"/>
                    <a:pt x="4371" y="13322"/>
                  </a:cubicBezTo>
                  <a:cubicBezTo>
                    <a:pt x="5199" y="13753"/>
                    <a:pt x="6119" y="13972"/>
                    <a:pt x="7015" y="13972"/>
                  </a:cubicBezTo>
                  <a:cubicBezTo>
                    <a:pt x="8896" y="13972"/>
                    <a:pt x="10676" y="13009"/>
                    <a:pt x="11309" y="11021"/>
                  </a:cubicBezTo>
                  <a:cubicBezTo>
                    <a:pt x="12243" y="8185"/>
                    <a:pt x="8740" y="1080"/>
                    <a:pt x="6806" y="280"/>
                  </a:cubicBezTo>
                  <a:cubicBezTo>
                    <a:pt x="6322" y="89"/>
                    <a:pt x="5808" y="1"/>
                    <a:pt x="5288" y="1"/>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9" name="Google Shape;659;p36">
              <a:extLst>
                <a:ext uri="{FF2B5EF4-FFF2-40B4-BE49-F238E27FC236}">
                  <a16:creationId xmlns:a16="http://schemas.microsoft.com/office/drawing/2014/main" id="{D21A18B6-B288-5451-7ACB-EA6B642C2DF0}"/>
                </a:ext>
              </a:extLst>
            </p:cNvPr>
            <p:cNvSpPr/>
            <p:nvPr/>
          </p:nvSpPr>
          <p:spPr>
            <a:xfrm>
              <a:off x="5629119" y="1468074"/>
              <a:ext cx="27710" cy="26992"/>
            </a:xfrm>
            <a:custGeom>
              <a:avLst/>
              <a:gdLst/>
              <a:ahLst/>
              <a:cxnLst/>
              <a:rect l="l" t="t" r="r" b="b"/>
              <a:pathLst>
                <a:path w="1235" h="1203" extrusionOk="0">
                  <a:moveTo>
                    <a:pt x="898" y="1"/>
                  </a:moveTo>
                  <a:cubicBezTo>
                    <a:pt x="692" y="1"/>
                    <a:pt x="499" y="90"/>
                    <a:pt x="368" y="222"/>
                  </a:cubicBezTo>
                  <a:cubicBezTo>
                    <a:pt x="167" y="388"/>
                    <a:pt x="67" y="622"/>
                    <a:pt x="1" y="855"/>
                  </a:cubicBezTo>
                  <a:cubicBezTo>
                    <a:pt x="1" y="1058"/>
                    <a:pt x="154" y="1203"/>
                    <a:pt x="315" y="1203"/>
                  </a:cubicBezTo>
                  <a:cubicBezTo>
                    <a:pt x="367" y="1203"/>
                    <a:pt x="419" y="1188"/>
                    <a:pt x="468" y="1156"/>
                  </a:cubicBezTo>
                  <a:cubicBezTo>
                    <a:pt x="634" y="1022"/>
                    <a:pt x="734" y="889"/>
                    <a:pt x="901" y="755"/>
                  </a:cubicBezTo>
                  <a:cubicBezTo>
                    <a:pt x="1068" y="655"/>
                    <a:pt x="1168" y="488"/>
                    <a:pt x="1235" y="322"/>
                  </a:cubicBezTo>
                  <a:cubicBezTo>
                    <a:pt x="1235" y="188"/>
                    <a:pt x="1168" y="55"/>
                    <a:pt x="1068" y="21"/>
                  </a:cubicBezTo>
                  <a:cubicBezTo>
                    <a:pt x="1011" y="7"/>
                    <a:pt x="954" y="1"/>
                    <a:pt x="8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0" name="Google Shape;660;p36">
              <a:extLst>
                <a:ext uri="{FF2B5EF4-FFF2-40B4-BE49-F238E27FC236}">
                  <a16:creationId xmlns:a16="http://schemas.microsoft.com/office/drawing/2014/main" id="{A2D564CB-874A-C593-5A32-A16777042E7C}"/>
                </a:ext>
              </a:extLst>
            </p:cNvPr>
            <p:cNvSpPr/>
            <p:nvPr/>
          </p:nvSpPr>
          <p:spPr>
            <a:xfrm>
              <a:off x="5694993" y="1442339"/>
              <a:ext cx="35182" cy="17748"/>
            </a:xfrm>
            <a:custGeom>
              <a:avLst/>
              <a:gdLst/>
              <a:ahLst/>
              <a:cxnLst/>
              <a:rect l="l" t="t" r="r" b="b"/>
              <a:pathLst>
                <a:path w="1568" h="791" extrusionOk="0">
                  <a:moveTo>
                    <a:pt x="876" y="1"/>
                  </a:moveTo>
                  <a:cubicBezTo>
                    <a:pt x="793" y="1"/>
                    <a:pt x="712" y="12"/>
                    <a:pt x="634" y="34"/>
                  </a:cubicBezTo>
                  <a:cubicBezTo>
                    <a:pt x="367" y="34"/>
                    <a:pt x="133" y="201"/>
                    <a:pt x="33" y="401"/>
                  </a:cubicBezTo>
                  <a:cubicBezTo>
                    <a:pt x="0" y="535"/>
                    <a:pt x="33" y="668"/>
                    <a:pt x="167" y="735"/>
                  </a:cubicBezTo>
                  <a:cubicBezTo>
                    <a:pt x="265" y="774"/>
                    <a:pt x="374" y="790"/>
                    <a:pt x="488" y="790"/>
                  </a:cubicBezTo>
                  <a:cubicBezTo>
                    <a:pt x="568" y="790"/>
                    <a:pt x="651" y="782"/>
                    <a:pt x="734" y="768"/>
                  </a:cubicBezTo>
                  <a:cubicBezTo>
                    <a:pt x="901" y="735"/>
                    <a:pt x="1101" y="701"/>
                    <a:pt x="1268" y="668"/>
                  </a:cubicBezTo>
                  <a:cubicBezTo>
                    <a:pt x="1501" y="601"/>
                    <a:pt x="1568" y="268"/>
                    <a:pt x="1368" y="134"/>
                  </a:cubicBezTo>
                  <a:cubicBezTo>
                    <a:pt x="1212" y="45"/>
                    <a:pt x="1042" y="1"/>
                    <a:pt x="8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1" name="Google Shape;661;p36">
              <a:extLst>
                <a:ext uri="{FF2B5EF4-FFF2-40B4-BE49-F238E27FC236}">
                  <a16:creationId xmlns:a16="http://schemas.microsoft.com/office/drawing/2014/main" id="{CAA54A93-9470-553B-7607-ECB2B27317DE}"/>
                </a:ext>
              </a:extLst>
            </p:cNvPr>
            <p:cNvSpPr/>
            <p:nvPr/>
          </p:nvSpPr>
          <p:spPr>
            <a:xfrm>
              <a:off x="5687499" y="1585308"/>
              <a:ext cx="18735" cy="9895"/>
            </a:xfrm>
            <a:custGeom>
              <a:avLst/>
              <a:gdLst/>
              <a:ahLst/>
              <a:cxnLst/>
              <a:rect l="l" t="t" r="r" b="b"/>
              <a:pathLst>
                <a:path w="835" h="441" extrusionOk="0">
                  <a:moveTo>
                    <a:pt x="801" y="0"/>
                  </a:moveTo>
                  <a:cubicBezTo>
                    <a:pt x="701" y="134"/>
                    <a:pt x="601" y="200"/>
                    <a:pt x="434" y="267"/>
                  </a:cubicBezTo>
                  <a:cubicBezTo>
                    <a:pt x="398" y="276"/>
                    <a:pt x="363" y="280"/>
                    <a:pt x="327" y="280"/>
                  </a:cubicBezTo>
                  <a:cubicBezTo>
                    <a:pt x="229" y="280"/>
                    <a:pt x="131" y="249"/>
                    <a:pt x="34" y="200"/>
                  </a:cubicBezTo>
                  <a:cubicBezTo>
                    <a:pt x="0" y="200"/>
                    <a:pt x="0" y="200"/>
                    <a:pt x="0" y="234"/>
                  </a:cubicBezTo>
                  <a:cubicBezTo>
                    <a:pt x="87" y="350"/>
                    <a:pt x="225" y="440"/>
                    <a:pt x="368" y="440"/>
                  </a:cubicBezTo>
                  <a:cubicBezTo>
                    <a:pt x="390" y="440"/>
                    <a:pt x="412" y="438"/>
                    <a:pt x="434" y="434"/>
                  </a:cubicBezTo>
                  <a:cubicBezTo>
                    <a:pt x="634" y="367"/>
                    <a:pt x="801" y="200"/>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2" name="Google Shape;662;p36">
              <a:extLst>
                <a:ext uri="{FF2B5EF4-FFF2-40B4-BE49-F238E27FC236}">
                  <a16:creationId xmlns:a16="http://schemas.microsoft.com/office/drawing/2014/main" id="{E920B4D1-B23A-64D7-5B45-A3759287D7C4}"/>
                </a:ext>
              </a:extLst>
            </p:cNvPr>
            <p:cNvSpPr/>
            <p:nvPr/>
          </p:nvSpPr>
          <p:spPr>
            <a:xfrm>
              <a:off x="5683752" y="1452526"/>
              <a:ext cx="52414" cy="113466"/>
            </a:xfrm>
            <a:custGeom>
              <a:avLst/>
              <a:gdLst/>
              <a:ahLst/>
              <a:cxnLst/>
              <a:rect l="l" t="t" r="r" b="b"/>
              <a:pathLst>
                <a:path w="2336" h="5057" extrusionOk="0">
                  <a:moveTo>
                    <a:pt x="54" y="0"/>
                  </a:moveTo>
                  <a:cubicBezTo>
                    <a:pt x="34" y="0"/>
                    <a:pt x="1" y="24"/>
                    <a:pt x="1" y="47"/>
                  </a:cubicBezTo>
                  <a:cubicBezTo>
                    <a:pt x="568" y="1248"/>
                    <a:pt x="1302" y="2349"/>
                    <a:pt x="1869" y="3550"/>
                  </a:cubicBezTo>
                  <a:cubicBezTo>
                    <a:pt x="1635" y="3550"/>
                    <a:pt x="1402" y="3583"/>
                    <a:pt x="1202" y="3616"/>
                  </a:cubicBezTo>
                  <a:cubicBezTo>
                    <a:pt x="1168" y="3650"/>
                    <a:pt x="1635" y="4450"/>
                    <a:pt x="1669" y="4584"/>
                  </a:cubicBezTo>
                  <a:cubicBezTo>
                    <a:pt x="1373" y="4753"/>
                    <a:pt x="1050" y="4842"/>
                    <a:pt x="726" y="4842"/>
                  </a:cubicBezTo>
                  <a:cubicBezTo>
                    <a:pt x="539" y="4842"/>
                    <a:pt x="351" y="4812"/>
                    <a:pt x="167" y="4751"/>
                  </a:cubicBezTo>
                  <a:cubicBezTo>
                    <a:pt x="101" y="4751"/>
                    <a:pt x="67" y="4784"/>
                    <a:pt x="101" y="4817"/>
                  </a:cubicBezTo>
                  <a:cubicBezTo>
                    <a:pt x="345" y="4964"/>
                    <a:pt x="625" y="5057"/>
                    <a:pt x="901" y="5057"/>
                  </a:cubicBezTo>
                  <a:cubicBezTo>
                    <a:pt x="1002" y="5057"/>
                    <a:pt x="1103" y="5044"/>
                    <a:pt x="1202" y="5017"/>
                  </a:cubicBezTo>
                  <a:cubicBezTo>
                    <a:pt x="1368" y="4984"/>
                    <a:pt x="1535" y="4917"/>
                    <a:pt x="1702" y="4851"/>
                  </a:cubicBezTo>
                  <a:lnTo>
                    <a:pt x="1769" y="4784"/>
                  </a:lnTo>
                  <a:lnTo>
                    <a:pt x="1835" y="4751"/>
                  </a:lnTo>
                  <a:cubicBezTo>
                    <a:pt x="1902" y="4717"/>
                    <a:pt x="1902" y="4651"/>
                    <a:pt x="1902" y="4617"/>
                  </a:cubicBezTo>
                  <a:cubicBezTo>
                    <a:pt x="1902" y="4617"/>
                    <a:pt x="1902" y="4584"/>
                    <a:pt x="1902" y="4584"/>
                  </a:cubicBezTo>
                  <a:lnTo>
                    <a:pt x="1902" y="4550"/>
                  </a:lnTo>
                  <a:cubicBezTo>
                    <a:pt x="1769" y="4250"/>
                    <a:pt x="1535" y="3817"/>
                    <a:pt x="1535" y="3817"/>
                  </a:cubicBezTo>
                  <a:cubicBezTo>
                    <a:pt x="1669" y="3817"/>
                    <a:pt x="2336" y="3817"/>
                    <a:pt x="2269" y="3683"/>
                  </a:cubicBezTo>
                  <a:cubicBezTo>
                    <a:pt x="1669" y="2382"/>
                    <a:pt x="935" y="1148"/>
                    <a:pt x="67" y="14"/>
                  </a:cubicBezTo>
                  <a:cubicBezTo>
                    <a:pt x="67" y="4"/>
                    <a:pt x="62"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3" name="Google Shape;663;p36">
              <a:extLst>
                <a:ext uri="{FF2B5EF4-FFF2-40B4-BE49-F238E27FC236}">
                  <a16:creationId xmlns:a16="http://schemas.microsoft.com/office/drawing/2014/main" id="{080F2773-B1DB-3930-EE0F-1D751FAF7D98}"/>
                </a:ext>
              </a:extLst>
            </p:cNvPr>
            <p:cNvSpPr/>
            <p:nvPr/>
          </p:nvSpPr>
          <p:spPr>
            <a:xfrm>
              <a:off x="5685256" y="1559101"/>
              <a:ext cx="31457" cy="21787"/>
            </a:xfrm>
            <a:custGeom>
              <a:avLst/>
              <a:gdLst/>
              <a:ahLst/>
              <a:cxnLst/>
              <a:rect l="l" t="t" r="r" b="b"/>
              <a:pathLst>
                <a:path w="1402" h="971" extrusionOk="0">
                  <a:moveTo>
                    <a:pt x="1401" y="1"/>
                  </a:moveTo>
                  <a:cubicBezTo>
                    <a:pt x="1129" y="98"/>
                    <a:pt x="857" y="150"/>
                    <a:pt x="592" y="150"/>
                  </a:cubicBezTo>
                  <a:cubicBezTo>
                    <a:pt x="402" y="150"/>
                    <a:pt x="215" y="123"/>
                    <a:pt x="34" y="67"/>
                  </a:cubicBezTo>
                  <a:cubicBezTo>
                    <a:pt x="0" y="201"/>
                    <a:pt x="34" y="334"/>
                    <a:pt x="34" y="468"/>
                  </a:cubicBezTo>
                  <a:cubicBezTo>
                    <a:pt x="97" y="719"/>
                    <a:pt x="189" y="971"/>
                    <a:pt x="507" y="971"/>
                  </a:cubicBezTo>
                  <a:cubicBezTo>
                    <a:pt x="526" y="971"/>
                    <a:pt x="546" y="970"/>
                    <a:pt x="567" y="968"/>
                  </a:cubicBezTo>
                  <a:cubicBezTo>
                    <a:pt x="701" y="935"/>
                    <a:pt x="868" y="868"/>
                    <a:pt x="968" y="734"/>
                  </a:cubicBezTo>
                  <a:cubicBezTo>
                    <a:pt x="1168" y="534"/>
                    <a:pt x="1301" y="301"/>
                    <a:pt x="14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4" name="Google Shape;664;p36">
              <a:extLst>
                <a:ext uri="{FF2B5EF4-FFF2-40B4-BE49-F238E27FC236}">
                  <a16:creationId xmlns:a16="http://schemas.microsoft.com/office/drawing/2014/main" id="{5264B172-27DB-7BB7-3825-BE14FC9011FA}"/>
                </a:ext>
              </a:extLst>
            </p:cNvPr>
            <p:cNvSpPr/>
            <p:nvPr/>
          </p:nvSpPr>
          <p:spPr>
            <a:xfrm>
              <a:off x="5686759" y="1568278"/>
              <a:ext cx="20216" cy="12610"/>
            </a:xfrm>
            <a:custGeom>
              <a:avLst/>
              <a:gdLst/>
              <a:ahLst/>
              <a:cxnLst/>
              <a:rect l="l" t="t" r="r" b="b"/>
              <a:pathLst>
                <a:path w="901" h="562" extrusionOk="0">
                  <a:moveTo>
                    <a:pt x="296" y="1"/>
                  </a:moveTo>
                  <a:cubicBezTo>
                    <a:pt x="198" y="1"/>
                    <a:pt x="97" y="20"/>
                    <a:pt x="0" y="59"/>
                  </a:cubicBezTo>
                  <a:cubicBezTo>
                    <a:pt x="32" y="310"/>
                    <a:pt x="152" y="562"/>
                    <a:pt x="445" y="562"/>
                  </a:cubicBezTo>
                  <a:cubicBezTo>
                    <a:pt x="463" y="562"/>
                    <a:pt x="481" y="561"/>
                    <a:pt x="500" y="559"/>
                  </a:cubicBezTo>
                  <a:cubicBezTo>
                    <a:pt x="634" y="526"/>
                    <a:pt x="801" y="459"/>
                    <a:pt x="901" y="325"/>
                  </a:cubicBezTo>
                  <a:cubicBezTo>
                    <a:pt x="759" y="113"/>
                    <a:pt x="534" y="1"/>
                    <a:pt x="296" y="1"/>
                  </a:cubicBezTo>
                  <a:close/>
                </a:path>
              </a:pathLst>
            </a:custGeom>
            <a:solidFill>
              <a:srgbClr val="FA4B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5" name="Google Shape;665;p36">
              <a:extLst>
                <a:ext uri="{FF2B5EF4-FFF2-40B4-BE49-F238E27FC236}">
                  <a16:creationId xmlns:a16="http://schemas.microsoft.com/office/drawing/2014/main" id="{D31F0A91-E882-08AA-6FAD-5BF7925365D6}"/>
                </a:ext>
              </a:extLst>
            </p:cNvPr>
            <p:cNvSpPr/>
            <p:nvPr/>
          </p:nvSpPr>
          <p:spPr>
            <a:xfrm>
              <a:off x="5649334" y="1500990"/>
              <a:ext cx="23223" cy="25197"/>
            </a:xfrm>
            <a:custGeom>
              <a:avLst/>
              <a:gdLst/>
              <a:ahLst/>
              <a:cxnLst/>
              <a:rect l="l" t="t" r="r" b="b"/>
              <a:pathLst>
                <a:path w="1035" h="1123" extrusionOk="0">
                  <a:moveTo>
                    <a:pt x="464" y="0"/>
                  </a:moveTo>
                  <a:cubicBezTo>
                    <a:pt x="411" y="0"/>
                    <a:pt x="356" y="8"/>
                    <a:pt x="300" y="22"/>
                  </a:cubicBezTo>
                  <a:cubicBezTo>
                    <a:pt x="200" y="55"/>
                    <a:pt x="100" y="156"/>
                    <a:pt x="67" y="256"/>
                  </a:cubicBezTo>
                  <a:cubicBezTo>
                    <a:pt x="0" y="356"/>
                    <a:pt x="0" y="489"/>
                    <a:pt x="34" y="589"/>
                  </a:cubicBezTo>
                  <a:cubicBezTo>
                    <a:pt x="67" y="789"/>
                    <a:pt x="134" y="989"/>
                    <a:pt x="267" y="1123"/>
                  </a:cubicBezTo>
                  <a:cubicBezTo>
                    <a:pt x="234" y="956"/>
                    <a:pt x="200" y="756"/>
                    <a:pt x="167" y="589"/>
                  </a:cubicBezTo>
                  <a:cubicBezTo>
                    <a:pt x="167" y="389"/>
                    <a:pt x="267" y="256"/>
                    <a:pt x="367" y="189"/>
                  </a:cubicBezTo>
                  <a:cubicBezTo>
                    <a:pt x="385" y="185"/>
                    <a:pt x="402" y="182"/>
                    <a:pt x="420" y="182"/>
                  </a:cubicBezTo>
                  <a:cubicBezTo>
                    <a:pt x="536" y="182"/>
                    <a:pt x="652" y="273"/>
                    <a:pt x="767" y="389"/>
                  </a:cubicBezTo>
                  <a:cubicBezTo>
                    <a:pt x="801" y="456"/>
                    <a:pt x="868" y="556"/>
                    <a:pt x="901" y="623"/>
                  </a:cubicBezTo>
                  <a:cubicBezTo>
                    <a:pt x="934" y="689"/>
                    <a:pt x="968" y="789"/>
                    <a:pt x="1001" y="889"/>
                  </a:cubicBezTo>
                  <a:cubicBezTo>
                    <a:pt x="1034" y="756"/>
                    <a:pt x="1001" y="623"/>
                    <a:pt x="968" y="489"/>
                  </a:cubicBezTo>
                  <a:cubicBezTo>
                    <a:pt x="934" y="422"/>
                    <a:pt x="901" y="356"/>
                    <a:pt x="868" y="322"/>
                  </a:cubicBezTo>
                  <a:cubicBezTo>
                    <a:pt x="834" y="222"/>
                    <a:pt x="767" y="122"/>
                    <a:pt x="667" y="55"/>
                  </a:cubicBezTo>
                  <a:cubicBezTo>
                    <a:pt x="609" y="16"/>
                    <a:pt x="539" y="0"/>
                    <a:pt x="4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6" name="Google Shape;666;p36">
              <a:extLst>
                <a:ext uri="{FF2B5EF4-FFF2-40B4-BE49-F238E27FC236}">
                  <a16:creationId xmlns:a16="http://schemas.microsoft.com/office/drawing/2014/main" id="{9507EBAB-B4A6-B2F6-3426-6B237ADD8816}"/>
                </a:ext>
              </a:extLst>
            </p:cNvPr>
            <p:cNvSpPr/>
            <p:nvPr/>
          </p:nvSpPr>
          <p:spPr>
            <a:xfrm>
              <a:off x="5712943" y="1470969"/>
              <a:ext cx="24726" cy="26027"/>
            </a:xfrm>
            <a:custGeom>
              <a:avLst/>
              <a:gdLst/>
              <a:ahLst/>
              <a:cxnLst/>
              <a:rect l="l" t="t" r="r" b="b"/>
              <a:pathLst>
                <a:path w="1102" h="1160" extrusionOk="0">
                  <a:moveTo>
                    <a:pt x="418" y="1"/>
                  </a:moveTo>
                  <a:cubicBezTo>
                    <a:pt x="359" y="1"/>
                    <a:pt x="301" y="9"/>
                    <a:pt x="234" y="26"/>
                  </a:cubicBezTo>
                  <a:cubicBezTo>
                    <a:pt x="134" y="93"/>
                    <a:pt x="34" y="226"/>
                    <a:pt x="34" y="326"/>
                  </a:cubicBezTo>
                  <a:cubicBezTo>
                    <a:pt x="1" y="459"/>
                    <a:pt x="34" y="560"/>
                    <a:pt x="67" y="660"/>
                  </a:cubicBezTo>
                  <a:cubicBezTo>
                    <a:pt x="67" y="726"/>
                    <a:pt x="101" y="793"/>
                    <a:pt x="134" y="826"/>
                  </a:cubicBezTo>
                  <a:cubicBezTo>
                    <a:pt x="201" y="960"/>
                    <a:pt x="267" y="1060"/>
                    <a:pt x="401" y="1160"/>
                  </a:cubicBezTo>
                  <a:cubicBezTo>
                    <a:pt x="334" y="1060"/>
                    <a:pt x="301" y="960"/>
                    <a:pt x="267" y="893"/>
                  </a:cubicBezTo>
                  <a:cubicBezTo>
                    <a:pt x="234" y="793"/>
                    <a:pt x="234" y="726"/>
                    <a:pt x="201" y="626"/>
                  </a:cubicBezTo>
                  <a:cubicBezTo>
                    <a:pt x="167" y="459"/>
                    <a:pt x="201" y="259"/>
                    <a:pt x="334" y="193"/>
                  </a:cubicBezTo>
                  <a:cubicBezTo>
                    <a:pt x="370" y="175"/>
                    <a:pt x="410" y="166"/>
                    <a:pt x="452" y="166"/>
                  </a:cubicBezTo>
                  <a:cubicBezTo>
                    <a:pt x="565" y="166"/>
                    <a:pt x="686" y="228"/>
                    <a:pt x="734" y="326"/>
                  </a:cubicBezTo>
                  <a:cubicBezTo>
                    <a:pt x="868" y="459"/>
                    <a:pt x="1001" y="593"/>
                    <a:pt x="1101" y="760"/>
                  </a:cubicBezTo>
                  <a:cubicBezTo>
                    <a:pt x="1035" y="593"/>
                    <a:pt x="968" y="393"/>
                    <a:pt x="835" y="259"/>
                  </a:cubicBezTo>
                  <a:cubicBezTo>
                    <a:pt x="768" y="159"/>
                    <a:pt x="701" y="93"/>
                    <a:pt x="601" y="26"/>
                  </a:cubicBezTo>
                  <a:cubicBezTo>
                    <a:pt x="534" y="9"/>
                    <a:pt x="476" y="1"/>
                    <a:pt x="4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7" name="Google Shape;667;p36">
              <a:extLst>
                <a:ext uri="{FF2B5EF4-FFF2-40B4-BE49-F238E27FC236}">
                  <a16:creationId xmlns:a16="http://schemas.microsoft.com/office/drawing/2014/main" id="{D44B84A5-3F34-8245-3430-65BE22D98BBF}"/>
                </a:ext>
              </a:extLst>
            </p:cNvPr>
            <p:cNvSpPr/>
            <p:nvPr/>
          </p:nvSpPr>
          <p:spPr>
            <a:xfrm>
              <a:off x="5496651" y="1313506"/>
              <a:ext cx="215579" cy="262945"/>
            </a:xfrm>
            <a:custGeom>
              <a:avLst/>
              <a:gdLst/>
              <a:ahLst/>
              <a:cxnLst/>
              <a:rect l="l" t="t" r="r" b="b"/>
              <a:pathLst>
                <a:path w="9608" h="11719" extrusionOk="0">
                  <a:moveTo>
                    <a:pt x="6214" y="1"/>
                  </a:moveTo>
                  <a:cubicBezTo>
                    <a:pt x="5614" y="1"/>
                    <a:pt x="5014" y="90"/>
                    <a:pt x="4504" y="306"/>
                  </a:cubicBezTo>
                  <a:cubicBezTo>
                    <a:pt x="2736" y="1040"/>
                    <a:pt x="1468" y="4309"/>
                    <a:pt x="1468" y="4309"/>
                  </a:cubicBezTo>
                  <a:cubicBezTo>
                    <a:pt x="1602" y="3842"/>
                    <a:pt x="1702" y="3375"/>
                    <a:pt x="1735" y="2941"/>
                  </a:cubicBezTo>
                  <a:cubicBezTo>
                    <a:pt x="1733" y="2939"/>
                    <a:pt x="1730" y="2938"/>
                    <a:pt x="1726" y="2938"/>
                  </a:cubicBezTo>
                  <a:cubicBezTo>
                    <a:pt x="1612" y="2938"/>
                    <a:pt x="806" y="3870"/>
                    <a:pt x="968" y="4709"/>
                  </a:cubicBezTo>
                  <a:cubicBezTo>
                    <a:pt x="968" y="4709"/>
                    <a:pt x="709" y="3641"/>
                    <a:pt x="637" y="3641"/>
                  </a:cubicBezTo>
                  <a:cubicBezTo>
                    <a:pt x="636" y="3641"/>
                    <a:pt x="635" y="3641"/>
                    <a:pt x="634" y="3641"/>
                  </a:cubicBezTo>
                  <a:cubicBezTo>
                    <a:pt x="534" y="3675"/>
                    <a:pt x="67" y="4876"/>
                    <a:pt x="567" y="5443"/>
                  </a:cubicBezTo>
                  <a:cubicBezTo>
                    <a:pt x="567" y="5443"/>
                    <a:pt x="0" y="6777"/>
                    <a:pt x="334" y="7778"/>
                  </a:cubicBezTo>
                  <a:cubicBezTo>
                    <a:pt x="693" y="8725"/>
                    <a:pt x="2491" y="11718"/>
                    <a:pt x="3349" y="11718"/>
                  </a:cubicBezTo>
                  <a:cubicBezTo>
                    <a:pt x="3367" y="11718"/>
                    <a:pt x="3385" y="11717"/>
                    <a:pt x="3403" y="11714"/>
                  </a:cubicBezTo>
                  <a:cubicBezTo>
                    <a:pt x="4137" y="11614"/>
                    <a:pt x="3937" y="9379"/>
                    <a:pt x="3836" y="8545"/>
                  </a:cubicBezTo>
                  <a:cubicBezTo>
                    <a:pt x="3703" y="7811"/>
                    <a:pt x="2936" y="5710"/>
                    <a:pt x="2902" y="5543"/>
                  </a:cubicBezTo>
                  <a:cubicBezTo>
                    <a:pt x="2898" y="5522"/>
                    <a:pt x="2952" y="5514"/>
                    <a:pt x="3053" y="5514"/>
                  </a:cubicBezTo>
                  <a:cubicBezTo>
                    <a:pt x="3338" y="5514"/>
                    <a:pt x="3997" y="5577"/>
                    <a:pt x="4758" y="5577"/>
                  </a:cubicBezTo>
                  <a:cubicBezTo>
                    <a:pt x="5856" y="5577"/>
                    <a:pt x="7167" y="5446"/>
                    <a:pt x="7873" y="4809"/>
                  </a:cubicBezTo>
                  <a:cubicBezTo>
                    <a:pt x="9240" y="3608"/>
                    <a:pt x="9607" y="1673"/>
                    <a:pt x="9307" y="1006"/>
                  </a:cubicBezTo>
                  <a:cubicBezTo>
                    <a:pt x="9095" y="512"/>
                    <a:pt x="7654" y="1"/>
                    <a:pt x="62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8" name="Google Shape;668;p36">
              <a:extLst>
                <a:ext uri="{FF2B5EF4-FFF2-40B4-BE49-F238E27FC236}">
                  <a16:creationId xmlns:a16="http://schemas.microsoft.com/office/drawing/2014/main" id="{26E0C67B-AB52-706F-4E6A-19349764BB37}"/>
                </a:ext>
              </a:extLst>
            </p:cNvPr>
            <p:cNvSpPr/>
            <p:nvPr/>
          </p:nvSpPr>
          <p:spPr>
            <a:xfrm>
              <a:off x="5540986" y="1401930"/>
              <a:ext cx="153271" cy="49766"/>
            </a:xfrm>
            <a:custGeom>
              <a:avLst/>
              <a:gdLst/>
              <a:ahLst/>
              <a:cxnLst/>
              <a:rect l="l" t="t" r="r" b="b"/>
              <a:pathLst>
                <a:path w="6831" h="2218" extrusionOk="0">
                  <a:moveTo>
                    <a:pt x="6831" y="1"/>
                  </a:moveTo>
                  <a:lnTo>
                    <a:pt x="6831" y="1"/>
                  </a:lnTo>
                  <a:cubicBezTo>
                    <a:pt x="6497" y="468"/>
                    <a:pt x="6063" y="901"/>
                    <a:pt x="5596" y="1268"/>
                  </a:cubicBezTo>
                  <a:cubicBezTo>
                    <a:pt x="5029" y="1568"/>
                    <a:pt x="4396" y="1769"/>
                    <a:pt x="3762" y="1802"/>
                  </a:cubicBezTo>
                  <a:cubicBezTo>
                    <a:pt x="3656" y="1807"/>
                    <a:pt x="3550" y="1810"/>
                    <a:pt x="3442" y="1810"/>
                  </a:cubicBezTo>
                  <a:cubicBezTo>
                    <a:pt x="2907" y="1810"/>
                    <a:pt x="2355" y="1741"/>
                    <a:pt x="1827" y="1602"/>
                  </a:cubicBezTo>
                  <a:cubicBezTo>
                    <a:pt x="1293" y="1468"/>
                    <a:pt x="760" y="1235"/>
                    <a:pt x="159" y="1168"/>
                  </a:cubicBezTo>
                  <a:cubicBezTo>
                    <a:pt x="149" y="1166"/>
                    <a:pt x="140" y="1164"/>
                    <a:pt x="131" y="1164"/>
                  </a:cubicBezTo>
                  <a:cubicBezTo>
                    <a:pt x="22" y="1164"/>
                    <a:pt x="0" y="1340"/>
                    <a:pt x="93" y="1402"/>
                  </a:cubicBezTo>
                  <a:cubicBezTo>
                    <a:pt x="1034" y="1940"/>
                    <a:pt x="2105" y="2217"/>
                    <a:pt x="3184" y="2217"/>
                  </a:cubicBezTo>
                  <a:cubicBezTo>
                    <a:pt x="3444" y="2217"/>
                    <a:pt x="3703" y="2201"/>
                    <a:pt x="3962" y="2169"/>
                  </a:cubicBezTo>
                  <a:cubicBezTo>
                    <a:pt x="5263" y="2002"/>
                    <a:pt x="6330" y="1168"/>
                    <a:pt x="683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9" name="Google Shape;669;p36">
              <a:extLst>
                <a:ext uri="{FF2B5EF4-FFF2-40B4-BE49-F238E27FC236}">
                  <a16:creationId xmlns:a16="http://schemas.microsoft.com/office/drawing/2014/main" id="{58030C28-77D6-343A-80E1-1B622764D295}"/>
                </a:ext>
              </a:extLst>
            </p:cNvPr>
            <p:cNvSpPr/>
            <p:nvPr/>
          </p:nvSpPr>
          <p:spPr>
            <a:xfrm>
              <a:off x="5513120" y="1544091"/>
              <a:ext cx="91321" cy="76736"/>
            </a:xfrm>
            <a:custGeom>
              <a:avLst/>
              <a:gdLst/>
              <a:ahLst/>
              <a:cxnLst/>
              <a:rect l="l" t="t" r="r" b="b"/>
              <a:pathLst>
                <a:path w="4070" h="3420" extrusionOk="0">
                  <a:moveTo>
                    <a:pt x="1256" y="1"/>
                  </a:moveTo>
                  <a:cubicBezTo>
                    <a:pt x="1053" y="1"/>
                    <a:pt x="872" y="58"/>
                    <a:pt x="734" y="203"/>
                  </a:cubicBezTo>
                  <a:cubicBezTo>
                    <a:pt x="0" y="903"/>
                    <a:pt x="1735" y="3338"/>
                    <a:pt x="2869" y="3405"/>
                  </a:cubicBezTo>
                  <a:cubicBezTo>
                    <a:pt x="2924" y="3415"/>
                    <a:pt x="2979" y="3419"/>
                    <a:pt x="3034" y="3419"/>
                  </a:cubicBezTo>
                  <a:cubicBezTo>
                    <a:pt x="3542" y="3419"/>
                    <a:pt x="4010" y="3016"/>
                    <a:pt x="4070" y="2504"/>
                  </a:cubicBezTo>
                  <a:lnTo>
                    <a:pt x="3269" y="970"/>
                  </a:lnTo>
                  <a:cubicBezTo>
                    <a:pt x="3269" y="970"/>
                    <a:pt x="2085" y="1"/>
                    <a:pt x="1256" y="1"/>
                  </a:cubicBezTo>
                  <a:close/>
                </a:path>
              </a:pathLst>
            </a:custGeom>
            <a:solidFill>
              <a:srgbClr val="EB9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0" name="Google Shape;670;p36">
              <a:extLst>
                <a:ext uri="{FF2B5EF4-FFF2-40B4-BE49-F238E27FC236}">
                  <a16:creationId xmlns:a16="http://schemas.microsoft.com/office/drawing/2014/main" id="{2A200659-D581-044D-FA9C-4A1B8467F9B2}"/>
                </a:ext>
              </a:extLst>
            </p:cNvPr>
            <p:cNvSpPr/>
            <p:nvPr/>
          </p:nvSpPr>
          <p:spPr>
            <a:xfrm>
              <a:off x="5541547" y="1563185"/>
              <a:ext cx="51449" cy="42227"/>
            </a:xfrm>
            <a:custGeom>
              <a:avLst/>
              <a:gdLst/>
              <a:ahLst/>
              <a:cxnLst/>
              <a:rect l="l" t="t" r="r" b="b"/>
              <a:pathLst>
                <a:path w="2293" h="1882" extrusionOk="0">
                  <a:moveTo>
                    <a:pt x="212" y="1"/>
                  </a:moveTo>
                  <a:cubicBezTo>
                    <a:pt x="141" y="1"/>
                    <a:pt x="71" y="7"/>
                    <a:pt x="1" y="19"/>
                  </a:cubicBezTo>
                  <a:lnTo>
                    <a:pt x="1" y="52"/>
                  </a:lnTo>
                  <a:cubicBezTo>
                    <a:pt x="768" y="119"/>
                    <a:pt x="1302" y="686"/>
                    <a:pt x="1769" y="1286"/>
                  </a:cubicBezTo>
                  <a:cubicBezTo>
                    <a:pt x="1647" y="1165"/>
                    <a:pt x="1498" y="1105"/>
                    <a:pt x="1349" y="1105"/>
                  </a:cubicBezTo>
                  <a:cubicBezTo>
                    <a:pt x="1172" y="1105"/>
                    <a:pt x="995" y="1190"/>
                    <a:pt x="868" y="1353"/>
                  </a:cubicBezTo>
                  <a:cubicBezTo>
                    <a:pt x="868" y="1353"/>
                    <a:pt x="868" y="1386"/>
                    <a:pt x="901" y="1386"/>
                  </a:cubicBezTo>
                  <a:cubicBezTo>
                    <a:pt x="1018" y="1303"/>
                    <a:pt x="1152" y="1261"/>
                    <a:pt x="1285" y="1261"/>
                  </a:cubicBezTo>
                  <a:cubicBezTo>
                    <a:pt x="1418" y="1261"/>
                    <a:pt x="1552" y="1303"/>
                    <a:pt x="1669" y="1386"/>
                  </a:cubicBezTo>
                  <a:cubicBezTo>
                    <a:pt x="1835" y="1520"/>
                    <a:pt x="2002" y="1687"/>
                    <a:pt x="2136" y="1853"/>
                  </a:cubicBezTo>
                  <a:cubicBezTo>
                    <a:pt x="2155" y="1873"/>
                    <a:pt x="2178" y="1881"/>
                    <a:pt x="2199" y="1881"/>
                  </a:cubicBezTo>
                  <a:cubicBezTo>
                    <a:pt x="2250" y="1881"/>
                    <a:pt x="2293" y="1834"/>
                    <a:pt x="2269" y="1787"/>
                  </a:cubicBezTo>
                  <a:cubicBezTo>
                    <a:pt x="2022" y="951"/>
                    <a:pt x="1114" y="1"/>
                    <a:pt x="21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1" name="Google Shape;671;p36">
              <a:extLst>
                <a:ext uri="{FF2B5EF4-FFF2-40B4-BE49-F238E27FC236}">
                  <a16:creationId xmlns:a16="http://schemas.microsoft.com/office/drawing/2014/main" id="{B75124C3-CB78-DCB3-33F4-5DD9D85C5BDE}"/>
                </a:ext>
              </a:extLst>
            </p:cNvPr>
            <p:cNvSpPr/>
            <p:nvPr/>
          </p:nvSpPr>
          <p:spPr>
            <a:xfrm>
              <a:off x="5571501" y="1703551"/>
              <a:ext cx="183382" cy="182910"/>
            </a:xfrm>
            <a:custGeom>
              <a:avLst/>
              <a:gdLst/>
              <a:ahLst/>
              <a:cxnLst/>
              <a:rect l="l" t="t" r="r" b="b"/>
              <a:pathLst>
                <a:path w="8173" h="8152" extrusionOk="0">
                  <a:moveTo>
                    <a:pt x="1201" y="1"/>
                  </a:moveTo>
                  <a:lnTo>
                    <a:pt x="0" y="1502"/>
                  </a:lnTo>
                  <a:cubicBezTo>
                    <a:pt x="0" y="1502"/>
                    <a:pt x="4391" y="8151"/>
                    <a:pt x="4596" y="8151"/>
                  </a:cubicBezTo>
                  <a:cubicBezTo>
                    <a:pt x="4601" y="8151"/>
                    <a:pt x="4603" y="8148"/>
                    <a:pt x="4603" y="8140"/>
                  </a:cubicBezTo>
                  <a:lnTo>
                    <a:pt x="5971" y="5038"/>
                  </a:lnTo>
                  <a:lnTo>
                    <a:pt x="8173" y="7072"/>
                  </a:lnTo>
                  <a:lnTo>
                    <a:pt x="7772" y="1735"/>
                  </a:lnTo>
                  <a:lnTo>
                    <a:pt x="7072" y="701"/>
                  </a:lnTo>
                  <a:lnTo>
                    <a:pt x="5804" y="4337"/>
                  </a:lnTo>
                  <a:lnTo>
                    <a:pt x="1201"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2" name="Google Shape;672;p36">
              <a:extLst>
                <a:ext uri="{FF2B5EF4-FFF2-40B4-BE49-F238E27FC236}">
                  <a16:creationId xmlns:a16="http://schemas.microsoft.com/office/drawing/2014/main" id="{CF097B3B-A23B-1A88-D95E-B7AECCA56CB7}"/>
                </a:ext>
              </a:extLst>
            </p:cNvPr>
            <p:cNvSpPr/>
            <p:nvPr/>
          </p:nvSpPr>
          <p:spPr>
            <a:xfrm>
              <a:off x="5575988" y="1742658"/>
              <a:ext cx="181901" cy="150286"/>
            </a:xfrm>
            <a:custGeom>
              <a:avLst/>
              <a:gdLst/>
              <a:ahLst/>
              <a:cxnLst/>
              <a:rect l="l" t="t" r="r" b="b"/>
              <a:pathLst>
                <a:path w="8107" h="6698" extrusionOk="0">
                  <a:moveTo>
                    <a:pt x="7606" y="0"/>
                  </a:moveTo>
                  <a:cubicBezTo>
                    <a:pt x="7589" y="0"/>
                    <a:pt x="7572" y="9"/>
                    <a:pt x="7572" y="26"/>
                  </a:cubicBezTo>
                  <a:cubicBezTo>
                    <a:pt x="7439" y="893"/>
                    <a:pt x="7806" y="4262"/>
                    <a:pt x="7806" y="5062"/>
                  </a:cubicBezTo>
                  <a:cubicBezTo>
                    <a:pt x="7740" y="4963"/>
                    <a:pt x="5809" y="3294"/>
                    <a:pt x="5772" y="3294"/>
                  </a:cubicBezTo>
                  <a:cubicBezTo>
                    <a:pt x="5771" y="3294"/>
                    <a:pt x="5771" y="3294"/>
                    <a:pt x="5771" y="3295"/>
                  </a:cubicBezTo>
                  <a:cubicBezTo>
                    <a:pt x="5471" y="3795"/>
                    <a:pt x="4470" y="6063"/>
                    <a:pt x="4403" y="6263"/>
                  </a:cubicBezTo>
                  <a:cubicBezTo>
                    <a:pt x="3703" y="5163"/>
                    <a:pt x="901" y="1126"/>
                    <a:pt x="67" y="92"/>
                  </a:cubicBezTo>
                  <a:cubicBezTo>
                    <a:pt x="57" y="82"/>
                    <a:pt x="47" y="78"/>
                    <a:pt x="38" y="78"/>
                  </a:cubicBezTo>
                  <a:cubicBezTo>
                    <a:pt x="17" y="78"/>
                    <a:pt x="0" y="102"/>
                    <a:pt x="0" y="126"/>
                  </a:cubicBezTo>
                  <a:cubicBezTo>
                    <a:pt x="665" y="1290"/>
                    <a:pt x="4314" y="6697"/>
                    <a:pt x="4403" y="6697"/>
                  </a:cubicBezTo>
                  <a:cubicBezTo>
                    <a:pt x="4403" y="6697"/>
                    <a:pt x="4403" y="6697"/>
                    <a:pt x="4403" y="6697"/>
                  </a:cubicBezTo>
                  <a:cubicBezTo>
                    <a:pt x="4904" y="5630"/>
                    <a:pt x="5371" y="4529"/>
                    <a:pt x="5804" y="3395"/>
                  </a:cubicBezTo>
                  <a:cubicBezTo>
                    <a:pt x="6127" y="3782"/>
                    <a:pt x="7977" y="5603"/>
                    <a:pt x="8100" y="5603"/>
                  </a:cubicBezTo>
                  <a:cubicBezTo>
                    <a:pt x="8104" y="5603"/>
                    <a:pt x="8106" y="5601"/>
                    <a:pt x="8106" y="5596"/>
                  </a:cubicBezTo>
                  <a:cubicBezTo>
                    <a:pt x="8073" y="4629"/>
                    <a:pt x="8039" y="3661"/>
                    <a:pt x="7906" y="2694"/>
                  </a:cubicBezTo>
                  <a:cubicBezTo>
                    <a:pt x="7839" y="1793"/>
                    <a:pt x="7772" y="893"/>
                    <a:pt x="7639" y="26"/>
                  </a:cubicBezTo>
                  <a:cubicBezTo>
                    <a:pt x="7639" y="9"/>
                    <a:pt x="7622" y="0"/>
                    <a:pt x="76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3" name="Google Shape;673;p36">
              <a:extLst>
                <a:ext uri="{FF2B5EF4-FFF2-40B4-BE49-F238E27FC236}">
                  <a16:creationId xmlns:a16="http://schemas.microsoft.com/office/drawing/2014/main" id="{1FF0BC0D-0687-25B0-8B21-E43532299020}"/>
                </a:ext>
              </a:extLst>
            </p:cNvPr>
            <p:cNvSpPr/>
            <p:nvPr/>
          </p:nvSpPr>
          <p:spPr>
            <a:xfrm>
              <a:off x="5720437" y="658705"/>
              <a:ext cx="261217" cy="74896"/>
            </a:xfrm>
            <a:custGeom>
              <a:avLst/>
              <a:gdLst/>
              <a:ahLst/>
              <a:cxnLst/>
              <a:rect l="l" t="t" r="r" b="b"/>
              <a:pathLst>
                <a:path w="11642" h="3338" extrusionOk="0">
                  <a:moveTo>
                    <a:pt x="7390" y="0"/>
                  </a:moveTo>
                  <a:cubicBezTo>
                    <a:pt x="7259" y="0"/>
                    <a:pt x="7131" y="11"/>
                    <a:pt x="7005" y="35"/>
                  </a:cubicBezTo>
                  <a:cubicBezTo>
                    <a:pt x="5971" y="202"/>
                    <a:pt x="5237" y="936"/>
                    <a:pt x="4503" y="1703"/>
                  </a:cubicBezTo>
                  <a:cubicBezTo>
                    <a:pt x="3903" y="2304"/>
                    <a:pt x="3336" y="2904"/>
                    <a:pt x="2735" y="3004"/>
                  </a:cubicBezTo>
                  <a:cubicBezTo>
                    <a:pt x="2664" y="3012"/>
                    <a:pt x="2592" y="3015"/>
                    <a:pt x="2522" y="3015"/>
                  </a:cubicBezTo>
                  <a:cubicBezTo>
                    <a:pt x="1968" y="3015"/>
                    <a:pt x="1456" y="2788"/>
                    <a:pt x="1101" y="2404"/>
                  </a:cubicBezTo>
                  <a:cubicBezTo>
                    <a:pt x="567" y="1903"/>
                    <a:pt x="300" y="1203"/>
                    <a:pt x="367" y="502"/>
                  </a:cubicBezTo>
                  <a:lnTo>
                    <a:pt x="67" y="436"/>
                  </a:lnTo>
                  <a:lnTo>
                    <a:pt x="67" y="436"/>
                  </a:lnTo>
                  <a:cubicBezTo>
                    <a:pt x="0" y="1236"/>
                    <a:pt x="300" y="2037"/>
                    <a:pt x="901" y="2604"/>
                  </a:cubicBezTo>
                  <a:cubicBezTo>
                    <a:pt x="1301" y="3037"/>
                    <a:pt x="1868" y="3304"/>
                    <a:pt x="2469" y="3304"/>
                  </a:cubicBezTo>
                  <a:cubicBezTo>
                    <a:pt x="2569" y="3338"/>
                    <a:pt x="2669" y="3338"/>
                    <a:pt x="2769" y="3338"/>
                  </a:cubicBezTo>
                  <a:cubicBezTo>
                    <a:pt x="3503" y="3171"/>
                    <a:pt x="4070" y="2637"/>
                    <a:pt x="4737" y="1937"/>
                  </a:cubicBezTo>
                  <a:cubicBezTo>
                    <a:pt x="5437" y="1236"/>
                    <a:pt x="6138" y="502"/>
                    <a:pt x="7039" y="335"/>
                  </a:cubicBezTo>
                  <a:cubicBezTo>
                    <a:pt x="7147" y="315"/>
                    <a:pt x="7258" y="306"/>
                    <a:pt x="7371" y="306"/>
                  </a:cubicBezTo>
                  <a:cubicBezTo>
                    <a:pt x="9136" y="306"/>
                    <a:pt x="11377" y="2606"/>
                    <a:pt x="11408" y="2637"/>
                  </a:cubicBezTo>
                  <a:lnTo>
                    <a:pt x="11642" y="2404"/>
                  </a:lnTo>
                  <a:cubicBezTo>
                    <a:pt x="11517" y="2310"/>
                    <a:pt x="9264" y="0"/>
                    <a:pt x="73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4" name="Google Shape;674;p36">
              <a:extLst>
                <a:ext uri="{FF2B5EF4-FFF2-40B4-BE49-F238E27FC236}">
                  <a16:creationId xmlns:a16="http://schemas.microsoft.com/office/drawing/2014/main" id="{F906773B-CFC8-E8F8-F8B0-047A5D9D2027}"/>
                </a:ext>
              </a:extLst>
            </p:cNvPr>
            <p:cNvSpPr/>
            <p:nvPr/>
          </p:nvSpPr>
          <p:spPr>
            <a:xfrm>
              <a:off x="5725665" y="616075"/>
              <a:ext cx="35945" cy="57664"/>
            </a:xfrm>
            <a:custGeom>
              <a:avLst/>
              <a:gdLst/>
              <a:ahLst/>
              <a:cxnLst/>
              <a:rect l="l" t="t" r="r" b="b"/>
              <a:pathLst>
                <a:path w="1602" h="2570" extrusionOk="0">
                  <a:moveTo>
                    <a:pt x="1302" y="1"/>
                  </a:moveTo>
                  <a:cubicBezTo>
                    <a:pt x="1168" y="568"/>
                    <a:pt x="968" y="1135"/>
                    <a:pt x="701" y="1668"/>
                  </a:cubicBezTo>
                  <a:cubicBezTo>
                    <a:pt x="501" y="1935"/>
                    <a:pt x="268" y="2135"/>
                    <a:pt x="1" y="2302"/>
                  </a:cubicBezTo>
                  <a:lnTo>
                    <a:pt x="134" y="2569"/>
                  </a:lnTo>
                  <a:cubicBezTo>
                    <a:pt x="468" y="2402"/>
                    <a:pt x="735" y="2135"/>
                    <a:pt x="968" y="1835"/>
                  </a:cubicBezTo>
                  <a:cubicBezTo>
                    <a:pt x="1235" y="1268"/>
                    <a:pt x="1435" y="701"/>
                    <a:pt x="1602" y="67"/>
                  </a:cubicBezTo>
                  <a:lnTo>
                    <a:pt x="1302" y="1"/>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5" name="Google Shape;675;p36">
              <a:extLst>
                <a:ext uri="{FF2B5EF4-FFF2-40B4-BE49-F238E27FC236}">
                  <a16:creationId xmlns:a16="http://schemas.microsoft.com/office/drawing/2014/main" id="{2C5709D7-DC78-DA45-5090-98EE3E2241F2}"/>
                </a:ext>
              </a:extLst>
            </p:cNvPr>
            <p:cNvSpPr/>
            <p:nvPr/>
          </p:nvSpPr>
          <p:spPr>
            <a:xfrm>
              <a:off x="5704709" y="606337"/>
              <a:ext cx="20979" cy="64396"/>
            </a:xfrm>
            <a:custGeom>
              <a:avLst/>
              <a:gdLst/>
              <a:ahLst/>
              <a:cxnLst/>
              <a:rect l="l" t="t" r="r" b="b"/>
              <a:pathLst>
                <a:path w="935" h="2870" extrusionOk="0">
                  <a:moveTo>
                    <a:pt x="268" y="1"/>
                  </a:moveTo>
                  <a:cubicBezTo>
                    <a:pt x="234" y="168"/>
                    <a:pt x="1" y="1502"/>
                    <a:pt x="134" y="1936"/>
                  </a:cubicBezTo>
                  <a:cubicBezTo>
                    <a:pt x="301" y="2269"/>
                    <a:pt x="468" y="2569"/>
                    <a:pt x="701" y="2870"/>
                  </a:cubicBezTo>
                  <a:lnTo>
                    <a:pt x="935" y="2703"/>
                  </a:lnTo>
                  <a:cubicBezTo>
                    <a:pt x="735" y="2436"/>
                    <a:pt x="568" y="2136"/>
                    <a:pt x="434" y="1802"/>
                  </a:cubicBezTo>
                  <a:cubicBezTo>
                    <a:pt x="401" y="1235"/>
                    <a:pt x="434" y="635"/>
                    <a:pt x="601" y="68"/>
                  </a:cubicBezTo>
                  <a:lnTo>
                    <a:pt x="268" y="1"/>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6" name="Google Shape;676;p36">
              <a:extLst>
                <a:ext uri="{FF2B5EF4-FFF2-40B4-BE49-F238E27FC236}">
                  <a16:creationId xmlns:a16="http://schemas.microsoft.com/office/drawing/2014/main" id="{97E05B20-68B6-E6FB-6D73-F4BDC0A39A94}"/>
                </a:ext>
              </a:extLst>
            </p:cNvPr>
            <p:cNvSpPr/>
            <p:nvPr/>
          </p:nvSpPr>
          <p:spPr>
            <a:xfrm>
              <a:off x="5722681" y="604093"/>
              <a:ext cx="30694" cy="68143"/>
            </a:xfrm>
            <a:custGeom>
              <a:avLst/>
              <a:gdLst/>
              <a:ahLst/>
              <a:cxnLst/>
              <a:rect l="l" t="t" r="r" b="b"/>
              <a:pathLst>
                <a:path w="1368" h="3037" extrusionOk="0">
                  <a:moveTo>
                    <a:pt x="1068" y="1"/>
                  </a:moveTo>
                  <a:lnTo>
                    <a:pt x="667" y="1602"/>
                  </a:lnTo>
                  <a:cubicBezTo>
                    <a:pt x="467" y="2036"/>
                    <a:pt x="234" y="2469"/>
                    <a:pt x="0" y="2870"/>
                  </a:cubicBezTo>
                  <a:lnTo>
                    <a:pt x="267" y="3036"/>
                  </a:lnTo>
                  <a:cubicBezTo>
                    <a:pt x="534" y="2603"/>
                    <a:pt x="767" y="2169"/>
                    <a:pt x="968" y="1702"/>
                  </a:cubicBezTo>
                  <a:cubicBezTo>
                    <a:pt x="1068" y="1335"/>
                    <a:pt x="1368" y="68"/>
                    <a:pt x="1368" y="68"/>
                  </a:cubicBezTo>
                  <a:lnTo>
                    <a:pt x="1068" y="1"/>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7" name="Google Shape;677;p36">
              <a:extLst>
                <a:ext uri="{FF2B5EF4-FFF2-40B4-BE49-F238E27FC236}">
                  <a16:creationId xmlns:a16="http://schemas.microsoft.com/office/drawing/2014/main" id="{4743207E-2408-896F-7EEF-EDCBE6322028}"/>
                </a:ext>
              </a:extLst>
            </p:cNvPr>
            <p:cNvSpPr/>
            <p:nvPr/>
          </p:nvSpPr>
          <p:spPr>
            <a:xfrm>
              <a:off x="5718934" y="602612"/>
              <a:ext cx="12744" cy="67380"/>
            </a:xfrm>
            <a:custGeom>
              <a:avLst/>
              <a:gdLst/>
              <a:ahLst/>
              <a:cxnLst/>
              <a:rect l="l" t="t" r="r" b="b"/>
              <a:pathLst>
                <a:path w="568" h="3003" extrusionOk="0">
                  <a:moveTo>
                    <a:pt x="267" y="0"/>
                  </a:moveTo>
                  <a:cubicBezTo>
                    <a:pt x="267" y="0"/>
                    <a:pt x="134" y="967"/>
                    <a:pt x="67" y="1268"/>
                  </a:cubicBezTo>
                  <a:cubicBezTo>
                    <a:pt x="0" y="1835"/>
                    <a:pt x="0" y="2435"/>
                    <a:pt x="67" y="3002"/>
                  </a:cubicBezTo>
                  <a:lnTo>
                    <a:pt x="367" y="2969"/>
                  </a:lnTo>
                  <a:cubicBezTo>
                    <a:pt x="301" y="2435"/>
                    <a:pt x="301" y="1901"/>
                    <a:pt x="367" y="1334"/>
                  </a:cubicBezTo>
                  <a:cubicBezTo>
                    <a:pt x="434" y="1001"/>
                    <a:pt x="568" y="67"/>
                    <a:pt x="568" y="33"/>
                  </a:cubicBezTo>
                  <a:lnTo>
                    <a:pt x="267" y="0"/>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8" name="Google Shape;678;p36">
              <a:extLst>
                <a:ext uri="{FF2B5EF4-FFF2-40B4-BE49-F238E27FC236}">
                  <a16:creationId xmlns:a16="http://schemas.microsoft.com/office/drawing/2014/main" id="{0AF3D285-811D-E8E8-A8F8-45EF116868A9}"/>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9" name="Google Shape;679;p36">
              <a:extLst>
                <a:ext uri="{FF2B5EF4-FFF2-40B4-BE49-F238E27FC236}">
                  <a16:creationId xmlns:a16="http://schemas.microsoft.com/office/drawing/2014/main" id="{D50A6F34-DDED-1DF9-20DC-9FA30DB644AC}"/>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0" name="Google Shape;680;p36">
              <a:extLst>
                <a:ext uri="{FF2B5EF4-FFF2-40B4-BE49-F238E27FC236}">
                  <a16:creationId xmlns:a16="http://schemas.microsoft.com/office/drawing/2014/main" id="{DEE2F480-4ABA-7749-92A3-9DE3D989AC2D}"/>
                </a:ext>
              </a:extLst>
            </p:cNvPr>
            <p:cNvSpPr/>
            <p:nvPr/>
          </p:nvSpPr>
          <p:spPr>
            <a:xfrm>
              <a:off x="5987616" y="648541"/>
              <a:ext cx="287424" cy="162156"/>
            </a:xfrm>
            <a:custGeom>
              <a:avLst/>
              <a:gdLst/>
              <a:ahLst/>
              <a:cxnLst/>
              <a:rect l="l" t="t" r="r" b="b"/>
              <a:pathLst>
                <a:path w="12810" h="7227" extrusionOk="0">
                  <a:moveTo>
                    <a:pt x="9390" y="0"/>
                  </a:moveTo>
                  <a:cubicBezTo>
                    <a:pt x="8160" y="0"/>
                    <a:pt x="6724" y="99"/>
                    <a:pt x="5538" y="455"/>
                  </a:cubicBezTo>
                  <a:cubicBezTo>
                    <a:pt x="2869" y="1289"/>
                    <a:pt x="1" y="3624"/>
                    <a:pt x="1" y="3624"/>
                  </a:cubicBezTo>
                  <a:lnTo>
                    <a:pt x="1368" y="7226"/>
                  </a:lnTo>
                  <a:cubicBezTo>
                    <a:pt x="1368" y="7226"/>
                    <a:pt x="5038" y="5292"/>
                    <a:pt x="7206" y="4658"/>
                  </a:cubicBezTo>
                  <a:cubicBezTo>
                    <a:pt x="9040" y="4191"/>
                    <a:pt x="10942" y="3857"/>
                    <a:pt x="12810" y="3691"/>
                  </a:cubicBezTo>
                  <a:lnTo>
                    <a:pt x="12143" y="155"/>
                  </a:lnTo>
                  <a:cubicBezTo>
                    <a:pt x="12143" y="155"/>
                    <a:pt x="10928" y="0"/>
                    <a:pt x="9390" y="0"/>
                  </a:cubicBezTo>
                  <a:close/>
                </a:path>
              </a:pathLst>
            </a:custGeom>
            <a:solidFill>
              <a:srgbClr val="FBB1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2473400" y="368825"/>
            <a:ext cx="4197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754700" y="1268225"/>
            <a:ext cx="7627500" cy="3420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1"/>
              </a:buClr>
              <a:buSzPts val="1800"/>
              <a:buAutoNum type="arabicPeriod"/>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1513409" y="126831"/>
            <a:ext cx="2060398" cy="712996"/>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4"/>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990800" y="-5241"/>
            <a:ext cx="325182" cy="807739"/>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4"/>
          <p:cNvGrpSpPr/>
          <p:nvPr/>
        </p:nvGrpSpPr>
        <p:grpSpPr>
          <a:xfrm>
            <a:off x="7730878" y="-44053"/>
            <a:ext cx="346122" cy="846577"/>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rot="8291990" flipH="1">
            <a:off x="25509" y="3168599"/>
            <a:ext cx="129941" cy="117312"/>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8291990" flipH="1">
            <a:off x="28809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8291990" flipH="1">
            <a:off x="5107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8291990" flipH="1">
            <a:off x="22261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8291990" flipH="1">
            <a:off x="7323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8291990" flipH="1">
            <a:off x="21245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8291990" flipH="1">
            <a:off x="20351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8291990" flipH="1">
            <a:off x="9724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8291990" flipH="1">
            <a:off x="19457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8291990" flipH="1">
            <a:off x="11787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8291990" flipH="1">
            <a:off x="18259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291990" flipH="1">
            <a:off x="13655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8291990" flipH="1">
            <a:off x="17069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8291990" flipH="1">
            <a:off x="15588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1608000" flipH="1">
            <a:off x="8481287" y="-161409"/>
            <a:ext cx="49492" cy="123625"/>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1608000" flipH="1">
            <a:off x="8540375" y="59387"/>
            <a:ext cx="64971" cy="156212"/>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1608000" flipH="1">
            <a:off x="8579129" y="268212"/>
            <a:ext cx="79227" cy="170469"/>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1608000" flipH="1">
            <a:off x="8620277" y="530122"/>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1608000" flipH="1">
            <a:off x="8648279" y="758116"/>
            <a:ext cx="79227" cy="151935"/>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1608000" flipH="1">
            <a:off x="8680224" y="965104"/>
            <a:ext cx="81875" cy="170061"/>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1608000" flipH="1">
            <a:off x="8734137" y="1224332"/>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1608000" flipH="1">
            <a:off x="9232779" y="2237793"/>
            <a:ext cx="74950" cy="17087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1608000" flipH="1">
            <a:off x="8791483" y="1445225"/>
            <a:ext cx="60897" cy="155805"/>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1608000" flipH="1">
            <a:off x="9103677" y="2075472"/>
            <a:ext cx="56416" cy="15682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1608000" flipH="1">
            <a:off x="8873322" y="1642135"/>
            <a:ext cx="46844" cy="17698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1608000" flipH="1">
            <a:off x="8978137" y="1884038"/>
            <a:ext cx="38086" cy="121996"/>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525"/>
        <p:cNvGrpSpPr/>
        <p:nvPr/>
      </p:nvGrpSpPr>
      <p:grpSpPr>
        <a:xfrm>
          <a:off x="0" y="0"/>
          <a:ext cx="0" cy="0"/>
          <a:chOff x="0" y="0"/>
          <a:chExt cx="0" cy="0"/>
        </a:xfrm>
      </p:grpSpPr>
      <p:sp>
        <p:nvSpPr>
          <p:cNvPr id="526" name="Google Shape;526;p13"/>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13"/>
          <p:cNvGrpSpPr/>
          <p:nvPr/>
        </p:nvGrpSpPr>
        <p:grpSpPr>
          <a:xfrm rot="-10357344">
            <a:off x="8545575" y="192773"/>
            <a:ext cx="214399" cy="1681905"/>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6222071">
            <a:off x="741956" y="3031685"/>
            <a:ext cx="817053" cy="2837092"/>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3"/>
          <p:cNvSpPr/>
          <p:nvPr/>
        </p:nvSpPr>
        <p:spPr>
          <a:xfrm>
            <a:off x="695700" y="1240575"/>
            <a:ext cx="77526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txBox="1">
            <a:spLocks noGrp="1"/>
          </p:cNvSpPr>
          <p:nvPr>
            <p:ph type="title"/>
          </p:nvPr>
        </p:nvSpPr>
        <p:spPr>
          <a:xfrm>
            <a:off x="79482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8" name="Google Shape;548;p13"/>
          <p:cNvSpPr txBox="1">
            <a:spLocks noGrp="1"/>
          </p:cNvSpPr>
          <p:nvPr>
            <p:ph type="subTitle" idx="1"/>
          </p:nvPr>
        </p:nvSpPr>
        <p:spPr>
          <a:xfrm>
            <a:off x="83509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3468800"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0" name="Google Shape;550;p13"/>
          <p:cNvSpPr txBox="1">
            <a:spLocks noGrp="1"/>
          </p:cNvSpPr>
          <p:nvPr>
            <p:ph type="subTitle" idx="3"/>
          </p:nvPr>
        </p:nvSpPr>
        <p:spPr>
          <a:xfrm>
            <a:off x="350130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131813" y="351603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2" name="Google Shape;552;p13"/>
          <p:cNvSpPr txBox="1">
            <a:spLocks noGrp="1"/>
          </p:cNvSpPr>
          <p:nvPr>
            <p:ph type="subTitle" idx="5"/>
          </p:nvPr>
        </p:nvSpPr>
        <p:spPr>
          <a:xfrm>
            <a:off x="2168197"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4805787" y="3516037"/>
            <a:ext cx="2196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4" name="Google Shape;554;p13"/>
          <p:cNvSpPr txBox="1">
            <a:spLocks noGrp="1"/>
          </p:cNvSpPr>
          <p:nvPr>
            <p:ph type="subTitle" idx="7"/>
          </p:nvPr>
        </p:nvSpPr>
        <p:spPr>
          <a:xfrm>
            <a:off x="4834406"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2821075" y="368825"/>
            <a:ext cx="3501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1578150"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7" name="Google Shape;557;p13"/>
          <p:cNvSpPr txBox="1">
            <a:spLocks noGrp="1"/>
          </p:cNvSpPr>
          <p:nvPr>
            <p:ph type="title" idx="13" hasCustomPrompt="1"/>
          </p:nvPr>
        </p:nvSpPr>
        <p:spPr>
          <a:xfrm>
            <a:off x="2911250"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3"/>
          <p:cNvSpPr txBox="1">
            <a:spLocks noGrp="1"/>
          </p:cNvSpPr>
          <p:nvPr>
            <p:ph type="title" idx="14" hasCustomPrompt="1"/>
          </p:nvPr>
        </p:nvSpPr>
        <p:spPr>
          <a:xfrm>
            <a:off x="4244368"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3"/>
          <p:cNvSpPr txBox="1">
            <a:spLocks noGrp="1"/>
          </p:cNvSpPr>
          <p:nvPr>
            <p:ph type="title" idx="15" hasCustomPrompt="1"/>
          </p:nvPr>
        </p:nvSpPr>
        <p:spPr>
          <a:xfrm>
            <a:off x="5577425"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3"/>
          <p:cNvSpPr txBox="1">
            <a:spLocks noGrp="1"/>
          </p:cNvSpPr>
          <p:nvPr>
            <p:ph type="title" idx="16"/>
          </p:nvPr>
        </p:nvSpPr>
        <p:spPr>
          <a:xfrm>
            <a:off x="612717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1" name="Google Shape;561;p13"/>
          <p:cNvSpPr txBox="1">
            <a:spLocks noGrp="1"/>
          </p:cNvSpPr>
          <p:nvPr>
            <p:ph type="subTitle" idx="17"/>
          </p:nvPr>
        </p:nvSpPr>
        <p:spPr>
          <a:xfrm>
            <a:off x="6167511"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6910576"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563" name="Google Shape;563;p13"/>
          <p:cNvGrpSpPr/>
          <p:nvPr/>
        </p:nvGrpSpPr>
        <p:grpSpPr>
          <a:xfrm>
            <a:off x="990800" y="-5241"/>
            <a:ext cx="325182" cy="807739"/>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3"/>
          <p:cNvGrpSpPr/>
          <p:nvPr/>
        </p:nvGrpSpPr>
        <p:grpSpPr>
          <a:xfrm>
            <a:off x="7730878" y="-44053"/>
            <a:ext cx="346122" cy="846577"/>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3"/>
          <p:cNvGrpSpPr/>
          <p:nvPr/>
        </p:nvGrpSpPr>
        <p:grpSpPr>
          <a:xfrm flipH="1">
            <a:off x="7992027" y="-566408"/>
            <a:ext cx="2438657" cy="843892"/>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686"/>
        <p:cNvGrpSpPr/>
        <p:nvPr/>
      </p:nvGrpSpPr>
      <p:grpSpPr>
        <a:xfrm>
          <a:off x="0" y="0"/>
          <a:ext cx="0" cy="0"/>
          <a:chOff x="0" y="0"/>
          <a:chExt cx="0" cy="0"/>
        </a:xfrm>
      </p:grpSpPr>
      <p:grpSp>
        <p:nvGrpSpPr>
          <p:cNvPr id="687" name="Google Shape;687;p17"/>
          <p:cNvGrpSpPr/>
          <p:nvPr/>
        </p:nvGrpSpPr>
        <p:grpSpPr>
          <a:xfrm>
            <a:off x="8155549" y="2878190"/>
            <a:ext cx="1095376" cy="2425460"/>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7"/>
          <p:cNvGrpSpPr/>
          <p:nvPr/>
        </p:nvGrpSpPr>
        <p:grpSpPr>
          <a:xfrm>
            <a:off x="-127950" y="3407137"/>
            <a:ext cx="4245449" cy="1785350"/>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17"/>
          <p:cNvGrpSpPr/>
          <p:nvPr/>
        </p:nvGrpSpPr>
        <p:grpSpPr>
          <a:xfrm>
            <a:off x="1453650" y="-61106"/>
            <a:ext cx="6236700" cy="3890981"/>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9" name="Google Shape;739;p17"/>
          <p:cNvSpPr txBox="1">
            <a:spLocks noGrp="1"/>
          </p:cNvSpPr>
          <p:nvPr>
            <p:ph type="title"/>
          </p:nvPr>
        </p:nvSpPr>
        <p:spPr>
          <a:xfrm>
            <a:off x="2239850" y="1221750"/>
            <a:ext cx="4664400" cy="1540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0" name="Google Shape;740;p17"/>
          <p:cNvSpPr txBox="1">
            <a:spLocks noGrp="1"/>
          </p:cNvSpPr>
          <p:nvPr>
            <p:ph type="subTitle" idx="1"/>
          </p:nvPr>
        </p:nvSpPr>
        <p:spPr>
          <a:xfrm>
            <a:off x="1965300" y="2813050"/>
            <a:ext cx="5213400" cy="84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41" name="Google Shape;741;p17"/>
          <p:cNvGrpSpPr/>
          <p:nvPr/>
        </p:nvGrpSpPr>
        <p:grpSpPr>
          <a:xfrm flipH="1">
            <a:off x="-117044" y="4103826"/>
            <a:ext cx="2208942" cy="764306"/>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7"/>
          <p:cNvGrpSpPr/>
          <p:nvPr/>
        </p:nvGrpSpPr>
        <p:grpSpPr>
          <a:xfrm flipH="1">
            <a:off x="7272257" y="3943141"/>
            <a:ext cx="1594475" cy="551765"/>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17"/>
          <p:cNvGrpSpPr/>
          <p:nvPr/>
        </p:nvGrpSpPr>
        <p:grpSpPr>
          <a:xfrm>
            <a:off x="7097097" y="231374"/>
            <a:ext cx="1964154" cy="895998"/>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7"/>
          <p:cNvSpPr/>
          <p:nvPr/>
        </p:nvSpPr>
        <p:spPr>
          <a:xfrm rot="1116195" flipH="1">
            <a:off x="8805854" y="6699965"/>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rot="1116195" flipH="1">
            <a:off x="8605110" y="645751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rot="1116195" flipH="1">
            <a:off x="8475153" y="6234032"/>
            <a:ext cx="155404" cy="140300"/>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rot="6516195" flipH="1">
            <a:off x="-1328443" y="4078512"/>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rot="6516195" flipH="1">
            <a:off x="-1130076" y="387582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64"/>
        <p:cNvGrpSpPr/>
        <p:nvPr/>
      </p:nvGrpSpPr>
      <p:grpSpPr>
        <a:xfrm>
          <a:off x="0" y="0"/>
          <a:ext cx="0" cy="0"/>
          <a:chOff x="0" y="0"/>
          <a:chExt cx="0" cy="0"/>
        </a:xfrm>
      </p:grpSpPr>
      <p:grpSp>
        <p:nvGrpSpPr>
          <p:cNvPr id="1465" name="Google Shape;1465;p30"/>
          <p:cNvGrpSpPr/>
          <p:nvPr/>
        </p:nvGrpSpPr>
        <p:grpSpPr>
          <a:xfrm>
            <a:off x="-490580" y="297530"/>
            <a:ext cx="1976396" cy="901582"/>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30"/>
          <p:cNvGrpSpPr/>
          <p:nvPr/>
        </p:nvGrpSpPr>
        <p:grpSpPr>
          <a:xfrm flipH="1">
            <a:off x="8464700" y="4461758"/>
            <a:ext cx="1528185" cy="528825"/>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30"/>
          <p:cNvGrpSpPr/>
          <p:nvPr/>
        </p:nvGrpSpPr>
        <p:grpSpPr>
          <a:xfrm>
            <a:off x="7510254" y="22306"/>
            <a:ext cx="1492963" cy="5372870"/>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30"/>
          <p:cNvSpPr/>
          <p:nvPr/>
        </p:nvSpPr>
        <p:spPr>
          <a:xfrm rot="-7782537">
            <a:off x="2883373" y="1520975"/>
            <a:ext cx="40061" cy="16334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rot="-7782537">
            <a:off x="3071094" y="1377795"/>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rot="-7782537">
            <a:off x="2695599" y="1644795"/>
            <a:ext cx="51625" cy="17717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rot="-7782537">
            <a:off x="3232881" y="1180403"/>
            <a:ext cx="57407" cy="179242"/>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rot="-7782537">
            <a:off x="2484181" y="1794282"/>
            <a:ext cx="55961" cy="123487"/>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rot="-7782537">
            <a:off x="3371848" y="1021446"/>
            <a:ext cx="64428" cy="1579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0"/>
          <p:cNvSpPr/>
          <p:nvPr/>
        </p:nvSpPr>
        <p:spPr>
          <a:xfrm rot="-7782537">
            <a:off x="2248945" y="1883656"/>
            <a:ext cx="74546" cy="154668"/>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rot="-7782537">
            <a:off x="3515313" y="833238"/>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rot="-7782537">
            <a:off x="2031388" y="1953489"/>
            <a:ext cx="91686" cy="16912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rot="-7782537">
            <a:off x="3621784" y="602618"/>
            <a:ext cx="93131" cy="16664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rot="-7782537">
            <a:off x="1808258" y="2050303"/>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rot="-7782537">
            <a:off x="3715429" y="408643"/>
            <a:ext cx="97261" cy="14868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rot="-7782537">
            <a:off x="1553703" y="2090276"/>
            <a:ext cx="95816" cy="14868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rot="-7782537">
            <a:off x="3805564" y="192307"/>
            <a:ext cx="87556"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0"/>
          <p:cNvSpPr/>
          <p:nvPr/>
        </p:nvSpPr>
        <p:spPr>
          <a:xfrm rot="-7782537">
            <a:off x="1327955" y="2127165"/>
            <a:ext cx="108825" cy="1623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rot="-7782537">
            <a:off x="3847373" y="-58266"/>
            <a:ext cx="124519" cy="147647"/>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rot="-7782537">
            <a:off x="1105657" y="2196390"/>
            <a:ext cx="81774"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rot="-7782537">
            <a:off x="852944" y="2227582"/>
            <a:ext cx="98707" cy="147647"/>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rot="-7782537">
            <a:off x="630861" y="2267724"/>
            <a:ext cx="101598" cy="16272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rot="-7782537">
            <a:off x="412605" y="2351464"/>
            <a:ext cx="73101" cy="117292"/>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0"/>
          <p:cNvSpPr/>
          <p:nvPr/>
        </p:nvSpPr>
        <p:spPr>
          <a:xfrm rot="-7782537">
            <a:off x="169380" y="2406838"/>
            <a:ext cx="81567" cy="15466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rot="-7782537">
            <a:off x="-33476" y="2482214"/>
            <a:ext cx="75992" cy="17449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517"/>
        <p:cNvGrpSpPr/>
        <p:nvPr/>
      </p:nvGrpSpPr>
      <p:grpSpPr>
        <a:xfrm>
          <a:off x="0" y="0"/>
          <a:ext cx="0" cy="0"/>
          <a:chOff x="0" y="0"/>
          <a:chExt cx="0" cy="0"/>
        </a:xfrm>
      </p:grpSpPr>
      <p:grpSp>
        <p:nvGrpSpPr>
          <p:cNvPr id="1518" name="Google Shape;1518;p31"/>
          <p:cNvGrpSpPr/>
          <p:nvPr/>
        </p:nvGrpSpPr>
        <p:grpSpPr>
          <a:xfrm>
            <a:off x="85" y="3930996"/>
            <a:ext cx="2996761" cy="1367048"/>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1"/>
          <p:cNvGrpSpPr/>
          <p:nvPr/>
        </p:nvGrpSpPr>
        <p:grpSpPr>
          <a:xfrm flipH="1">
            <a:off x="7644577" y="231134"/>
            <a:ext cx="1782251" cy="616744"/>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1"/>
          <p:cNvSpPr/>
          <p:nvPr/>
        </p:nvSpPr>
        <p:spPr>
          <a:xfrm rot="2880928">
            <a:off x="6667208" y="3569780"/>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1"/>
          <p:cNvSpPr/>
          <p:nvPr/>
        </p:nvSpPr>
        <p:spPr>
          <a:xfrm rot="2880928">
            <a:off x="6484382" y="3756250"/>
            <a:ext cx="41713"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1"/>
          <p:cNvSpPr/>
          <p:nvPr/>
        </p:nvSpPr>
        <p:spPr>
          <a:xfrm rot="2880928">
            <a:off x="6838083" y="342500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1"/>
          <p:cNvSpPr/>
          <p:nvPr/>
        </p:nvSpPr>
        <p:spPr>
          <a:xfrm rot="2880928">
            <a:off x="6313844" y="3908411"/>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rot="2880928">
            <a:off x="7040130" y="3320992"/>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rot="2880928">
            <a:off x="6174702" y="4094161"/>
            <a:ext cx="64427"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rot="2880928">
            <a:off x="7252435" y="31915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rot="2880928">
            <a:off x="6039544" y="4324247"/>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rot="2880928">
            <a:off x="7449629" y="3099023"/>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rot="2880928">
            <a:off x="5912729" y="4514483"/>
            <a:ext cx="93130"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rot="2880928">
            <a:off x="7685690" y="3046366"/>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1"/>
          <p:cNvSpPr/>
          <p:nvPr/>
        </p:nvSpPr>
        <p:spPr>
          <a:xfrm rot="2880928">
            <a:off x="5823088" y="4730063"/>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1"/>
          <p:cNvSpPr/>
          <p:nvPr/>
        </p:nvSpPr>
        <p:spPr>
          <a:xfrm rot="2880928">
            <a:off x="7917783" y="2963894"/>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1"/>
          <p:cNvSpPr/>
          <p:nvPr/>
        </p:nvSpPr>
        <p:spPr>
          <a:xfrm rot="2880928">
            <a:off x="5752066" y="498739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1"/>
          <p:cNvSpPr/>
          <p:nvPr/>
        </p:nvSpPr>
        <p:spPr>
          <a:xfrm rot="2880928">
            <a:off x="8128613" y="290470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rot="2880928">
            <a:off x="8375942" y="2872202"/>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1"/>
          <p:cNvSpPr/>
          <p:nvPr/>
        </p:nvSpPr>
        <p:spPr>
          <a:xfrm rot="2880928">
            <a:off x="8609668" y="2799961"/>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1"/>
          <p:cNvSpPr/>
          <p:nvPr/>
        </p:nvSpPr>
        <p:spPr>
          <a:xfrm rot="2880928">
            <a:off x="8826793" y="2736021"/>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1"/>
          <p:cNvSpPr/>
          <p:nvPr/>
        </p:nvSpPr>
        <p:spPr>
          <a:xfrm rot="2880928">
            <a:off x="9070939" y="2688527"/>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3" name="Google Shape;1543;p31"/>
          <p:cNvGrpSpPr/>
          <p:nvPr/>
        </p:nvGrpSpPr>
        <p:grpSpPr>
          <a:xfrm>
            <a:off x="-205771" y="43976"/>
            <a:ext cx="4281571" cy="3400840"/>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3" r:id="rId6"/>
    <p:sldLayoutId id="2147483676" r:id="rId7"/>
    <p:sldLayoutId id="2147483677" r:id="rId8"/>
  </p:sldLayoutIdLst>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38"/>
          <p:cNvSpPr/>
          <p:nvPr/>
        </p:nvSpPr>
        <p:spPr>
          <a:xfrm>
            <a:off x="6166884" y="647756"/>
            <a:ext cx="1907774" cy="5169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txBox="1">
            <a:spLocks noGrp="1"/>
          </p:cNvSpPr>
          <p:nvPr>
            <p:ph type="ctrTitle"/>
          </p:nvPr>
        </p:nvSpPr>
        <p:spPr>
          <a:xfrm>
            <a:off x="1623829" y="1125621"/>
            <a:ext cx="5691091" cy="2301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6000" b="1">
                <a:solidFill>
                  <a:schemeClr val="bg1">
                    <a:lumMod val="75000"/>
                  </a:schemeClr>
                </a:solidFill>
                <a:latin typeface="Times New Roman" panose="02020603050405020304" pitchFamily="18" charset="0"/>
                <a:cs typeface="Times New Roman" panose="02020603050405020304" pitchFamily="18" charset="0"/>
              </a:rPr>
              <a:t>Biện pháp tu từ</a:t>
            </a:r>
            <a:br>
              <a:rPr lang="en-US" sz="6000" b="1">
                <a:solidFill>
                  <a:schemeClr val="bg1">
                    <a:lumMod val="75000"/>
                  </a:schemeClr>
                </a:solidFill>
                <a:latin typeface="Times New Roman" panose="02020603050405020304" pitchFamily="18" charset="0"/>
                <a:cs typeface="Times New Roman" panose="02020603050405020304" pitchFamily="18" charset="0"/>
              </a:rPr>
            </a:br>
            <a:r>
              <a:rPr lang="en" sz="6600" b="1">
                <a:solidFill>
                  <a:schemeClr val="accent1"/>
                </a:solidFill>
                <a:latin typeface="Times New Roman" panose="02020603050405020304" pitchFamily="18" charset="0"/>
                <a:cs typeface="Times New Roman" panose="02020603050405020304" pitchFamily="18" charset="0"/>
              </a:rPr>
              <a:t>nói quá</a:t>
            </a:r>
            <a:endParaRPr sz="6600" b="1">
              <a:latin typeface="Times New Roman" panose="02020603050405020304" pitchFamily="18" charset="0"/>
              <a:cs typeface="Times New Roman" panose="02020603050405020304" pitchFamily="18" charset="0"/>
            </a:endParaRPr>
          </a:p>
        </p:txBody>
      </p:sp>
      <p:sp>
        <p:nvSpPr>
          <p:cNvPr id="1587" name="Google Shape;1587;p38"/>
          <p:cNvSpPr txBox="1">
            <a:spLocks noGrp="1"/>
          </p:cNvSpPr>
          <p:nvPr>
            <p:ph type="subTitle" idx="1"/>
          </p:nvPr>
        </p:nvSpPr>
        <p:spPr>
          <a:xfrm>
            <a:off x="2284275" y="3794263"/>
            <a:ext cx="4388700" cy="44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Giáo viên: ................................</a:t>
            </a:r>
            <a:endParaRPr/>
          </a:p>
        </p:txBody>
      </p:sp>
      <p:sp>
        <p:nvSpPr>
          <p:cNvPr id="1588" name="Google Shape;1588;p38"/>
          <p:cNvSpPr txBox="1">
            <a:spLocks noGrp="1"/>
          </p:cNvSpPr>
          <p:nvPr>
            <p:ph type="subTitle" idx="2"/>
          </p:nvPr>
        </p:nvSpPr>
        <p:spPr>
          <a:xfrm>
            <a:off x="6119718" y="608686"/>
            <a:ext cx="2002105" cy="5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latin typeface="Times New Roman" panose="02020603050405020304" pitchFamily="18" charset="0"/>
                <a:cs typeface="Times New Roman" panose="02020603050405020304" pitchFamily="18" charset="0"/>
                <a:sym typeface="Kirang Haerang"/>
              </a:rPr>
              <a:t>Thực hành TV</a:t>
            </a:r>
            <a:endParaRPr sz="2000" b="1">
              <a:latin typeface="Times New Roman" panose="02020603050405020304" pitchFamily="18" charset="0"/>
              <a:cs typeface="Times New Roman" panose="02020603050405020304" pitchFamily="18" charset="0"/>
              <a:sym typeface="Kirang Haerang"/>
            </a:endParaRPr>
          </a:p>
        </p:txBody>
      </p:sp>
      <p:sp>
        <p:nvSpPr>
          <p:cNvPr id="1589" name="Google Shape;1589;p38"/>
          <p:cNvSpPr/>
          <p:nvPr/>
        </p:nvSpPr>
        <p:spPr>
          <a:xfrm>
            <a:off x="2508173" y="3561895"/>
            <a:ext cx="3658711" cy="82422"/>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rot="899907">
            <a:off x="7952978" y="3771590"/>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1" name="Google Shape;1591;p38"/>
          <p:cNvGrpSpPr/>
          <p:nvPr/>
        </p:nvGrpSpPr>
        <p:grpSpPr>
          <a:xfrm>
            <a:off x="7157984" y="3426962"/>
            <a:ext cx="1019168" cy="998865"/>
            <a:chOff x="7157984" y="3426962"/>
            <a:chExt cx="1019168" cy="998865"/>
          </a:xfrm>
        </p:grpSpPr>
        <p:sp>
          <p:nvSpPr>
            <p:cNvPr id="1592" name="Google Shape;1592;p38"/>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rot="899917">
              <a:off x="7416176" y="3730856"/>
              <a:ext cx="177416" cy="96086"/>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38"/>
          <p:cNvGrpSpPr/>
          <p:nvPr/>
        </p:nvGrpSpPr>
        <p:grpSpPr>
          <a:xfrm>
            <a:off x="448453" y="185744"/>
            <a:ext cx="1206947" cy="1292886"/>
            <a:chOff x="1111254" y="3163576"/>
            <a:chExt cx="1206947" cy="1292886"/>
          </a:xfrm>
        </p:grpSpPr>
        <p:sp>
          <p:nvSpPr>
            <p:cNvPr id="1605" name="Google Shape;1605;p38"/>
            <p:cNvSpPr/>
            <p:nvPr/>
          </p:nvSpPr>
          <p:spPr>
            <a:xfrm>
              <a:off x="1111254" y="3163576"/>
              <a:ext cx="1206947" cy="1292886"/>
            </a:xfrm>
            <a:custGeom>
              <a:avLst/>
              <a:gdLst/>
              <a:ahLst/>
              <a:cxnLst/>
              <a:rect l="l" t="t" r="r" b="b"/>
              <a:pathLst>
                <a:path w="32321" h="34627" extrusionOk="0">
                  <a:moveTo>
                    <a:pt x="8777" y="1"/>
                  </a:moveTo>
                  <a:cubicBezTo>
                    <a:pt x="8522" y="1"/>
                    <a:pt x="8262" y="21"/>
                    <a:pt x="7998" y="64"/>
                  </a:cubicBezTo>
                  <a:cubicBezTo>
                    <a:pt x="7834" y="97"/>
                    <a:pt x="7669" y="130"/>
                    <a:pt x="7471" y="196"/>
                  </a:cubicBezTo>
                  <a:lnTo>
                    <a:pt x="7454" y="196"/>
                  </a:lnTo>
                  <a:cubicBezTo>
                    <a:pt x="4206" y="1103"/>
                    <a:pt x="2689" y="4830"/>
                    <a:pt x="3315" y="7716"/>
                  </a:cubicBezTo>
                  <a:cubicBezTo>
                    <a:pt x="3332" y="7781"/>
                    <a:pt x="3332" y="7847"/>
                    <a:pt x="3381" y="7880"/>
                  </a:cubicBezTo>
                  <a:cubicBezTo>
                    <a:pt x="3596" y="8705"/>
                    <a:pt x="4470" y="9018"/>
                    <a:pt x="5607" y="9035"/>
                  </a:cubicBezTo>
                  <a:cubicBezTo>
                    <a:pt x="3266" y="10898"/>
                    <a:pt x="1518" y="13520"/>
                    <a:pt x="792" y="16636"/>
                  </a:cubicBezTo>
                  <a:cubicBezTo>
                    <a:pt x="1" y="20083"/>
                    <a:pt x="545" y="23710"/>
                    <a:pt x="2326" y="26745"/>
                  </a:cubicBezTo>
                  <a:cubicBezTo>
                    <a:pt x="2145" y="26975"/>
                    <a:pt x="1980" y="27239"/>
                    <a:pt x="1848" y="27503"/>
                  </a:cubicBezTo>
                  <a:cubicBezTo>
                    <a:pt x="1848" y="27536"/>
                    <a:pt x="1831" y="27536"/>
                    <a:pt x="1831" y="27553"/>
                  </a:cubicBezTo>
                  <a:cubicBezTo>
                    <a:pt x="1749" y="27783"/>
                    <a:pt x="1452" y="28476"/>
                    <a:pt x="1699" y="29201"/>
                  </a:cubicBezTo>
                  <a:cubicBezTo>
                    <a:pt x="1699" y="29218"/>
                    <a:pt x="1732" y="29234"/>
                    <a:pt x="1732" y="29267"/>
                  </a:cubicBezTo>
                  <a:cubicBezTo>
                    <a:pt x="1999" y="29935"/>
                    <a:pt x="2655" y="30364"/>
                    <a:pt x="3323" y="30364"/>
                  </a:cubicBezTo>
                  <a:cubicBezTo>
                    <a:pt x="3481" y="30364"/>
                    <a:pt x="3639" y="30340"/>
                    <a:pt x="3794" y="30290"/>
                  </a:cubicBezTo>
                  <a:lnTo>
                    <a:pt x="4024" y="30224"/>
                  </a:lnTo>
                  <a:cubicBezTo>
                    <a:pt x="4321" y="30125"/>
                    <a:pt x="4519" y="29944"/>
                    <a:pt x="4668" y="29729"/>
                  </a:cubicBezTo>
                  <a:cubicBezTo>
                    <a:pt x="4997" y="30042"/>
                    <a:pt x="5327" y="30339"/>
                    <a:pt x="5673" y="30603"/>
                  </a:cubicBezTo>
                  <a:cubicBezTo>
                    <a:pt x="6119" y="30949"/>
                    <a:pt x="6531" y="31246"/>
                    <a:pt x="6943" y="31494"/>
                  </a:cubicBezTo>
                  <a:cubicBezTo>
                    <a:pt x="8213" y="32269"/>
                    <a:pt x="9598" y="32846"/>
                    <a:pt x="11032" y="33192"/>
                  </a:cubicBezTo>
                  <a:cubicBezTo>
                    <a:pt x="12063" y="33438"/>
                    <a:pt x="13115" y="33559"/>
                    <a:pt x="14169" y="33559"/>
                  </a:cubicBezTo>
                  <a:cubicBezTo>
                    <a:pt x="15374" y="33559"/>
                    <a:pt x="16581" y="33401"/>
                    <a:pt x="17760" y="33093"/>
                  </a:cubicBezTo>
                  <a:cubicBezTo>
                    <a:pt x="18008" y="33571"/>
                    <a:pt x="18387" y="34000"/>
                    <a:pt x="18849" y="34280"/>
                  </a:cubicBezTo>
                  <a:cubicBezTo>
                    <a:pt x="19228" y="34495"/>
                    <a:pt x="19591" y="34627"/>
                    <a:pt x="19970" y="34627"/>
                  </a:cubicBezTo>
                  <a:cubicBezTo>
                    <a:pt x="20382" y="34627"/>
                    <a:pt x="20761" y="34478"/>
                    <a:pt x="21075" y="34214"/>
                  </a:cubicBezTo>
                  <a:cubicBezTo>
                    <a:pt x="21652" y="33687"/>
                    <a:pt x="21800" y="32846"/>
                    <a:pt x="21454" y="32021"/>
                  </a:cubicBezTo>
                  <a:cubicBezTo>
                    <a:pt x="21404" y="31889"/>
                    <a:pt x="21338" y="31757"/>
                    <a:pt x="21305" y="31625"/>
                  </a:cubicBezTo>
                  <a:cubicBezTo>
                    <a:pt x="24504" y="29713"/>
                    <a:pt x="26764" y="26596"/>
                    <a:pt x="27638" y="22968"/>
                  </a:cubicBezTo>
                  <a:cubicBezTo>
                    <a:pt x="28248" y="20297"/>
                    <a:pt x="28050" y="17609"/>
                    <a:pt x="27176" y="15185"/>
                  </a:cubicBezTo>
                  <a:lnTo>
                    <a:pt x="27176" y="15185"/>
                  </a:lnTo>
                  <a:cubicBezTo>
                    <a:pt x="27440" y="15284"/>
                    <a:pt x="27753" y="15383"/>
                    <a:pt x="28066" y="15383"/>
                  </a:cubicBezTo>
                  <a:cubicBezTo>
                    <a:pt x="28330" y="15383"/>
                    <a:pt x="28577" y="15334"/>
                    <a:pt x="28825" y="15169"/>
                  </a:cubicBezTo>
                  <a:cubicBezTo>
                    <a:pt x="28891" y="15119"/>
                    <a:pt x="28973" y="15086"/>
                    <a:pt x="29039" y="15037"/>
                  </a:cubicBezTo>
                  <a:cubicBezTo>
                    <a:pt x="31298" y="13108"/>
                    <a:pt x="32321" y="9447"/>
                    <a:pt x="30292" y="6973"/>
                  </a:cubicBezTo>
                  <a:cubicBezTo>
                    <a:pt x="29946" y="6561"/>
                    <a:pt x="29484" y="6050"/>
                    <a:pt x="28874" y="5786"/>
                  </a:cubicBezTo>
                  <a:cubicBezTo>
                    <a:pt x="27984" y="5268"/>
                    <a:pt x="26941" y="5017"/>
                    <a:pt x="25877" y="5017"/>
                  </a:cubicBezTo>
                  <a:cubicBezTo>
                    <a:pt x="24300" y="5017"/>
                    <a:pt x="22678" y="5567"/>
                    <a:pt x="21437" y="6611"/>
                  </a:cubicBezTo>
                  <a:cubicBezTo>
                    <a:pt x="21322" y="6677"/>
                    <a:pt x="21240" y="6726"/>
                    <a:pt x="21157" y="6792"/>
                  </a:cubicBezTo>
                  <a:cubicBezTo>
                    <a:pt x="20943" y="7023"/>
                    <a:pt x="20811" y="7287"/>
                    <a:pt x="20778" y="7600"/>
                  </a:cubicBezTo>
                  <a:cubicBezTo>
                    <a:pt x="20646" y="7534"/>
                    <a:pt x="20530" y="7452"/>
                    <a:pt x="20382" y="7386"/>
                  </a:cubicBezTo>
                  <a:cubicBezTo>
                    <a:pt x="20498" y="7204"/>
                    <a:pt x="20613" y="7006"/>
                    <a:pt x="20662" y="6776"/>
                  </a:cubicBezTo>
                  <a:cubicBezTo>
                    <a:pt x="20811" y="6446"/>
                    <a:pt x="20811" y="6067"/>
                    <a:pt x="20662" y="5770"/>
                  </a:cubicBezTo>
                  <a:cubicBezTo>
                    <a:pt x="20530" y="5407"/>
                    <a:pt x="20250" y="5143"/>
                    <a:pt x="19838" y="4978"/>
                  </a:cubicBezTo>
                  <a:cubicBezTo>
                    <a:pt x="19376" y="4780"/>
                    <a:pt x="18915" y="4648"/>
                    <a:pt x="18436" y="4550"/>
                  </a:cubicBezTo>
                  <a:lnTo>
                    <a:pt x="18387" y="4550"/>
                  </a:lnTo>
                  <a:cubicBezTo>
                    <a:pt x="18337" y="4550"/>
                    <a:pt x="18271" y="4533"/>
                    <a:pt x="18222" y="4500"/>
                  </a:cubicBezTo>
                  <a:cubicBezTo>
                    <a:pt x="18012" y="4458"/>
                    <a:pt x="17742" y="4403"/>
                    <a:pt x="17455" y="4403"/>
                  </a:cubicBezTo>
                  <a:cubicBezTo>
                    <a:pt x="17180" y="4403"/>
                    <a:pt x="16889" y="4454"/>
                    <a:pt x="16622" y="4615"/>
                  </a:cubicBezTo>
                  <a:cubicBezTo>
                    <a:pt x="16359" y="4747"/>
                    <a:pt x="16029" y="5077"/>
                    <a:pt x="15930" y="5720"/>
                  </a:cubicBezTo>
                  <a:cubicBezTo>
                    <a:pt x="15913" y="5803"/>
                    <a:pt x="15880" y="5935"/>
                    <a:pt x="15880" y="6100"/>
                  </a:cubicBezTo>
                  <a:cubicBezTo>
                    <a:pt x="15303" y="6034"/>
                    <a:pt x="14759" y="5984"/>
                    <a:pt x="14198" y="5984"/>
                  </a:cubicBezTo>
                  <a:cubicBezTo>
                    <a:pt x="14347" y="5687"/>
                    <a:pt x="14380" y="5358"/>
                    <a:pt x="14297" y="5061"/>
                  </a:cubicBezTo>
                  <a:lnTo>
                    <a:pt x="14297" y="5044"/>
                  </a:lnTo>
                  <a:cubicBezTo>
                    <a:pt x="13814" y="2446"/>
                    <a:pt x="11560" y="1"/>
                    <a:pt x="8777" y="1"/>
                  </a:cubicBezTo>
                  <a:close/>
                </a:path>
              </a:pathLst>
            </a:custGeom>
            <a:solidFill>
              <a:srgbClr val="FFFFFF"/>
            </a:solidFill>
            <a:ln>
              <a:noFill/>
            </a:ln>
            <a:effectLst>
              <a:outerShdw blurRad="57150" dist="19050" dir="5400000" algn="bl" rotWithShape="0">
                <a:schemeClr val="accent6">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38"/>
            <p:cNvGrpSpPr/>
            <p:nvPr/>
          </p:nvGrpSpPr>
          <p:grpSpPr>
            <a:xfrm>
              <a:off x="1156065" y="3210259"/>
              <a:ext cx="1093954" cy="1182046"/>
              <a:chOff x="441325" y="3000675"/>
              <a:chExt cx="1887103" cy="2039065"/>
            </a:xfrm>
          </p:grpSpPr>
          <p:sp>
            <p:nvSpPr>
              <p:cNvPr id="1607" name="Google Shape;1607;p38"/>
              <p:cNvSpPr/>
              <p:nvPr/>
            </p:nvSpPr>
            <p:spPr>
              <a:xfrm>
                <a:off x="1440158" y="3277540"/>
                <a:ext cx="178999" cy="160621"/>
              </a:xfrm>
              <a:custGeom>
                <a:avLst/>
                <a:gdLst/>
                <a:ahLst/>
                <a:cxnLst/>
                <a:rect l="l" t="t" r="r" b="b"/>
                <a:pathLst>
                  <a:path w="1198" h="1075" extrusionOk="0">
                    <a:moveTo>
                      <a:pt x="226" y="1"/>
                    </a:moveTo>
                    <a:cubicBezTo>
                      <a:pt x="176" y="1"/>
                      <a:pt x="131" y="8"/>
                      <a:pt x="97" y="30"/>
                    </a:cubicBezTo>
                    <a:cubicBezTo>
                      <a:pt x="42" y="50"/>
                      <a:pt x="28" y="119"/>
                      <a:pt x="21" y="182"/>
                    </a:cubicBezTo>
                    <a:cubicBezTo>
                      <a:pt x="7" y="237"/>
                      <a:pt x="0" y="292"/>
                      <a:pt x="28" y="348"/>
                    </a:cubicBezTo>
                    <a:cubicBezTo>
                      <a:pt x="90" y="479"/>
                      <a:pt x="298" y="376"/>
                      <a:pt x="339" y="521"/>
                    </a:cubicBezTo>
                    <a:cubicBezTo>
                      <a:pt x="215" y="652"/>
                      <a:pt x="139" y="812"/>
                      <a:pt x="97" y="998"/>
                    </a:cubicBezTo>
                    <a:lnTo>
                      <a:pt x="443" y="1075"/>
                    </a:lnTo>
                    <a:cubicBezTo>
                      <a:pt x="471" y="888"/>
                      <a:pt x="519" y="749"/>
                      <a:pt x="623" y="604"/>
                    </a:cubicBezTo>
                    <a:cubicBezTo>
                      <a:pt x="630" y="590"/>
                      <a:pt x="644" y="576"/>
                      <a:pt x="658" y="569"/>
                    </a:cubicBezTo>
                    <a:cubicBezTo>
                      <a:pt x="664" y="567"/>
                      <a:pt x="671" y="566"/>
                      <a:pt x="677" y="566"/>
                    </a:cubicBezTo>
                    <a:cubicBezTo>
                      <a:pt x="688" y="566"/>
                      <a:pt x="699" y="569"/>
                      <a:pt x="713" y="569"/>
                    </a:cubicBezTo>
                    <a:cubicBezTo>
                      <a:pt x="803" y="590"/>
                      <a:pt x="907" y="597"/>
                      <a:pt x="1011" y="611"/>
                    </a:cubicBezTo>
                    <a:cubicBezTo>
                      <a:pt x="1021" y="618"/>
                      <a:pt x="1030" y="621"/>
                      <a:pt x="1038" y="621"/>
                    </a:cubicBezTo>
                    <a:cubicBezTo>
                      <a:pt x="1047" y="621"/>
                      <a:pt x="1055" y="618"/>
                      <a:pt x="1066" y="611"/>
                    </a:cubicBezTo>
                    <a:cubicBezTo>
                      <a:pt x="1073" y="611"/>
                      <a:pt x="1080" y="597"/>
                      <a:pt x="1094" y="590"/>
                    </a:cubicBezTo>
                    <a:cubicBezTo>
                      <a:pt x="1128" y="535"/>
                      <a:pt x="1149" y="472"/>
                      <a:pt x="1170" y="417"/>
                    </a:cubicBezTo>
                    <a:cubicBezTo>
                      <a:pt x="1184" y="382"/>
                      <a:pt x="1197" y="334"/>
                      <a:pt x="1177" y="299"/>
                    </a:cubicBezTo>
                    <a:cubicBezTo>
                      <a:pt x="1163" y="251"/>
                      <a:pt x="1107" y="223"/>
                      <a:pt x="1066" y="209"/>
                    </a:cubicBezTo>
                    <a:cubicBezTo>
                      <a:pt x="900" y="140"/>
                      <a:pt x="734" y="85"/>
                      <a:pt x="561" y="50"/>
                    </a:cubicBezTo>
                    <a:cubicBezTo>
                      <a:pt x="479" y="41"/>
                      <a:pt x="340" y="1"/>
                      <a:pt x="226"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441325" y="3376452"/>
                <a:ext cx="1711399" cy="1663288"/>
              </a:xfrm>
              <a:custGeom>
                <a:avLst/>
                <a:gdLst/>
                <a:ahLst/>
                <a:cxnLst/>
                <a:rect l="l" t="t" r="r" b="b"/>
                <a:pathLst>
                  <a:path w="11454" h="11132" extrusionOk="0">
                    <a:moveTo>
                      <a:pt x="5564" y="1"/>
                    </a:moveTo>
                    <a:cubicBezTo>
                      <a:pt x="3134" y="1"/>
                      <a:pt x="934" y="1660"/>
                      <a:pt x="353" y="4129"/>
                    </a:cubicBezTo>
                    <a:cubicBezTo>
                      <a:pt x="0" y="5637"/>
                      <a:pt x="318" y="7153"/>
                      <a:pt x="1121" y="8336"/>
                    </a:cubicBezTo>
                    <a:cubicBezTo>
                      <a:pt x="969" y="8447"/>
                      <a:pt x="844" y="8592"/>
                      <a:pt x="768" y="8765"/>
                    </a:cubicBezTo>
                    <a:cubicBezTo>
                      <a:pt x="720" y="8897"/>
                      <a:pt x="685" y="9035"/>
                      <a:pt x="727" y="9167"/>
                    </a:cubicBezTo>
                    <a:cubicBezTo>
                      <a:pt x="767" y="9271"/>
                      <a:pt x="881" y="9356"/>
                      <a:pt x="990" y="9356"/>
                    </a:cubicBezTo>
                    <a:cubicBezTo>
                      <a:pt x="1011" y="9356"/>
                      <a:pt x="1032" y="9353"/>
                      <a:pt x="1052" y="9347"/>
                    </a:cubicBezTo>
                    <a:cubicBezTo>
                      <a:pt x="1204" y="9291"/>
                      <a:pt x="1246" y="9118"/>
                      <a:pt x="1329" y="9001"/>
                    </a:cubicBezTo>
                    <a:cubicBezTo>
                      <a:pt x="1377" y="8938"/>
                      <a:pt x="1433" y="8876"/>
                      <a:pt x="1516" y="8842"/>
                    </a:cubicBezTo>
                    <a:cubicBezTo>
                      <a:pt x="2221" y="9665"/>
                      <a:pt x="3197" y="10288"/>
                      <a:pt x="4339" y="10558"/>
                    </a:cubicBezTo>
                    <a:cubicBezTo>
                      <a:pt x="4749" y="10654"/>
                      <a:pt x="5158" y="10700"/>
                      <a:pt x="5560" y="10700"/>
                    </a:cubicBezTo>
                    <a:cubicBezTo>
                      <a:pt x="6168" y="10700"/>
                      <a:pt x="6760" y="10595"/>
                      <a:pt x="7315" y="10399"/>
                    </a:cubicBezTo>
                    <a:cubicBezTo>
                      <a:pt x="7377" y="10655"/>
                      <a:pt x="7536" y="10938"/>
                      <a:pt x="7744" y="11056"/>
                    </a:cubicBezTo>
                    <a:cubicBezTo>
                      <a:pt x="7832" y="11108"/>
                      <a:pt x="7915" y="11131"/>
                      <a:pt x="7988" y="11131"/>
                    </a:cubicBezTo>
                    <a:cubicBezTo>
                      <a:pt x="8207" y="11131"/>
                      <a:pt x="8332" y="10920"/>
                      <a:pt x="8208" y="10634"/>
                    </a:cubicBezTo>
                    <a:cubicBezTo>
                      <a:pt x="8145" y="10475"/>
                      <a:pt x="8069" y="10302"/>
                      <a:pt x="7993" y="10129"/>
                    </a:cubicBezTo>
                    <a:cubicBezTo>
                      <a:pt x="9349" y="9437"/>
                      <a:pt x="10408" y="8170"/>
                      <a:pt x="10775" y="6579"/>
                    </a:cubicBezTo>
                    <a:cubicBezTo>
                      <a:pt x="11453" y="3700"/>
                      <a:pt x="9668" y="821"/>
                      <a:pt x="6789" y="143"/>
                    </a:cubicBezTo>
                    <a:cubicBezTo>
                      <a:pt x="6378" y="47"/>
                      <a:pt x="5968" y="1"/>
                      <a:pt x="5564"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499148" y="3383624"/>
                <a:ext cx="1570800" cy="1629072"/>
              </a:xfrm>
              <a:custGeom>
                <a:avLst/>
                <a:gdLst/>
                <a:ahLst/>
                <a:cxnLst/>
                <a:rect l="l" t="t" r="r" b="b"/>
                <a:pathLst>
                  <a:path w="10513" h="10903" extrusionOk="0">
                    <a:moveTo>
                      <a:pt x="5482" y="1"/>
                    </a:moveTo>
                    <a:cubicBezTo>
                      <a:pt x="5085" y="1"/>
                      <a:pt x="4715" y="113"/>
                      <a:pt x="4367" y="358"/>
                    </a:cubicBezTo>
                    <a:cubicBezTo>
                      <a:pt x="4277" y="427"/>
                      <a:pt x="4187" y="489"/>
                      <a:pt x="4084" y="544"/>
                    </a:cubicBezTo>
                    <a:cubicBezTo>
                      <a:pt x="4001" y="586"/>
                      <a:pt x="3904" y="607"/>
                      <a:pt x="3814" y="634"/>
                    </a:cubicBezTo>
                    <a:cubicBezTo>
                      <a:pt x="2582" y="960"/>
                      <a:pt x="1482" y="1790"/>
                      <a:pt x="831" y="2897"/>
                    </a:cubicBezTo>
                    <a:cubicBezTo>
                      <a:pt x="181" y="4005"/>
                      <a:pt x="1" y="5375"/>
                      <a:pt x="333" y="6607"/>
                    </a:cubicBezTo>
                    <a:cubicBezTo>
                      <a:pt x="506" y="7250"/>
                      <a:pt x="796" y="7838"/>
                      <a:pt x="1101" y="8427"/>
                    </a:cubicBezTo>
                    <a:cubicBezTo>
                      <a:pt x="866" y="8600"/>
                      <a:pt x="700" y="8856"/>
                      <a:pt x="644" y="9146"/>
                    </a:cubicBezTo>
                    <a:cubicBezTo>
                      <a:pt x="622" y="9233"/>
                      <a:pt x="648" y="9282"/>
                      <a:pt x="710" y="9282"/>
                    </a:cubicBezTo>
                    <a:cubicBezTo>
                      <a:pt x="727" y="9282"/>
                      <a:pt x="747" y="9278"/>
                      <a:pt x="769" y="9271"/>
                    </a:cubicBezTo>
                    <a:cubicBezTo>
                      <a:pt x="852" y="9250"/>
                      <a:pt x="907" y="9050"/>
                      <a:pt x="963" y="8980"/>
                    </a:cubicBezTo>
                    <a:cubicBezTo>
                      <a:pt x="1004" y="8918"/>
                      <a:pt x="1066" y="8856"/>
                      <a:pt x="1142" y="8821"/>
                    </a:cubicBezTo>
                    <a:lnTo>
                      <a:pt x="1142" y="8821"/>
                    </a:lnTo>
                    <a:cubicBezTo>
                      <a:pt x="1136" y="8835"/>
                      <a:pt x="1765" y="9423"/>
                      <a:pt x="1828" y="9472"/>
                    </a:cubicBezTo>
                    <a:cubicBezTo>
                      <a:pt x="2084" y="9686"/>
                      <a:pt x="2326" y="9852"/>
                      <a:pt x="2637" y="9991"/>
                    </a:cubicBezTo>
                    <a:cubicBezTo>
                      <a:pt x="3433" y="10337"/>
                      <a:pt x="4312" y="10517"/>
                      <a:pt x="5177" y="10531"/>
                    </a:cubicBezTo>
                    <a:cubicBezTo>
                      <a:pt x="5215" y="10531"/>
                      <a:pt x="5253" y="10531"/>
                      <a:pt x="5292" y="10531"/>
                    </a:cubicBezTo>
                    <a:cubicBezTo>
                      <a:pt x="5862" y="10531"/>
                      <a:pt x="6513" y="10479"/>
                      <a:pt x="7025" y="10226"/>
                    </a:cubicBezTo>
                    <a:cubicBezTo>
                      <a:pt x="7029" y="10226"/>
                      <a:pt x="7037" y="10223"/>
                      <a:pt x="7044" y="10223"/>
                    </a:cubicBezTo>
                    <a:cubicBezTo>
                      <a:pt x="7047" y="10223"/>
                      <a:pt x="7050" y="10224"/>
                      <a:pt x="7052" y="10226"/>
                    </a:cubicBezTo>
                    <a:cubicBezTo>
                      <a:pt x="7059" y="10226"/>
                      <a:pt x="7059" y="10233"/>
                      <a:pt x="7059" y="10240"/>
                    </a:cubicBezTo>
                    <a:cubicBezTo>
                      <a:pt x="7129" y="10475"/>
                      <a:pt x="7225" y="10614"/>
                      <a:pt x="7398" y="10787"/>
                    </a:cubicBezTo>
                    <a:cubicBezTo>
                      <a:pt x="7447" y="10828"/>
                      <a:pt x="7509" y="10877"/>
                      <a:pt x="7578" y="10890"/>
                    </a:cubicBezTo>
                    <a:cubicBezTo>
                      <a:pt x="7613" y="10899"/>
                      <a:pt x="7643" y="10903"/>
                      <a:pt x="7669" y="10903"/>
                    </a:cubicBezTo>
                    <a:cubicBezTo>
                      <a:pt x="7987" y="10903"/>
                      <a:pt x="7702" y="10312"/>
                      <a:pt x="7606" y="10095"/>
                    </a:cubicBezTo>
                    <a:cubicBezTo>
                      <a:pt x="7599" y="10081"/>
                      <a:pt x="7585" y="10060"/>
                      <a:pt x="7585" y="10053"/>
                    </a:cubicBezTo>
                    <a:cubicBezTo>
                      <a:pt x="8097" y="9721"/>
                      <a:pt x="8540" y="9326"/>
                      <a:pt x="8969" y="8904"/>
                    </a:cubicBezTo>
                    <a:cubicBezTo>
                      <a:pt x="9710" y="8164"/>
                      <a:pt x="10111" y="6980"/>
                      <a:pt x="10250" y="5970"/>
                    </a:cubicBezTo>
                    <a:cubicBezTo>
                      <a:pt x="10513" y="4164"/>
                      <a:pt x="9855" y="2102"/>
                      <a:pt x="8305" y="1036"/>
                    </a:cubicBezTo>
                    <a:cubicBezTo>
                      <a:pt x="8056" y="863"/>
                      <a:pt x="7779" y="717"/>
                      <a:pt x="7502" y="586"/>
                    </a:cubicBezTo>
                    <a:cubicBezTo>
                      <a:pt x="6962" y="330"/>
                      <a:pt x="6402" y="115"/>
                      <a:pt x="5814" y="25"/>
                    </a:cubicBezTo>
                    <a:cubicBezTo>
                      <a:pt x="5701" y="9"/>
                      <a:pt x="5590" y="1"/>
                      <a:pt x="5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461944" y="3482238"/>
                <a:ext cx="1554215" cy="1391352"/>
              </a:xfrm>
              <a:custGeom>
                <a:avLst/>
                <a:gdLst/>
                <a:ahLst/>
                <a:cxnLst/>
                <a:rect l="l" t="t" r="r" b="b"/>
                <a:pathLst>
                  <a:path w="10402" h="9312" extrusionOk="0">
                    <a:moveTo>
                      <a:pt x="5198" y="0"/>
                    </a:moveTo>
                    <a:cubicBezTo>
                      <a:pt x="4749" y="0"/>
                      <a:pt x="4293" y="65"/>
                      <a:pt x="3841" y="203"/>
                    </a:cubicBezTo>
                    <a:cubicBezTo>
                      <a:pt x="1385" y="957"/>
                      <a:pt x="0" y="3559"/>
                      <a:pt x="755" y="6016"/>
                    </a:cubicBezTo>
                    <a:cubicBezTo>
                      <a:pt x="1365" y="8021"/>
                      <a:pt x="3211" y="9312"/>
                      <a:pt x="5205" y="9312"/>
                    </a:cubicBezTo>
                    <a:cubicBezTo>
                      <a:pt x="5653" y="9312"/>
                      <a:pt x="6110" y="9247"/>
                      <a:pt x="6561" y="9109"/>
                    </a:cubicBezTo>
                    <a:cubicBezTo>
                      <a:pt x="9018" y="8355"/>
                      <a:pt x="10402" y="5753"/>
                      <a:pt x="9654" y="3296"/>
                    </a:cubicBezTo>
                    <a:cubicBezTo>
                      <a:pt x="9039" y="1291"/>
                      <a:pt x="7192" y="0"/>
                      <a:pt x="5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193027" y="3646893"/>
                <a:ext cx="219341" cy="539836"/>
              </a:xfrm>
              <a:custGeom>
                <a:avLst/>
                <a:gdLst/>
                <a:ahLst/>
                <a:cxnLst/>
                <a:rect l="l" t="t" r="r" b="b"/>
                <a:pathLst>
                  <a:path w="1468" h="3613" extrusionOk="0">
                    <a:moveTo>
                      <a:pt x="1359" y="1"/>
                    </a:moveTo>
                    <a:cubicBezTo>
                      <a:pt x="1188" y="1"/>
                      <a:pt x="846" y="230"/>
                      <a:pt x="754" y="270"/>
                    </a:cubicBezTo>
                    <a:cubicBezTo>
                      <a:pt x="312" y="471"/>
                      <a:pt x="810" y="679"/>
                      <a:pt x="796" y="686"/>
                    </a:cubicBezTo>
                    <a:cubicBezTo>
                      <a:pt x="623" y="852"/>
                      <a:pt x="471" y="1038"/>
                      <a:pt x="339" y="1239"/>
                    </a:cubicBezTo>
                    <a:cubicBezTo>
                      <a:pt x="201" y="1447"/>
                      <a:pt x="90" y="1682"/>
                      <a:pt x="49" y="1924"/>
                    </a:cubicBezTo>
                    <a:cubicBezTo>
                      <a:pt x="0" y="2166"/>
                      <a:pt x="28" y="2436"/>
                      <a:pt x="166" y="2644"/>
                    </a:cubicBezTo>
                    <a:cubicBezTo>
                      <a:pt x="229" y="2727"/>
                      <a:pt x="298" y="2803"/>
                      <a:pt x="339" y="2900"/>
                    </a:cubicBezTo>
                    <a:cubicBezTo>
                      <a:pt x="429" y="3094"/>
                      <a:pt x="374" y="3343"/>
                      <a:pt x="208" y="3474"/>
                    </a:cubicBezTo>
                    <a:lnTo>
                      <a:pt x="616" y="3613"/>
                    </a:lnTo>
                    <a:cubicBezTo>
                      <a:pt x="886" y="3295"/>
                      <a:pt x="789" y="3018"/>
                      <a:pt x="588" y="2706"/>
                    </a:cubicBezTo>
                    <a:cubicBezTo>
                      <a:pt x="429" y="2457"/>
                      <a:pt x="277" y="2166"/>
                      <a:pt x="325" y="1862"/>
                    </a:cubicBezTo>
                    <a:cubicBezTo>
                      <a:pt x="346" y="1682"/>
                      <a:pt x="443" y="1523"/>
                      <a:pt x="540" y="1371"/>
                    </a:cubicBezTo>
                    <a:cubicBezTo>
                      <a:pt x="678" y="1163"/>
                      <a:pt x="810" y="969"/>
                      <a:pt x="997" y="803"/>
                    </a:cubicBezTo>
                    <a:cubicBezTo>
                      <a:pt x="997" y="802"/>
                      <a:pt x="998" y="802"/>
                      <a:pt x="999" y="802"/>
                    </a:cubicBezTo>
                    <a:cubicBezTo>
                      <a:pt x="1018" y="802"/>
                      <a:pt x="1157" y="921"/>
                      <a:pt x="1170" y="928"/>
                    </a:cubicBezTo>
                    <a:cubicBezTo>
                      <a:pt x="1189" y="941"/>
                      <a:pt x="1214" y="948"/>
                      <a:pt x="1238" y="948"/>
                    </a:cubicBezTo>
                    <a:cubicBezTo>
                      <a:pt x="1265" y="948"/>
                      <a:pt x="1293" y="939"/>
                      <a:pt x="1315" y="921"/>
                    </a:cubicBezTo>
                    <a:cubicBezTo>
                      <a:pt x="1384" y="865"/>
                      <a:pt x="1412" y="686"/>
                      <a:pt x="1433" y="602"/>
                    </a:cubicBezTo>
                    <a:cubicBezTo>
                      <a:pt x="1453" y="464"/>
                      <a:pt x="1467" y="312"/>
                      <a:pt x="1467" y="167"/>
                    </a:cubicBezTo>
                    <a:cubicBezTo>
                      <a:pt x="1467" y="125"/>
                      <a:pt x="1467" y="70"/>
                      <a:pt x="1440" y="35"/>
                    </a:cubicBezTo>
                    <a:cubicBezTo>
                      <a:pt x="1423" y="11"/>
                      <a:pt x="1395" y="1"/>
                      <a:pt x="1359"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657378" y="4178958"/>
                <a:ext cx="523401" cy="223824"/>
              </a:xfrm>
              <a:custGeom>
                <a:avLst/>
                <a:gdLst/>
                <a:ahLst/>
                <a:cxnLst/>
                <a:rect l="l" t="t" r="r" b="b"/>
                <a:pathLst>
                  <a:path w="3503" h="1498" extrusionOk="0">
                    <a:moveTo>
                      <a:pt x="3198" y="0"/>
                    </a:moveTo>
                    <a:cubicBezTo>
                      <a:pt x="2958" y="0"/>
                      <a:pt x="2806" y="201"/>
                      <a:pt x="2672" y="481"/>
                    </a:cubicBezTo>
                    <a:cubicBezTo>
                      <a:pt x="2526" y="785"/>
                      <a:pt x="2339" y="1076"/>
                      <a:pt x="2063" y="1166"/>
                    </a:cubicBezTo>
                    <a:cubicBezTo>
                      <a:pt x="1996" y="1186"/>
                      <a:pt x="1926" y="1195"/>
                      <a:pt x="1855" y="1195"/>
                    </a:cubicBezTo>
                    <a:cubicBezTo>
                      <a:pt x="1758" y="1195"/>
                      <a:pt x="1658" y="1179"/>
                      <a:pt x="1557" y="1159"/>
                    </a:cubicBezTo>
                    <a:cubicBezTo>
                      <a:pt x="1426" y="1125"/>
                      <a:pt x="1295" y="1090"/>
                      <a:pt x="1163" y="1041"/>
                    </a:cubicBezTo>
                    <a:cubicBezTo>
                      <a:pt x="1087" y="1021"/>
                      <a:pt x="886" y="965"/>
                      <a:pt x="900" y="868"/>
                    </a:cubicBezTo>
                    <a:cubicBezTo>
                      <a:pt x="907" y="792"/>
                      <a:pt x="914" y="709"/>
                      <a:pt x="907" y="626"/>
                    </a:cubicBezTo>
                    <a:cubicBezTo>
                      <a:pt x="907" y="605"/>
                      <a:pt x="907" y="585"/>
                      <a:pt x="886" y="571"/>
                    </a:cubicBezTo>
                    <a:cubicBezTo>
                      <a:pt x="879" y="557"/>
                      <a:pt x="865" y="550"/>
                      <a:pt x="852" y="550"/>
                    </a:cubicBezTo>
                    <a:cubicBezTo>
                      <a:pt x="829" y="546"/>
                      <a:pt x="807" y="545"/>
                      <a:pt x="784" y="545"/>
                    </a:cubicBezTo>
                    <a:cubicBezTo>
                      <a:pt x="721" y="545"/>
                      <a:pt x="656" y="558"/>
                      <a:pt x="596" y="578"/>
                    </a:cubicBezTo>
                    <a:cubicBezTo>
                      <a:pt x="429" y="626"/>
                      <a:pt x="263" y="689"/>
                      <a:pt x="111" y="758"/>
                    </a:cubicBezTo>
                    <a:cubicBezTo>
                      <a:pt x="77" y="778"/>
                      <a:pt x="42" y="792"/>
                      <a:pt x="21" y="827"/>
                    </a:cubicBezTo>
                    <a:cubicBezTo>
                      <a:pt x="0" y="903"/>
                      <a:pt x="77" y="965"/>
                      <a:pt x="118" y="1021"/>
                    </a:cubicBezTo>
                    <a:cubicBezTo>
                      <a:pt x="277" y="1208"/>
                      <a:pt x="457" y="1401"/>
                      <a:pt x="692" y="1484"/>
                    </a:cubicBezTo>
                    <a:cubicBezTo>
                      <a:pt x="702" y="1489"/>
                      <a:pt x="715" y="1497"/>
                      <a:pt x="726" y="1497"/>
                    </a:cubicBezTo>
                    <a:cubicBezTo>
                      <a:pt x="732" y="1497"/>
                      <a:pt x="737" y="1496"/>
                      <a:pt x="741" y="1491"/>
                    </a:cubicBezTo>
                    <a:cubicBezTo>
                      <a:pt x="769" y="1484"/>
                      <a:pt x="775" y="1457"/>
                      <a:pt x="782" y="1436"/>
                    </a:cubicBezTo>
                    <a:lnTo>
                      <a:pt x="865" y="1201"/>
                    </a:lnTo>
                    <a:cubicBezTo>
                      <a:pt x="866" y="1199"/>
                      <a:pt x="868" y="1198"/>
                      <a:pt x="871" y="1198"/>
                    </a:cubicBezTo>
                    <a:cubicBezTo>
                      <a:pt x="912" y="1198"/>
                      <a:pt x="1158" y="1312"/>
                      <a:pt x="1184" y="1318"/>
                    </a:cubicBezTo>
                    <a:cubicBezTo>
                      <a:pt x="1301" y="1367"/>
                      <a:pt x="1433" y="1408"/>
                      <a:pt x="1557" y="1436"/>
                    </a:cubicBezTo>
                    <a:cubicBezTo>
                      <a:pt x="1688" y="1468"/>
                      <a:pt x="1828" y="1488"/>
                      <a:pt x="1964" y="1488"/>
                    </a:cubicBezTo>
                    <a:cubicBezTo>
                      <a:pt x="2067" y="1488"/>
                      <a:pt x="2168" y="1476"/>
                      <a:pt x="2263" y="1450"/>
                    </a:cubicBezTo>
                    <a:cubicBezTo>
                      <a:pt x="2492" y="1381"/>
                      <a:pt x="2699" y="1228"/>
                      <a:pt x="2817" y="986"/>
                    </a:cubicBezTo>
                    <a:cubicBezTo>
                      <a:pt x="2859" y="882"/>
                      <a:pt x="2893" y="765"/>
                      <a:pt x="2955" y="675"/>
                    </a:cubicBezTo>
                    <a:cubicBezTo>
                      <a:pt x="3035" y="551"/>
                      <a:pt x="3162" y="487"/>
                      <a:pt x="3291" y="487"/>
                    </a:cubicBezTo>
                    <a:cubicBezTo>
                      <a:pt x="3364" y="487"/>
                      <a:pt x="3437" y="507"/>
                      <a:pt x="3502" y="550"/>
                    </a:cubicBezTo>
                    <a:lnTo>
                      <a:pt x="3426" y="52"/>
                    </a:lnTo>
                    <a:cubicBezTo>
                      <a:pt x="3342" y="17"/>
                      <a:pt x="3266" y="0"/>
                      <a:pt x="3198"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148502" y="4129651"/>
                <a:ext cx="178999" cy="163759"/>
              </a:xfrm>
              <a:custGeom>
                <a:avLst/>
                <a:gdLst/>
                <a:ahLst/>
                <a:cxnLst/>
                <a:rect l="l" t="t" r="r" b="b"/>
                <a:pathLst>
                  <a:path w="1198" h="1096" extrusionOk="0">
                    <a:moveTo>
                      <a:pt x="599" y="0"/>
                    </a:moveTo>
                    <a:cubicBezTo>
                      <a:pt x="350" y="0"/>
                      <a:pt x="129" y="169"/>
                      <a:pt x="70" y="423"/>
                    </a:cubicBezTo>
                    <a:cubicBezTo>
                      <a:pt x="1" y="714"/>
                      <a:pt x="181" y="1012"/>
                      <a:pt x="471" y="1081"/>
                    </a:cubicBezTo>
                    <a:cubicBezTo>
                      <a:pt x="514" y="1091"/>
                      <a:pt x="557" y="1096"/>
                      <a:pt x="599" y="1096"/>
                    </a:cubicBezTo>
                    <a:cubicBezTo>
                      <a:pt x="848" y="1096"/>
                      <a:pt x="1069" y="927"/>
                      <a:pt x="1129" y="673"/>
                    </a:cubicBezTo>
                    <a:cubicBezTo>
                      <a:pt x="1198" y="382"/>
                      <a:pt x="1018" y="77"/>
                      <a:pt x="727" y="15"/>
                    </a:cubicBezTo>
                    <a:cubicBezTo>
                      <a:pt x="684" y="5"/>
                      <a:pt x="641" y="0"/>
                      <a:pt x="59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617036" y="3000675"/>
                <a:ext cx="596764" cy="407006"/>
              </a:xfrm>
              <a:custGeom>
                <a:avLst/>
                <a:gdLst/>
                <a:ahLst/>
                <a:cxnLst/>
                <a:rect l="l" t="t" r="r" b="b"/>
                <a:pathLst>
                  <a:path w="3994" h="2724" extrusionOk="0">
                    <a:moveTo>
                      <a:pt x="2103" y="0"/>
                    </a:moveTo>
                    <a:cubicBezTo>
                      <a:pt x="2019" y="0"/>
                      <a:pt x="1934" y="7"/>
                      <a:pt x="1848" y="21"/>
                    </a:cubicBezTo>
                    <a:cubicBezTo>
                      <a:pt x="658" y="229"/>
                      <a:pt x="0" y="1585"/>
                      <a:pt x="243" y="2706"/>
                    </a:cubicBezTo>
                    <a:cubicBezTo>
                      <a:pt x="291" y="2719"/>
                      <a:pt x="338" y="2724"/>
                      <a:pt x="385" y="2724"/>
                    </a:cubicBezTo>
                    <a:cubicBezTo>
                      <a:pt x="520" y="2724"/>
                      <a:pt x="653" y="2681"/>
                      <a:pt x="796" y="2651"/>
                    </a:cubicBezTo>
                    <a:cubicBezTo>
                      <a:pt x="1883" y="2408"/>
                      <a:pt x="2921" y="2097"/>
                      <a:pt x="3994" y="1765"/>
                    </a:cubicBezTo>
                    <a:cubicBezTo>
                      <a:pt x="3828" y="862"/>
                      <a:pt x="3050" y="0"/>
                      <a:pt x="2103"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724614" y="3000675"/>
                <a:ext cx="489185" cy="318254"/>
              </a:xfrm>
              <a:custGeom>
                <a:avLst/>
                <a:gdLst/>
                <a:ahLst/>
                <a:cxnLst/>
                <a:rect l="l" t="t" r="r" b="b"/>
                <a:pathLst>
                  <a:path w="3274" h="2130" extrusionOk="0">
                    <a:moveTo>
                      <a:pt x="3274" y="1765"/>
                    </a:moveTo>
                    <a:cubicBezTo>
                      <a:pt x="3274" y="1765"/>
                      <a:pt x="3274" y="1765"/>
                      <a:pt x="3274" y="1765"/>
                    </a:cubicBezTo>
                    <a:cubicBezTo>
                      <a:pt x="3274" y="1765"/>
                      <a:pt x="3274" y="1765"/>
                      <a:pt x="3274" y="1765"/>
                    </a:cubicBezTo>
                    <a:close/>
                    <a:moveTo>
                      <a:pt x="1383" y="0"/>
                    </a:moveTo>
                    <a:cubicBezTo>
                      <a:pt x="1299" y="0"/>
                      <a:pt x="1214" y="7"/>
                      <a:pt x="1128" y="21"/>
                    </a:cubicBezTo>
                    <a:cubicBezTo>
                      <a:pt x="644" y="104"/>
                      <a:pt x="298" y="367"/>
                      <a:pt x="0" y="741"/>
                    </a:cubicBezTo>
                    <a:cubicBezTo>
                      <a:pt x="251" y="554"/>
                      <a:pt x="572" y="446"/>
                      <a:pt x="886" y="446"/>
                    </a:cubicBezTo>
                    <a:cubicBezTo>
                      <a:pt x="944" y="446"/>
                      <a:pt x="1002" y="449"/>
                      <a:pt x="1059" y="457"/>
                    </a:cubicBezTo>
                    <a:cubicBezTo>
                      <a:pt x="1433" y="512"/>
                      <a:pt x="1779" y="741"/>
                      <a:pt x="1973" y="1059"/>
                    </a:cubicBezTo>
                    <a:cubicBezTo>
                      <a:pt x="2152" y="1377"/>
                      <a:pt x="2180" y="1813"/>
                      <a:pt x="1979" y="2125"/>
                    </a:cubicBezTo>
                    <a:cubicBezTo>
                      <a:pt x="1987" y="2128"/>
                      <a:pt x="1998" y="2130"/>
                      <a:pt x="2013" y="2130"/>
                    </a:cubicBezTo>
                    <a:cubicBezTo>
                      <a:pt x="2236" y="2130"/>
                      <a:pt x="3256" y="1765"/>
                      <a:pt x="3273" y="1765"/>
                    </a:cubicBezTo>
                    <a:cubicBezTo>
                      <a:pt x="3273" y="1765"/>
                      <a:pt x="3274" y="1765"/>
                      <a:pt x="3274" y="1765"/>
                    </a:cubicBezTo>
                    <a:lnTo>
                      <a:pt x="3274" y="1765"/>
                    </a:lnTo>
                    <a:cubicBezTo>
                      <a:pt x="3108" y="862"/>
                      <a:pt x="2330" y="0"/>
                      <a:pt x="1383"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647068" y="3246014"/>
                <a:ext cx="577041" cy="191251"/>
              </a:xfrm>
              <a:custGeom>
                <a:avLst/>
                <a:gdLst/>
                <a:ahLst/>
                <a:cxnLst/>
                <a:rect l="l" t="t" r="r" b="b"/>
                <a:pathLst>
                  <a:path w="3862" h="1280" extrusionOk="0">
                    <a:moveTo>
                      <a:pt x="3266" y="0"/>
                    </a:moveTo>
                    <a:cubicBezTo>
                      <a:pt x="2900" y="0"/>
                      <a:pt x="2383" y="74"/>
                      <a:pt x="1820" y="220"/>
                    </a:cubicBezTo>
                    <a:cubicBezTo>
                      <a:pt x="782" y="490"/>
                      <a:pt x="0" y="884"/>
                      <a:pt x="56" y="1119"/>
                    </a:cubicBezTo>
                    <a:cubicBezTo>
                      <a:pt x="84" y="1227"/>
                      <a:pt x="283" y="1279"/>
                      <a:pt x="590" y="1279"/>
                    </a:cubicBezTo>
                    <a:cubicBezTo>
                      <a:pt x="957" y="1279"/>
                      <a:pt x="1477" y="1204"/>
                      <a:pt x="2042" y="1057"/>
                    </a:cubicBezTo>
                    <a:cubicBezTo>
                      <a:pt x="3066" y="794"/>
                      <a:pt x="3862" y="386"/>
                      <a:pt x="3806" y="157"/>
                    </a:cubicBezTo>
                    <a:cubicBezTo>
                      <a:pt x="3778" y="53"/>
                      <a:pt x="3576" y="0"/>
                      <a:pt x="3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755422" y="3315491"/>
                <a:ext cx="573007" cy="510402"/>
              </a:xfrm>
              <a:custGeom>
                <a:avLst/>
                <a:gdLst/>
                <a:ahLst/>
                <a:cxnLst/>
                <a:rect l="l" t="t" r="r" b="b"/>
                <a:pathLst>
                  <a:path w="3835" h="3416" extrusionOk="0">
                    <a:moveTo>
                      <a:pt x="1635" y="0"/>
                    </a:moveTo>
                    <a:cubicBezTo>
                      <a:pt x="1042" y="0"/>
                      <a:pt x="437" y="223"/>
                      <a:pt x="1" y="613"/>
                    </a:cubicBezTo>
                    <a:cubicBezTo>
                      <a:pt x="63" y="800"/>
                      <a:pt x="195" y="924"/>
                      <a:pt x="333" y="1063"/>
                    </a:cubicBezTo>
                    <a:cubicBezTo>
                      <a:pt x="1094" y="1893"/>
                      <a:pt x="1876" y="2654"/>
                      <a:pt x="2700" y="3416"/>
                    </a:cubicBezTo>
                    <a:cubicBezTo>
                      <a:pt x="3468" y="2765"/>
                      <a:pt x="3835" y="1506"/>
                      <a:pt x="3150" y="675"/>
                    </a:cubicBezTo>
                    <a:cubicBezTo>
                      <a:pt x="2768" y="209"/>
                      <a:pt x="2208" y="0"/>
                      <a:pt x="1635"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1977750" y="3350753"/>
                <a:ext cx="350677" cy="475140"/>
              </a:xfrm>
              <a:custGeom>
                <a:avLst/>
                <a:gdLst/>
                <a:ahLst/>
                <a:cxnLst/>
                <a:rect l="l" t="t" r="r" b="b"/>
                <a:pathLst>
                  <a:path w="2347" h="3180" extrusionOk="0">
                    <a:moveTo>
                      <a:pt x="1012" y="0"/>
                    </a:moveTo>
                    <a:cubicBezTo>
                      <a:pt x="996" y="0"/>
                      <a:pt x="979" y="1"/>
                      <a:pt x="963" y="3"/>
                    </a:cubicBezTo>
                    <a:cubicBezTo>
                      <a:pt x="1198" y="273"/>
                      <a:pt x="1198" y="681"/>
                      <a:pt x="1080" y="1014"/>
                    </a:cubicBezTo>
                    <a:cubicBezTo>
                      <a:pt x="935" y="1456"/>
                      <a:pt x="596" y="1844"/>
                      <a:pt x="160" y="1975"/>
                    </a:cubicBezTo>
                    <a:cubicBezTo>
                      <a:pt x="125" y="1982"/>
                      <a:pt x="91" y="1996"/>
                      <a:pt x="70" y="2017"/>
                    </a:cubicBezTo>
                    <a:cubicBezTo>
                      <a:pt x="1" y="2134"/>
                      <a:pt x="1212" y="3174"/>
                      <a:pt x="1212" y="3180"/>
                    </a:cubicBezTo>
                    <a:lnTo>
                      <a:pt x="1212" y="3180"/>
                    </a:lnTo>
                    <a:cubicBezTo>
                      <a:pt x="1980" y="2529"/>
                      <a:pt x="2347" y="1270"/>
                      <a:pt x="1662" y="439"/>
                    </a:cubicBezTo>
                    <a:cubicBezTo>
                      <a:pt x="1505" y="250"/>
                      <a:pt x="1275" y="0"/>
                      <a:pt x="1012" y="0"/>
                    </a:cubicBezTo>
                    <a:close/>
                    <a:moveTo>
                      <a:pt x="1212" y="3180"/>
                    </a:moveTo>
                    <a:cubicBezTo>
                      <a:pt x="1212" y="3180"/>
                      <a:pt x="1212" y="3180"/>
                      <a:pt x="1212" y="3180"/>
                    </a:cubicBezTo>
                    <a:cubicBezTo>
                      <a:pt x="1212" y="3180"/>
                      <a:pt x="1212" y="3180"/>
                      <a:pt x="1212" y="318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1724493" y="3405289"/>
                <a:ext cx="456164" cy="427476"/>
              </a:xfrm>
              <a:custGeom>
                <a:avLst/>
                <a:gdLst/>
                <a:ahLst/>
                <a:cxnLst/>
                <a:rect l="l" t="t" r="r" b="b"/>
                <a:pathLst>
                  <a:path w="3053" h="2861" extrusionOk="0">
                    <a:moveTo>
                      <a:pt x="267" y="0"/>
                    </a:moveTo>
                    <a:cubicBezTo>
                      <a:pt x="227" y="0"/>
                      <a:pt x="195" y="11"/>
                      <a:pt x="173" y="33"/>
                    </a:cubicBezTo>
                    <a:cubicBezTo>
                      <a:pt x="0" y="199"/>
                      <a:pt x="464" y="960"/>
                      <a:pt x="1211" y="1728"/>
                    </a:cubicBezTo>
                    <a:cubicBezTo>
                      <a:pt x="1861" y="2402"/>
                      <a:pt x="2510" y="2861"/>
                      <a:pt x="2783" y="2861"/>
                    </a:cubicBezTo>
                    <a:cubicBezTo>
                      <a:pt x="2824" y="2861"/>
                      <a:pt x="2856" y="2850"/>
                      <a:pt x="2879" y="2828"/>
                    </a:cubicBezTo>
                    <a:cubicBezTo>
                      <a:pt x="3052" y="2662"/>
                      <a:pt x="2582" y="1901"/>
                      <a:pt x="1834" y="1126"/>
                    </a:cubicBezTo>
                    <a:cubicBezTo>
                      <a:pt x="1185" y="459"/>
                      <a:pt x="536"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1859862" y="3324606"/>
                <a:ext cx="160472" cy="46617"/>
              </a:xfrm>
              <a:custGeom>
                <a:avLst/>
                <a:gdLst/>
                <a:ahLst/>
                <a:cxnLst/>
                <a:rect l="l" t="t" r="r" b="b"/>
                <a:pathLst>
                  <a:path w="1074" h="312" extrusionOk="0">
                    <a:moveTo>
                      <a:pt x="907" y="1"/>
                    </a:moveTo>
                    <a:cubicBezTo>
                      <a:pt x="708" y="1"/>
                      <a:pt x="316" y="115"/>
                      <a:pt x="257" y="137"/>
                    </a:cubicBezTo>
                    <a:cubicBezTo>
                      <a:pt x="160" y="164"/>
                      <a:pt x="49" y="213"/>
                      <a:pt x="1" y="303"/>
                    </a:cubicBezTo>
                    <a:cubicBezTo>
                      <a:pt x="18" y="309"/>
                      <a:pt x="37" y="311"/>
                      <a:pt x="55" y="311"/>
                    </a:cubicBezTo>
                    <a:cubicBezTo>
                      <a:pt x="102" y="311"/>
                      <a:pt x="150" y="295"/>
                      <a:pt x="195" y="275"/>
                    </a:cubicBezTo>
                    <a:cubicBezTo>
                      <a:pt x="291" y="240"/>
                      <a:pt x="1073" y="151"/>
                      <a:pt x="1018" y="33"/>
                    </a:cubicBezTo>
                    <a:cubicBezTo>
                      <a:pt x="1004" y="10"/>
                      <a:pt x="964" y="1"/>
                      <a:pt x="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711167" y="3581150"/>
                <a:ext cx="476186" cy="400133"/>
              </a:xfrm>
              <a:custGeom>
                <a:avLst/>
                <a:gdLst/>
                <a:ahLst/>
                <a:cxnLst/>
                <a:rect l="l" t="t" r="r" b="b"/>
                <a:pathLst>
                  <a:path w="3187" h="2678" extrusionOk="0">
                    <a:moveTo>
                      <a:pt x="2214" y="0"/>
                    </a:moveTo>
                    <a:cubicBezTo>
                      <a:pt x="2139" y="0"/>
                      <a:pt x="2064" y="8"/>
                      <a:pt x="1993" y="25"/>
                    </a:cubicBezTo>
                    <a:cubicBezTo>
                      <a:pt x="1301" y="191"/>
                      <a:pt x="678" y="648"/>
                      <a:pt x="319" y="1271"/>
                    </a:cubicBezTo>
                    <a:cubicBezTo>
                      <a:pt x="104" y="1651"/>
                      <a:pt x="0" y="2164"/>
                      <a:pt x="249" y="2530"/>
                    </a:cubicBezTo>
                    <a:cubicBezTo>
                      <a:pt x="284" y="2579"/>
                      <a:pt x="339" y="2634"/>
                      <a:pt x="388" y="2655"/>
                    </a:cubicBezTo>
                    <a:cubicBezTo>
                      <a:pt x="422" y="2671"/>
                      <a:pt x="456" y="2678"/>
                      <a:pt x="490" y="2678"/>
                    </a:cubicBezTo>
                    <a:cubicBezTo>
                      <a:pt x="650" y="2678"/>
                      <a:pt x="807" y="2523"/>
                      <a:pt x="921" y="2392"/>
                    </a:cubicBezTo>
                    <a:cubicBezTo>
                      <a:pt x="1315" y="1914"/>
                      <a:pt x="1786" y="1499"/>
                      <a:pt x="2305" y="1160"/>
                    </a:cubicBezTo>
                    <a:cubicBezTo>
                      <a:pt x="2450" y="1063"/>
                      <a:pt x="2602" y="973"/>
                      <a:pt x="2720" y="842"/>
                    </a:cubicBezTo>
                    <a:cubicBezTo>
                      <a:pt x="3187" y="333"/>
                      <a:pt x="2696" y="0"/>
                      <a:pt x="2214" y="0"/>
                    </a:cubicBezTo>
                    <a:close/>
                  </a:path>
                </a:pathLst>
              </a:custGeom>
              <a:solidFill>
                <a:srgbClr val="FFFFFF">
                  <a:alpha val="5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2" name="Google Shape;1622;p38"/>
          <p:cNvGrpSpPr/>
          <p:nvPr/>
        </p:nvGrpSpPr>
        <p:grpSpPr>
          <a:xfrm>
            <a:off x="7205725" y="1352880"/>
            <a:ext cx="1868057" cy="1354308"/>
            <a:chOff x="7205725" y="1352880"/>
            <a:chExt cx="1868057" cy="1354308"/>
          </a:xfrm>
        </p:grpSpPr>
        <p:sp>
          <p:nvSpPr>
            <p:cNvPr id="1623" name="Google Shape;1623;p38"/>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38"/>
            <p:cNvGrpSpPr/>
            <p:nvPr/>
          </p:nvGrpSpPr>
          <p:grpSpPr>
            <a:xfrm rot="-730338">
              <a:off x="7338265" y="1574391"/>
              <a:ext cx="1608957" cy="907420"/>
              <a:chOff x="4917725" y="2843500"/>
              <a:chExt cx="277625" cy="156575"/>
            </a:xfrm>
          </p:grpSpPr>
          <p:sp>
            <p:nvSpPr>
              <p:cNvPr id="1625" name="Google Shape;1625;p38"/>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5"/>
                                        </p:tgtEl>
                                        <p:attrNameLst>
                                          <p:attrName>style.visibility</p:attrName>
                                        </p:attrNameLst>
                                      </p:cBhvr>
                                      <p:to>
                                        <p:strVal val="visible"/>
                                      </p:to>
                                    </p:set>
                                    <p:anim calcmode="lin" valueType="num">
                                      <p:cBhvr additive="base">
                                        <p:cTn id="7" dur="500" fill="hold"/>
                                        <p:tgtEl>
                                          <p:spTgt spid="1585"/>
                                        </p:tgtEl>
                                        <p:attrNameLst>
                                          <p:attrName>ppt_x</p:attrName>
                                        </p:attrNameLst>
                                      </p:cBhvr>
                                      <p:tavLst>
                                        <p:tav tm="0">
                                          <p:val>
                                            <p:strVal val="#ppt_x"/>
                                          </p:val>
                                        </p:tav>
                                        <p:tav tm="100000">
                                          <p:val>
                                            <p:strVal val="#ppt_x"/>
                                          </p:val>
                                        </p:tav>
                                      </p:tavLst>
                                    </p:anim>
                                    <p:anim calcmode="lin" valueType="num">
                                      <p:cBhvr additive="base">
                                        <p:cTn id="8" dur="500" fill="hold"/>
                                        <p:tgtEl>
                                          <p:spTgt spid="15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6"/>
                                        </p:tgtEl>
                                        <p:attrNameLst>
                                          <p:attrName>style.visibility</p:attrName>
                                        </p:attrNameLst>
                                      </p:cBhvr>
                                      <p:to>
                                        <p:strVal val="visible"/>
                                      </p:to>
                                    </p:set>
                                    <p:anim calcmode="lin" valueType="num">
                                      <p:cBhvr additive="base">
                                        <p:cTn id="11" dur="500" fill="hold"/>
                                        <p:tgtEl>
                                          <p:spTgt spid="1586"/>
                                        </p:tgtEl>
                                        <p:attrNameLst>
                                          <p:attrName>ppt_x</p:attrName>
                                        </p:attrNameLst>
                                      </p:cBhvr>
                                      <p:tavLst>
                                        <p:tav tm="0">
                                          <p:val>
                                            <p:strVal val="#ppt_x"/>
                                          </p:val>
                                        </p:tav>
                                        <p:tav tm="100000">
                                          <p:val>
                                            <p:strVal val="#ppt_x"/>
                                          </p:val>
                                        </p:tav>
                                      </p:tavLst>
                                    </p:anim>
                                    <p:anim calcmode="lin" valueType="num">
                                      <p:cBhvr additive="base">
                                        <p:cTn id="12" dur="500" fill="hold"/>
                                        <p:tgtEl>
                                          <p:spTgt spid="15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87">
                                            <p:txEl>
                                              <p:pRg st="0" end="0"/>
                                            </p:txEl>
                                          </p:spTgt>
                                        </p:tgtEl>
                                        <p:attrNameLst>
                                          <p:attrName>style.visibility</p:attrName>
                                        </p:attrNameLst>
                                      </p:cBhvr>
                                      <p:to>
                                        <p:strVal val="visible"/>
                                      </p:to>
                                    </p:set>
                                    <p:anim calcmode="lin" valueType="num">
                                      <p:cBhvr additive="base">
                                        <p:cTn id="15" dur="500" fill="hold"/>
                                        <p:tgtEl>
                                          <p:spTgt spid="158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8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88">
                                            <p:txEl>
                                              <p:pRg st="0" end="0"/>
                                            </p:txEl>
                                          </p:spTgt>
                                        </p:tgtEl>
                                        <p:attrNameLst>
                                          <p:attrName>style.visibility</p:attrName>
                                        </p:attrNameLst>
                                      </p:cBhvr>
                                      <p:to>
                                        <p:strVal val="visible"/>
                                      </p:to>
                                    </p:set>
                                    <p:anim calcmode="lin" valueType="num">
                                      <p:cBhvr additive="base">
                                        <p:cTn id="19" dur="500" fill="hold"/>
                                        <p:tgtEl>
                                          <p:spTgt spid="158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89"/>
                                        </p:tgtEl>
                                        <p:attrNameLst>
                                          <p:attrName>style.visibility</p:attrName>
                                        </p:attrNameLst>
                                      </p:cBhvr>
                                      <p:to>
                                        <p:strVal val="visible"/>
                                      </p:to>
                                    </p:set>
                                    <p:anim calcmode="lin" valueType="num">
                                      <p:cBhvr additive="base">
                                        <p:cTn id="23" dur="500" fill="hold"/>
                                        <p:tgtEl>
                                          <p:spTgt spid="1589"/>
                                        </p:tgtEl>
                                        <p:attrNameLst>
                                          <p:attrName>ppt_x</p:attrName>
                                        </p:attrNameLst>
                                      </p:cBhvr>
                                      <p:tavLst>
                                        <p:tav tm="0">
                                          <p:val>
                                            <p:strVal val="#ppt_x"/>
                                          </p:val>
                                        </p:tav>
                                        <p:tav tm="100000">
                                          <p:val>
                                            <p:strVal val="#ppt_x"/>
                                          </p:val>
                                        </p:tav>
                                      </p:tavLst>
                                    </p:anim>
                                    <p:anim calcmode="lin" valueType="num">
                                      <p:cBhvr additive="base">
                                        <p:cTn id="24" dur="500" fill="hold"/>
                                        <p:tgtEl>
                                          <p:spTgt spid="15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90"/>
                                        </p:tgtEl>
                                        <p:attrNameLst>
                                          <p:attrName>style.visibility</p:attrName>
                                        </p:attrNameLst>
                                      </p:cBhvr>
                                      <p:to>
                                        <p:strVal val="visible"/>
                                      </p:to>
                                    </p:set>
                                    <p:anim calcmode="lin" valueType="num">
                                      <p:cBhvr additive="base">
                                        <p:cTn id="27" dur="500" fill="hold"/>
                                        <p:tgtEl>
                                          <p:spTgt spid="1590"/>
                                        </p:tgtEl>
                                        <p:attrNameLst>
                                          <p:attrName>ppt_x</p:attrName>
                                        </p:attrNameLst>
                                      </p:cBhvr>
                                      <p:tavLst>
                                        <p:tav tm="0">
                                          <p:val>
                                            <p:strVal val="#ppt_x"/>
                                          </p:val>
                                        </p:tav>
                                        <p:tav tm="100000">
                                          <p:val>
                                            <p:strVal val="#ppt_x"/>
                                          </p:val>
                                        </p:tav>
                                      </p:tavLst>
                                    </p:anim>
                                    <p:anim calcmode="lin" valueType="num">
                                      <p:cBhvr additive="base">
                                        <p:cTn id="28" dur="500" fill="hold"/>
                                        <p:tgtEl>
                                          <p:spTgt spid="159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91"/>
                                        </p:tgtEl>
                                        <p:attrNameLst>
                                          <p:attrName>style.visibility</p:attrName>
                                        </p:attrNameLst>
                                      </p:cBhvr>
                                      <p:to>
                                        <p:strVal val="visible"/>
                                      </p:to>
                                    </p:set>
                                    <p:anim calcmode="lin" valueType="num">
                                      <p:cBhvr additive="base">
                                        <p:cTn id="31" dur="500" fill="hold"/>
                                        <p:tgtEl>
                                          <p:spTgt spid="1591"/>
                                        </p:tgtEl>
                                        <p:attrNameLst>
                                          <p:attrName>ppt_x</p:attrName>
                                        </p:attrNameLst>
                                      </p:cBhvr>
                                      <p:tavLst>
                                        <p:tav tm="0">
                                          <p:val>
                                            <p:strVal val="#ppt_x"/>
                                          </p:val>
                                        </p:tav>
                                        <p:tav tm="100000">
                                          <p:val>
                                            <p:strVal val="#ppt_x"/>
                                          </p:val>
                                        </p:tav>
                                      </p:tavLst>
                                    </p:anim>
                                    <p:anim calcmode="lin" valueType="num">
                                      <p:cBhvr additive="base">
                                        <p:cTn id="32" dur="500" fill="hold"/>
                                        <p:tgtEl>
                                          <p:spTgt spid="159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04"/>
                                        </p:tgtEl>
                                        <p:attrNameLst>
                                          <p:attrName>style.visibility</p:attrName>
                                        </p:attrNameLst>
                                      </p:cBhvr>
                                      <p:to>
                                        <p:strVal val="visible"/>
                                      </p:to>
                                    </p:set>
                                    <p:anim calcmode="lin" valueType="num">
                                      <p:cBhvr additive="base">
                                        <p:cTn id="35" dur="500" fill="hold"/>
                                        <p:tgtEl>
                                          <p:spTgt spid="1604"/>
                                        </p:tgtEl>
                                        <p:attrNameLst>
                                          <p:attrName>ppt_x</p:attrName>
                                        </p:attrNameLst>
                                      </p:cBhvr>
                                      <p:tavLst>
                                        <p:tav tm="0">
                                          <p:val>
                                            <p:strVal val="#ppt_x"/>
                                          </p:val>
                                        </p:tav>
                                        <p:tav tm="100000">
                                          <p:val>
                                            <p:strVal val="#ppt_x"/>
                                          </p:val>
                                        </p:tav>
                                      </p:tavLst>
                                    </p:anim>
                                    <p:anim calcmode="lin" valueType="num">
                                      <p:cBhvr additive="base">
                                        <p:cTn id="36" dur="500" fill="hold"/>
                                        <p:tgtEl>
                                          <p:spTgt spid="160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22"/>
                                        </p:tgtEl>
                                        <p:attrNameLst>
                                          <p:attrName>style.visibility</p:attrName>
                                        </p:attrNameLst>
                                      </p:cBhvr>
                                      <p:to>
                                        <p:strVal val="visible"/>
                                      </p:to>
                                    </p:set>
                                    <p:anim calcmode="lin" valueType="num">
                                      <p:cBhvr additive="base">
                                        <p:cTn id="39" dur="500" fill="hold"/>
                                        <p:tgtEl>
                                          <p:spTgt spid="1622"/>
                                        </p:tgtEl>
                                        <p:attrNameLst>
                                          <p:attrName>ppt_x</p:attrName>
                                        </p:attrNameLst>
                                      </p:cBhvr>
                                      <p:tavLst>
                                        <p:tav tm="0">
                                          <p:val>
                                            <p:strVal val="#ppt_x"/>
                                          </p:val>
                                        </p:tav>
                                        <p:tav tm="100000">
                                          <p:val>
                                            <p:strVal val="#ppt_x"/>
                                          </p:val>
                                        </p:tav>
                                      </p:tavLst>
                                    </p:anim>
                                    <p:anim calcmode="lin" valueType="num">
                                      <p:cBhvr additive="base">
                                        <p:cTn id="40" dur="500" fill="hold"/>
                                        <p:tgtEl>
                                          <p:spTgt spid="1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 grpId="0" animBg="1"/>
      <p:bldP spid="1586" grpId="0"/>
      <p:bldP spid="1587" grpId="0" build="p"/>
      <p:bldP spid="1588" grpId="0" build="p"/>
      <p:bldP spid="1589" grpId="0" animBg="1"/>
      <p:bldP spid="15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33076"/>
            <a:ext cx="6051501" cy="572700"/>
          </a:xfrm>
          <a:prstGeom prst="rect">
            <a:avLst/>
          </a:prstGeom>
        </p:spPr>
        <p:txBody>
          <a:bodyPr spcFirstLastPara="1" wrap="square" lIns="91425" tIns="91425" rIns="91425" bIns="91425" anchor="t" anchorCtr="0">
            <a:noAutofit/>
          </a:bodyPr>
          <a:lstStyle/>
          <a:p>
            <a:r>
              <a:rPr lang="en-US" sz="3600"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Ví dụ 1</a:t>
            </a:r>
            <a:endParaRPr lang="en-US" sz="3600"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图片 11" descr="图片包含 物体&#10;&#10;已生成高可信度的说明">
            <a:extLst>
              <a:ext uri="{FF2B5EF4-FFF2-40B4-BE49-F238E27FC236}">
                <a16:creationId xmlns:a16="http://schemas.microsoft.com/office/drawing/2014/main" id="{DCFB222E-0B0A-6644-DBF5-3EEFA33A9D3B}"/>
              </a:ext>
            </a:extLst>
          </p:cNvPr>
          <p:cNvPicPr>
            <a:picLocks noChangeAspect="1"/>
          </p:cNvPicPr>
          <p:nvPr/>
        </p:nvPicPr>
        <p:blipFill rotWithShape="1">
          <a:blip r:embed="rId3">
            <a:extLst>
              <a:ext uri="{28A0092B-C50C-407E-A947-70E740481C1C}">
                <a14:useLocalDpi xmlns:a14="http://schemas.microsoft.com/office/drawing/2010/main" val="0"/>
              </a:ext>
            </a:extLst>
          </a:blip>
          <a:srcRect l="82016" t="12470" r="9033" b="71328"/>
          <a:stretch/>
        </p:blipFill>
        <p:spPr>
          <a:xfrm flipH="1">
            <a:off x="736230" y="4079599"/>
            <a:ext cx="878797" cy="793112"/>
          </a:xfrm>
          <a:prstGeom prst="rect">
            <a:avLst/>
          </a:prstGeom>
        </p:spPr>
      </p:pic>
      <p:sp>
        <p:nvSpPr>
          <p:cNvPr id="11" name="矩形 9">
            <a:extLst>
              <a:ext uri="{FF2B5EF4-FFF2-40B4-BE49-F238E27FC236}">
                <a16:creationId xmlns:a16="http://schemas.microsoft.com/office/drawing/2014/main" id="{6FBD15BD-3B13-74A9-A555-CC7C4AAF6E46}"/>
              </a:ext>
            </a:extLst>
          </p:cNvPr>
          <p:cNvSpPr/>
          <p:nvPr/>
        </p:nvSpPr>
        <p:spPr>
          <a:xfrm>
            <a:off x="1288922" y="542767"/>
            <a:ext cx="75995" cy="474958"/>
          </a:xfrm>
          <a:prstGeom prst="rect">
            <a:avLst/>
          </a:prstGeom>
          <a:solidFill>
            <a:srgbClr val="D64D6B">
              <a:lumMod val="75000"/>
            </a:srgb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endParaRPr>
          </a:p>
        </p:txBody>
      </p:sp>
      <p:grpSp>
        <p:nvGrpSpPr>
          <p:cNvPr id="1673" name="组 19">
            <a:extLst>
              <a:ext uri="{FF2B5EF4-FFF2-40B4-BE49-F238E27FC236}">
                <a16:creationId xmlns:a16="http://schemas.microsoft.com/office/drawing/2014/main" id="{1A2CCD6B-71B3-E08A-D0FD-4A347DD9F7C5}"/>
              </a:ext>
            </a:extLst>
          </p:cNvPr>
          <p:cNvGrpSpPr/>
          <p:nvPr/>
        </p:nvGrpSpPr>
        <p:grpSpPr>
          <a:xfrm>
            <a:off x="1577731" y="1056512"/>
            <a:ext cx="1722413" cy="1787080"/>
            <a:chOff x="4340955" y="-82832"/>
            <a:chExt cx="5638938" cy="2434806"/>
          </a:xfrm>
        </p:grpSpPr>
        <p:pic>
          <p:nvPicPr>
            <p:cNvPr id="1674" name="图片 20">
              <a:extLst>
                <a:ext uri="{FF2B5EF4-FFF2-40B4-BE49-F238E27FC236}">
                  <a16:creationId xmlns:a16="http://schemas.microsoft.com/office/drawing/2014/main" id="{732CE8B6-B4D5-A58C-C030-94BCAEDF4908}"/>
                </a:ext>
              </a:extLst>
            </p:cNvPr>
            <p:cNvPicPr>
              <a:picLocks noChangeAspect="1"/>
            </p:cNvPicPr>
            <p:nvPr/>
          </p:nvPicPr>
          <p:blipFill>
            <a:blip r:embed="rId4"/>
            <a:stretch>
              <a:fillRect/>
            </a:stretch>
          </p:blipFill>
          <p:spPr>
            <a:xfrm>
              <a:off x="4340955" y="-82832"/>
              <a:ext cx="5638938" cy="2434806"/>
            </a:xfrm>
            <a:prstGeom prst="rect">
              <a:avLst/>
            </a:prstGeom>
          </p:spPr>
        </p:pic>
        <p:sp>
          <p:nvSpPr>
            <p:cNvPr id="1675" name="文本框 21">
              <a:extLst>
                <a:ext uri="{FF2B5EF4-FFF2-40B4-BE49-F238E27FC236}">
                  <a16:creationId xmlns:a16="http://schemas.microsoft.com/office/drawing/2014/main" id="{DD0A20F4-A77C-8D92-82DC-0D65FAE50413}"/>
                </a:ext>
              </a:extLst>
            </p:cNvPr>
            <p:cNvSpPr txBox="1"/>
            <p:nvPr/>
          </p:nvSpPr>
          <p:spPr>
            <a:xfrm rot="21237856">
              <a:off x="5215501" y="795066"/>
              <a:ext cx="4274377" cy="545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rgbClr val="CFCDE8">
                      <a:lumMod val="10000"/>
                    </a:srgbClr>
                  </a:solidFill>
                  <a:latin typeface="Times New Roman" panose="02020603050405020304" pitchFamily="18" charset="0"/>
                  <a:ea typeface="Times New Roman" panose="02020603050405020304" pitchFamily="18" charset="0"/>
                </a:rPr>
                <a:t>Nhận xét</a:t>
              </a:r>
              <a:endParaRPr kumimoji="1" lang="zh-CN" altLang="en-US" sz="2800" b="1" spc="300" dirty="0">
                <a:solidFill>
                  <a:srgbClr val="CFCDE8">
                    <a:lumMod val="10000"/>
                  </a:srgbClr>
                </a:solidFill>
                <a:latin typeface="Times New Roman" panose="02020603050405020304" pitchFamily="18" charset="0"/>
                <a:cs typeface="Times New Roman" panose="02020603050405020304" pitchFamily="18" charset="0"/>
                <a:sym typeface="+mn-lt"/>
              </a:endParaRPr>
            </a:p>
          </p:txBody>
        </p:sp>
      </p:grpSp>
      <p:grpSp>
        <p:nvGrpSpPr>
          <p:cNvPr id="1676" name="Google Shape;502;p33">
            <a:extLst>
              <a:ext uri="{FF2B5EF4-FFF2-40B4-BE49-F238E27FC236}">
                <a16:creationId xmlns:a16="http://schemas.microsoft.com/office/drawing/2014/main" id="{0920897F-AD89-4877-3E94-C35403BEEAF1}"/>
              </a:ext>
            </a:extLst>
          </p:cNvPr>
          <p:cNvGrpSpPr/>
          <p:nvPr/>
        </p:nvGrpSpPr>
        <p:grpSpPr>
          <a:xfrm>
            <a:off x="4751169" y="1467194"/>
            <a:ext cx="3615252" cy="2648841"/>
            <a:chOff x="309900" y="238100"/>
            <a:chExt cx="7048350" cy="5237800"/>
          </a:xfrm>
          <a:solidFill>
            <a:srgbClr val="FFB43F">
              <a:lumMod val="40000"/>
              <a:lumOff val="60000"/>
            </a:srgbClr>
          </a:solidFill>
        </p:grpSpPr>
        <p:sp>
          <p:nvSpPr>
            <p:cNvPr id="1677" name="Google Shape;503;p33">
              <a:extLst>
                <a:ext uri="{FF2B5EF4-FFF2-40B4-BE49-F238E27FC236}">
                  <a16:creationId xmlns:a16="http://schemas.microsoft.com/office/drawing/2014/main" id="{DC985355-1E49-9B95-80D5-506C0EA64500}"/>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8" name="Google Shape;504;p33">
              <a:extLst>
                <a:ext uri="{FF2B5EF4-FFF2-40B4-BE49-F238E27FC236}">
                  <a16:creationId xmlns:a16="http://schemas.microsoft.com/office/drawing/2014/main" id="{9D2E1BC6-3550-32BB-F8D7-05E3E5E46A82}"/>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9" name="Google Shape;505;p33">
              <a:extLst>
                <a:ext uri="{FF2B5EF4-FFF2-40B4-BE49-F238E27FC236}">
                  <a16:creationId xmlns:a16="http://schemas.microsoft.com/office/drawing/2014/main" id="{52AA5158-E688-72CA-3792-49747EE385D5}"/>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0" name="Google Shape;506;p33">
              <a:extLst>
                <a:ext uri="{FF2B5EF4-FFF2-40B4-BE49-F238E27FC236}">
                  <a16:creationId xmlns:a16="http://schemas.microsoft.com/office/drawing/2014/main" id="{D34428EA-42D1-ACF4-86FA-56804414AEDA}"/>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1" name="Google Shape;507;p33">
              <a:extLst>
                <a:ext uri="{FF2B5EF4-FFF2-40B4-BE49-F238E27FC236}">
                  <a16:creationId xmlns:a16="http://schemas.microsoft.com/office/drawing/2014/main" id="{B88E3769-3F18-C1B0-11F4-4A729FED6498}"/>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2" name="Google Shape;508;p33">
              <a:extLst>
                <a:ext uri="{FF2B5EF4-FFF2-40B4-BE49-F238E27FC236}">
                  <a16:creationId xmlns:a16="http://schemas.microsoft.com/office/drawing/2014/main" id="{DD5BC6A8-26F6-A4CC-5235-A0809EE1AC82}"/>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3" name="Google Shape;509;p33">
              <a:extLst>
                <a:ext uri="{FF2B5EF4-FFF2-40B4-BE49-F238E27FC236}">
                  <a16:creationId xmlns:a16="http://schemas.microsoft.com/office/drawing/2014/main" id="{C44673C8-7C2C-15B7-0DBF-D777AB4C5525}"/>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4" name="Google Shape;510;p33">
              <a:extLst>
                <a:ext uri="{FF2B5EF4-FFF2-40B4-BE49-F238E27FC236}">
                  <a16:creationId xmlns:a16="http://schemas.microsoft.com/office/drawing/2014/main" id="{F7704F14-FBE9-F0E5-5269-E689C8329561}"/>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5" name="Google Shape;511;p33">
              <a:extLst>
                <a:ext uri="{FF2B5EF4-FFF2-40B4-BE49-F238E27FC236}">
                  <a16:creationId xmlns:a16="http://schemas.microsoft.com/office/drawing/2014/main" id="{C51334DC-27CF-1A59-6904-7ADFA3C803D7}"/>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86" name="TextBox 1685">
            <a:extLst>
              <a:ext uri="{FF2B5EF4-FFF2-40B4-BE49-F238E27FC236}">
                <a16:creationId xmlns:a16="http://schemas.microsoft.com/office/drawing/2014/main" id="{B78428CF-A4BC-90B4-F03B-F141D864907F}"/>
              </a:ext>
            </a:extLst>
          </p:cNvPr>
          <p:cNvSpPr txBox="1"/>
          <p:nvPr/>
        </p:nvSpPr>
        <p:spPr>
          <a:xfrm>
            <a:off x="5303520" y="2226069"/>
            <a:ext cx="2621440" cy="954107"/>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Biện pháp tu từ phóng đại</a:t>
            </a:r>
          </a:p>
        </p:txBody>
      </p:sp>
      <p:grpSp>
        <p:nvGrpSpPr>
          <p:cNvPr id="1687" name="Google Shape;473;p25">
            <a:extLst>
              <a:ext uri="{FF2B5EF4-FFF2-40B4-BE49-F238E27FC236}">
                <a16:creationId xmlns:a16="http://schemas.microsoft.com/office/drawing/2014/main" id="{7D754F84-2EBC-EC3A-76BF-979CE8D0EC46}"/>
              </a:ext>
            </a:extLst>
          </p:cNvPr>
          <p:cNvGrpSpPr/>
          <p:nvPr/>
        </p:nvGrpSpPr>
        <p:grpSpPr>
          <a:xfrm>
            <a:off x="990175" y="2358808"/>
            <a:ext cx="3231939" cy="2398530"/>
            <a:chOff x="-3259375" y="1838325"/>
            <a:chExt cx="3040648" cy="2327896"/>
          </a:xfrm>
        </p:grpSpPr>
        <p:grpSp>
          <p:nvGrpSpPr>
            <p:cNvPr id="1688" name="Google Shape;474;p25">
              <a:extLst>
                <a:ext uri="{FF2B5EF4-FFF2-40B4-BE49-F238E27FC236}">
                  <a16:creationId xmlns:a16="http://schemas.microsoft.com/office/drawing/2014/main" id="{C0503FC3-DA13-5FB3-5004-A1D98AC20B42}"/>
                </a:ext>
              </a:extLst>
            </p:cNvPr>
            <p:cNvGrpSpPr/>
            <p:nvPr/>
          </p:nvGrpSpPr>
          <p:grpSpPr>
            <a:xfrm>
              <a:off x="-3259375" y="1838325"/>
              <a:ext cx="1477879" cy="2326437"/>
              <a:chOff x="-3335575" y="1838325"/>
              <a:chExt cx="1477879" cy="2326437"/>
            </a:xfrm>
          </p:grpSpPr>
          <p:sp>
            <p:nvSpPr>
              <p:cNvPr id="1727" name="Google Shape;475;p25">
                <a:extLst>
                  <a:ext uri="{FF2B5EF4-FFF2-40B4-BE49-F238E27FC236}">
                    <a16:creationId xmlns:a16="http://schemas.microsoft.com/office/drawing/2014/main" id="{0909F4CB-A39E-89C2-903D-17566EC7BED9}"/>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476;p25">
                <a:extLst>
                  <a:ext uri="{FF2B5EF4-FFF2-40B4-BE49-F238E27FC236}">
                    <a16:creationId xmlns:a16="http://schemas.microsoft.com/office/drawing/2014/main" id="{44C5EFC4-0D3E-FA52-768D-8B78E293E8BF}"/>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477;p25">
                <a:extLst>
                  <a:ext uri="{FF2B5EF4-FFF2-40B4-BE49-F238E27FC236}">
                    <a16:creationId xmlns:a16="http://schemas.microsoft.com/office/drawing/2014/main" id="{4062170C-9FF1-D666-F5E5-CFCFDCBB44EC}"/>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478;p25">
                <a:extLst>
                  <a:ext uri="{FF2B5EF4-FFF2-40B4-BE49-F238E27FC236}">
                    <a16:creationId xmlns:a16="http://schemas.microsoft.com/office/drawing/2014/main" id="{149B6009-9247-CB65-EA0F-03B17D6705FB}"/>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479;p25">
                <a:extLst>
                  <a:ext uri="{FF2B5EF4-FFF2-40B4-BE49-F238E27FC236}">
                    <a16:creationId xmlns:a16="http://schemas.microsoft.com/office/drawing/2014/main" id="{529FE67E-2C1C-BD7A-7AA2-F45B3D2284DF}"/>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480;p25">
                <a:extLst>
                  <a:ext uri="{FF2B5EF4-FFF2-40B4-BE49-F238E27FC236}">
                    <a16:creationId xmlns:a16="http://schemas.microsoft.com/office/drawing/2014/main" id="{EB33175A-D80F-8EB2-CDEB-12ED642D95EB}"/>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481;p25">
                <a:extLst>
                  <a:ext uri="{FF2B5EF4-FFF2-40B4-BE49-F238E27FC236}">
                    <a16:creationId xmlns:a16="http://schemas.microsoft.com/office/drawing/2014/main" id="{051C1D42-E2C1-CDF4-0E77-97641AAD350E}"/>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482;p25">
                <a:extLst>
                  <a:ext uri="{FF2B5EF4-FFF2-40B4-BE49-F238E27FC236}">
                    <a16:creationId xmlns:a16="http://schemas.microsoft.com/office/drawing/2014/main" id="{94751854-DDA1-A315-EBA1-B512846AD646}"/>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483;p25">
                <a:extLst>
                  <a:ext uri="{FF2B5EF4-FFF2-40B4-BE49-F238E27FC236}">
                    <a16:creationId xmlns:a16="http://schemas.microsoft.com/office/drawing/2014/main" id="{A0C0D481-EB46-8764-7D7C-104C1302B0D1}"/>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484;p25">
                <a:extLst>
                  <a:ext uri="{FF2B5EF4-FFF2-40B4-BE49-F238E27FC236}">
                    <a16:creationId xmlns:a16="http://schemas.microsoft.com/office/drawing/2014/main" id="{2E0F8801-1ED9-6301-8087-A9E4EAE0C56D}"/>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485;p25">
                <a:extLst>
                  <a:ext uri="{FF2B5EF4-FFF2-40B4-BE49-F238E27FC236}">
                    <a16:creationId xmlns:a16="http://schemas.microsoft.com/office/drawing/2014/main" id="{6A7AE6B5-CD52-DF72-F7E1-ECEE7E986783}"/>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486;p25">
                <a:extLst>
                  <a:ext uri="{FF2B5EF4-FFF2-40B4-BE49-F238E27FC236}">
                    <a16:creationId xmlns:a16="http://schemas.microsoft.com/office/drawing/2014/main" id="{D6F0B9EB-7B05-A8B3-A0B9-1D0B782034F7}"/>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487;p25">
                <a:extLst>
                  <a:ext uri="{FF2B5EF4-FFF2-40B4-BE49-F238E27FC236}">
                    <a16:creationId xmlns:a16="http://schemas.microsoft.com/office/drawing/2014/main" id="{5DB4FAD1-E9FA-51C4-B77A-A9818C5627E1}"/>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488;p25">
                <a:extLst>
                  <a:ext uri="{FF2B5EF4-FFF2-40B4-BE49-F238E27FC236}">
                    <a16:creationId xmlns:a16="http://schemas.microsoft.com/office/drawing/2014/main" id="{F6413AB6-8015-7D90-4DE1-604AED9CAEC6}"/>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489;p25">
                <a:extLst>
                  <a:ext uri="{FF2B5EF4-FFF2-40B4-BE49-F238E27FC236}">
                    <a16:creationId xmlns:a16="http://schemas.microsoft.com/office/drawing/2014/main" id="{40683043-6FCD-15A2-E7CF-67D4946BFA8F}"/>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490;p25">
                <a:extLst>
                  <a:ext uri="{FF2B5EF4-FFF2-40B4-BE49-F238E27FC236}">
                    <a16:creationId xmlns:a16="http://schemas.microsoft.com/office/drawing/2014/main" id="{53652812-6150-E5C9-E525-0DA743DE135B}"/>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491;p25">
                <a:extLst>
                  <a:ext uri="{FF2B5EF4-FFF2-40B4-BE49-F238E27FC236}">
                    <a16:creationId xmlns:a16="http://schemas.microsoft.com/office/drawing/2014/main" id="{7DB8F4A4-8D33-2606-B493-AFD7320920CA}"/>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492;p25">
                <a:extLst>
                  <a:ext uri="{FF2B5EF4-FFF2-40B4-BE49-F238E27FC236}">
                    <a16:creationId xmlns:a16="http://schemas.microsoft.com/office/drawing/2014/main" id="{14FF3CA8-7E6C-0EFF-91E1-43EE230F0238}"/>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493;p25">
                <a:extLst>
                  <a:ext uri="{FF2B5EF4-FFF2-40B4-BE49-F238E27FC236}">
                    <a16:creationId xmlns:a16="http://schemas.microsoft.com/office/drawing/2014/main" id="{E24801FE-8545-3988-A26D-6DA036A34DAF}"/>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494;p25">
                <a:extLst>
                  <a:ext uri="{FF2B5EF4-FFF2-40B4-BE49-F238E27FC236}">
                    <a16:creationId xmlns:a16="http://schemas.microsoft.com/office/drawing/2014/main" id="{669006C5-1DB3-CDE7-507B-E490626F8018}"/>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495;p25">
                <a:extLst>
                  <a:ext uri="{FF2B5EF4-FFF2-40B4-BE49-F238E27FC236}">
                    <a16:creationId xmlns:a16="http://schemas.microsoft.com/office/drawing/2014/main" id="{39415E4D-363D-AC3F-8729-37B6731C5CE5}"/>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496;p25">
                <a:extLst>
                  <a:ext uri="{FF2B5EF4-FFF2-40B4-BE49-F238E27FC236}">
                    <a16:creationId xmlns:a16="http://schemas.microsoft.com/office/drawing/2014/main" id="{190F43D4-450A-7E5C-58BB-D4F70B5B3B2B}"/>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497;p25">
                <a:extLst>
                  <a:ext uri="{FF2B5EF4-FFF2-40B4-BE49-F238E27FC236}">
                    <a16:creationId xmlns:a16="http://schemas.microsoft.com/office/drawing/2014/main" id="{67203A64-C0BC-99AD-B4E0-E5C135539EE9}"/>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498;p25">
                <a:extLst>
                  <a:ext uri="{FF2B5EF4-FFF2-40B4-BE49-F238E27FC236}">
                    <a16:creationId xmlns:a16="http://schemas.microsoft.com/office/drawing/2014/main" id="{DEB89A38-7F2D-AC18-3B5F-3871A84C4DB7}"/>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499;p25">
                <a:extLst>
                  <a:ext uri="{FF2B5EF4-FFF2-40B4-BE49-F238E27FC236}">
                    <a16:creationId xmlns:a16="http://schemas.microsoft.com/office/drawing/2014/main" id="{C662C471-38A1-D7C7-BA4F-AC9B65DB15DC}"/>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500;p25">
                <a:extLst>
                  <a:ext uri="{FF2B5EF4-FFF2-40B4-BE49-F238E27FC236}">
                    <a16:creationId xmlns:a16="http://schemas.microsoft.com/office/drawing/2014/main" id="{3756C1B9-FB67-F811-1FC5-3B721C260901}"/>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501;p25">
                <a:extLst>
                  <a:ext uri="{FF2B5EF4-FFF2-40B4-BE49-F238E27FC236}">
                    <a16:creationId xmlns:a16="http://schemas.microsoft.com/office/drawing/2014/main" id="{57073BF6-C5B1-3D47-11AC-82155C0270D4}"/>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502;p25">
                <a:extLst>
                  <a:ext uri="{FF2B5EF4-FFF2-40B4-BE49-F238E27FC236}">
                    <a16:creationId xmlns:a16="http://schemas.microsoft.com/office/drawing/2014/main" id="{BE323120-4EF3-038B-C1E7-BAD935B7EDBF}"/>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503;p25">
                <a:extLst>
                  <a:ext uri="{FF2B5EF4-FFF2-40B4-BE49-F238E27FC236}">
                    <a16:creationId xmlns:a16="http://schemas.microsoft.com/office/drawing/2014/main" id="{E28CC7DD-F100-6155-8507-55438D928753}"/>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504;p25">
                <a:extLst>
                  <a:ext uri="{FF2B5EF4-FFF2-40B4-BE49-F238E27FC236}">
                    <a16:creationId xmlns:a16="http://schemas.microsoft.com/office/drawing/2014/main" id="{1655A873-1483-978C-614C-D5B4F5525287}"/>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505;p25">
                <a:extLst>
                  <a:ext uri="{FF2B5EF4-FFF2-40B4-BE49-F238E27FC236}">
                    <a16:creationId xmlns:a16="http://schemas.microsoft.com/office/drawing/2014/main" id="{DC723DCB-63F8-BDD1-B045-5D48887582B5}"/>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506;p25">
                <a:extLst>
                  <a:ext uri="{FF2B5EF4-FFF2-40B4-BE49-F238E27FC236}">
                    <a16:creationId xmlns:a16="http://schemas.microsoft.com/office/drawing/2014/main" id="{E8CB866A-95C8-591D-4C5F-D6F2BB9033B4}"/>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507;p25">
                <a:extLst>
                  <a:ext uri="{FF2B5EF4-FFF2-40B4-BE49-F238E27FC236}">
                    <a16:creationId xmlns:a16="http://schemas.microsoft.com/office/drawing/2014/main" id="{1289EE34-C7CE-199A-CDA3-615651F3414B}"/>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508;p25">
                <a:extLst>
                  <a:ext uri="{FF2B5EF4-FFF2-40B4-BE49-F238E27FC236}">
                    <a16:creationId xmlns:a16="http://schemas.microsoft.com/office/drawing/2014/main" id="{1204C34B-227E-D410-297E-5DAD1C648C98}"/>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509;p25">
                <a:extLst>
                  <a:ext uri="{FF2B5EF4-FFF2-40B4-BE49-F238E27FC236}">
                    <a16:creationId xmlns:a16="http://schemas.microsoft.com/office/drawing/2014/main" id="{3EA5B14B-8470-AE09-8B91-7BE04CC40BB2}"/>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510;p25">
                <a:extLst>
                  <a:ext uri="{FF2B5EF4-FFF2-40B4-BE49-F238E27FC236}">
                    <a16:creationId xmlns:a16="http://schemas.microsoft.com/office/drawing/2014/main" id="{D29036DE-67B0-ADE1-83A9-C006B3E89933}"/>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9" name="Google Shape;511;p25">
              <a:extLst>
                <a:ext uri="{FF2B5EF4-FFF2-40B4-BE49-F238E27FC236}">
                  <a16:creationId xmlns:a16="http://schemas.microsoft.com/office/drawing/2014/main" id="{CEACEA27-0AEA-ACCC-2EA0-EE2695F1166C}"/>
                </a:ext>
              </a:extLst>
            </p:cNvPr>
            <p:cNvGrpSpPr/>
            <p:nvPr/>
          </p:nvGrpSpPr>
          <p:grpSpPr>
            <a:xfrm>
              <a:off x="-1779744" y="2149383"/>
              <a:ext cx="1561017" cy="2016838"/>
              <a:chOff x="-1779744" y="2149383"/>
              <a:chExt cx="1561017" cy="2016838"/>
            </a:xfrm>
          </p:grpSpPr>
          <p:sp>
            <p:nvSpPr>
              <p:cNvPr id="1690" name="Google Shape;512;p25">
                <a:extLst>
                  <a:ext uri="{FF2B5EF4-FFF2-40B4-BE49-F238E27FC236}">
                    <a16:creationId xmlns:a16="http://schemas.microsoft.com/office/drawing/2014/main" id="{17A2788E-D550-B561-084B-A89BBCF1FFED}"/>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91" name="Google Shape;513;p25">
                <a:extLst>
                  <a:ext uri="{FF2B5EF4-FFF2-40B4-BE49-F238E27FC236}">
                    <a16:creationId xmlns:a16="http://schemas.microsoft.com/office/drawing/2014/main" id="{AE825F96-F16A-2379-5027-C012B48BFF5B}"/>
                  </a:ext>
                </a:extLst>
              </p:cNvPr>
              <p:cNvGrpSpPr/>
              <p:nvPr/>
            </p:nvGrpSpPr>
            <p:grpSpPr>
              <a:xfrm>
                <a:off x="-1766465" y="2149383"/>
                <a:ext cx="1547738" cy="2016838"/>
                <a:chOff x="-1766465" y="2149383"/>
                <a:chExt cx="1547738" cy="2016838"/>
              </a:xfrm>
            </p:grpSpPr>
            <p:sp>
              <p:nvSpPr>
                <p:cNvPr id="1692" name="Google Shape;514;p25">
                  <a:extLst>
                    <a:ext uri="{FF2B5EF4-FFF2-40B4-BE49-F238E27FC236}">
                      <a16:creationId xmlns:a16="http://schemas.microsoft.com/office/drawing/2014/main" id="{72B840F1-C52A-243E-F8FB-A0945F402918}"/>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515;p25">
                  <a:extLst>
                    <a:ext uri="{FF2B5EF4-FFF2-40B4-BE49-F238E27FC236}">
                      <a16:creationId xmlns:a16="http://schemas.microsoft.com/office/drawing/2014/main" id="{8CEB161E-71C7-27DD-6332-3BABDD4745E1}"/>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516;p25">
                  <a:extLst>
                    <a:ext uri="{FF2B5EF4-FFF2-40B4-BE49-F238E27FC236}">
                      <a16:creationId xmlns:a16="http://schemas.microsoft.com/office/drawing/2014/main" id="{3B9DE139-1B01-BF3B-61C1-0867CCF149B9}"/>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517;p25">
                  <a:extLst>
                    <a:ext uri="{FF2B5EF4-FFF2-40B4-BE49-F238E27FC236}">
                      <a16:creationId xmlns:a16="http://schemas.microsoft.com/office/drawing/2014/main" id="{53E078A6-331F-CF75-312A-2C088AC0B7D1}"/>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518;p25">
                  <a:extLst>
                    <a:ext uri="{FF2B5EF4-FFF2-40B4-BE49-F238E27FC236}">
                      <a16:creationId xmlns:a16="http://schemas.microsoft.com/office/drawing/2014/main" id="{9B6DCFB1-67FB-B503-A719-460ED4D1A1EE}"/>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519;p25">
                  <a:extLst>
                    <a:ext uri="{FF2B5EF4-FFF2-40B4-BE49-F238E27FC236}">
                      <a16:creationId xmlns:a16="http://schemas.microsoft.com/office/drawing/2014/main" id="{3D4C3518-27DD-57DF-E041-AB4283E76E2D}"/>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520;p25">
                  <a:extLst>
                    <a:ext uri="{FF2B5EF4-FFF2-40B4-BE49-F238E27FC236}">
                      <a16:creationId xmlns:a16="http://schemas.microsoft.com/office/drawing/2014/main" id="{822752F2-2E89-FFA5-40A0-A1C5E60B4C38}"/>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521;p25">
                  <a:extLst>
                    <a:ext uri="{FF2B5EF4-FFF2-40B4-BE49-F238E27FC236}">
                      <a16:creationId xmlns:a16="http://schemas.microsoft.com/office/drawing/2014/main" id="{82B9B22C-14A9-2652-1855-2C8CFB40E7B1}"/>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522;p25">
                  <a:extLst>
                    <a:ext uri="{FF2B5EF4-FFF2-40B4-BE49-F238E27FC236}">
                      <a16:creationId xmlns:a16="http://schemas.microsoft.com/office/drawing/2014/main" id="{8290D599-A725-CB09-2BE2-6A7D5351BFA8}"/>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523;p25">
                  <a:extLst>
                    <a:ext uri="{FF2B5EF4-FFF2-40B4-BE49-F238E27FC236}">
                      <a16:creationId xmlns:a16="http://schemas.microsoft.com/office/drawing/2014/main" id="{A5F57B1A-5A7A-C7CD-4E1E-0C1084DA2FE5}"/>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524;p25">
                  <a:extLst>
                    <a:ext uri="{FF2B5EF4-FFF2-40B4-BE49-F238E27FC236}">
                      <a16:creationId xmlns:a16="http://schemas.microsoft.com/office/drawing/2014/main" id="{729379A5-0CE5-79FB-670F-6C9827137F59}"/>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525;p25">
                  <a:extLst>
                    <a:ext uri="{FF2B5EF4-FFF2-40B4-BE49-F238E27FC236}">
                      <a16:creationId xmlns:a16="http://schemas.microsoft.com/office/drawing/2014/main" id="{57F1A651-AA49-795E-1B3A-F95ABDCEC3CB}"/>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526;p25">
                  <a:extLst>
                    <a:ext uri="{FF2B5EF4-FFF2-40B4-BE49-F238E27FC236}">
                      <a16:creationId xmlns:a16="http://schemas.microsoft.com/office/drawing/2014/main" id="{0E43C3B9-95EB-4C68-A77E-7A535B7610EE}"/>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527;p25">
                  <a:extLst>
                    <a:ext uri="{FF2B5EF4-FFF2-40B4-BE49-F238E27FC236}">
                      <a16:creationId xmlns:a16="http://schemas.microsoft.com/office/drawing/2014/main" id="{33A1938E-0A5C-6257-D903-FB67DDF42A2A}"/>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528;p25">
                  <a:extLst>
                    <a:ext uri="{FF2B5EF4-FFF2-40B4-BE49-F238E27FC236}">
                      <a16:creationId xmlns:a16="http://schemas.microsoft.com/office/drawing/2014/main" id="{F1BA5921-C7A7-F0EC-DF6D-40DA8A7A0086}"/>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529;p25">
                  <a:extLst>
                    <a:ext uri="{FF2B5EF4-FFF2-40B4-BE49-F238E27FC236}">
                      <a16:creationId xmlns:a16="http://schemas.microsoft.com/office/drawing/2014/main" id="{E91E70A3-8017-7C2F-21B6-5D076B75FB3D}"/>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530;p25">
                  <a:extLst>
                    <a:ext uri="{FF2B5EF4-FFF2-40B4-BE49-F238E27FC236}">
                      <a16:creationId xmlns:a16="http://schemas.microsoft.com/office/drawing/2014/main" id="{F2C4ECC6-7204-FF9C-4C81-11BAA44D798F}"/>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531;p25">
                  <a:extLst>
                    <a:ext uri="{FF2B5EF4-FFF2-40B4-BE49-F238E27FC236}">
                      <a16:creationId xmlns:a16="http://schemas.microsoft.com/office/drawing/2014/main" id="{4CD7051B-455E-7F80-FCA4-EF9262BE656B}"/>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532;p25">
                  <a:extLst>
                    <a:ext uri="{FF2B5EF4-FFF2-40B4-BE49-F238E27FC236}">
                      <a16:creationId xmlns:a16="http://schemas.microsoft.com/office/drawing/2014/main" id="{8D562A36-E86F-61C8-10D6-C15277522E40}"/>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533;p25">
                  <a:extLst>
                    <a:ext uri="{FF2B5EF4-FFF2-40B4-BE49-F238E27FC236}">
                      <a16:creationId xmlns:a16="http://schemas.microsoft.com/office/drawing/2014/main" id="{CEB95A27-E377-3298-0133-F71782B70587}"/>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534;p25">
                  <a:extLst>
                    <a:ext uri="{FF2B5EF4-FFF2-40B4-BE49-F238E27FC236}">
                      <a16:creationId xmlns:a16="http://schemas.microsoft.com/office/drawing/2014/main" id="{9B894637-74DD-C40E-8B2D-03634A72F6F8}"/>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535;p25">
                  <a:extLst>
                    <a:ext uri="{FF2B5EF4-FFF2-40B4-BE49-F238E27FC236}">
                      <a16:creationId xmlns:a16="http://schemas.microsoft.com/office/drawing/2014/main" id="{24B73D78-437F-98B5-342C-DC9FF394CAAB}"/>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536;p25">
                  <a:extLst>
                    <a:ext uri="{FF2B5EF4-FFF2-40B4-BE49-F238E27FC236}">
                      <a16:creationId xmlns:a16="http://schemas.microsoft.com/office/drawing/2014/main" id="{8D89EEC9-7E58-F6A9-1E40-6A23F9C0C470}"/>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537;p25">
                  <a:extLst>
                    <a:ext uri="{FF2B5EF4-FFF2-40B4-BE49-F238E27FC236}">
                      <a16:creationId xmlns:a16="http://schemas.microsoft.com/office/drawing/2014/main" id="{39AA1656-0F8E-3B02-F10C-2A15C6C84614}"/>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538;p25">
                  <a:extLst>
                    <a:ext uri="{FF2B5EF4-FFF2-40B4-BE49-F238E27FC236}">
                      <a16:creationId xmlns:a16="http://schemas.microsoft.com/office/drawing/2014/main" id="{1DA63F0D-F51C-E07F-545C-A6E4003E39C4}"/>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539;p25">
                  <a:extLst>
                    <a:ext uri="{FF2B5EF4-FFF2-40B4-BE49-F238E27FC236}">
                      <a16:creationId xmlns:a16="http://schemas.microsoft.com/office/drawing/2014/main" id="{7350FB77-E8C5-ED46-9AED-8F4CE8BA36B7}"/>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540;p25">
                  <a:extLst>
                    <a:ext uri="{FF2B5EF4-FFF2-40B4-BE49-F238E27FC236}">
                      <a16:creationId xmlns:a16="http://schemas.microsoft.com/office/drawing/2014/main" id="{3C01170A-C94A-6787-D1A6-A25C5CDF7559}"/>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541;p25">
                  <a:extLst>
                    <a:ext uri="{FF2B5EF4-FFF2-40B4-BE49-F238E27FC236}">
                      <a16:creationId xmlns:a16="http://schemas.microsoft.com/office/drawing/2014/main" id="{482F6E92-21E1-7A6D-92D9-D65518B4E87C}"/>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542;p25">
                  <a:extLst>
                    <a:ext uri="{FF2B5EF4-FFF2-40B4-BE49-F238E27FC236}">
                      <a16:creationId xmlns:a16="http://schemas.microsoft.com/office/drawing/2014/main" id="{C886D3A1-D20D-45DE-457D-FD0D4E1D6989}"/>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543;p25">
                  <a:extLst>
                    <a:ext uri="{FF2B5EF4-FFF2-40B4-BE49-F238E27FC236}">
                      <a16:creationId xmlns:a16="http://schemas.microsoft.com/office/drawing/2014/main" id="{9E94B616-26C5-9B95-4612-58D61B2D0673}"/>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544;p25">
                  <a:extLst>
                    <a:ext uri="{FF2B5EF4-FFF2-40B4-BE49-F238E27FC236}">
                      <a16:creationId xmlns:a16="http://schemas.microsoft.com/office/drawing/2014/main" id="{06AF30A7-13FC-710D-7894-385B4DA6606E}"/>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545;p25">
                  <a:extLst>
                    <a:ext uri="{FF2B5EF4-FFF2-40B4-BE49-F238E27FC236}">
                      <a16:creationId xmlns:a16="http://schemas.microsoft.com/office/drawing/2014/main" id="{DB439896-37A4-257E-528A-5C21C2109FDE}"/>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546;p25">
                  <a:extLst>
                    <a:ext uri="{FF2B5EF4-FFF2-40B4-BE49-F238E27FC236}">
                      <a16:creationId xmlns:a16="http://schemas.microsoft.com/office/drawing/2014/main" id="{45DDCF15-95BC-2DB1-4BA7-EA8D332A89A7}"/>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547;p25">
                  <a:extLst>
                    <a:ext uri="{FF2B5EF4-FFF2-40B4-BE49-F238E27FC236}">
                      <a16:creationId xmlns:a16="http://schemas.microsoft.com/office/drawing/2014/main" id="{E0232007-A2D8-3744-3210-792120E01AAB}"/>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548;p25">
                  <a:extLst>
                    <a:ext uri="{FF2B5EF4-FFF2-40B4-BE49-F238E27FC236}">
                      <a16:creationId xmlns:a16="http://schemas.microsoft.com/office/drawing/2014/main" id="{878D5426-A710-8E47-D9EE-5276EF3E0957}"/>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8841894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73"/>
                                        </p:tgtEl>
                                        <p:attrNameLst>
                                          <p:attrName>style.visibility</p:attrName>
                                        </p:attrNameLst>
                                      </p:cBhvr>
                                      <p:to>
                                        <p:strVal val="visible"/>
                                      </p:to>
                                    </p:set>
                                    <p:animEffect transition="in" filter="barn(inVertical)">
                                      <p:cBhvr>
                                        <p:cTn id="7" dur="500"/>
                                        <p:tgtEl>
                                          <p:spTgt spid="16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87"/>
                                        </p:tgtEl>
                                        <p:attrNameLst>
                                          <p:attrName>style.visibility</p:attrName>
                                        </p:attrNameLst>
                                      </p:cBhvr>
                                      <p:to>
                                        <p:strVal val="visible"/>
                                      </p:to>
                                    </p:set>
                                    <p:anim calcmode="lin" valueType="num">
                                      <p:cBhvr additive="base">
                                        <p:cTn id="12" dur="500" fill="hold"/>
                                        <p:tgtEl>
                                          <p:spTgt spid="1687"/>
                                        </p:tgtEl>
                                        <p:attrNameLst>
                                          <p:attrName>ppt_x</p:attrName>
                                        </p:attrNameLst>
                                      </p:cBhvr>
                                      <p:tavLst>
                                        <p:tav tm="0">
                                          <p:val>
                                            <p:strVal val="#ppt_x"/>
                                          </p:val>
                                        </p:tav>
                                        <p:tav tm="100000">
                                          <p:val>
                                            <p:strVal val="#ppt_x"/>
                                          </p:val>
                                        </p:tav>
                                      </p:tavLst>
                                    </p:anim>
                                    <p:anim calcmode="lin" valueType="num">
                                      <p:cBhvr additive="base">
                                        <p:cTn id="13" dur="500" fill="hold"/>
                                        <p:tgtEl>
                                          <p:spTgt spid="1687"/>
                                        </p:tgtEl>
                                        <p:attrNameLst>
                                          <p:attrName>ppt_y</p:attrName>
                                        </p:attrNameLst>
                                      </p:cBhvr>
                                      <p:tavLst>
                                        <p:tav tm="0">
                                          <p:val>
                                            <p:strVal val="1+#ppt_h/2"/>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1676"/>
                                        </p:tgtEl>
                                        <p:attrNameLst>
                                          <p:attrName>style.visibility</p:attrName>
                                        </p:attrNameLst>
                                      </p:cBhvr>
                                      <p:to>
                                        <p:strVal val="visible"/>
                                      </p:to>
                                    </p:set>
                                    <p:animEffect transition="in" filter="barn(inVertical)">
                                      <p:cBhvr>
                                        <p:cTn id="16" dur="500"/>
                                        <p:tgtEl>
                                          <p:spTgt spid="167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86"/>
                                        </p:tgtEl>
                                        <p:attrNameLst>
                                          <p:attrName>style.visibility</p:attrName>
                                        </p:attrNameLst>
                                      </p:cBhvr>
                                      <p:to>
                                        <p:strVal val="visible"/>
                                      </p:to>
                                    </p:set>
                                    <p:animEffect transition="in" filter="fade">
                                      <p:cBhvr>
                                        <p:cTn id="21" dur="1000"/>
                                        <p:tgtEl>
                                          <p:spTgt spid="1686"/>
                                        </p:tgtEl>
                                      </p:cBhvr>
                                    </p:animEffect>
                                    <p:anim calcmode="lin" valueType="num">
                                      <p:cBhvr>
                                        <p:cTn id="22" dur="1000" fill="hold"/>
                                        <p:tgtEl>
                                          <p:spTgt spid="1686"/>
                                        </p:tgtEl>
                                        <p:attrNameLst>
                                          <p:attrName>ppt_x</p:attrName>
                                        </p:attrNameLst>
                                      </p:cBhvr>
                                      <p:tavLst>
                                        <p:tav tm="0">
                                          <p:val>
                                            <p:strVal val="#ppt_x"/>
                                          </p:val>
                                        </p:tav>
                                        <p:tav tm="100000">
                                          <p:val>
                                            <p:strVal val="#ppt_x"/>
                                          </p:val>
                                        </p:tav>
                                      </p:tavLst>
                                    </p:anim>
                                    <p:anim calcmode="lin" valueType="num">
                                      <p:cBhvr>
                                        <p:cTn id="23" dur="1000" fill="hold"/>
                                        <p:tgtEl>
                                          <p:spTgt spid="16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33076"/>
            <a:ext cx="6051501" cy="572700"/>
          </a:xfrm>
          <a:prstGeom prst="rect">
            <a:avLst/>
          </a:prstGeom>
        </p:spPr>
        <p:txBody>
          <a:bodyPr spcFirstLastPara="1" wrap="square" lIns="91425" tIns="91425" rIns="91425" bIns="91425"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Kết luận</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图片 19">
            <a:extLst>
              <a:ext uri="{FF2B5EF4-FFF2-40B4-BE49-F238E27FC236}">
                <a16:creationId xmlns:a16="http://schemas.microsoft.com/office/drawing/2014/main" id="{3FD5B04C-BF01-AEFB-74AD-B28CB93C114E}"/>
              </a:ext>
            </a:extLst>
          </p:cNvPr>
          <p:cNvPicPr>
            <a:picLocks noChangeAspect="1"/>
          </p:cNvPicPr>
          <p:nvPr/>
        </p:nvPicPr>
        <p:blipFill>
          <a:blip r:embed="rId3"/>
          <a:srcRect/>
          <a:stretch>
            <a:fillRect/>
          </a:stretch>
        </p:blipFill>
        <p:spPr>
          <a:xfrm>
            <a:off x="4635378" y="2154675"/>
            <a:ext cx="3801866" cy="2589900"/>
          </a:xfrm>
          <a:prstGeom prst="rect">
            <a:avLst/>
          </a:prstGeom>
        </p:spPr>
      </p:pic>
      <p:pic>
        <p:nvPicPr>
          <p:cNvPr id="8" name="图片 3">
            <a:extLst>
              <a:ext uri="{FF2B5EF4-FFF2-40B4-BE49-F238E27FC236}">
                <a16:creationId xmlns:a16="http://schemas.microsoft.com/office/drawing/2014/main" id="{CC5BC5EC-D018-0977-6736-D3632EA8C717}"/>
              </a:ext>
            </a:extLst>
          </p:cNvPr>
          <p:cNvPicPr>
            <a:picLocks noChangeAspect="1"/>
          </p:cNvPicPr>
          <p:nvPr/>
        </p:nvPicPr>
        <p:blipFill>
          <a:blip r:embed="rId4" cstate="email"/>
          <a:stretch>
            <a:fillRect/>
          </a:stretch>
        </p:blipFill>
        <p:spPr>
          <a:xfrm>
            <a:off x="498227" y="842523"/>
            <a:ext cx="3755915" cy="3758782"/>
          </a:xfrm>
          <a:prstGeom prst="rect">
            <a:avLst/>
          </a:prstGeom>
        </p:spPr>
      </p:pic>
      <p:sp>
        <p:nvSpPr>
          <p:cNvPr id="9" name="Text Box 35">
            <a:extLst>
              <a:ext uri="{FF2B5EF4-FFF2-40B4-BE49-F238E27FC236}">
                <a16:creationId xmlns:a16="http://schemas.microsoft.com/office/drawing/2014/main" id="{F2FC2E86-2A2C-46E8-A484-7DDA02EB4BFD}"/>
              </a:ext>
            </a:extLst>
          </p:cNvPr>
          <p:cNvSpPr txBox="1">
            <a:spLocks noChangeArrowheads="1"/>
          </p:cNvSpPr>
          <p:nvPr/>
        </p:nvSpPr>
        <p:spPr bwMode="auto">
          <a:xfrm>
            <a:off x="1388734" y="1980975"/>
            <a:ext cx="2343295" cy="1754326"/>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6"/>
                </a:solidFill>
                <a:latin typeface="Times New Roman" panose="02020603050405020304" pitchFamily="18" charset="0"/>
                <a:cs typeface="Times New Roman" panose="02020603050405020304" pitchFamily="18" charset="0"/>
              </a:rPr>
              <a:t>Biện pháp tu từ nói quá có đặc điểm: luôn phóng đại tính chất, quy mô của sự vật, hiện tượng được nói đến</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40"/>
          <p:cNvSpPr txBox="1">
            <a:spLocks noGrp="1"/>
          </p:cNvSpPr>
          <p:nvPr>
            <p:ph type="title" idx="8"/>
          </p:nvPr>
        </p:nvSpPr>
        <p:spPr>
          <a:xfrm>
            <a:off x="1683880" y="303190"/>
            <a:ext cx="569207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1">
                <a:solidFill>
                  <a:schemeClr val="bg1">
                    <a:lumMod val="75000"/>
                  </a:schemeClr>
                </a:solidFill>
                <a:effectLst/>
                <a:latin typeface="Times New Roman" panose="02020603050405020304" pitchFamily="18" charset="0"/>
                <a:ea typeface="Times New Roman" panose="02020603050405020304" pitchFamily="18" charset="0"/>
              </a:rPr>
              <a:t>2. Tác dụng</a:t>
            </a:r>
            <a:endParaRPr sz="5400" b="1" i="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27376" y="303190"/>
            <a:ext cx="1416250"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Google Shape;705;p40">
            <a:extLst>
              <a:ext uri="{FF2B5EF4-FFF2-40B4-BE49-F238E27FC236}">
                <a16:creationId xmlns:a16="http://schemas.microsoft.com/office/drawing/2014/main" id="{D79A285E-3DE5-38B0-A2DC-02B82E762EB8}"/>
              </a:ext>
            </a:extLst>
          </p:cNvPr>
          <p:cNvSpPr/>
          <p:nvPr/>
        </p:nvSpPr>
        <p:spPr>
          <a:xfrm>
            <a:off x="6297376" y="1439620"/>
            <a:ext cx="245400" cy="245400"/>
          </a:xfrm>
          <a:prstGeom prst="star4">
            <a:avLst>
              <a:gd name="adj" fmla="val 12500"/>
            </a:avLst>
          </a:prstGeom>
          <a:solidFill>
            <a:srgbClr val="BBC8D8"/>
          </a:solidFill>
          <a:ln w="19050" cap="flat" cmpd="sng">
            <a:solidFill>
              <a:srgbClr val="BBC8D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06;p40">
            <a:extLst>
              <a:ext uri="{FF2B5EF4-FFF2-40B4-BE49-F238E27FC236}">
                <a16:creationId xmlns:a16="http://schemas.microsoft.com/office/drawing/2014/main" id="{C0C1696F-B6BB-5188-E6E2-FF4D1FA8B0A0}"/>
              </a:ext>
            </a:extLst>
          </p:cNvPr>
          <p:cNvSpPr/>
          <p:nvPr/>
        </p:nvSpPr>
        <p:spPr>
          <a:xfrm>
            <a:off x="3658076" y="3354045"/>
            <a:ext cx="245400" cy="245400"/>
          </a:xfrm>
          <a:prstGeom prst="star4">
            <a:avLst>
              <a:gd name="adj" fmla="val 12500"/>
            </a:avLst>
          </a:prstGeom>
          <a:solidFill>
            <a:srgbClr val="DD5B52"/>
          </a:solidFill>
          <a:ln w="19050" cap="flat" cmpd="sng">
            <a:solidFill>
              <a:srgbClr val="DD5B5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07;p40">
            <a:extLst>
              <a:ext uri="{FF2B5EF4-FFF2-40B4-BE49-F238E27FC236}">
                <a16:creationId xmlns:a16="http://schemas.microsoft.com/office/drawing/2014/main" id="{8668C17C-1610-6B72-8047-AB1E83F02CF4}"/>
              </a:ext>
            </a:extLst>
          </p:cNvPr>
          <p:cNvSpPr/>
          <p:nvPr/>
        </p:nvSpPr>
        <p:spPr>
          <a:xfrm>
            <a:off x="6297376" y="3763245"/>
            <a:ext cx="245400" cy="245400"/>
          </a:xfrm>
          <a:prstGeom prst="star4">
            <a:avLst>
              <a:gd name="adj" fmla="val 12500"/>
            </a:avLst>
          </a:prstGeom>
          <a:solidFill>
            <a:srgbClr val="EF8378"/>
          </a:solidFill>
          <a:ln w="19050" cap="flat" cmpd="sng">
            <a:solidFill>
              <a:srgbClr val="EF837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45" name="Google Shape;1343;p50">
            <a:extLst>
              <a:ext uri="{FF2B5EF4-FFF2-40B4-BE49-F238E27FC236}">
                <a16:creationId xmlns:a16="http://schemas.microsoft.com/office/drawing/2014/main" id="{63B21E29-D0D2-21A9-ADE1-94466F9B8ACC}"/>
              </a:ext>
            </a:extLst>
          </p:cNvPr>
          <p:cNvGraphicFramePr/>
          <p:nvPr>
            <p:extLst>
              <p:ext uri="{D42A27DB-BD31-4B8C-83A1-F6EECF244321}">
                <p14:modId xmlns:p14="http://schemas.microsoft.com/office/powerpoint/2010/main" val="2630139258"/>
              </p:ext>
            </p:extLst>
          </p:nvPr>
        </p:nvGraphicFramePr>
        <p:xfrm>
          <a:off x="897075" y="1553752"/>
          <a:ext cx="6506955" cy="2882663"/>
        </p:xfrm>
        <a:graphic>
          <a:graphicData uri="http://schemas.openxmlformats.org/drawingml/2006/table">
            <a:tbl>
              <a:tblPr>
                <a:noFill/>
              </a:tblPr>
              <a:tblGrid>
                <a:gridCol w="1107554">
                  <a:extLst>
                    <a:ext uri="{9D8B030D-6E8A-4147-A177-3AD203B41FA5}">
                      <a16:colId xmlns:a16="http://schemas.microsoft.com/office/drawing/2014/main" val="20000"/>
                    </a:ext>
                  </a:extLst>
                </a:gridCol>
                <a:gridCol w="4678325">
                  <a:extLst>
                    <a:ext uri="{9D8B030D-6E8A-4147-A177-3AD203B41FA5}">
                      <a16:colId xmlns:a16="http://schemas.microsoft.com/office/drawing/2014/main" val="20001"/>
                    </a:ext>
                  </a:extLst>
                </a:gridCol>
                <a:gridCol w="721076">
                  <a:extLst>
                    <a:ext uri="{9D8B030D-6E8A-4147-A177-3AD203B41FA5}">
                      <a16:colId xmlns:a16="http://schemas.microsoft.com/office/drawing/2014/main" val="20002"/>
                    </a:ext>
                  </a:extLst>
                </a:gridCol>
              </a:tblGrid>
              <a:tr h="13539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1800" b="1">
                          <a:solidFill>
                            <a:schemeClr val="accent6"/>
                          </a:solidFill>
                          <a:latin typeface="Times New Roman" panose="02020603050405020304" pitchFamily="18" charset="0"/>
                          <a:ea typeface="Quicksand"/>
                          <a:cs typeface="Times New Roman" panose="02020603050405020304" pitchFamily="18" charset="0"/>
                          <a:sym typeface="Quicksand"/>
                        </a:rPr>
                        <a:t>Ví dụ</a:t>
                      </a:r>
                      <a:endParaRPr sz="18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91425" marR="91425" marT="91425" marB="91425"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alpha val="0"/>
                        </a:srgbClr>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18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a:txBody>
                  <a:tcPr marL="91425" marR="91425" marT="91425" marB="91425">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val="10000"/>
                  </a:ext>
                </a:extLst>
              </a:tr>
              <a:tr h="1528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1800" b="1">
                          <a:solidFill>
                            <a:schemeClr val="accent6"/>
                          </a:solidFill>
                          <a:latin typeface="Times New Roman" panose="02020603050405020304" pitchFamily="18" charset="0"/>
                          <a:ea typeface="Quicksand"/>
                          <a:cs typeface="Times New Roman" panose="02020603050405020304" pitchFamily="18" charset="0"/>
                          <a:sym typeface="Quicksand"/>
                        </a:rPr>
                        <a:t>Nhận xét</a:t>
                      </a:r>
                      <a:endParaRPr sz="18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91425" marR="91425" marT="91425" marB="91425"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18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a:txBody>
                  <a:tcPr marL="91425" marR="91425" marT="91425" marB="91425">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val="10001"/>
                  </a:ext>
                </a:extLst>
              </a:tr>
            </a:tbl>
          </a:graphicData>
        </a:graphic>
      </p:graphicFrame>
      <p:grpSp>
        <p:nvGrpSpPr>
          <p:cNvPr id="46" name="Google Shape;1344;p50">
            <a:extLst>
              <a:ext uri="{FF2B5EF4-FFF2-40B4-BE49-F238E27FC236}">
                <a16:creationId xmlns:a16="http://schemas.microsoft.com/office/drawing/2014/main" id="{7D987CC0-207E-6C3E-1BB4-FFF39CC03A71}"/>
              </a:ext>
            </a:extLst>
          </p:cNvPr>
          <p:cNvGrpSpPr/>
          <p:nvPr/>
        </p:nvGrpSpPr>
        <p:grpSpPr>
          <a:xfrm>
            <a:off x="6953643" y="3381050"/>
            <a:ext cx="302930" cy="339685"/>
            <a:chOff x="3300325" y="249875"/>
            <a:chExt cx="433725" cy="480900"/>
          </a:xfrm>
        </p:grpSpPr>
        <p:sp>
          <p:nvSpPr>
            <p:cNvPr id="47" name="Google Shape;1345;p50">
              <a:extLst>
                <a:ext uri="{FF2B5EF4-FFF2-40B4-BE49-F238E27FC236}">
                  <a16:creationId xmlns:a16="http://schemas.microsoft.com/office/drawing/2014/main" id="{62263A34-FE92-F77A-AA08-8CF24F2A8519}"/>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346;p50">
              <a:extLst>
                <a:ext uri="{FF2B5EF4-FFF2-40B4-BE49-F238E27FC236}">
                  <a16:creationId xmlns:a16="http://schemas.microsoft.com/office/drawing/2014/main" id="{410F257C-E3BF-9BCB-02C8-CA29E81C11AD}"/>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9" name="Google Shape;1347;p50">
              <a:extLst>
                <a:ext uri="{FF2B5EF4-FFF2-40B4-BE49-F238E27FC236}">
                  <a16:creationId xmlns:a16="http://schemas.microsoft.com/office/drawing/2014/main" id="{8A0FC73F-17AB-1A44-3054-C3A9A263E1CD}"/>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0" name="Google Shape;1348;p50">
              <a:extLst>
                <a:ext uri="{FF2B5EF4-FFF2-40B4-BE49-F238E27FC236}">
                  <a16:creationId xmlns:a16="http://schemas.microsoft.com/office/drawing/2014/main" id="{87705856-EFB4-B8A1-F579-08F6A8F6484C}"/>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1" name="Google Shape;1349;p50">
              <a:extLst>
                <a:ext uri="{FF2B5EF4-FFF2-40B4-BE49-F238E27FC236}">
                  <a16:creationId xmlns:a16="http://schemas.microsoft.com/office/drawing/2014/main" id="{C25A9CDC-9304-62A2-2C33-F6C4BE3323C0}"/>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2" name="Google Shape;1350;p50">
              <a:extLst>
                <a:ext uri="{FF2B5EF4-FFF2-40B4-BE49-F238E27FC236}">
                  <a16:creationId xmlns:a16="http://schemas.microsoft.com/office/drawing/2014/main" id="{34F6FDC0-CC3C-65DC-3B98-EBCF904CD99F}"/>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grpSp>
        <p:nvGrpSpPr>
          <p:cNvPr id="53" name="Google Shape;1351;p50">
            <a:extLst>
              <a:ext uri="{FF2B5EF4-FFF2-40B4-BE49-F238E27FC236}">
                <a16:creationId xmlns:a16="http://schemas.microsoft.com/office/drawing/2014/main" id="{F459797B-F909-2DCF-3285-0F1940F6B31B}"/>
              </a:ext>
            </a:extLst>
          </p:cNvPr>
          <p:cNvGrpSpPr/>
          <p:nvPr/>
        </p:nvGrpSpPr>
        <p:grpSpPr>
          <a:xfrm>
            <a:off x="6897768" y="2067504"/>
            <a:ext cx="336525" cy="340338"/>
            <a:chOff x="5049725" y="249400"/>
            <a:chExt cx="481825" cy="481825"/>
          </a:xfrm>
        </p:grpSpPr>
        <p:sp>
          <p:nvSpPr>
            <p:cNvPr id="54" name="Google Shape;1352;p50">
              <a:extLst>
                <a:ext uri="{FF2B5EF4-FFF2-40B4-BE49-F238E27FC236}">
                  <a16:creationId xmlns:a16="http://schemas.microsoft.com/office/drawing/2014/main" id="{4D6BCDEC-0353-160E-2C56-8D165EC073EA}"/>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5" name="Google Shape;1353;p50">
              <a:extLst>
                <a:ext uri="{FF2B5EF4-FFF2-40B4-BE49-F238E27FC236}">
                  <a16:creationId xmlns:a16="http://schemas.microsoft.com/office/drawing/2014/main" id="{EE64C195-F809-A87A-A8ED-6EB7FBF57641}"/>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56" name="TextBox 55">
            <a:extLst>
              <a:ext uri="{FF2B5EF4-FFF2-40B4-BE49-F238E27FC236}">
                <a16:creationId xmlns:a16="http://schemas.microsoft.com/office/drawing/2014/main" id="{27819056-32CD-9B09-AEB7-F558FE8825C0}"/>
              </a:ext>
            </a:extLst>
          </p:cNvPr>
          <p:cNvSpPr txBox="1"/>
          <p:nvPr/>
        </p:nvSpPr>
        <p:spPr>
          <a:xfrm>
            <a:off x="2024840" y="1725417"/>
            <a:ext cx="4630478" cy="1138773"/>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(a) Tây Thi có vè đẹp </a:t>
            </a:r>
            <a:r>
              <a:rPr lang="en-US" sz="2000" b="1">
                <a:latin typeface="Times New Roman" panose="02020603050405020304" pitchFamily="18" charset="0"/>
                <a:cs typeface="Times New Roman" panose="02020603050405020304" pitchFamily="18" charset="0"/>
              </a:rPr>
              <a:t>nghiêng nước nghiêng thành</a:t>
            </a:r>
            <a:endParaRPr lang="en-US" sz="20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D9921C7F-9689-9249-4940-C08CB1568666}"/>
              </a:ext>
            </a:extLst>
          </p:cNvPr>
          <p:cNvSpPr txBox="1"/>
          <p:nvPr/>
        </p:nvSpPr>
        <p:spPr>
          <a:xfrm>
            <a:off x="2077396" y="3231495"/>
            <a:ext cx="4630478" cy="1138773"/>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Nói về vẻ đẹp xuất chúng khiến người khác phải say đắm</a:t>
            </a:r>
          </a:p>
          <a:p>
            <a:endParaRPr lang="en-US" sz="2800">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8AAA43F0-42B9-DA81-30EC-3339DE3CB51A}"/>
              </a:ext>
            </a:extLst>
          </p:cNvPr>
          <p:cNvPicPr>
            <a:picLocks noChangeAspect="1"/>
          </p:cNvPicPr>
          <p:nvPr/>
        </p:nvPicPr>
        <p:blipFill>
          <a:blip r:embed="rId3"/>
          <a:stretch>
            <a:fillRect/>
          </a:stretch>
        </p:blipFill>
        <p:spPr>
          <a:xfrm>
            <a:off x="6950324" y="1991181"/>
            <a:ext cx="1869110" cy="2849129"/>
          </a:xfrm>
          <a:prstGeom prst="rect">
            <a:avLst/>
          </a:prstGeom>
        </p:spPr>
      </p:pic>
    </p:spTree>
    <p:extLst>
      <p:ext uri="{BB962C8B-B14F-4D97-AF65-F5344CB8AC3E}">
        <p14:creationId xmlns:p14="http://schemas.microsoft.com/office/powerpoint/2010/main" val="3171696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par>
                                <p:cTn id="12" presetID="16" presetClass="entr" presetSubtype="21" fill="hold"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barn(inVertical)">
                                      <p:cBhvr>
                                        <p:cTn id="14" dur="500"/>
                                        <p:tgtEl>
                                          <p:spTgt spid="53"/>
                                        </p:tgtEl>
                                      </p:cBhvr>
                                    </p:animEffect>
                                  </p:childTnLst>
                                </p:cTn>
                              </p:par>
                              <p:par>
                                <p:cTn id="15" presetID="16" presetClass="entr" presetSubtype="2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fill="hold"/>
                                        <p:tgtEl>
                                          <p:spTgt spid="56"/>
                                        </p:tgtEl>
                                        <p:attrNameLst>
                                          <p:attrName>ppt_x</p:attrName>
                                        </p:attrNameLst>
                                      </p:cBhvr>
                                      <p:tavLst>
                                        <p:tav tm="0">
                                          <p:val>
                                            <p:strVal val="#ppt_x"/>
                                          </p:val>
                                        </p:tav>
                                        <p:tav tm="100000">
                                          <p:val>
                                            <p:strVal val="#ppt_x"/>
                                          </p:val>
                                        </p:tav>
                                      </p:tavLst>
                                    </p:anim>
                                    <p:anim calcmode="lin" valueType="num">
                                      <p:cBhvr additive="base">
                                        <p:cTn id="2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40"/>
          <p:cNvSpPr txBox="1">
            <a:spLocks noGrp="1"/>
          </p:cNvSpPr>
          <p:nvPr>
            <p:ph type="title" idx="8"/>
          </p:nvPr>
        </p:nvSpPr>
        <p:spPr>
          <a:xfrm>
            <a:off x="1683880" y="303190"/>
            <a:ext cx="569207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1">
                <a:solidFill>
                  <a:schemeClr val="bg1">
                    <a:lumMod val="75000"/>
                  </a:schemeClr>
                </a:solidFill>
                <a:effectLst/>
                <a:latin typeface="Times New Roman" panose="02020603050405020304" pitchFamily="18" charset="0"/>
                <a:ea typeface="Times New Roman" panose="02020603050405020304" pitchFamily="18" charset="0"/>
              </a:rPr>
              <a:t>2. Tác dụng</a:t>
            </a:r>
            <a:endParaRPr sz="5400" b="1" i="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27376" y="303190"/>
            <a:ext cx="1416250"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Google Shape;705;p40">
            <a:extLst>
              <a:ext uri="{FF2B5EF4-FFF2-40B4-BE49-F238E27FC236}">
                <a16:creationId xmlns:a16="http://schemas.microsoft.com/office/drawing/2014/main" id="{D79A285E-3DE5-38B0-A2DC-02B82E762EB8}"/>
              </a:ext>
            </a:extLst>
          </p:cNvPr>
          <p:cNvSpPr/>
          <p:nvPr/>
        </p:nvSpPr>
        <p:spPr>
          <a:xfrm>
            <a:off x="6297376" y="1439620"/>
            <a:ext cx="245400" cy="245400"/>
          </a:xfrm>
          <a:prstGeom prst="star4">
            <a:avLst>
              <a:gd name="adj" fmla="val 12500"/>
            </a:avLst>
          </a:prstGeom>
          <a:solidFill>
            <a:srgbClr val="BBC8D8"/>
          </a:solidFill>
          <a:ln w="19050" cap="flat" cmpd="sng">
            <a:solidFill>
              <a:srgbClr val="BBC8D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06;p40">
            <a:extLst>
              <a:ext uri="{FF2B5EF4-FFF2-40B4-BE49-F238E27FC236}">
                <a16:creationId xmlns:a16="http://schemas.microsoft.com/office/drawing/2014/main" id="{C0C1696F-B6BB-5188-E6E2-FF4D1FA8B0A0}"/>
              </a:ext>
            </a:extLst>
          </p:cNvPr>
          <p:cNvSpPr/>
          <p:nvPr/>
        </p:nvSpPr>
        <p:spPr>
          <a:xfrm>
            <a:off x="3658076" y="3354045"/>
            <a:ext cx="245400" cy="245400"/>
          </a:xfrm>
          <a:prstGeom prst="star4">
            <a:avLst>
              <a:gd name="adj" fmla="val 12500"/>
            </a:avLst>
          </a:prstGeom>
          <a:solidFill>
            <a:srgbClr val="DD5B52"/>
          </a:solidFill>
          <a:ln w="19050" cap="flat" cmpd="sng">
            <a:solidFill>
              <a:srgbClr val="DD5B5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07;p40">
            <a:extLst>
              <a:ext uri="{FF2B5EF4-FFF2-40B4-BE49-F238E27FC236}">
                <a16:creationId xmlns:a16="http://schemas.microsoft.com/office/drawing/2014/main" id="{8668C17C-1610-6B72-8047-AB1E83F02CF4}"/>
              </a:ext>
            </a:extLst>
          </p:cNvPr>
          <p:cNvSpPr/>
          <p:nvPr/>
        </p:nvSpPr>
        <p:spPr>
          <a:xfrm>
            <a:off x="6297376" y="3763245"/>
            <a:ext cx="245400" cy="245400"/>
          </a:xfrm>
          <a:prstGeom prst="star4">
            <a:avLst>
              <a:gd name="adj" fmla="val 12500"/>
            </a:avLst>
          </a:prstGeom>
          <a:solidFill>
            <a:srgbClr val="EF8378"/>
          </a:solidFill>
          <a:ln w="19050" cap="flat" cmpd="sng">
            <a:solidFill>
              <a:srgbClr val="EF837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45" name="Google Shape;1343;p50">
            <a:extLst>
              <a:ext uri="{FF2B5EF4-FFF2-40B4-BE49-F238E27FC236}">
                <a16:creationId xmlns:a16="http://schemas.microsoft.com/office/drawing/2014/main" id="{63B21E29-D0D2-21A9-ADE1-94466F9B8ACC}"/>
              </a:ext>
            </a:extLst>
          </p:cNvPr>
          <p:cNvGraphicFramePr/>
          <p:nvPr/>
        </p:nvGraphicFramePr>
        <p:xfrm>
          <a:off x="897075" y="1553752"/>
          <a:ext cx="6506955" cy="2882663"/>
        </p:xfrm>
        <a:graphic>
          <a:graphicData uri="http://schemas.openxmlformats.org/drawingml/2006/table">
            <a:tbl>
              <a:tblPr>
                <a:noFill/>
              </a:tblPr>
              <a:tblGrid>
                <a:gridCol w="1107554">
                  <a:extLst>
                    <a:ext uri="{9D8B030D-6E8A-4147-A177-3AD203B41FA5}">
                      <a16:colId xmlns:a16="http://schemas.microsoft.com/office/drawing/2014/main" val="20000"/>
                    </a:ext>
                  </a:extLst>
                </a:gridCol>
                <a:gridCol w="4678325">
                  <a:extLst>
                    <a:ext uri="{9D8B030D-6E8A-4147-A177-3AD203B41FA5}">
                      <a16:colId xmlns:a16="http://schemas.microsoft.com/office/drawing/2014/main" val="20001"/>
                    </a:ext>
                  </a:extLst>
                </a:gridCol>
                <a:gridCol w="721076">
                  <a:extLst>
                    <a:ext uri="{9D8B030D-6E8A-4147-A177-3AD203B41FA5}">
                      <a16:colId xmlns:a16="http://schemas.microsoft.com/office/drawing/2014/main" val="20002"/>
                    </a:ext>
                  </a:extLst>
                </a:gridCol>
              </a:tblGrid>
              <a:tr h="13539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1800" b="1">
                          <a:solidFill>
                            <a:schemeClr val="accent6"/>
                          </a:solidFill>
                          <a:latin typeface="Times New Roman" panose="02020603050405020304" pitchFamily="18" charset="0"/>
                          <a:ea typeface="Quicksand"/>
                          <a:cs typeface="Times New Roman" panose="02020603050405020304" pitchFamily="18" charset="0"/>
                          <a:sym typeface="Quicksand"/>
                        </a:rPr>
                        <a:t>Ví dụ</a:t>
                      </a:r>
                      <a:endParaRPr sz="18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91425" marR="91425" marT="91425" marB="91425"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alpha val="0"/>
                        </a:srgbClr>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18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a:txBody>
                  <a:tcPr marL="91425" marR="91425" marT="91425" marB="91425">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val="10000"/>
                  </a:ext>
                </a:extLst>
              </a:tr>
              <a:tr h="1528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1800" b="1">
                          <a:solidFill>
                            <a:schemeClr val="accent6"/>
                          </a:solidFill>
                          <a:latin typeface="Times New Roman" panose="02020603050405020304" pitchFamily="18" charset="0"/>
                          <a:ea typeface="Quicksand"/>
                          <a:cs typeface="Times New Roman" panose="02020603050405020304" pitchFamily="18" charset="0"/>
                          <a:sym typeface="Quicksand"/>
                        </a:rPr>
                        <a:t>Nhận xét</a:t>
                      </a:r>
                      <a:endParaRPr sz="18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91425" marR="91425" marT="91425" marB="91425"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18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a:txBody>
                  <a:tcPr marL="91425" marR="91425" marT="91425" marB="91425">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val="10001"/>
                  </a:ext>
                </a:extLst>
              </a:tr>
            </a:tbl>
          </a:graphicData>
        </a:graphic>
      </p:graphicFrame>
      <p:grpSp>
        <p:nvGrpSpPr>
          <p:cNvPr id="46" name="Google Shape;1344;p50">
            <a:extLst>
              <a:ext uri="{FF2B5EF4-FFF2-40B4-BE49-F238E27FC236}">
                <a16:creationId xmlns:a16="http://schemas.microsoft.com/office/drawing/2014/main" id="{7D987CC0-207E-6C3E-1BB4-FFF39CC03A71}"/>
              </a:ext>
            </a:extLst>
          </p:cNvPr>
          <p:cNvGrpSpPr/>
          <p:nvPr/>
        </p:nvGrpSpPr>
        <p:grpSpPr>
          <a:xfrm>
            <a:off x="6953643" y="3381050"/>
            <a:ext cx="302930" cy="339685"/>
            <a:chOff x="3300325" y="249875"/>
            <a:chExt cx="433725" cy="480900"/>
          </a:xfrm>
        </p:grpSpPr>
        <p:sp>
          <p:nvSpPr>
            <p:cNvPr id="47" name="Google Shape;1345;p50">
              <a:extLst>
                <a:ext uri="{FF2B5EF4-FFF2-40B4-BE49-F238E27FC236}">
                  <a16:creationId xmlns:a16="http://schemas.microsoft.com/office/drawing/2014/main" id="{62263A34-FE92-F77A-AA08-8CF24F2A8519}"/>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346;p50">
              <a:extLst>
                <a:ext uri="{FF2B5EF4-FFF2-40B4-BE49-F238E27FC236}">
                  <a16:creationId xmlns:a16="http://schemas.microsoft.com/office/drawing/2014/main" id="{410F257C-E3BF-9BCB-02C8-CA29E81C11AD}"/>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9" name="Google Shape;1347;p50">
              <a:extLst>
                <a:ext uri="{FF2B5EF4-FFF2-40B4-BE49-F238E27FC236}">
                  <a16:creationId xmlns:a16="http://schemas.microsoft.com/office/drawing/2014/main" id="{8A0FC73F-17AB-1A44-3054-C3A9A263E1CD}"/>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0" name="Google Shape;1348;p50">
              <a:extLst>
                <a:ext uri="{FF2B5EF4-FFF2-40B4-BE49-F238E27FC236}">
                  <a16:creationId xmlns:a16="http://schemas.microsoft.com/office/drawing/2014/main" id="{87705856-EFB4-B8A1-F579-08F6A8F6484C}"/>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1" name="Google Shape;1349;p50">
              <a:extLst>
                <a:ext uri="{FF2B5EF4-FFF2-40B4-BE49-F238E27FC236}">
                  <a16:creationId xmlns:a16="http://schemas.microsoft.com/office/drawing/2014/main" id="{C25A9CDC-9304-62A2-2C33-F6C4BE3323C0}"/>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2" name="Google Shape;1350;p50">
              <a:extLst>
                <a:ext uri="{FF2B5EF4-FFF2-40B4-BE49-F238E27FC236}">
                  <a16:creationId xmlns:a16="http://schemas.microsoft.com/office/drawing/2014/main" id="{34F6FDC0-CC3C-65DC-3B98-EBCF904CD99F}"/>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grpSp>
        <p:nvGrpSpPr>
          <p:cNvPr id="53" name="Google Shape;1351;p50">
            <a:extLst>
              <a:ext uri="{FF2B5EF4-FFF2-40B4-BE49-F238E27FC236}">
                <a16:creationId xmlns:a16="http://schemas.microsoft.com/office/drawing/2014/main" id="{F459797B-F909-2DCF-3285-0F1940F6B31B}"/>
              </a:ext>
            </a:extLst>
          </p:cNvPr>
          <p:cNvGrpSpPr/>
          <p:nvPr/>
        </p:nvGrpSpPr>
        <p:grpSpPr>
          <a:xfrm>
            <a:off x="6897768" y="2067504"/>
            <a:ext cx="336525" cy="340338"/>
            <a:chOff x="5049725" y="249400"/>
            <a:chExt cx="481825" cy="481825"/>
          </a:xfrm>
        </p:grpSpPr>
        <p:sp>
          <p:nvSpPr>
            <p:cNvPr id="54" name="Google Shape;1352;p50">
              <a:extLst>
                <a:ext uri="{FF2B5EF4-FFF2-40B4-BE49-F238E27FC236}">
                  <a16:creationId xmlns:a16="http://schemas.microsoft.com/office/drawing/2014/main" id="{4D6BCDEC-0353-160E-2C56-8D165EC073EA}"/>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5" name="Google Shape;1353;p50">
              <a:extLst>
                <a:ext uri="{FF2B5EF4-FFF2-40B4-BE49-F238E27FC236}">
                  <a16:creationId xmlns:a16="http://schemas.microsoft.com/office/drawing/2014/main" id="{EE64C195-F809-A87A-A8ED-6EB7FBF57641}"/>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56" name="TextBox 55">
            <a:extLst>
              <a:ext uri="{FF2B5EF4-FFF2-40B4-BE49-F238E27FC236}">
                <a16:creationId xmlns:a16="http://schemas.microsoft.com/office/drawing/2014/main" id="{27819056-32CD-9B09-AEB7-F558FE8825C0}"/>
              </a:ext>
            </a:extLst>
          </p:cNvPr>
          <p:cNvSpPr txBox="1"/>
          <p:nvPr/>
        </p:nvSpPr>
        <p:spPr>
          <a:xfrm>
            <a:off x="2066972" y="1893852"/>
            <a:ext cx="4630478" cy="1015663"/>
          </a:xfrm>
          <a:prstGeom prst="rect">
            <a:avLst/>
          </a:prstGeom>
          <a:noFill/>
        </p:spPr>
        <p:txBody>
          <a:bodyPr wrap="square">
            <a:spAutoFit/>
          </a:bodyPr>
          <a:lstStyle/>
          <a:p>
            <a:pPr algn="just"/>
            <a:r>
              <a:rPr lang="en-US" sz="2000" b="1">
                <a:latin typeface="Times New Roman" panose="02020603050405020304" pitchFamily="18" charset="0"/>
                <a:cs typeface="Times New Roman" panose="02020603050405020304" pitchFamily="18" charset="0"/>
              </a:rPr>
              <a:t>(b) Dời non lấp biển</a:t>
            </a:r>
          </a:p>
          <a:p>
            <a:pPr algn="just"/>
            <a:endParaRPr lang="en-US" sz="4000" b="1">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D9921C7F-9689-9249-4940-C08CB1568666}"/>
              </a:ext>
            </a:extLst>
          </p:cNvPr>
          <p:cNvSpPr txBox="1"/>
          <p:nvPr/>
        </p:nvSpPr>
        <p:spPr>
          <a:xfrm>
            <a:off x="2077839" y="3026965"/>
            <a:ext cx="4630478" cy="1323439"/>
          </a:xfrm>
          <a:prstGeom prst="rect">
            <a:avLst/>
          </a:prstGeom>
          <a:noFill/>
        </p:spPr>
        <p:txBody>
          <a:bodyPr wrap="square">
            <a:spAutoFit/>
          </a:bodyPr>
          <a:lstStyle/>
          <a:p>
            <a:pPr algn="just"/>
            <a:r>
              <a:rPr lang="en-US" sz="2000">
                <a:latin typeface="Times New Roman" panose="02020603050405020304" pitchFamily="18" charset="0"/>
                <a:cs typeface="Times New Roman" panose="02020603050405020304" pitchFamily="18" charset="0"/>
              </a:rPr>
              <a:t>Là việc làm quá lớn, quá phi thường. Nói quá nhằm đề cao ý chí hoặc thể hiện sự khâm phục trước những kì tích của con người. </a:t>
            </a:r>
            <a:endParaRPr lang="en-US" sz="40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847F327-F69E-2D9B-865D-8543B1C40E5D}"/>
              </a:ext>
            </a:extLst>
          </p:cNvPr>
          <p:cNvPicPr>
            <a:picLocks noChangeAspect="1"/>
          </p:cNvPicPr>
          <p:nvPr/>
        </p:nvPicPr>
        <p:blipFill>
          <a:blip r:embed="rId3"/>
          <a:stretch>
            <a:fillRect/>
          </a:stretch>
        </p:blipFill>
        <p:spPr>
          <a:xfrm>
            <a:off x="6996981" y="1666792"/>
            <a:ext cx="2304117" cy="3296160"/>
          </a:xfrm>
          <a:prstGeom prst="rect">
            <a:avLst/>
          </a:prstGeom>
        </p:spPr>
      </p:pic>
    </p:spTree>
    <p:extLst>
      <p:ext uri="{BB962C8B-B14F-4D97-AF65-F5344CB8AC3E}">
        <p14:creationId xmlns:p14="http://schemas.microsoft.com/office/powerpoint/2010/main" val="1026730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par>
                                <p:cTn id="16" presetID="16" presetClass="entr" presetSubtype="21"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40"/>
          <p:cNvSpPr txBox="1">
            <a:spLocks noGrp="1"/>
          </p:cNvSpPr>
          <p:nvPr>
            <p:ph type="title" idx="8"/>
          </p:nvPr>
        </p:nvSpPr>
        <p:spPr>
          <a:xfrm>
            <a:off x="1683880" y="303190"/>
            <a:ext cx="569207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1">
                <a:solidFill>
                  <a:schemeClr val="bg1">
                    <a:lumMod val="75000"/>
                  </a:schemeClr>
                </a:solidFill>
                <a:effectLst/>
                <a:latin typeface="Times New Roman" panose="02020603050405020304" pitchFamily="18" charset="0"/>
                <a:ea typeface="Times New Roman" panose="02020603050405020304" pitchFamily="18" charset="0"/>
              </a:rPr>
              <a:t>2. Tác dụng</a:t>
            </a:r>
            <a:endParaRPr sz="5400" b="1" i="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27376" y="303190"/>
            <a:ext cx="1416250"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Google Shape;705;p40">
            <a:extLst>
              <a:ext uri="{FF2B5EF4-FFF2-40B4-BE49-F238E27FC236}">
                <a16:creationId xmlns:a16="http://schemas.microsoft.com/office/drawing/2014/main" id="{D79A285E-3DE5-38B0-A2DC-02B82E762EB8}"/>
              </a:ext>
            </a:extLst>
          </p:cNvPr>
          <p:cNvSpPr/>
          <p:nvPr/>
        </p:nvSpPr>
        <p:spPr>
          <a:xfrm>
            <a:off x="6297376" y="1439620"/>
            <a:ext cx="245400" cy="245400"/>
          </a:xfrm>
          <a:prstGeom prst="star4">
            <a:avLst>
              <a:gd name="adj" fmla="val 12500"/>
            </a:avLst>
          </a:prstGeom>
          <a:solidFill>
            <a:srgbClr val="BBC8D8"/>
          </a:solidFill>
          <a:ln w="19050" cap="flat" cmpd="sng">
            <a:solidFill>
              <a:srgbClr val="BBC8D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06;p40">
            <a:extLst>
              <a:ext uri="{FF2B5EF4-FFF2-40B4-BE49-F238E27FC236}">
                <a16:creationId xmlns:a16="http://schemas.microsoft.com/office/drawing/2014/main" id="{C0C1696F-B6BB-5188-E6E2-FF4D1FA8B0A0}"/>
              </a:ext>
            </a:extLst>
          </p:cNvPr>
          <p:cNvSpPr/>
          <p:nvPr/>
        </p:nvSpPr>
        <p:spPr>
          <a:xfrm>
            <a:off x="3658076" y="3354045"/>
            <a:ext cx="245400" cy="245400"/>
          </a:xfrm>
          <a:prstGeom prst="star4">
            <a:avLst>
              <a:gd name="adj" fmla="val 12500"/>
            </a:avLst>
          </a:prstGeom>
          <a:solidFill>
            <a:srgbClr val="DD5B52"/>
          </a:solidFill>
          <a:ln w="19050" cap="flat" cmpd="sng">
            <a:solidFill>
              <a:srgbClr val="DD5B5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07;p40">
            <a:extLst>
              <a:ext uri="{FF2B5EF4-FFF2-40B4-BE49-F238E27FC236}">
                <a16:creationId xmlns:a16="http://schemas.microsoft.com/office/drawing/2014/main" id="{8668C17C-1610-6B72-8047-AB1E83F02CF4}"/>
              </a:ext>
            </a:extLst>
          </p:cNvPr>
          <p:cNvSpPr/>
          <p:nvPr/>
        </p:nvSpPr>
        <p:spPr>
          <a:xfrm>
            <a:off x="6297376" y="3763245"/>
            <a:ext cx="245400" cy="245400"/>
          </a:xfrm>
          <a:prstGeom prst="star4">
            <a:avLst>
              <a:gd name="adj" fmla="val 12500"/>
            </a:avLst>
          </a:prstGeom>
          <a:solidFill>
            <a:srgbClr val="EF8378"/>
          </a:solidFill>
          <a:ln w="19050" cap="flat" cmpd="sng">
            <a:solidFill>
              <a:srgbClr val="EF837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45" name="Google Shape;1343;p50">
            <a:extLst>
              <a:ext uri="{FF2B5EF4-FFF2-40B4-BE49-F238E27FC236}">
                <a16:creationId xmlns:a16="http://schemas.microsoft.com/office/drawing/2014/main" id="{63B21E29-D0D2-21A9-ADE1-94466F9B8ACC}"/>
              </a:ext>
            </a:extLst>
          </p:cNvPr>
          <p:cNvGraphicFramePr/>
          <p:nvPr/>
        </p:nvGraphicFramePr>
        <p:xfrm>
          <a:off x="897075" y="1553752"/>
          <a:ext cx="6506955" cy="2882663"/>
        </p:xfrm>
        <a:graphic>
          <a:graphicData uri="http://schemas.openxmlformats.org/drawingml/2006/table">
            <a:tbl>
              <a:tblPr>
                <a:noFill/>
              </a:tblPr>
              <a:tblGrid>
                <a:gridCol w="1107554">
                  <a:extLst>
                    <a:ext uri="{9D8B030D-6E8A-4147-A177-3AD203B41FA5}">
                      <a16:colId xmlns:a16="http://schemas.microsoft.com/office/drawing/2014/main" val="20000"/>
                    </a:ext>
                  </a:extLst>
                </a:gridCol>
                <a:gridCol w="4678325">
                  <a:extLst>
                    <a:ext uri="{9D8B030D-6E8A-4147-A177-3AD203B41FA5}">
                      <a16:colId xmlns:a16="http://schemas.microsoft.com/office/drawing/2014/main" val="20001"/>
                    </a:ext>
                  </a:extLst>
                </a:gridCol>
                <a:gridCol w="721076">
                  <a:extLst>
                    <a:ext uri="{9D8B030D-6E8A-4147-A177-3AD203B41FA5}">
                      <a16:colId xmlns:a16="http://schemas.microsoft.com/office/drawing/2014/main" val="20002"/>
                    </a:ext>
                  </a:extLst>
                </a:gridCol>
              </a:tblGrid>
              <a:tr h="13539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1800" b="1">
                          <a:solidFill>
                            <a:schemeClr val="accent6"/>
                          </a:solidFill>
                          <a:latin typeface="Times New Roman" panose="02020603050405020304" pitchFamily="18" charset="0"/>
                          <a:ea typeface="Quicksand"/>
                          <a:cs typeface="Times New Roman" panose="02020603050405020304" pitchFamily="18" charset="0"/>
                          <a:sym typeface="Quicksand"/>
                        </a:rPr>
                        <a:t>Ví dụ</a:t>
                      </a:r>
                      <a:endParaRPr sz="18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91425" marR="91425" marT="91425" marB="91425"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alpha val="0"/>
                        </a:srgbClr>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18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a:txBody>
                  <a:tcPr marL="91425" marR="91425" marT="91425" marB="91425">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val="10000"/>
                  </a:ext>
                </a:extLst>
              </a:tr>
              <a:tr h="1528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1800" b="1">
                          <a:solidFill>
                            <a:schemeClr val="accent6"/>
                          </a:solidFill>
                          <a:latin typeface="Times New Roman" panose="02020603050405020304" pitchFamily="18" charset="0"/>
                          <a:ea typeface="Quicksand"/>
                          <a:cs typeface="Times New Roman" panose="02020603050405020304" pitchFamily="18" charset="0"/>
                          <a:sym typeface="Quicksand"/>
                        </a:rPr>
                        <a:t>Nhận xét</a:t>
                      </a:r>
                      <a:endParaRPr sz="18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91425" marR="91425" marT="91425" marB="91425"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18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a:txBody>
                  <a:tcPr marL="91425" marR="91425" marT="91425" marB="91425">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val="10001"/>
                  </a:ext>
                </a:extLst>
              </a:tr>
            </a:tbl>
          </a:graphicData>
        </a:graphic>
      </p:graphicFrame>
      <p:grpSp>
        <p:nvGrpSpPr>
          <p:cNvPr id="46" name="Google Shape;1344;p50">
            <a:extLst>
              <a:ext uri="{FF2B5EF4-FFF2-40B4-BE49-F238E27FC236}">
                <a16:creationId xmlns:a16="http://schemas.microsoft.com/office/drawing/2014/main" id="{7D987CC0-207E-6C3E-1BB4-FFF39CC03A71}"/>
              </a:ext>
            </a:extLst>
          </p:cNvPr>
          <p:cNvGrpSpPr/>
          <p:nvPr/>
        </p:nvGrpSpPr>
        <p:grpSpPr>
          <a:xfrm>
            <a:off x="6953643" y="3381050"/>
            <a:ext cx="302930" cy="339685"/>
            <a:chOff x="3300325" y="249875"/>
            <a:chExt cx="433725" cy="480900"/>
          </a:xfrm>
        </p:grpSpPr>
        <p:sp>
          <p:nvSpPr>
            <p:cNvPr id="47" name="Google Shape;1345;p50">
              <a:extLst>
                <a:ext uri="{FF2B5EF4-FFF2-40B4-BE49-F238E27FC236}">
                  <a16:creationId xmlns:a16="http://schemas.microsoft.com/office/drawing/2014/main" id="{62263A34-FE92-F77A-AA08-8CF24F2A8519}"/>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346;p50">
              <a:extLst>
                <a:ext uri="{FF2B5EF4-FFF2-40B4-BE49-F238E27FC236}">
                  <a16:creationId xmlns:a16="http://schemas.microsoft.com/office/drawing/2014/main" id="{410F257C-E3BF-9BCB-02C8-CA29E81C11AD}"/>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9" name="Google Shape;1347;p50">
              <a:extLst>
                <a:ext uri="{FF2B5EF4-FFF2-40B4-BE49-F238E27FC236}">
                  <a16:creationId xmlns:a16="http://schemas.microsoft.com/office/drawing/2014/main" id="{8A0FC73F-17AB-1A44-3054-C3A9A263E1CD}"/>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0" name="Google Shape;1348;p50">
              <a:extLst>
                <a:ext uri="{FF2B5EF4-FFF2-40B4-BE49-F238E27FC236}">
                  <a16:creationId xmlns:a16="http://schemas.microsoft.com/office/drawing/2014/main" id="{87705856-EFB4-B8A1-F579-08F6A8F6484C}"/>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1" name="Google Shape;1349;p50">
              <a:extLst>
                <a:ext uri="{FF2B5EF4-FFF2-40B4-BE49-F238E27FC236}">
                  <a16:creationId xmlns:a16="http://schemas.microsoft.com/office/drawing/2014/main" id="{C25A9CDC-9304-62A2-2C33-F6C4BE3323C0}"/>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2" name="Google Shape;1350;p50">
              <a:extLst>
                <a:ext uri="{FF2B5EF4-FFF2-40B4-BE49-F238E27FC236}">
                  <a16:creationId xmlns:a16="http://schemas.microsoft.com/office/drawing/2014/main" id="{34F6FDC0-CC3C-65DC-3B98-EBCF904CD99F}"/>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grpSp>
        <p:nvGrpSpPr>
          <p:cNvPr id="53" name="Google Shape;1351;p50">
            <a:extLst>
              <a:ext uri="{FF2B5EF4-FFF2-40B4-BE49-F238E27FC236}">
                <a16:creationId xmlns:a16="http://schemas.microsoft.com/office/drawing/2014/main" id="{F459797B-F909-2DCF-3285-0F1940F6B31B}"/>
              </a:ext>
            </a:extLst>
          </p:cNvPr>
          <p:cNvGrpSpPr/>
          <p:nvPr/>
        </p:nvGrpSpPr>
        <p:grpSpPr>
          <a:xfrm>
            <a:off x="6897768" y="2067504"/>
            <a:ext cx="336525" cy="340338"/>
            <a:chOff x="5049725" y="249400"/>
            <a:chExt cx="481825" cy="481825"/>
          </a:xfrm>
        </p:grpSpPr>
        <p:sp>
          <p:nvSpPr>
            <p:cNvPr id="54" name="Google Shape;1352;p50">
              <a:extLst>
                <a:ext uri="{FF2B5EF4-FFF2-40B4-BE49-F238E27FC236}">
                  <a16:creationId xmlns:a16="http://schemas.microsoft.com/office/drawing/2014/main" id="{4D6BCDEC-0353-160E-2C56-8D165EC073EA}"/>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55" name="Google Shape;1353;p50">
              <a:extLst>
                <a:ext uri="{FF2B5EF4-FFF2-40B4-BE49-F238E27FC236}">
                  <a16:creationId xmlns:a16="http://schemas.microsoft.com/office/drawing/2014/main" id="{EE64C195-F809-A87A-A8ED-6EB7FBF57641}"/>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56" name="TextBox 55">
            <a:extLst>
              <a:ext uri="{FF2B5EF4-FFF2-40B4-BE49-F238E27FC236}">
                <a16:creationId xmlns:a16="http://schemas.microsoft.com/office/drawing/2014/main" id="{27819056-32CD-9B09-AEB7-F558FE8825C0}"/>
              </a:ext>
            </a:extLst>
          </p:cNvPr>
          <p:cNvSpPr txBox="1"/>
          <p:nvPr/>
        </p:nvSpPr>
        <p:spPr>
          <a:xfrm>
            <a:off x="2066972" y="1893852"/>
            <a:ext cx="4630478" cy="1661993"/>
          </a:xfrm>
          <a:prstGeom prst="rect">
            <a:avLst/>
          </a:prstGeom>
          <a:noFill/>
        </p:spPr>
        <p:txBody>
          <a:bodyPr wrap="square">
            <a:spAutoFit/>
          </a:bodyPr>
          <a:lstStyle/>
          <a:p>
            <a:r>
              <a:rPr lang="en-US" sz="1800">
                <a:latin typeface="Times New Roman" panose="02020603050405020304" pitchFamily="18" charset="0"/>
                <a:cs typeface="Times New Roman" panose="02020603050405020304" pitchFamily="18" charset="0"/>
              </a:rPr>
              <a:t>(c) </a:t>
            </a:r>
          </a:p>
          <a:p>
            <a:r>
              <a:rPr lang="en-US" sz="1800">
                <a:latin typeface="Times New Roman" panose="02020603050405020304" pitchFamily="18" charset="0"/>
                <a:cs typeface="Times New Roman" panose="02020603050405020304" pitchFamily="18" charset="0"/>
              </a:rPr>
              <a:t>Làm trai cho đáng nên trai</a:t>
            </a:r>
          </a:p>
          <a:p>
            <a:r>
              <a:rPr lang="en-US" sz="1800" b="1">
                <a:latin typeface="Times New Roman" panose="02020603050405020304" pitchFamily="18" charset="0"/>
                <a:cs typeface="Times New Roman" panose="02020603050405020304" pitchFamily="18" charset="0"/>
              </a:rPr>
              <a:t>Khom lưng chống gối gánh hai hạt vừng</a:t>
            </a:r>
            <a:endParaRPr lang="en-US" sz="1800">
              <a:latin typeface="Times New Roman" panose="02020603050405020304" pitchFamily="18" charset="0"/>
              <a:cs typeface="Times New Roman" panose="02020603050405020304" pitchFamily="18" charset="0"/>
            </a:endParaRPr>
          </a:p>
          <a:p>
            <a:pPr algn="just"/>
            <a:endParaRPr lang="en-US" sz="4800" b="1">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D9921C7F-9689-9249-4940-C08CB1568666}"/>
              </a:ext>
            </a:extLst>
          </p:cNvPr>
          <p:cNvSpPr txBox="1"/>
          <p:nvPr/>
        </p:nvSpPr>
        <p:spPr>
          <a:xfrm>
            <a:off x="2046863" y="3276279"/>
            <a:ext cx="4630478" cy="646331"/>
          </a:xfrm>
          <a:prstGeom prst="rect">
            <a:avLst/>
          </a:prstGeom>
          <a:noFill/>
        </p:spPr>
        <p:txBody>
          <a:bodyPr wrap="square">
            <a:spAutoFit/>
          </a:bodyPr>
          <a:lstStyle/>
          <a:p>
            <a:r>
              <a:rPr lang="en-US" sz="1800">
                <a:latin typeface="Times New Roman" panose="02020603050405020304" pitchFamily="18" charset="0"/>
                <a:cs typeface="Times New Roman" panose="02020603050405020304" pitchFamily="18" charset="0"/>
              </a:rPr>
              <a:t>Nói đến sự vô tích sự của người đàn ông sức dài vai rộng, gợi ra tiếng cười châm biếm</a:t>
            </a:r>
          </a:p>
        </p:txBody>
      </p:sp>
      <p:pic>
        <p:nvPicPr>
          <p:cNvPr id="3" name="Picture 2">
            <a:extLst>
              <a:ext uri="{FF2B5EF4-FFF2-40B4-BE49-F238E27FC236}">
                <a16:creationId xmlns:a16="http://schemas.microsoft.com/office/drawing/2014/main" id="{00C10FCD-5119-E8B0-AB9A-53ED7BF1E306}"/>
              </a:ext>
            </a:extLst>
          </p:cNvPr>
          <p:cNvPicPr>
            <a:picLocks noChangeAspect="1"/>
          </p:cNvPicPr>
          <p:nvPr/>
        </p:nvPicPr>
        <p:blipFill>
          <a:blip r:embed="rId3"/>
          <a:stretch>
            <a:fillRect/>
          </a:stretch>
        </p:blipFill>
        <p:spPr>
          <a:xfrm>
            <a:off x="6789175" y="450843"/>
            <a:ext cx="2481287" cy="4548010"/>
          </a:xfrm>
          <a:prstGeom prst="rect">
            <a:avLst/>
          </a:prstGeom>
        </p:spPr>
      </p:pic>
    </p:spTree>
    <p:extLst>
      <p:ext uri="{BB962C8B-B14F-4D97-AF65-F5344CB8AC3E}">
        <p14:creationId xmlns:p14="http://schemas.microsoft.com/office/powerpoint/2010/main" val="9861547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par>
                                <p:cTn id="11" presetID="16" presetClass="entr" presetSubtype="2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ppt_x"/>
                                          </p:val>
                                        </p:tav>
                                        <p:tav tm="100000">
                                          <p:val>
                                            <p:strVal val="#ppt_x"/>
                                          </p:val>
                                        </p:tav>
                                      </p:tavLst>
                                    </p:anim>
                                    <p:anim calcmode="lin" valueType="num">
                                      <p:cBhvr additive="base">
                                        <p:cTn id="1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40"/>
          <p:cNvSpPr txBox="1">
            <a:spLocks noGrp="1"/>
          </p:cNvSpPr>
          <p:nvPr>
            <p:ph type="title" idx="8"/>
          </p:nvPr>
        </p:nvSpPr>
        <p:spPr>
          <a:xfrm>
            <a:off x="1683880" y="303190"/>
            <a:ext cx="569207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i="1">
                <a:solidFill>
                  <a:schemeClr val="bg1">
                    <a:lumMod val="75000"/>
                  </a:schemeClr>
                </a:solidFill>
                <a:latin typeface="Times New Roman" panose="02020603050405020304" pitchFamily="18" charset="0"/>
                <a:cs typeface="Times New Roman" panose="02020603050405020304" pitchFamily="18" charset="0"/>
              </a:rPr>
              <a:t>*Kết luận</a:t>
            </a:r>
            <a:endParaRPr sz="4000" b="1" i="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131839" y="531839"/>
            <a:ext cx="1416250"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C1DA6C8B-A682-8E59-4720-65F9D0678EAA}"/>
              </a:ext>
            </a:extLst>
          </p:cNvPr>
          <p:cNvPicPr>
            <a:picLocks noChangeAspect="1"/>
          </p:cNvPicPr>
          <p:nvPr/>
        </p:nvPicPr>
        <p:blipFill>
          <a:blip r:embed="rId3"/>
          <a:stretch>
            <a:fillRect/>
          </a:stretch>
        </p:blipFill>
        <p:spPr>
          <a:xfrm>
            <a:off x="4742121" y="2198274"/>
            <a:ext cx="3482782" cy="2546301"/>
          </a:xfrm>
          <a:prstGeom prst="rect">
            <a:avLst/>
          </a:prstGeom>
        </p:spPr>
      </p:pic>
      <p:pic>
        <p:nvPicPr>
          <p:cNvPr id="3" name="图片 10">
            <a:extLst>
              <a:ext uri="{FF2B5EF4-FFF2-40B4-BE49-F238E27FC236}">
                <a16:creationId xmlns:a16="http://schemas.microsoft.com/office/drawing/2014/main" id="{325A8133-1674-60F1-280D-157E45602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91810"/>
            <a:ext cx="2112259" cy="1042624"/>
          </a:xfrm>
          <a:prstGeom prst="rect">
            <a:avLst/>
          </a:prstGeom>
        </p:spPr>
      </p:pic>
      <p:grpSp>
        <p:nvGrpSpPr>
          <p:cNvPr id="4" name="组合 12">
            <a:extLst>
              <a:ext uri="{FF2B5EF4-FFF2-40B4-BE49-F238E27FC236}">
                <a16:creationId xmlns:a16="http://schemas.microsoft.com/office/drawing/2014/main" id="{D01C00AA-E79B-E21D-FA17-59F9FBBC5DD1}"/>
              </a:ext>
            </a:extLst>
          </p:cNvPr>
          <p:cNvGrpSpPr/>
          <p:nvPr/>
        </p:nvGrpSpPr>
        <p:grpSpPr>
          <a:xfrm flipH="1">
            <a:off x="716206" y="1392459"/>
            <a:ext cx="3482782" cy="2709640"/>
            <a:chOff x="-558688" y="0"/>
            <a:chExt cx="9107943" cy="6858000"/>
          </a:xfrm>
        </p:grpSpPr>
        <p:pic>
          <p:nvPicPr>
            <p:cNvPr id="5" name="图片 13">
              <a:extLst>
                <a:ext uri="{FF2B5EF4-FFF2-40B4-BE49-F238E27FC236}">
                  <a16:creationId xmlns:a16="http://schemas.microsoft.com/office/drawing/2014/main" id="{9AF4657E-8F8E-01C0-341A-DCDCEBF43E41}"/>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6" name="图片 14">
              <a:extLst>
                <a:ext uri="{FF2B5EF4-FFF2-40B4-BE49-F238E27FC236}">
                  <a16:creationId xmlns:a16="http://schemas.microsoft.com/office/drawing/2014/main" id="{45AEE435-147D-C284-00BA-80ACFA7AB9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a:extLst>
              <a:ext uri="{FF2B5EF4-FFF2-40B4-BE49-F238E27FC236}">
                <a16:creationId xmlns:a16="http://schemas.microsoft.com/office/drawing/2014/main" id="{AA9AEE58-EE11-DD2A-4916-7B1E1BBB2431}"/>
              </a:ext>
            </a:extLst>
          </p:cNvPr>
          <p:cNvSpPr txBox="1"/>
          <p:nvPr/>
        </p:nvSpPr>
        <p:spPr>
          <a:xfrm>
            <a:off x="1174374" y="1792144"/>
            <a:ext cx="2600184" cy="1754326"/>
          </a:xfrm>
          <a:prstGeom prst="rect">
            <a:avLst/>
          </a:prstGeom>
          <a:noFill/>
        </p:spPr>
        <p:txBody>
          <a:bodyPr wrap="square">
            <a:spAutoFit/>
          </a:bodyPr>
          <a:lstStyle/>
          <a:p>
            <a:pPr algn="ctr"/>
            <a:r>
              <a:rPr lang="en-US" sz="28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Biện pháp tu từ nói quá có tác dụng: Gây ấn tượng đặc biệt, tăng sức biểu cảm hoặc cây cười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75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099179" y="1378288"/>
            <a:ext cx="4664400" cy="15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a:solidFill>
                  <a:schemeClr val="bg1">
                    <a:lumMod val="75000"/>
                  </a:schemeClr>
                </a:solidFill>
                <a:latin typeface="Times New Roman" panose="02020603050405020304" pitchFamily="18" charset="0"/>
                <a:cs typeface="Times New Roman" panose="02020603050405020304" pitchFamily="18" charset="0"/>
              </a:rPr>
              <a:t>Hoạt động luyện tập</a:t>
            </a:r>
            <a:endParaRPr sz="66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990625" y="1342050"/>
            <a:ext cx="974678" cy="95115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1"/>
          <p:cNvGrpSpPr/>
          <p:nvPr/>
        </p:nvGrpSpPr>
        <p:grpSpPr>
          <a:xfrm>
            <a:off x="7033848" y="1304408"/>
            <a:ext cx="966940" cy="105204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a:extLst>
              <a:ext uri="{FF2B5EF4-FFF2-40B4-BE49-F238E27FC236}">
                <a16:creationId xmlns:a16="http://schemas.microsoft.com/office/drawing/2014/main" id="{1914DDCD-DACF-BE24-DEEF-FF3EBDBA89BF}"/>
              </a:ext>
            </a:extLst>
          </p:cNvPr>
          <p:cNvPicPr>
            <a:picLocks noChangeAspect="1"/>
          </p:cNvPicPr>
          <p:nvPr/>
        </p:nvPicPr>
        <p:blipFill>
          <a:blip r:embed="rId3"/>
          <a:stretch>
            <a:fillRect/>
          </a:stretch>
        </p:blipFill>
        <p:spPr>
          <a:xfrm>
            <a:off x="5697219" y="2586405"/>
            <a:ext cx="3657917" cy="2804403"/>
          </a:xfrm>
          <a:prstGeom prst="rect">
            <a:avLst/>
          </a:prstGeom>
        </p:spPr>
      </p:pic>
    </p:spTree>
    <p:extLst>
      <p:ext uri="{BB962C8B-B14F-4D97-AF65-F5344CB8AC3E}">
        <p14:creationId xmlns:p14="http://schemas.microsoft.com/office/powerpoint/2010/main" val="37308161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2103759" y="436900"/>
            <a:ext cx="4764961" cy="572700"/>
          </a:xfrm>
          <a:prstGeom prst="rect">
            <a:avLst/>
          </a:prstGeom>
        </p:spPr>
        <p:txBody>
          <a:bodyPr spcFirstLastPara="1" wrap="square" lIns="91425" tIns="91425" rIns="91425" bIns="91425" anchor="t" anchorCtr="0">
            <a:noAutofit/>
          </a:bodyPr>
          <a:lstStyle/>
          <a:p>
            <a:r>
              <a:rPr lang="en-US" sz="2800" b="1" i="1">
                <a:solidFill>
                  <a:schemeClr val="bg1">
                    <a:lumMod val="75000"/>
                  </a:schemeClr>
                </a:solidFill>
                <a:effectLst/>
                <a:latin typeface="Times New Roman" panose="02020603050405020304" pitchFamily="18" charset="0"/>
                <a:ea typeface="Times New Roman" panose="02020603050405020304" pitchFamily="18" charset="0"/>
              </a:rPr>
              <a:t>Hoạt động luyện tập</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图片 11" descr="图片包含 物体&#10;&#10;已生成高可信度的说明">
            <a:extLst>
              <a:ext uri="{FF2B5EF4-FFF2-40B4-BE49-F238E27FC236}">
                <a16:creationId xmlns:a16="http://schemas.microsoft.com/office/drawing/2014/main" id="{85E474C4-5D68-F0D5-060F-CCB9474FB09B}"/>
              </a:ext>
            </a:extLst>
          </p:cNvPr>
          <p:cNvPicPr>
            <a:picLocks noChangeAspect="1"/>
          </p:cNvPicPr>
          <p:nvPr/>
        </p:nvPicPr>
        <p:blipFill rotWithShape="1">
          <a:blip r:embed="rId3">
            <a:extLst>
              <a:ext uri="{28A0092B-C50C-407E-A947-70E740481C1C}">
                <a14:useLocalDpi xmlns:a14="http://schemas.microsoft.com/office/drawing/2010/main" val="0"/>
              </a:ext>
            </a:extLst>
          </a:blip>
          <a:srcRect l="82016" t="12470" r="9033" b="71328"/>
          <a:stretch/>
        </p:blipFill>
        <p:spPr>
          <a:xfrm flipH="1">
            <a:off x="3220464" y="3793520"/>
            <a:ext cx="853858" cy="770605"/>
          </a:xfrm>
          <a:prstGeom prst="rect">
            <a:avLst/>
          </a:prstGeom>
        </p:spPr>
      </p:pic>
      <p:grpSp>
        <p:nvGrpSpPr>
          <p:cNvPr id="7" name="Google Shape;558;p50">
            <a:extLst>
              <a:ext uri="{FF2B5EF4-FFF2-40B4-BE49-F238E27FC236}">
                <a16:creationId xmlns:a16="http://schemas.microsoft.com/office/drawing/2014/main" id="{104A1B69-1771-070F-129D-ACA03418F24B}"/>
              </a:ext>
            </a:extLst>
          </p:cNvPr>
          <p:cNvGrpSpPr/>
          <p:nvPr/>
        </p:nvGrpSpPr>
        <p:grpSpPr>
          <a:xfrm>
            <a:off x="4114840" y="1573242"/>
            <a:ext cx="685855" cy="504342"/>
            <a:chOff x="7603332" y="1052250"/>
            <a:chExt cx="685855" cy="504342"/>
          </a:xfrm>
        </p:grpSpPr>
        <p:sp>
          <p:nvSpPr>
            <p:cNvPr id="8" name="Google Shape;559;p50">
              <a:extLst>
                <a:ext uri="{FF2B5EF4-FFF2-40B4-BE49-F238E27FC236}">
                  <a16:creationId xmlns:a16="http://schemas.microsoft.com/office/drawing/2014/main"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sp>
          <p:nvSpPr>
            <p:cNvPr id="9" name="Google Shape;560;p50">
              <a:extLst>
                <a:ext uri="{FF2B5EF4-FFF2-40B4-BE49-F238E27FC236}">
                  <a16:creationId xmlns:a16="http://schemas.microsoft.com/office/drawing/2014/main"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grpSp>
      <p:sp>
        <p:nvSpPr>
          <p:cNvPr id="1737" name="Google Shape;705;p40">
            <a:extLst>
              <a:ext uri="{FF2B5EF4-FFF2-40B4-BE49-F238E27FC236}">
                <a16:creationId xmlns:a16="http://schemas.microsoft.com/office/drawing/2014/main" id="{C11EB9AF-CAE4-D706-F4E6-298856C23290}"/>
              </a:ext>
            </a:extLst>
          </p:cNvPr>
          <p:cNvSpPr/>
          <p:nvPr/>
        </p:nvSpPr>
        <p:spPr>
          <a:xfrm>
            <a:off x="5534886" y="2211498"/>
            <a:ext cx="245400" cy="245400"/>
          </a:xfrm>
          <a:prstGeom prst="star4">
            <a:avLst>
              <a:gd name="adj" fmla="val 12500"/>
            </a:avLst>
          </a:prstGeom>
          <a:solidFill>
            <a:srgbClr val="BBC8D8"/>
          </a:solidFill>
          <a:ln w="19050" cap="flat" cmpd="sng">
            <a:solidFill>
              <a:srgbClr val="BBC8D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38" name="Google Shape;266;p23">
            <a:extLst>
              <a:ext uri="{FF2B5EF4-FFF2-40B4-BE49-F238E27FC236}">
                <a16:creationId xmlns:a16="http://schemas.microsoft.com/office/drawing/2014/main" id="{F6F0CB7F-8847-69D2-CBDC-C37C2801FAF7}"/>
              </a:ext>
            </a:extLst>
          </p:cNvPr>
          <p:cNvGrpSpPr/>
          <p:nvPr/>
        </p:nvGrpSpPr>
        <p:grpSpPr>
          <a:xfrm>
            <a:off x="2297814" y="3309682"/>
            <a:ext cx="5217441" cy="1434893"/>
            <a:chOff x="769975" y="1519980"/>
            <a:chExt cx="7538100" cy="3299527"/>
          </a:xfrm>
        </p:grpSpPr>
        <p:sp>
          <p:nvSpPr>
            <p:cNvPr id="1739" name="Google Shape;267;p23">
              <a:extLst>
                <a:ext uri="{FF2B5EF4-FFF2-40B4-BE49-F238E27FC236}">
                  <a16:creationId xmlns:a16="http://schemas.microsoft.com/office/drawing/2014/main" id="{CFE7C78B-89F3-610F-3AC4-264800044834}"/>
                </a:ext>
              </a:extLst>
            </p:cNvPr>
            <p:cNvSpPr/>
            <p:nvPr/>
          </p:nvSpPr>
          <p:spPr>
            <a:xfrm>
              <a:off x="769975" y="1519980"/>
              <a:ext cx="4330381" cy="3299527"/>
            </a:xfrm>
            <a:custGeom>
              <a:avLst/>
              <a:gdLst/>
              <a:ahLst/>
              <a:cxnLst/>
              <a:rect l="l" t="t" r="r" b="b"/>
              <a:pathLst>
                <a:path w="130847" h="94252" extrusionOk="0">
                  <a:moveTo>
                    <a:pt x="118473" y="1"/>
                  </a:moveTo>
                  <a:cubicBezTo>
                    <a:pt x="113640" y="1"/>
                    <a:pt x="108751" y="981"/>
                    <a:pt x="104318" y="2928"/>
                  </a:cubicBezTo>
                  <a:cubicBezTo>
                    <a:pt x="95176" y="6850"/>
                    <a:pt x="87802" y="14156"/>
                    <a:pt x="82347" y="22497"/>
                  </a:cubicBezTo>
                  <a:cubicBezTo>
                    <a:pt x="77445" y="29981"/>
                    <a:pt x="73647" y="38668"/>
                    <a:pt x="66121" y="43391"/>
                  </a:cubicBezTo>
                  <a:cubicBezTo>
                    <a:pt x="60707" y="46843"/>
                    <a:pt x="54148" y="47644"/>
                    <a:pt x="47823" y="48624"/>
                  </a:cubicBezTo>
                  <a:cubicBezTo>
                    <a:pt x="40159" y="49826"/>
                    <a:pt x="32508" y="51331"/>
                    <a:pt x="25313" y="54314"/>
                  </a:cubicBezTo>
                  <a:cubicBezTo>
                    <a:pt x="18187" y="57255"/>
                    <a:pt x="11573" y="61854"/>
                    <a:pt x="7140" y="68179"/>
                  </a:cubicBezTo>
                  <a:cubicBezTo>
                    <a:pt x="1961" y="75719"/>
                    <a:pt x="235" y="85040"/>
                    <a:pt x="0" y="94251"/>
                  </a:cubicBezTo>
                  <a:lnTo>
                    <a:pt x="128831" y="94251"/>
                  </a:lnTo>
                  <a:cubicBezTo>
                    <a:pt x="130336" y="94251"/>
                    <a:pt x="130792" y="93381"/>
                    <a:pt x="130792" y="91890"/>
                  </a:cubicBezTo>
                  <a:lnTo>
                    <a:pt x="130847" y="2528"/>
                  </a:lnTo>
                  <a:cubicBezTo>
                    <a:pt x="126939" y="802"/>
                    <a:pt x="122740" y="1"/>
                    <a:pt x="118473" y="1"/>
                  </a:cubicBezTo>
                  <a:close/>
                </a:path>
              </a:pathLst>
            </a:custGeom>
            <a:solidFill>
              <a:srgbClr val="EFF0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0" name="Google Shape;268;p23">
              <a:extLst>
                <a:ext uri="{FF2B5EF4-FFF2-40B4-BE49-F238E27FC236}">
                  <a16:creationId xmlns:a16="http://schemas.microsoft.com/office/drawing/2014/main" id="{A7290C43-0778-2A09-FF92-ED42902E41F1}"/>
                </a:ext>
              </a:extLst>
            </p:cNvPr>
            <p:cNvSpPr/>
            <p:nvPr/>
          </p:nvSpPr>
          <p:spPr>
            <a:xfrm flipH="1">
              <a:off x="4333597" y="1519980"/>
              <a:ext cx="3974478" cy="3299527"/>
            </a:xfrm>
            <a:custGeom>
              <a:avLst/>
              <a:gdLst/>
              <a:ahLst/>
              <a:cxnLst/>
              <a:rect l="l" t="t" r="r" b="b"/>
              <a:pathLst>
                <a:path w="130847" h="94252" extrusionOk="0">
                  <a:moveTo>
                    <a:pt x="118473" y="1"/>
                  </a:moveTo>
                  <a:cubicBezTo>
                    <a:pt x="113640" y="1"/>
                    <a:pt x="108751" y="981"/>
                    <a:pt x="104318" y="2928"/>
                  </a:cubicBezTo>
                  <a:cubicBezTo>
                    <a:pt x="95176" y="6850"/>
                    <a:pt x="87802" y="14156"/>
                    <a:pt x="82347" y="22497"/>
                  </a:cubicBezTo>
                  <a:cubicBezTo>
                    <a:pt x="77445" y="29981"/>
                    <a:pt x="73647" y="38668"/>
                    <a:pt x="66121" y="43391"/>
                  </a:cubicBezTo>
                  <a:cubicBezTo>
                    <a:pt x="60707" y="46843"/>
                    <a:pt x="54148" y="47644"/>
                    <a:pt x="47823" y="48624"/>
                  </a:cubicBezTo>
                  <a:cubicBezTo>
                    <a:pt x="40159" y="49826"/>
                    <a:pt x="32508" y="51331"/>
                    <a:pt x="25313" y="54314"/>
                  </a:cubicBezTo>
                  <a:cubicBezTo>
                    <a:pt x="18187" y="57255"/>
                    <a:pt x="11573" y="61854"/>
                    <a:pt x="7140" y="68179"/>
                  </a:cubicBezTo>
                  <a:cubicBezTo>
                    <a:pt x="1961" y="75719"/>
                    <a:pt x="235" y="85040"/>
                    <a:pt x="0" y="94251"/>
                  </a:cubicBezTo>
                  <a:lnTo>
                    <a:pt x="128831" y="94251"/>
                  </a:lnTo>
                  <a:cubicBezTo>
                    <a:pt x="130336" y="94251"/>
                    <a:pt x="130792" y="93381"/>
                    <a:pt x="130792" y="91890"/>
                  </a:cubicBezTo>
                  <a:lnTo>
                    <a:pt x="130847" y="2528"/>
                  </a:lnTo>
                  <a:cubicBezTo>
                    <a:pt x="126939" y="802"/>
                    <a:pt x="122740" y="1"/>
                    <a:pt x="118473" y="1"/>
                  </a:cubicBezTo>
                  <a:close/>
                </a:path>
              </a:pathLst>
            </a:custGeom>
            <a:solidFill>
              <a:srgbClr val="EFF0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41" name="TextBox 1740">
            <a:extLst>
              <a:ext uri="{FF2B5EF4-FFF2-40B4-BE49-F238E27FC236}">
                <a16:creationId xmlns:a16="http://schemas.microsoft.com/office/drawing/2014/main" id="{10AE66C1-F701-9989-A82C-5EA93661276F}"/>
              </a:ext>
            </a:extLst>
          </p:cNvPr>
          <p:cNvSpPr txBox="1"/>
          <p:nvPr/>
        </p:nvSpPr>
        <p:spPr>
          <a:xfrm>
            <a:off x="1106237" y="2160312"/>
            <a:ext cx="2818883" cy="954107"/>
          </a:xfrm>
          <a:prstGeom prst="rect">
            <a:avLst/>
          </a:prstGeom>
          <a:noFill/>
        </p:spPr>
        <p:txBody>
          <a:bodyPr wrap="square">
            <a:spAutoFit/>
          </a:bodyPr>
          <a:lstStyle/>
          <a:p>
            <a:pPr algn="just"/>
            <a:r>
              <a:rPr lang="en-US" sz="2400" i="1">
                <a:latin typeface="Times New Roman" panose="02020603050405020304" pitchFamily="18" charset="0"/>
                <a:cs typeface="Times New Roman" panose="02020603050405020304" pitchFamily="18" charset="0"/>
              </a:rPr>
              <a:t>Nhóm 1,2: Câu 1</a:t>
            </a:r>
            <a:endParaRPr lang="en-US" sz="2400">
              <a:latin typeface="Times New Roman" panose="02020603050405020304" pitchFamily="18" charset="0"/>
              <a:cs typeface="Times New Roman" panose="02020603050405020304" pitchFamily="18" charset="0"/>
            </a:endParaRPr>
          </a:p>
          <a:p>
            <a:pPr algn="just"/>
            <a:endParaRPr lang="en-US" sz="3200">
              <a:latin typeface="Times New Roman" panose="02020603050405020304" pitchFamily="18" charset="0"/>
              <a:cs typeface="Times New Roman" panose="02020603050405020304" pitchFamily="18" charset="0"/>
            </a:endParaRPr>
          </a:p>
        </p:txBody>
      </p:sp>
      <p:sp>
        <p:nvSpPr>
          <p:cNvPr id="1742" name="TextBox 1741">
            <a:extLst>
              <a:ext uri="{FF2B5EF4-FFF2-40B4-BE49-F238E27FC236}">
                <a16:creationId xmlns:a16="http://schemas.microsoft.com/office/drawing/2014/main" id="{80886D22-31FD-0EED-7F0D-94C2119F215B}"/>
              </a:ext>
            </a:extLst>
          </p:cNvPr>
          <p:cNvSpPr txBox="1"/>
          <p:nvPr/>
        </p:nvSpPr>
        <p:spPr>
          <a:xfrm>
            <a:off x="6136222" y="2551464"/>
            <a:ext cx="2758066" cy="461665"/>
          </a:xfrm>
          <a:prstGeom prst="rect">
            <a:avLst/>
          </a:prstGeom>
          <a:noFill/>
        </p:spPr>
        <p:txBody>
          <a:bodyPr wrap="square">
            <a:spAutoFit/>
          </a:bodyPr>
          <a:lstStyle/>
          <a:p>
            <a:r>
              <a:rPr lang="en-US" sz="2400" i="1">
                <a:latin typeface="Times New Roman" panose="02020603050405020304" pitchFamily="18" charset="0"/>
                <a:cs typeface="Times New Roman" panose="02020603050405020304" pitchFamily="18" charset="0"/>
              </a:rPr>
              <a:t>Nhóm 3,4: Câu 2</a:t>
            </a:r>
            <a:endParaRPr lang="en-US" sz="2400">
              <a:latin typeface="Times New Roman" panose="02020603050405020304" pitchFamily="18" charset="0"/>
              <a:cs typeface="Times New Roman" panose="02020603050405020304" pitchFamily="18" charset="0"/>
            </a:endParaRPr>
          </a:p>
        </p:txBody>
      </p:sp>
      <p:grpSp>
        <p:nvGrpSpPr>
          <p:cNvPr id="1743" name="Google Shape;1671;p54">
            <a:extLst>
              <a:ext uri="{FF2B5EF4-FFF2-40B4-BE49-F238E27FC236}">
                <a16:creationId xmlns:a16="http://schemas.microsoft.com/office/drawing/2014/main" id="{F94AFC41-8FE7-B4E6-6AA8-55BECD7A0132}"/>
              </a:ext>
            </a:extLst>
          </p:cNvPr>
          <p:cNvGrpSpPr/>
          <p:nvPr/>
        </p:nvGrpSpPr>
        <p:grpSpPr>
          <a:xfrm>
            <a:off x="6579215" y="1775490"/>
            <a:ext cx="1299366" cy="694479"/>
            <a:chOff x="5042587" y="2079518"/>
            <a:chExt cx="3593500" cy="2379709"/>
          </a:xfrm>
        </p:grpSpPr>
        <p:grpSp>
          <p:nvGrpSpPr>
            <p:cNvPr id="1744" name="Google Shape;1672;p54">
              <a:extLst>
                <a:ext uri="{FF2B5EF4-FFF2-40B4-BE49-F238E27FC236}">
                  <a16:creationId xmlns:a16="http://schemas.microsoft.com/office/drawing/2014/main" id="{000CCF23-FEA1-A23E-500B-662DD4564D80}"/>
                </a:ext>
              </a:extLst>
            </p:cNvPr>
            <p:cNvGrpSpPr/>
            <p:nvPr/>
          </p:nvGrpSpPr>
          <p:grpSpPr>
            <a:xfrm>
              <a:off x="5042587" y="2571755"/>
              <a:ext cx="3593500" cy="1854435"/>
              <a:chOff x="780227" y="2376051"/>
              <a:chExt cx="4370060" cy="2255180"/>
            </a:xfrm>
          </p:grpSpPr>
          <p:grpSp>
            <p:nvGrpSpPr>
              <p:cNvPr id="1769" name="Google Shape;1673;p54">
                <a:extLst>
                  <a:ext uri="{FF2B5EF4-FFF2-40B4-BE49-F238E27FC236}">
                    <a16:creationId xmlns:a16="http://schemas.microsoft.com/office/drawing/2014/main" id="{B73730D3-6A69-E8E8-4E5E-646C9DB10D09}"/>
                  </a:ext>
                </a:extLst>
              </p:cNvPr>
              <p:cNvGrpSpPr/>
              <p:nvPr/>
            </p:nvGrpSpPr>
            <p:grpSpPr>
              <a:xfrm>
                <a:off x="1305095" y="2376051"/>
                <a:ext cx="3845192" cy="1920335"/>
                <a:chOff x="1210917" y="2533351"/>
                <a:chExt cx="3845192" cy="1920335"/>
              </a:xfrm>
            </p:grpSpPr>
            <p:sp>
              <p:nvSpPr>
                <p:cNvPr id="1771" name="Google Shape;1674;p54">
                  <a:extLst>
                    <a:ext uri="{FF2B5EF4-FFF2-40B4-BE49-F238E27FC236}">
                      <a16:creationId xmlns:a16="http://schemas.microsoft.com/office/drawing/2014/main" id="{0441382F-FDC6-A92B-A8CA-534FA91B2C1C}"/>
                    </a:ext>
                  </a:extLst>
                </p:cNvPr>
                <p:cNvSpPr/>
                <p:nvPr/>
              </p:nvSpPr>
              <p:spPr>
                <a:xfrm>
                  <a:off x="1210917" y="2582678"/>
                  <a:ext cx="3272645" cy="1871008"/>
                </a:xfrm>
                <a:custGeom>
                  <a:avLst/>
                  <a:gdLst/>
                  <a:ahLst/>
                  <a:cxnLst/>
                  <a:rect l="l" t="t" r="r" b="b"/>
                  <a:pathLst>
                    <a:path w="72778" h="41608" extrusionOk="0">
                      <a:moveTo>
                        <a:pt x="35023" y="1"/>
                      </a:moveTo>
                      <a:cubicBezTo>
                        <a:pt x="32560" y="1"/>
                        <a:pt x="30108" y="577"/>
                        <a:pt x="27966" y="1795"/>
                      </a:cubicBezTo>
                      <a:cubicBezTo>
                        <a:pt x="24389" y="3811"/>
                        <a:pt x="21972" y="7374"/>
                        <a:pt x="19265" y="10481"/>
                      </a:cubicBezTo>
                      <a:cubicBezTo>
                        <a:pt x="18354" y="11572"/>
                        <a:pt x="17318" y="12732"/>
                        <a:pt x="15937" y="13243"/>
                      </a:cubicBezTo>
                      <a:cubicBezTo>
                        <a:pt x="15181" y="13542"/>
                        <a:pt x="14389" y="13630"/>
                        <a:pt x="13569" y="13630"/>
                      </a:cubicBezTo>
                      <a:cubicBezTo>
                        <a:pt x="12951" y="13630"/>
                        <a:pt x="12317" y="13580"/>
                        <a:pt x="11670" y="13533"/>
                      </a:cubicBezTo>
                      <a:cubicBezTo>
                        <a:pt x="11143" y="13494"/>
                        <a:pt x="10615" y="13455"/>
                        <a:pt x="10108" y="13455"/>
                      </a:cubicBezTo>
                      <a:cubicBezTo>
                        <a:pt x="9897" y="13455"/>
                        <a:pt x="9690" y="13461"/>
                        <a:pt x="9488" y="13478"/>
                      </a:cubicBezTo>
                      <a:cubicBezTo>
                        <a:pt x="6671" y="13588"/>
                        <a:pt x="3964" y="15024"/>
                        <a:pt x="2238" y="17275"/>
                      </a:cubicBezTo>
                      <a:cubicBezTo>
                        <a:pt x="567" y="19512"/>
                        <a:pt x="1" y="22509"/>
                        <a:pt x="691" y="25271"/>
                      </a:cubicBezTo>
                      <a:cubicBezTo>
                        <a:pt x="1202" y="27232"/>
                        <a:pt x="2349" y="29179"/>
                        <a:pt x="2003" y="31250"/>
                      </a:cubicBezTo>
                      <a:cubicBezTo>
                        <a:pt x="1838" y="32466"/>
                        <a:pt x="1147" y="33501"/>
                        <a:pt x="691" y="34592"/>
                      </a:cubicBezTo>
                      <a:cubicBezTo>
                        <a:pt x="1" y="36553"/>
                        <a:pt x="1" y="38735"/>
                        <a:pt x="1037" y="40517"/>
                      </a:cubicBezTo>
                      <a:cubicBezTo>
                        <a:pt x="1202" y="40917"/>
                        <a:pt x="1492" y="41207"/>
                        <a:pt x="1727" y="41552"/>
                      </a:cubicBezTo>
                      <a:cubicBezTo>
                        <a:pt x="5000" y="41387"/>
                        <a:pt x="8742" y="41207"/>
                        <a:pt x="12941" y="41097"/>
                      </a:cubicBezTo>
                      <a:cubicBezTo>
                        <a:pt x="19611" y="40862"/>
                        <a:pt x="27386" y="40751"/>
                        <a:pt x="35616" y="40751"/>
                      </a:cubicBezTo>
                      <a:lnTo>
                        <a:pt x="42286" y="40751"/>
                      </a:lnTo>
                      <a:cubicBezTo>
                        <a:pt x="48735" y="40807"/>
                        <a:pt x="54770" y="40917"/>
                        <a:pt x="60128" y="41152"/>
                      </a:cubicBezTo>
                      <a:cubicBezTo>
                        <a:pt x="62945" y="41207"/>
                        <a:pt x="65597" y="41318"/>
                        <a:pt x="67945" y="41442"/>
                      </a:cubicBezTo>
                      <a:cubicBezTo>
                        <a:pt x="68815" y="41497"/>
                        <a:pt x="69616" y="41552"/>
                        <a:pt x="70361" y="41608"/>
                      </a:cubicBezTo>
                      <a:cubicBezTo>
                        <a:pt x="71632" y="38445"/>
                        <a:pt x="72778" y="35172"/>
                        <a:pt x="72667" y="31830"/>
                      </a:cubicBezTo>
                      <a:cubicBezTo>
                        <a:pt x="72557" y="27798"/>
                        <a:pt x="70196" y="23600"/>
                        <a:pt x="66343" y="22619"/>
                      </a:cubicBezTo>
                      <a:cubicBezTo>
                        <a:pt x="65610" y="22452"/>
                        <a:pt x="64878" y="22404"/>
                        <a:pt x="64149" y="22404"/>
                      </a:cubicBezTo>
                      <a:cubicBezTo>
                        <a:pt x="63612" y="22404"/>
                        <a:pt x="63077" y="22430"/>
                        <a:pt x="62545" y="22454"/>
                      </a:cubicBezTo>
                      <a:cubicBezTo>
                        <a:pt x="62274" y="22454"/>
                        <a:pt x="62003" y="22455"/>
                        <a:pt x="61733" y="22455"/>
                      </a:cubicBezTo>
                      <a:cubicBezTo>
                        <a:pt x="60450" y="22455"/>
                        <a:pt x="59188" y="22418"/>
                        <a:pt x="58002" y="21984"/>
                      </a:cubicBezTo>
                      <a:cubicBezTo>
                        <a:pt x="56151" y="21239"/>
                        <a:pt x="54770" y="19568"/>
                        <a:pt x="53859" y="17786"/>
                      </a:cubicBezTo>
                      <a:cubicBezTo>
                        <a:pt x="52989" y="16060"/>
                        <a:pt x="52409" y="14113"/>
                        <a:pt x="51663" y="12262"/>
                      </a:cubicBezTo>
                      <a:cubicBezTo>
                        <a:pt x="49771" y="7774"/>
                        <a:pt x="46429" y="3756"/>
                        <a:pt x="42051" y="1615"/>
                      </a:cubicBezTo>
                      <a:cubicBezTo>
                        <a:pt x="39886" y="560"/>
                        <a:pt x="37449" y="1"/>
                        <a:pt x="35023"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2" name="Google Shape;1675;p54">
                  <a:extLst>
                    <a:ext uri="{FF2B5EF4-FFF2-40B4-BE49-F238E27FC236}">
                      <a16:creationId xmlns:a16="http://schemas.microsoft.com/office/drawing/2014/main" id="{465EAC42-73D8-A704-44CC-48F3F29746C6}"/>
                    </a:ext>
                  </a:extLst>
                </p:cNvPr>
                <p:cNvSpPr/>
                <p:nvPr/>
              </p:nvSpPr>
              <p:spPr>
                <a:xfrm>
                  <a:off x="4344409" y="2786373"/>
                  <a:ext cx="711701" cy="721638"/>
                </a:xfrm>
                <a:custGeom>
                  <a:avLst/>
                  <a:gdLst/>
                  <a:ahLst/>
                  <a:cxnLst/>
                  <a:rect l="l" t="t" r="r" b="b"/>
                  <a:pathLst>
                    <a:path w="15827" h="16048" extrusionOk="0">
                      <a:moveTo>
                        <a:pt x="8176" y="0"/>
                      </a:moveTo>
                      <a:cubicBezTo>
                        <a:pt x="6270" y="0"/>
                        <a:pt x="4488" y="857"/>
                        <a:pt x="3107" y="2127"/>
                      </a:cubicBezTo>
                      <a:cubicBezTo>
                        <a:pt x="1326" y="3674"/>
                        <a:pt x="180" y="5925"/>
                        <a:pt x="56" y="8286"/>
                      </a:cubicBezTo>
                      <a:cubicBezTo>
                        <a:pt x="0" y="10648"/>
                        <a:pt x="1036" y="12995"/>
                        <a:pt x="2942" y="14376"/>
                      </a:cubicBezTo>
                      <a:cubicBezTo>
                        <a:pt x="4323" y="15357"/>
                        <a:pt x="6670" y="16047"/>
                        <a:pt x="8742" y="16047"/>
                      </a:cubicBezTo>
                      <a:cubicBezTo>
                        <a:pt x="9612" y="16047"/>
                        <a:pt x="10358" y="15937"/>
                        <a:pt x="10993" y="15702"/>
                      </a:cubicBezTo>
                      <a:cubicBezTo>
                        <a:pt x="13354" y="14721"/>
                        <a:pt x="15080" y="11794"/>
                        <a:pt x="15426" y="9377"/>
                      </a:cubicBezTo>
                      <a:cubicBezTo>
                        <a:pt x="15826" y="6560"/>
                        <a:pt x="14680" y="3563"/>
                        <a:pt x="12539" y="1727"/>
                      </a:cubicBezTo>
                      <a:cubicBezTo>
                        <a:pt x="11449" y="801"/>
                        <a:pt x="10123" y="166"/>
                        <a:pt x="8742" y="56"/>
                      </a:cubicBezTo>
                      <a:cubicBezTo>
                        <a:pt x="8521" y="0"/>
                        <a:pt x="8341" y="0"/>
                        <a:pt x="8176"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3" name="Google Shape;1676;p54">
                  <a:extLst>
                    <a:ext uri="{FF2B5EF4-FFF2-40B4-BE49-F238E27FC236}">
                      <a16:creationId xmlns:a16="http://schemas.microsoft.com/office/drawing/2014/main" id="{C9078321-2F33-FDFE-844F-D5B34E8897CA}"/>
                    </a:ext>
                  </a:extLst>
                </p:cNvPr>
                <p:cNvSpPr/>
                <p:nvPr/>
              </p:nvSpPr>
              <p:spPr>
                <a:xfrm>
                  <a:off x="1630135" y="2663356"/>
                  <a:ext cx="457724" cy="411138"/>
                </a:xfrm>
                <a:custGeom>
                  <a:avLst/>
                  <a:gdLst/>
                  <a:ahLst/>
                  <a:cxnLst/>
                  <a:rect l="l" t="t" r="r" b="b"/>
                  <a:pathLst>
                    <a:path w="10179" h="9143" extrusionOk="0">
                      <a:moveTo>
                        <a:pt x="4544" y="1"/>
                      </a:moveTo>
                      <a:cubicBezTo>
                        <a:pt x="4019" y="1"/>
                        <a:pt x="3453" y="56"/>
                        <a:pt x="2928" y="235"/>
                      </a:cubicBezTo>
                      <a:cubicBezTo>
                        <a:pt x="2293" y="456"/>
                        <a:pt x="1727" y="746"/>
                        <a:pt x="1257" y="1271"/>
                      </a:cubicBezTo>
                      <a:cubicBezTo>
                        <a:pt x="967" y="1616"/>
                        <a:pt x="746" y="2017"/>
                        <a:pt x="567" y="2417"/>
                      </a:cubicBezTo>
                      <a:cubicBezTo>
                        <a:pt x="0" y="4033"/>
                        <a:pt x="277" y="5870"/>
                        <a:pt x="1257" y="7195"/>
                      </a:cubicBezTo>
                      <a:cubicBezTo>
                        <a:pt x="2182" y="8452"/>
                        <a:pt x="3729" y="9143"/>
                        <a:pt x="5290" y="9143"/>
                      </a:cubicBezTo>
                      <a:cubicBezTo>
                        <a:pt x="6215" y="9143"/>
                        <a:pt x="7071" y="8922"/>
                        <a:pt x="7817" y="8397"/>
                      </a:cubicBezTo>
                      <a:cubicBezTo>
                        <a:pt x="9722" y="7071"/>
                        <a:pt x="10178" y="4199"/>
                        <a:pt x="8977" y="2307"/>
                      </a:cubicBezTo>
                      <a:cubicBezTo>
                        <a:pt x="8051" y="802"/>
                        <a:pt x="6325" y="1"/>
                        <a:pt x="4544"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4" name="Google Shape;1677;p54">
                  <a:extLst>
                    <a:ext uri="{FF2B5EF4-FFF2-40B4-BE49-F238E27FC236}">
                      <a16:creationId xmlns:a16="http://schemas.microsoft.com/office/drawing/2014/main" id="{56B28D91-DCBF-1573-C2FE-6AFA857CE044}"/>
                    </a:ext>
                  </a:extLst>
                </p:cNvPr>
                <p:cNvSpPr/>
                <p:nvPr/>
              </p:nvSpPr>
              <p:spPr>
                <a:xfrm>
                  <a:off x="1358107" y="2927289"/>
                  <a:ext cx="201859" cy="173305"/>
                </a:xfrm>
                <a:custGeom>
                  <a:avLst/>
                  <a:gdLst/>
                  <a:ahLst/>
                  <a:cxnLst/>
                  <a:rect l="l" t="t" r="r" b="b"/>
                  <a:pathLst>
                    <a:path w="4489" h="3854" extrusionOk="0">
                      <a:moveTo>
                        <a:pt x="2597" y="1"/>
                      </a:moveTo>
                      <a:cubicBezTo>
                        <a:pt x="1092" y="1"/>
                        <a:pt x="1" y="2307"/>
                        <a:pt x="1147" y="3398"/>
                      </a:cubicBezTo>
                      <a:cubicBezTo>
                        <a:pt x="1492" y="3688"/>
                        <a:pt x="1962" y="3854"/>
                        <a:pt x="2417" y="3854"/>
                      </a:cubicBezTo>
                      <a:cubicBezTo>
                        <a:pt x="3108" y="3854"/>
                        <a:pt x="3854" y="3508"/>
                        <a:pt x="4199" y="2873"/>
                      </a:cubicBezTo>
                      <a:cubicBezTo>
                        <a:pt x="4489" y="2362"/>
                        <a:pt x="4489" y="1672"/>
                        <a:pt x="4199" y="1147"/>
                      </a:cubicBezTo>
                      <a:cubicBezTo>
                        <a:pt x="4088" y="857"/>
                        <a:pt x="3909" y="636"/>
                        <a:pt x="3688" y="401"/>
                      </a:cubicBezTo>
                      <a:cubicBezTo>
                        <a:pt x="3508" y="291"/>
                        <a:pt x="3288" y="111"/>
                        <a:pt x="2997" y="56"/>
                      </a:cubicBezTo>
                      <a:cubicBezTo>
                        <a:pt x="2873" y="1"/>
                        <a:pt x="2763" y="1"/>
                        <a:pt x="2597"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5" name="Google Shape;1678;p54">
                  <a:extLst>
                    <a:ext uri="{FF2B5EF4-FFF2-40B4-BE49-F238E27FC236}">
                      <a16:creationId xmlns:a16="http://schemas.microsoft.com/office/drawing/2014/main" id="{23E0C5A1-8758-3516-BDAE-CEBA1A9298EF}"/>
                    </a:ext>
                  </a:extLst>
                </p:cNvPr>
                <p:cNvSpPr/>
                <p:nvPr/>
              </p:nvSpPr>
              <p:spPr>
                <a:xfrm>
                  <a:off x="4348384" y="2533351"/>
                  <a:ext cx="191921" cy="173305"/>
                </a:xfrm>
                <a:custGeom>
                  <a:avLst/>
                  <a:gdLst/>
                  <a:ahLst/>
                  <a:cxnLst/>
                  <a:rect l="l" t="t" r="r" b="b"/>
                  <a:pathLst>
                    <a:path w="4268" h="3854" extrusionOk="0">
                      <a:moveTo>
                        <a:pt x="2417" y="1"/>
                      </a:moveTo>
                      <a:cubicBezTo>
                        <a:pt x="1105" y="1"/>
                        <a:pt x="0" y="1948"/>
                        <a:pt x="760" y="3108"/>
                      </a:cubicBezTo>
                      <a:cubicBezTo>
                        <a:pt x="870" y="3218"/>
                        <a:pt x="981" y="3398"/>
                        <a:pt x="1160" y="3508"/>
                      </a:cubicBezTo>
                      <a:cubicBezTo>
                        <a:pt x="1450" y="3743"/>
                        <a:pt x="1851" y="3854"/>
                        <a:pt x="2251" y="3854"/>
                      </a:cubicBezTo>
                      <a:cubicBezTo>
                        <a:pt x="2942" y="3854"/>
                        <a:pt x="3687" y="3453"/>
                        <a:pt x="4033" y="2818"/>
                      </a:cubicBezTo>
                      <a:cubicBezTo>
                        <a:pt x="4267" y="2362"/>
                        <a:pt x="4267" y="1782"/>
                        <a:pt x="4088" y="1257"/>
                      </a:cubicBezTo>
                      <a:cubicBezTo>
                        <a:pt x="3867" y="691"/>
                        <a:pt x="3397" y="222"/>
                        <a:pt x="2831" y="56"/>
                      </a:cubicBezTo>
                      <a:cubicBezTo>
                        <a:pt x="2707" y="1"/>
                        <a:pt x="2541" y="1"/>
                        <a:pt x="2417"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6" name="Google Shape;1679;p54">
                  <a:extLst>
                    <a:ext uri="{FF2B5EF4-FFF2-40B4-BE49-F238E27FC236}">
                      <a16:creationId xmlns:a16="http://schemas.microsoft.com/office/drawing/2014/main" id="{244E1047-347B-6752-1EE1-8540F870093D}"/>
                    </a:ext>
                  </a:extLst>
                </p:cNvPr>
                <p:cNvSpPr/>
                <p:nvPr/>
              </p:nvSpPr>
              <p:spPr>
                <a:xfrm>
                  <a:off x="1640074" y="2937857"/>
                  <a:ext cx="2380894" cy="1495349"/>
                </a:xfrm>
                <a:custGeom>
                  <a:avLst/>
                  <a:gdLst/>
                  <a:ahLst/>
                  <a:cxnLst/>
                  <a:rect l="l" t="t" r="r" b="b"/>
                  <a:pathLst>
                    <a:path w="52947" h="33254" extrusionOk="0">
                      <a:moveTo>
                        <a:pt x="22842" y="0"/>
                      </a:moveTo>
                      <a:cubicBezTo>
                        <a:pt x="20204" y="0"/>
                        <a:pt x="17497" y="1091"/>
                        <a:pt x="15426" y="2873"/>
                      </a:cubicBezTo>
                      <a:cubicBezTo>
                        <a:pt x="12609" y="5345"/>
                        <a:pt x="10938" y="8852"/>
                        <a:pt x="10012" y="12484"/>
                      </a:cubicBezTo>
                      <a:cubicBezTo>
                        <a:pt x="9667" y="13921"/>
                        <a:pt x="9377" y="15357"/>
                        <a:pt x="9501" y="16793"/>
                      </a:cubicBezTo>
                      <a:cubicBezTo>
                        <a:pt x="9612" y="17773"/>
                        <a:pt x="9791" y="18699"/>
                        <a:pt x="9612" y="19610"/>
                      </a:cubicBezTo>
                      <a:cubicBezTo>
                        <a:pt x="9156" y="21571"/>
                        <a:pt x="7085" y="22607"/>
                        <a:pt x="5124" y="23062"/>
                      </a:cubicBezTo>
                      <a:cubicBezTo>
                        <a:pt x="4268" y="23297"/>
                        <a:pt x="3342" y="23408"/>
                        <a:pt x="2541" y="23877"/>
                      </a:cubicBezTo>
                      <a:cubicBezTo>
                        <a:pt x="346" y="25203"/>
                        <a:pt x="0" y="28421"/>
                        <a:pt x="1271" y="30658"/>
                      </a:cubicBezTo>
                      <a:cubicBezTo>
                        <a:pt x="1782" y="31638"/>
                        <a:pt x="2541" y="32453"/>
                        <a:pt x="3398" y="33199"/>
                      </a:cubicBezTo>
                      <a:cubicBezTo>
                        <a:pt x="10068" y="32964"/>
                        <a:pt x="17843" y="32853"/>
                        <a:pt x="26073" y="32853"/>
                      </a:cubicBezTo>
                      <a:lnTo>
                        <a:pt x="32743" y="32853"/>
                      </a:lnTo>
                      <a:cubicBezTo>
                        <a:pt x="39192" y="32909"/>
                        <a:pt x="45227" y="33019"/>
                        <a:pt x="50585" y="33254"/>
                      </a:cubicBezTo>
                      <a:cubicBezTo>
                        <a:pt x="51787" y="30603"/>
                        <a:pt x="52822" y="27965"/>
                        <a:pt x="52878" y="25079"/>
                      </a:cubicBezTo>
                      <a:cubicBezTo>
                        <a:pt x="52947" y="21461"/>
                        <a:pt x="50806" y="17539"/>
                        <a:pt x="47243" y="16738"/>
                      </a:cubicBezTo>
                      <a:cubicBezTo>
                        <a:pt x="46732" y="16627"/>
                        <a:pt x="46208" y="16627"/>
                        <a:pt x="45697" y="16627"/>
                      </a:cubicBezTo>
                      <a:cubicBezTo>
                        <a:pt x="44661" y="16627"/>
                        <a:pt x="43680" y="16738"/>
                        <a:pt x="42645" y="16917"/>
                      </a:cubicBezTo>
                      <a:cubicBezTo>
                        <a:pt x="41609" y="17083"/>
                        <a:pt x="40628" y="17262"/>
                        <a:pt x="39648" y="17262"/>
                      </a:cubicBezTo>
                      <a:cubicBezTo>
                        <a:pt x="38612" y="17262"/>
                        <a:pt x="37632" y="17083"/>
                        <a:pt x="36776" y="16572"/>
                      </a:cubicBezTo>
                      <a:cubicBezTo>
                        <a:pt x="34359" y="15122"/>
                        <a:pt x="33834" y="12015"/>
                        <a:pt x="33088" y="9377"/>
                      </a:cubicBezTo>
                      <a:cubicBezTo>
                        <a:pt x="31942" y="5580"/>
                        <a:pt x="29581" y="1837"/>
                        <a:pt x="25838" y="511"/>
                      </a:cubicBezTo>
                      <a:cubicBezTo>
                        <a:pt x="24913" y="166"/>
                        <a:pt x="23877" y="0"/>
                        <a:pt x="22842" y="0"/>
                      </a:cubicBezTo>
                      <a:close/>
                    </a:path>
                  </a:pathLst>
                </a:custGeom>
                <a:solidFill>
                  <a:srgbClr val="CEC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70" name="Google Shape;1680;p54">
                <a:extLst>
                  <a:ext uri="{FF2B5EF4-FFF2-40B4-BE49-F238E27FC236}">
                    <a16:creationId xmlns:a16="http://schemas.microsoft.com/office/drawing/2014/main" id="{A293FDFD-BECD-B408-01A2-F08F9A8C51A4}"/>
                  </a:ext>
                </a:extLst>
              </p:cNvPr>
              <p:cNvSpPr/>
              <p:nvPr/>
            </p:nvSpPr>
            <p:spPr>
              <a:xfrm>
                <a:off x="780227" y="4220094"/>
                <a:ext cx="4199155" cy="411137"/>
              </a:xfrm>
              <a:custGeom>
                <a:avLst/>
                <a:gdLst/>
                <a:ahLst/>
                <a:cxnLst/>
                <a:rect l="l" t="t" r="r" b="b"/>
                <a:pathLst>
                  <a:path w="93382" h="5124" extrusionOk="0">
                    <a:moveTo>
                      <a:pt x="46663" y="0"/>
                    </a:moveTo>
                    <a:cubicBezTo>
                      <a:pt x="38433" y="0"/>
                      <a:pt x="30658" y="111"/>
                      <a:pt x="23988" y="346"/>
                    </a:cubicBezTo>
                    <a:cubicBezTo>
                      <a:pt x="19789" y="456"/>
                      <a:pt x="16047" y="636"/>
                      <a:pt x="12774" y="801"/>
                    </a:cubicBezTo>
                    <a:cubicBezTo>
                      <a:pt x="12484" y="801"/>
                      <a:pt x="12194" y="801"/>
                      <a:pt x="11904" y="857"/>
                    </a:cubicBezTo>
                    <a:cubicBezTo>
                      <a:pt x="4488" y="1326"/>
                      <a:pt x="0" y="1892"/>
                      <a:pt x="0" y="2583"/>
                    </a:cubicBezTo>
                    <a:cubicBezTo>
                      <a:pt x="0" y="2583"/>
                      <a:pt x="0" y="2638"/>
                      <a:pt x="55" y="2707"/>
                    </a:cubicBezTo>
                    <a:cubicBezTo>
                      <a:pt x="1381" y="4019"/>
                      <a:pt x="21750" y="5124"/>
                      <a:pt x="46663" y="5124"/>
                    </a:cubicBezTo>
                    <a:cubicBezTo>
                      <a:pt x="72432" y="5124"/>
                      <a:pt x="93381" y="3964"/>
                      <a:pt x="93381" y="2583"/>
                    </a:cubicBezTo>
                    <a:cubicBezTo>
                      <a:pt x="93381" y="2472"/>
                      <a:pt x="93271" y="2417"/>
                      <a:pt x="93146" y="2362"/>
                    </a:cubicBezTo>
                    <a:cubicBezTo>
                      <a:pt x="92235" y="1782"/>
                      <a:pt x="87968" y="1257"/>
                      <a:pt x="81408" y="857"/>
                    </a:cubicBezTo>
                    <a:cubicBezTo>
                      <a:pt x="80663" y="801"/>
                      <a:pt x="79862" y="746"/>
                      <a:pt x="78992" y="691"/>
                    </a:cubicBezTo>
                    <a:cubicBezTo>
                      <a:pt x="76644" y="567"/>
                      <a:pt x="73992" y="456"/>
                      <a:pt x="71175" y="401"/>
                    </a:cubicBezTo>
                    <a:cubicBezTo>
                      <a:pt x="65817" y="166"/>
                      <a:pt x="59782" y="56"/>
                      <a:pt x="53333"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45" name="Google Shape;1681;p54">
              <a:extLst>
                <a:ext uri="{FF2B5EF4-FFF2-40B4-BE49-F238E27FC236}">
                  <a16:creationId xmlns:a16="http://schemas.microsoft.com/office/drawing/2014/main" id="{4357319D-C5E7-3B29-63E3-E52D236A7016}"/>
                </a:ext>
              </a:extLst>
            </p:cNvPr>
            <p:cNvGrpSpPr/>
            <p:nvPr/>
          </p:nvGrpSpPr>
          <p:grpSpPr>
            <a:xfrm rot="2173897">
              <a:off x="5868917" y="2387614"/>
              <a:ext cx="1619483" cy="1763516"/>
              <a:chOff x="2600075" y="2968725"/>
              <a:chExt cx="687000" cy="748100"/>
            </a:xfrm>
          </p:grpSpPr>
          <p:sp>
            <p:nvSpPr>
              <p:cNvPr id="1760" name="Google Shape;1682;p54">
                <a:extLst>
                  <a:ext uri="{FF2B5EF4-FFF2-40B4-BE49-F238E27FC236}">
                    <a16:creationId xmlns:a16="http://schemas.microsoft.com/office/drawing/2014/main" id="{DEB240F4-03FE-CA4C-CF5C-B345E11D6533}"/>
                  </a:ext>
                </a:extLst>
              </p:cNvPr>
              <p:cNvSpPr/>
              <p:nvPr/>
            </p:nvSpPr>
            <p:spPr>
              <a:xfrm>
                <a:off x="2600075" y="2968725"/>
                <a:ext cx="687000" cy="748100"/>
              </a:xfrm>
              <a:custGeom>
                <a:avLst/>
                <a:gdLst/>
                <a:ahLst/>
                <a:cxnLst/>
                <a:rect l="l" t="t" r="r" b="b"/>
                <a:pathLst>
                  <a:path w="27480" h="29924" extrusionOk="0">
                    <a:moveTo>
                      <a:pt x="8963" y="8321"/>
                    </a:moveTo>
                    <a:lnTo>
                      <a:pt x="21307" y="13580"/>
                    </a:lnTo>
                    <a:lnTo>
                      <a:pt x="16987" y="21900"/>
                    </a:lnTo>
                    <a:lnTo>
                      <a:pt x="8963" y="8321"/>
                    </a:lnTo>
                    <a:close/>
                    <a:moveTo>
                      <a:pt x="1" y="1"/>
                    </a:moveTo>
                    <a:lnTo>
                      <a:pt x="16987" y="29924"/>
                    </a:lnTo>
                    <a:lnTo>
                      <a:pt x="27479" y="11407"/>
                    </a:lnTo>
                    <a:lnTo>
                      <a:pt x="1" y="1"/>
                    </a:lnTo>
                    <a:close/>
                  </a:path>
                </a:pathLst>
              </a:custGeom>
              <a:solidFill>
                <a:srgbClr val="F2C8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1" name="Google Shape;1683;p54">
                <a:extLst>
                  <a:ext uri="{FF2B5EF4-FFF2-40B4-BE49-F238E27FC236}">
                    <a16:creationId xmlns:a16="http://schemas.microsoft.com/office/drawing/2014/main" id="{2390DC75-F0E6-0CA6-78CA-5FF47C11C02F}"/>
                  </a:ext>
                </a:extLst>
              </p:cNvPr>
              <p:cNvSpPr/>
              <p:nvPr/>
            </p:nvSpPr>
            <p:spPr>
              <a:xfrm>
                <a:off x="2646375" y="3045900"/>
                <a:ext cx="15450" cy="22850"/>
              </a:xfrm>
              <a:custGeom>
                <a:avLst/>
                <a:gdLst/>
                <a:ahLst/>
                <a:cxnLst/>
                <a:rect l="l" t="t" r="r" b="b"/>
                <a:pathLst>
                  <a:path w="618" h="914" extrusionOk="0">
                    <a:moveTo>
                      <a:pt x="617" y="0"/>
                    </a:moveTo>
                    <a:lnTo>
                      <a:pt x="0" y="296"/>
                    </a:lnTo>
                    <a:lnTo>
                      <a:pt x="321" y="914"/>
                    </a:lnTo>
                    <a:lnTo>
                      <a:pt x="617" y="296"/>
                    </a:lnTo>
                    <a:lnTo>
                      <a:pt x="617" y="0"/>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2" name="Google Shape;1684;p54">
                <a:extLst>
                  <a:ext uri="{FF2B5EF4-FFF2-40B4-BE49-F238E27FC236}">
                    <a16:creationId xmlns:a16="http://schemas.microsoft.com/office/drawing/2014/main" id="{4D5B2621-C8A4-2B32-9A58-819C497558DC}"/>
                  </a:ext>
                </a:extLst>
              </p:cNvPr>
              <p:cNvSpPr/>
              <p:nvPr/>
            </p:nvSpPr>
            <p:spPr>
              <a:xfrm>
                <a:off x="2692650" y="3130450"/>
                <a:ext cx="23500" cy="15450"/>
              </a:xfrm>
              <a:custGeom>
                <a:avLst/>
                <a:gdLst/>
                <a:ahLst/>
                <a:cxnLst/>
                <a:rect l="l" t="t" r="r" b="b"/>
                <a:pathLst>
                  <a:path w="940" h="618" extrusionOk="0">
                    <a:moveTo>
                      <a:pt x="618" y="0"/>
                    </a:moveTo>
                    <a:lnTo>
                      <a:pt x="1" y="321"/>
                    </a:lnTo>
                    <a:lnTo>
                      <a:pt x="322" y="618"/>
                    </a:lnTo>
                    <a:lnTo>
                      <a:pt x="939" y="321"/>
                    </a:lnTo>
                    <a:lnTo>
                      <a:pt x="618" y="0"/>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3" name="Google Shape;1685;p54">
                <a:extLst>
                  <a:ext uri="{FF2B5EF4-FFF2-40B4-BE49-F238E27FC236}">
                    <a16:creationId xmlns:a16="http://schemas.microsoft.com/office/drawing/2014/main" id="{C9AFCB74-0346-BB78-A1A2-FDBB62D9FA2F}"/>
                  </a:ext>
                </a:extLst>
              </p:cNvPr>
              <p:cNvSpPr/>
              <p:nvPr/>
            </p:nvSpPr>
            <p:spPr>
              <a:xfrm>
                <a:off x="2738950" y="3207600"/>
                <a:ext cx="23475" cy="23475"/>
              </a:xfrm>
              <a:custGeom>
                <a:avLst/>
                <a:gdLst/>
                <a:ahLst/>
                <a:cxnLst/>
                <a:rect l="l" t="t" r="r" b="b"/>
                <a:pathLst>
                  <a:path w="939" h="939" extrusionOk="0">
                    <a:moveTo>
                      <a:pt x="618" y="1"/>
                    </a:moveTo>
                    <a:lnTo>
                      <a:pt x="1" y="322"/>
                    </a:lnTo>
                    <a:lnTo>
                      <a:pt x="322" y="939"/>
                    </a:lnTo>
                    <a:lnTo>
                      <a:pt x="939" y="618"/>
                    </a:lnTo>
                    <a:lnTo>
                      <a:pt x="618" y="1"/>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4" name="Google Shape;1686;p54">
                <a:extLst>
                  <a:ext uri="{FF2B5EF4-FFF2-40B4-BE49-F238E27FC236}">
                    <a16:creationId xmlns:a16="http://schemas.microsoft.com/office/drawing/2014/main" id="{F0C460BD-04E8-5EDA-125E-6BF12CCA6982}"/>
                  </a:ext>
                </a:extLst>
              </p:cNvPr>
              <p:cNvSpPr/>
              <p:nvPr/>
            </p:nvSpPr>
            <p:spPr>
              <a:xfrm>
                <a:off x="2785250" y="3292775"/>
                <a:ext cx="23475" cy="15450"/>
              </a:xfrm>
              <a:custGeom>
                <a:avLst/>
                <a:gdLst/>
                <a:ahLst/>
                <a:cxnLst/>
                <a:rect l="l" t="t" r="r" b="b"/>
                <a:pathLst>
                  <a:path w="939" h="618" extrusionOk="0">
                    <a:moveTo>
                      <a:pt x="617" y="1"/>
                    </a:moveTo>
                    <a:lnTo>
                      <a:pt x="0" y="297"/>
                    </a:lnTo>
                    <a:lnTo>
                      <a:pt x="321" y="618"/>
                    </a:lnTo>
                    <a:lnTo>
                      <a:pt x="938" y="297"/>
                    </a:lnTo>
                    <a:lnTo>
                      <a:pt x="617" y="1"/>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5" name="Google Shape;1687;p54">
                <a:extLst>
                  <a:ext uri="{FF2B5EF4-FFF2-40B4-BE49-F238E27FC236}">
                    <a16:creationId xmlns:a16="http://schemas.microsoft.com/office/drawing/2014/main" id="{0981B7F5-A941-DECE-E3D7-DF5633FB6FE5}"/>
                  </a:ext>
                </a:extLst>
              </p:cNvPr>
              <p:cNvSpPr/>
              <p:nvPr/>
            </p:nvSpPr>
            <p:spPr>
              <a:xfrm>
                <a:off x="2831525" y="3369925"/>
                <a:ext cx="23500" cy="22875"/>
              </a:xfrm>
              <a:custGeom>
                <a:avLst/>
                <a:gdLst/>
                <a:ahLst/>
                <a:cxnLst/>
                <a:rect l="l" t="t" r="r" b="b"/>
                <a:pathLst>
                  <a:path w="940" h="915" extrusionOk="0">
                    <a:moveTo>
                      <a:pt x="618" y="1"/>
                    </a:moveTo>
                    <a:lnTo>
                      <a:pt x="1" y="618"/>
                    </a:lnTo>
                    <a:lnTo>
                      <a:pt x="322" y="914"/>
                    </a:lnTo>
                    <a:lnTo>
                      <a:pt x="939" y="618"/>
                    </a:lnTo>
                    <a:lnTo>
                      <a:pt x="618" y="1"/>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6" name="Google Shape;1688;p54">
                <a:extLst>
                  <a:ext uri="{FF2B5EF4-FFF2-40B4-BE49-F238E27FC236}">
                    <a16:creationId xmlns:a16="http://schemas.microsoft.com/office/drawing/2014/main" id="{5326FAD0-CBB9-EA97-903A-FFFE9DF8BDEE}"/>
                  </a:ext>
                </a:extLst>
              </p:cNvPr>
              <p:cNvSpPr/>
              <p:nvPr/>
            </p:nvSpPr>
            <p:spPr>
              <a:xfrm>
                <a:off x="2877825" y="3454500"/>
                <a:ext cx="23475" cy="23475"/>
              </a:xfrm>
              <a:custGeom>
                <a:avLst/>
                <a:gdLst/>
                <a:ahLst/>
                <a:cxnLst/>
                <a:rect l="l" t="t" r="r" b="b"/>
                <a:pathLst>
                  <a:path w="939" h="939" extrusionOk="0">
                    <a:moveTo>
                      <a:pt x="618" y="0"/>
                    </a:moveTo>
                    <a:lnTo>
                      <a:pt x="1" y="321"/>
                    </a:lnTo>
                    <a:lnTo>
                      <a:pt x="322" y="938"/>
                    </a:lnTo>
                    <a:lnTo>
                      <a:pt x="939" y="321"/>
                    </a:lnTo>
                    <a:lnTo>
                      <a:pt x="618" y="0"/>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7" name="Google Shape;1689;p54">
                <a:extLst>
                  <a:ext uri="{FF2B5EF4-FFF2-40B4-BE49-F238E27FC236}">
                    <a16:creationId xmlns:a16="http://schemas.microsoft.com/office/drawing/2014/main" id="{CE7D7234-8577-FD9D-447B-24AD9AB4B4CF}"/>
                  </a:ext>
                </a:extLst>
              </p:cNvPr>
              <p:cNvSpPr/>
              <p:nvPr/>
            </p:nvSpPr>
            <p:spPr>
              <a:xfrm>
                <a:off x="2924125" y="3539675"/>
                <a:ext cx="23475" cy="15450"/>
              </a:xfrm>
              <a:custGeom>
                <a:avLst/>
                <a:gdLst/>
                <a:ahLst/>
                <a:cxnLst/>
                <a:rect l="l" t="t" r="r" b="b"/>
                <a:pathLst>
                  <a:path w="939" h="618" extrusionOk="0">
                    <a:moveTo>
                      <a:pt x="617" y="0"/>
                    </a:moveTo>
                    <a:lnTo>
                      <a:pt x="0" y="296"/>
                    </a:lnTo>
                    <a:lnTo>
                      <a:pt x="321" y="617"/>
                    </a:lnTo>
                    <a:lnTo>
                      <a:pt x="938" y="296"/>
                    </a:lnTo>
                    <a:lnTo>
                      <a:pt x="617" y="0"/>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8" name="Google Shape;1690;p54">
                <a:extLst>
                  <a:ext uri="{FF2B5EF4-FFF2-40B4-BE49-F238E27FC236}">
                    <a16:creationId xmlns:a16="http://schemas.microsoft.com/office/drawing/2014/main" id="{AF8C8CBD-9C5E-486E-9D1E-4879A562A4C0}"/>
                  </a:ext>
                </a:extLst>
              </p:cNvPr>
              <p:cNvSpPr/>
              <p:nvPr/>
            </p:nvSpPr>
            <p:spPr>
              <a:xfrm>
                <a:off x="2970400" y="3616825"/>
                <a:ext cx="23500" cy="22850"/>
              </a:xfrm>
              <a:custGeom>
                <a:avLst/>
                <a:gdLst/>
                <a:ahLst/>
                <a:cxnLst/>
                <a:rect l="l" t="t" r="r" b="b"/>
                <a:pathLst>
                  <a:path w="940" h="914" extrusionOk="0">
                    <a:moveTo>
                      <a:pt x="618" y="0"/>
                    </a:moveTo>
                    <a:lnTo>
                      <a:pt x="1" y="297"/>
                    </a:lnTo>
                    <a:lnTo>
                      <a:pt x="322" y="914"/>
                    </a:lnTo>
                    <a:lnTo>
                      <a:pt x="939" y="618"/>
                    </a:lnTo>
                    <a:lnTo>
                      <a:pt x="618" y="0"/>
                    </a:lnTo>
                    <a:close/>
                  </a:path>
                </a:pathLst>
              </a:custGeom>
              <a:solidFill>
                <a:srgbClr val="3D40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46" name="Google Shape;1691;p54">
              <a:extLst>
                <a:ext uri="{FF2B5EF4-FFF2-40B4-BE49-F238E27FC236}">
                  <a16:creationId xmlns:a16="http://schemas.microsoft.com/office/drawing/2014/main" id="{D1699D22-CBEC-0E47-17E4-C395778034E6}"/>
                </a:ext>
              </a:extLst>
            </p:cNvPr>
            <p:cNvSpPr/>
            <p:nvPr/>
          </p:nvSpPr>
          <p:spPr>
            <a:xfrm rot="1537940">
              <a:off x="7283528" y="3749275"/>
              <a:ext cx="332079" cy="401230"/>
            </a:xfrm>
            <a:custGeom>
              <a:avLst/>
              <a:gdLst/>
              <a:ahLst/>
              <a:cxnLst/>
              <a:rect l="l" t="t" r="r" b="b"/>
              <a:pathLst>
                <a:path w="13283" h="16049" extrusionOk="0">
                  <a:moveTo>
                    <a:pt x="3704" y="2469"/>
                  </a:moveTo>
                  <a:lnTo>
                    <a:pt x="7407" y="8024"/>
                  </a:lnTo>
                  <a:lnTo>
                    <a:pt x="2790" y="9259"/>
                  </a:lnTo>
                  <a:lnTo>
                    <a:pt x="2790" y="9259"/>
                  </a:lnTo>
                  <a:lnTo>
                    <a:pt x="3704" y="2469"/>
                  </a:lnTo>
                  <a:close/>
                  <a:moveTo>
                    <a:pt x="4321" y="1"/>
                  </a:moveTo>
                  <a:lnTo>
                    <a:pt x="1852" y="618"/>
                  </a:lnTo>
                  <a:lnTo>
                    <a:pt x="0" y="16048"/>
                  </a:lnTo>
                  <a:lnTo>
                    <a:pt x="2173" y="15727"/>
                  </a:lnTo>
                  <a:lnTo>
                    <a:pt x="2469" y="11111"/>
                  </a:lnTo>
                  <a:lnTo>
                    <a:pt x="8345" y="9555"/>
                  </a:lnTo>
                  <a:lnTo>
                    <a:pt x="11110" y="13258"/>
                  </a:lnTo>
                  <a:lnTo>
                    <a:pt x="13283" y="12962"/>
                  </a:lnTo>
                  <a:lnTo>
                    <a:pt x="4321" y="1"/>
                  </a:lnTo>
                  <a:close/>
                </a:path>
              </a:pathLst>
            </a:custGeom>
            <a:solidFill>
              <a:srgbClr val="3D35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47" name="Google Shape;1692;p54">
              <a:extLst>
                <a:ext uri="{FF2B5EF4-FFF2-40B4-BE49-F238E27FC236}">
                  <a16:creationId xmlns:a16="http://schemas.microsoft.com/office/drawing/2014/main" id="{E5AC9591-F0B5-7A34-9B13-5113C43E356A}"/>
                </a:ext>
              </a:extLst>
            </p:cNvPr>
            <p:cNvGrpSpPr/>
            <p:nvPr/>
          </p:nvGrpSpPr>
          <p:grpSpPr>
            <a:xfrm rot="330941">
              <a:off x="6364072" y="2424062"/>
              <a:ext cx="1540255" cy="1780386"/>
              <a:chOff x="3294450" y="2544100"/>
              <a:chExt cx="1003025" cy="1159400"/>
            </a:xfrm>
          </p:grpSpPr>
          <p:sp>
            <p:nvSpPr>
              <p:cNvPr id="1755" name="Google Shape;1693;p54">
                <a:extLst>
                  <a:ext uri="{FF2B5EF4-FFF2-40B4-BE49-F238E27FC236}">
                    <a16:creationId xmlns:a16="http://schemas.microsoft.com/office/drawing/2014/main" id="{249E246E-EB7D-E69C-C6E2-2407642443C4}"/>
                  </a:ext>
                </a:extLst>
              </p:cNvPr>
              <p:cNvSpPr/>
              <p:nvPr/>
            </p:nvSpPr>
            <p:spPr>
              <a:xfrm>
                <a:off x="3294450" y="2790975"/>
                <a:ext cx="817850" cy="911550"/>
              </a:xfrm>
              <a:custGeom>
                <a:avLst/>
                <a:gdLst/>
                <a:ahLst/>
                <a:cxnLst/>
                <a:rect l="l" t="t" r="r" b="b"/>
                <a:pathLst>
                  <a:path w="32714" h="36462" extrusionOk="0">
                    <a:moveTo>
                      <a:pt x="29948" y="1"/>
                    </a:moveTo>
                    <a:cubicBezTo>
                      <a:pt x="28393" y="939"/>
                      <a:pt x="24393" y="4938"/>
                      <a:pt x="22542" y="7407"/>
                    </a:cubicBezTo>
                    <a:cubicBezTo>
                      <a:pt x="11728" y="20073"/>
                      <a:pt x="1" y="35503"/>
                      <a:pt x="1235" y="36417"/>
                    </a:cubicBezTo>
                    <a:cubicBezTo>
                      <a:pt x="1275" y="36447"/>
                      <a:pt x="1327" y="36462"/>
                      <a:pt x="1391" y="36462"/>
                    </a:cubicBezTo>
                    <a:cubicBezTo>
                      <a:pt x="3322" y="36462"/>
                      <a:pt x="16099" y="23048"/>
                      <a:pt x="26541" y="10814"/>
                    </a:cubicBezTo>
                    <a:cubicBezTo>
                      <a:pt x="28393" y="8345"/>
                      <a:pt x="32096" y="4025"/>
                      <a:pt x="32714" y="2469"/>
                    </a:cubicBezTo>
                    <a:lnTo>
                      <a:pt x="29948" y="1"/>
                    </a:lnTo>
                    <a:close/>
                  </a:path>
                </a:pathLst>
              </a:custGeom>
              <a:solidFill>
                <a:srgbClr val="3D35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6" name="Google Shape;1694;p54">
                <a:extLst>
                  <a:ext uri="{FF2B5EF4-FFF2-40B4-BE49-F238E27FC236}">
                    <a16:creationId xmlns:a16="http://schemas.microsoft.com/office/drawing/2014/main" id="{14DC46D2-0DB9-C973-ADDD-6A90DD7AA79A}"/>
                  </a:ext>
                </a:extLst>
              </p:cNvPr>
              <p:cNvSpPr/>
              <p:nvPr/>
            </p:nvSpPr>
            <p:spPr>
              <a:xfrm>
                <a:off x="3834525" y="2790975"/>
                <a:ext cx="277775" cy="293200"/>
              </a:xfrm>
              <a:custGeom>
                <a:avLst/>
                <a:gdLst/>
                <a:ahLst/>
                <a:cxnLst/>
                <a:rect l="l" t="t" r="r" b="b"/>
                <a:pathLst>
                  <a:path w="11111" h="11728" extrusionOk="0">
                    <a:moveTo>
                      <a:pt x="8345" y="1"/>
                    </a:moveTo>
                    <a:cubicBezTo>
                      <a:pt x="6790" y="939"/>
                      <a:pt x="2790" y="4938"/>
                      <a:pt x="939" y="7407"/>
                    </a:cubicBezTo>
                    <a:lnTo>
                      <a:pt x="0" y="8345"/>
                    </a:lnTo>
                    <a:lnTo>
                      <a:pt x="4025" y="11728"/>
                    </a:lnTo>
                    <a:lnTo>
                      <a:pt x="4938" y="10814"/>
                    </a:lnTo>
                    <a:cubicBezTo>
                      <a:pt x="6790" y="8345"/>
                      <a:pt x="10493" y="4025"/>
                      <a:pt x="11111" y="2469"/>
                    </a:cubicBezTo>
                    <a:lnTo>
                      <a:pt x="834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7" name="Google Shape;1695;p54">
                <a:extLst>
                  <a:ext uri="{FF2B5EF4-FFF2-40B4-BE49-F238E27FC236}">
                    <a16:creationId xmlns:a16="http://schemas.microsoft.com/office/drawing/2014/main" id="{07676C94-0178-BD07-A3FD-1DDA71C7217A}"/>
                  </a:ext>
                </a:extLst>
              </p:cNvPr>
              <p:cNvSpPr/>
              <p:nvPr/>
            </p:nvSpPr>
            <p:spPr>
              <a:xfrm>
                <a:off x="3294450" y="2790975"/>
                <a:ext cx="771550" cy="912525"/>
              </a:xfrm>
              <a:custGeom>
                <a:avLst/>
                <a:gdLst/>
                <a:ahLst/>
                <a:cxnLst/>
                <a:rect l="l" t="t" r="r" b="b"/>
                <a:pathLst>
                  <a:path w="30862" h="36501" extrusionOk="0">
                    <a:moveTo>
                      <a:pt x="29948" y="1"/>
                    </a:moveTo>
                    <a:cubicBezTo>
                      <a:pt x="28393" y="939"/>
                      <a:pt x="24393" y="4938"/>
                      <a:pt x="22542" y="7407"/>
                    </a:cubicBezTo>
                    <a:cubicBezTo>
                      <a:pt x="11728" y="20073"/>
                      <a:pt x="1" y="35503"/>
                      <a:pt x="1235" y="36417"/>
                    </a:cubicBezTo>
                    <a:cubicBezTo>
                      <a:pt x="1292" y="36473"/>
                      <a:pt x="1358" y="36501"/>
                      <a:pt x="1434" y="36501"/>
                    </a:cubicBezTo>
                    <a:cubicBezTo>
                      <a:pt x="1793" y="36501"/>
                      <a:pt x="2391" y="35903"/>
                      <a:pt x="3408" y="34886"/>
                    </a:cubicBezTo>
                    <a:cubicBezTo>
                      <a:pt x="7407" y="28393"/>
                      <a:pt x="14814" y="18838"/>
                      <a:pt x="23455" y="8345"/>
                    </a:cubicBezTo>
                    <a:cubicBezTo>
                      <a:pt x="25628" y="5877"/>
                      <a:pt x="29627" y="1852"/>
                      <a:pt x="30862" y="939"/>
                    </a:cubicBezTo>
                    <a:lnTo>
                      <a:pt x="29948" y="1"/>
                    </a:lnTo>
                    <a:close/>
                  </a:path>
                </a:pathLst>
              </a:custGeom>
              <a:solidFill>
                <a:srgbClr val="EAEC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8" name="Google Shape;1696;p54">
                <a:extLst>
                  <a:ext uri="{FF2B5EF4-FFF2-40B4-BE49-F238E27FC236}">
                    <a16:creationId xmlns:a16="http://schemas.microsoft.com/office/drawing/2014/main" id="{6D5A8D18-4713-5974-3267-46973C1E19F5}"/>
                  </a:ext>
                </a:extLst>
              </p:cNvPr>
              <p:cNvSpPr/>
              <p:nvPr/>
            </p:nvSpPr>
            <p:spPr>
              <a:xfrm>
                <a:off x="3834525" y="2790975"/>
                <a:ext cx="231475" cy="231475"/>
              </a:xfrm>
              <a:custGeom>
                <a:avLst/>
                <a:gdLst/>
                <a:ahLst/>
                <a:cxnLst/>
                <a:rect l="l" t="t" r="r" b="b"/>
                <a:pathLst>
                  <a:path w="9259" h="9259" extrusionOk="0">
                    <a:moveTo>
                      <a:pt x="8345" y="1"/>
                    </a:moveTo>
                    <a:cubicBezTo>
                      <a:pt x="6790" y="939"/>
                      <a:pt x="2790" y="4938"/>
                      <a:pt x="939" y="7407"/>
                    </a:cubicBezTo>
                    <a:lnTo>
                      <a:pt x="0" y="8345"/>
                    </a:lnTo>
                    <a:lnTo>
                      <a:pt x="1235" y="9259"/>
                    </a:lnTo>
                    <a:cubicBezTo>
                      <a:pt x="1556" y="8963"/>
                      <a:pt x="1852" y="8642"/>
                      <a:pt x="1852" y="8345"/>
                    </a:cubicBezTo>
                    <a:cubicBezTo>
                      <a:pt x="4025" y="5877"/>
                      <a:pt x="8024" y="1852"/>
                      <a:pt x="9259" y="939"/>
                    </a:cubicBezTo>
                    <a:lnTo>
                      <a:pt x="8345" y="1"/>
                    </a:lnTo>
                    <a:close/>
                  </a:path>
                </a:pathLst>
              </a:custGeom>
              <a:solidFill>
                <a:srgbClr val="EAEC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9" name="Google Shape;1697;p54">
                <a:extLst>
                  <a:ext uri="{FF2B5EF4-FFF2-40B4-BE49-F238E27FC236}">
                    <a16:creationId xmlns:a16="http://schemas.microsoft.com/office/drawing/2014/main" id="{6DBE0EDB-9B4D-F31D-E9C4-A0C895F43535}"/>
                  </a:ext>
                </a:extLst>
              </p:cNvPr>
              <p:cNvSpPr/>
              <p:nvPr/>
            </p:nvSpPr>
            <p:spPr>
              <a:xfrm>
                <a:off x="4027725" y="2544100"/>
                <a:ext cx="269750" cy="322725"/>
              </a:xfrm>
              <a:custGeom>
                <a:avLst/>
                <a:gdLst/>
                <a:ahLst/>
                <a:cxnLst/>
                <a:rect l="l" t="t" r="r" b="b"/>
                <a:pathLst>
                  <a:path w="10790" h="12909" extrusionOk="0">
                    <a:moveTo>
                      <a:pt x="8938" y="0"/>
                    </a:moveTo>
                    <a:cubicBezTo>
                      <a:pt x="8641" y="2469"/>
                      <a:pt x="7407" y="3703"/>
                      <a:pt x="5851" y="4024"/>
                    </a:cubicBezTo>
                    <a:cubicBezTo>
                      <a:pt x="4321" y="4321"/>
                      <a:pt x="2765" y="5259"/>
                      <a:pt x="1531" y="6172"/>
                    </a:cubicBezTo>
                    <a:cubicBezTo>
                      <a:pt x="617" y="7110"/>
                      <a:pt x="0" y="8345"/>
                      <a:pt x="0" y="9258"/>
                    </a:cubicBezTo>
                    <a:cubicBezTo>
                      <a:pt x="0" y="10493"/>
                      <a:pt x="296" y="11431"/>
                      <a:pt x="914" y="12048"/>
                    </a:cubicBezTo>
                    <a:cubicBezTo>
                      <a:pt x="1613" y="12603"/>
                      <a:pt x="2432" y="12909"/>
                      <a:pt x="3233" y="12909"/>
                    </a:cubicBezTo>
                    <a:cubicBezTo>
                      <a:pt x="4215" y="12909"/>
                      <a:pt x="5172" y="12450"/>
                      <a:pt x="5851" y="11431"/>
                    </a:cubicBezTo>
                    <a:cubicBezTo>
                      <a:pt x="7703" y="9258"/>
                      <a:pt x="4321" y="8345"/>
                      <a:pt x="7407" y="6172"/>
                    </a:cubicBezTo>
                    <a:cubicBezTo>
                      <a:pt x="10789" y="4024"/>
                      <a:pt x="8938" y="321"/>
                      <a:pt x="8938" y="0"/>
                    </a:cubicBezTo>
                    <a:close/>
                  </a:path>
                </a:pathLst>
              </a:custGeom>
              <a:solidFill>
                <a:srgbClr val="F0B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48" name="Google Shape;1698;p54">
              <a:extLst>
                <a:ext uri="{FF2B5EF4-FFF2-40B4-BE49-F238E27FC236}">
                  <a16:creationId xmlns:a16="http://schemas.microsoft.com/office/drawing/2014/main" id="{6756A7A8-E6C2-A148-2C79-6407F9A87458}"/>
                </a:ext>
              </a:extLst>
            </p:cNvPr>
            <p:cNvGrpSpPr/>
            <p:nvPr/>
          </p:nvGrpSpPr>
          <p:grpSpPr>
            <a:xfrm rot="9754087">
              <a:off x="5742509" y="2915499"/>
              <a:ext cx="916766" cy="1361603"/>
              <a:chOff x="7664125" y="634550"/>
              <a:chExt cx="470350" cy="698575"/>
            </a:xfrm>
          </p:grpSpPr>
          <p:sp>
            <p:nvSpPr>
              <p:cNvPr id="1749" name="Google Shape;1699;p54">
                <a:extLst>
                  <a:ext uri="{FF2B5EF4-FFF2-40B4-BE49-F238E27FC236}">
                    <a16:creationId xmlns:a16="http://schemas.microsoft.com/office/drawing/2014/main" id="{F1922C43-99D1-46D4-2F38-52867D11F425}"/>
                  </a:ext>
                </a:extLst>
              </p:cNvPr>
              <p:cNvSpPr/>
              <p:nvPr/>
            </p:nvSpPr>
            <p:spPr>
              <a:xfrm>
                <a:off x="7664125" y="634550"/>
                <a:ext cx="470350" cy="698575"/>
              </a:xfrm>
              <a:custGeom>
                <a:avLst/>
                <a:gdLst/>
                <a:ahLst/>
                <a:cxnLst/>
                <a:rect l="l" t="t" r="r" b="b"/>
                <a:pathLst>
                  <a:path w="18814" h="27943" extrusionOk="0">
                    <a:moveTo>
                      <a:pt x="3235" y="1"/>
                    </a:moveTo>
                    <a:cubicBezTo>
                      <a:pt x="2772" y="1"/>
                      <a:pt x="2309" y="155"/>
                      <a:pt x="1853" y="464"/>
                    </a:cubicBezTo>
                    <a:cubicBezTo>
                      <a:pt x="618" y="1402"/>
                      <a:pt x="1" y="3254"/>
                      <a:pt x="914" y="4488"/>
                    </a:cubicBezTo>
                    <a:lnTo>
                      <a:pt x="1532" y="5401"/>
                    </a:lnTo>
                    <a:lnTo>
                      <a:pt x="1853" y="6019"/>
                    </a:lnTo>
                    <a:lnTo>
                      <a:pt x="2149" y="6636"/>
                    </a:lnTo>
                    <a:lnTo>
                      <a:pt x="12642" y="23918"/>
                    </a:lnTo>
                    <a:lnTo>
                      <a:pt x="15728" y="26091"/>
                    </a:lnTo>
                    <a:lnTo>
                      <a:pt x="18814" y="27942"/>
                    </a:lnTo>
                    <a:lnTo>
                      <a:pt x="18197" y="24535"/>
                    </a:lnTo>
                    <a:lnTo>
                      <a:pt x="17580" y="20832"/>
                    </a:lnTo>
                    <a:lnTo>
                      <a:pt x="7408" y="4167"/>
                    </a:lnTo>
                    <a:lnTo>
                      <a:pt x="6790" y="2933"/>
                    </a:lnTo>
                    <a:lnTo>
                      <a:pt x="6469" y="2636"/>
                    </a:lnTo>
                    <a:lnTo>
                      <a:pt x="6469" y="2315"/>
                    </a:lnTo>
                    <a:lnTo>
                      <a:pt x="5852" y="1402"/>
                    </a:lnTo>
                    <a:cubicBezTo>
                      <a:pt x="5556" y="785"/>
                      <a:pt x="5235" y="464"/>
                      <a:pt x="4618" y="464"/>
                    </a:cubicBezTo>
                    <a:cubicBezTo>
                      <a:pt x="4161" y="155"/>
                      <a:pt x="3698" y="1"/>
                      <a:pt x="3235" y="1"/>
                    </a:cubicBezTo>
                    <a:close/>
                  </a:path>
                </a:pathLst>
              </a:custGeom>
              <a:solidFill>
                <a:srgbClr val="0F0B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0" name="Google Shape;1700;p54">
                <a:extLst>
                  <a:ext uri="{FF2B5EF4-FFF2-40B4-BE49-F238E27FC236}">
                    <a16:creationId xmlns:a16="http://schemas.microsoft.com/office/drawing/2014/main" id="{9D5A753F-BDE6-5DB5-B789-536BCFB21CC5}"/>
                  </a:ext>
                </a:extLst>
              </p:cNvPr>
              <p:cNvSpPr/>
              <p:nvPr/>
            </p:nvSpPr>
            <p:spPr>
              <a:xfrm>
                <a:off x="7980150" y="1155350"/>
                <a:ext cx="154325" cy="177775"/>
              </a:xfrm>
              <a:custGeom>
                <a:avLst/>
                <a:gdLst/>
                <a:ahLst/>
                <a:cxnLst/>
                <a:rect l="l" t="t" r="r" b="b"/>
                <a:pathLst>
                  <a:path w="6173" h="7111" extrusionOk="0">
                    <a:moveTo>
                      <a:pt x="4939" y="0"/>
                    </a:moveTo>
                    <a:lnTo>
                      <a:pt x="1" y="3086"/>
                    </a:lnTo>
                    <a:lnTo>
                      <a:pt x="3087" y="5259"/>
                    </a:lnTo>
                    <a:lnTo>
                      <a:pt x="6173" y="7110"/>
                    </a:lnTo>
                    <a:lnTo>
                      <a:pt x="5556" y="3703"/>
                    </a:lnTo>
                    <a:lnTo>
                      <a:pt x="4939" y="0"/>
                    </a:lnTo>
                    <a:close/>
                  </a:path>
                </a:pathLst>
              </a:custGeom>
              <a:solidFill>
                <a:srgbClr val="EAEC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1" name="Google Shape;1701;p54">
                <a:extLst>
                  <a:ext uri="{FF2B5EF4-FFF2-40B4-BE49-F238E27FC236}">
                    <a16:creationId xmlns:a16="http://schemas.microsoft.com/office/drawing/2014/main" id="{35353925-5AE4-3994-A0FB-DE4710DA8651}"/>
                  </a:ext>
                </a:extLst>
              </p:cNvPr>
              <p:cNvSpPr/>
              <p:nvPr/>
            </p:nvSpPr>
            <p:spPr>
              <a:xfrm>
                <a:off x="8057300" y="1247925"/>
                <a:ext cx="77175" cy="85200"/>
              </a:xfrm>
              <a:custGeom>
                <a:avLst/>
                <a:gdLst/>
                <a:ahLst/>
                <a:cxnLst/>
                <a:rect l="l" t="t" r="r" b="b"/>
                <a:pathLst>
                  <a:path w="3087" h="3408" extrusionOk="0">
                    <a:moveTo>
                      <a:pt x="2470" y="0"/>
                    </a:moveTo>
                    <a:lnTo>
                      <a:pt x="1" y="1556"/>
                    </a:lnTo>
                    <a:lnTo>
                      <a:pt x="3087" y="3407"/>
                    </a:lnTo>
                    <a:lnTo>
                      <a:pt x="2470" y="0"/>
                    </a:lnTo>
                    <a:close/>
                  </a:path>
                </a:pathLst>
              </a:custGeom>
              <a:solidFill>
                <a:srgbClr val="3D35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2" name="Google Shape;1702;p54">
                <a:extLst>
                  <a:ext uri="{FF2B5EF4-FFF2-40B4-BE49-F238E27FC236}">
                    <a16:creationId xmlns:a16="http://schemas.microsoft.com/office/drawing/2014/main" id="{940D699C-621B-1E9D-0B31-85135839884C}"/>
                  </a:ext>
                </a:extLst>
              </p:cNvPr>
              <p:cNvSpPr/>
              <p:nvPr/>
            </p:nvSpPr>
            <p:spPr>
              <a:xfrm>
                <a:off x="7664125" y="634550"/>
                <a:ext cx="169775" cy="150475"/>
              </a:xfrm>
              <a:custGeom>
                <a:avLst/>
                <a:gdLst/>
                <a:ahLst/>
                <a:cxnLst/>
                <a:rect l="l" t="t" r="r" b="b"/>
                <a:pathLst>
                  <a:path w="6791" h="6019" extrusionOk="0">
                    <a:moveTo>
                      <a:pt x="3235" y="1"/>
                    </a:moveTo>
                    <a:cubicBezTo>
                      <a:pt x="2772" y="1"/>
                      <a:pt x="2309" y="155"/>
                      <a:pt x="1853" y="464"/>
                    </a:cubicBezTo>
                    <a:cubicBezTo>
                      <a:pt x="618" y="1402"/>
                      <a:pt x="1" y="3254"/>
                      <a:pt x="914" y="4488"/>
                    </a:cubicBezTo>
                    <a:lnTo>
                      <a:pt x="1532" y="5401"/>
                    </a:lnTo>
                    <a:lnTo>
                      <a:pt x="2149" y="6019"/>
                    </a:lnTo>
                    <a:lnTo>
                      <a:pt x="3087" y="6019"/>
                    </a:lnTo>
                    <a:lnTo>
                      <a:pt x="6173" y="3871"/>
                    </a:lnTo>
                    <a:cubicBezTo>
                      <a:pt x="6469" y="3871"/>
                      <a:pt x="6790" y="3550"/>
                      <a:pt x="6790" y="2933"/>
                    </a:cubicBezTo>
                    <a:cubicBezTo>
                      <a:pt x="6790" y="2933"/>
                      <a:pt x="6790" y="2636"/>
                      <a:pt x="6469" y="2636"/>
                    </a:cubicBezTo>
                    <a:lnTo>
                      <a:pt x="6469" y="2315"/>
                    </a:lnTo>
                    <a:lnTo>
                      <a:pt x="5852" y="1402"/>
                    </a:lnTo>
                    <a:cubicBezTo>
                      <a:pt x="5556" y="785"/>
                      <a:pt x="5235" y="464"/>
                      <a:pt x="4618" y="464"/>
                    </a:cubicBezTo>
                    <a:cubicBezTo>
                      <a:pt x="4161" y="155"/>
                      <a:pt x="3698" y="1"/>
                      <a:pt x="3235" y="1"/>
                    </a:cubicBezTo>
                    <a:close/>
                  </a:path>
                </a:pathLst>
              </a:custGeom>
              <a:solidFill>
                <a:srgbClr val="F2C8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3" name="Google Shape;1703;p54">
                <a:extLst>
                  <a:ext uri="{FF2B5EF4-FFF2-40B4-BE49-F238E27FC236}">
                    <a16:creationId xmlns:a16="http://schemas.microsoft.com/office/drawing/2014/main" id="{374BAA7A-21B7-76D8-F0BE-EB17B8CB5DFE}"/>
                  </a:ext>
                </a:extLst>
              </p:cNvPr>
              <p:cNvSpPr/>
              <p:nvPr/>
            </p:nvSpPr>
            <p:spPr>
              <a:xfrm>
                <a:off x="7702400" y="692425"/>
                <a:ext cx="146925" cy="116050"/>
              </a:xfrm>
              <a:custGeom>
                <a:avLst/>
                <a:gdLst/>
                <a:ahLst/>
                <a:cxnLst/>
                <a:rect l="l" t="t" r="r" b="b"/>
                <a:pathLst>
                  <a:path w="5877" h="4642" extrusionOk="0">
                    <a:moveTo>
                      <a:pt x="4938" y="0"/>
                    </a:moveTo>
                    <a:lnTo>
                      <a:pt x="1" y="3086"/>
                    </a:lnTo>
                    <a:lnTo>
                      <a:pt x="322" y="3704"/>
                    </a:lnTo>
                    <a:lnTo>
                      <a:pt x="618" y="4321"/>
                    </a:lnTo>
                    <a:lnTo>
                      <a:pt x="939" y="4642"/>
                    </a:lnTo>
                    <a:lnTo>
                      <a:pt x="5556" y="2173"/>
                    </a:lnTo>
                    <a:lnTo>
                      <a:pt x="5877" y="1852"/>
                    </a:lnTo>
                    <a:lnTo>
                      <a:pt x="5259" y="618"/>
                    </a:lnTo>
                    <a:lnTo>
                      <a:pt x="4938" y="321"/>
                    </a:lnTo>
                    <a:lnTo>
                      <a:pt x="4938" y="0"/>
                    </a:lnTo>
                    <a:close/>
                  </a:path>
                </a:pathLst>
              </a:custGeom>
              <a:solidFill>
                <a:srgbClr val="ADB5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4" name="Google Shape;1704;p54">
                <a:extLst>
                  <a:ext uri="{FF2B5EF4-FFF2-40B4-BE49-F238E27FC236}">
                    <a16:creationId xmlns:a16="http://schemas.microsoft.com/office/drawing/2014/main" id="{0D108472-DE98-25FC-98A4-0EF13B5284F9}"/>
                  </a:ext>
                </a:extLst>
              </p:cNvPr>
              <p:cNvSpPr/>
              <p:nvPr/>
            </p:nvSpPr>
            <p:spPr>
              <a:xfrm>
                <a:off x="7764125" y="754150"/>
                <a:ext cx="308650" cy="455525"/>
              </a:xfrm>
              <a:custGeom>
                <a:avLst/>
                <a:gdLst/>
                <a:ahLst/>
                <a:cxnLst/>
                <a:rect l="l" t="t" r="r" b="b"/>
                <a:pathLst>
                  <a:path w="12346" h="18221" extrusionOk="0">
                    <a:moveTo>
                      <a:pt x="2173" y="0"/>
                    </a:moveTo>
                    <a:lnTo>
                      <a:pt x="1" y="1556"/>
                    </a:lnTo>
                    <a:lnTo>
                      <a:pt x="10197" y="18221"/>
                    </a:lnTo>
                    <a:lnTo>
                      <a:pt x="12345" y="16986"/>
                    </a:lnTo>
                    <a:lnTo>
                      <a:pt x="2173" y="0"/>
                    </a:lnTo>
                    <a:close/>
                  </a:path>
                </a:pathLst>
              </a:custGeom>
              <a:solidFill>
                <a:srgbClr val="919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777" name="Google Shape;1556;p52">
            <a:extLst>
              <a:ext uri="{FF2B5EF4-FFF2-40B4-BE49-F238E27FC236}">
                <a16:creationId xmlns:a16="http://schemas.microsoft.com/office/drawing/2014/main" id="{0C790B05-9C99-714C-BBE6-A0599F9F7D18}"/>
              </a:ext>
            </a:extLst>
          </p:cNvPr>
          <p:cNvGrpSpPr/>
          <p:nvPr/>
        </p:nvGrpSpPr>
        <p:grpSpPr>
          <a:xfrm>
            <a:off x="1439751" y="1445723"/>
            <a:ext cx="1342119" cy="535968"/>
            <a:chOff x="808950" y="2056400"/>
            <a:chExt cx="3786455" cy="2393140"/>
          </a:xfrm>
        </p:grpSpPr>
        <p:grpSp>
          <p:nvGrpSpPr>
            <p:cNvPr id="1778" name="Google Shape;1557;p52">
              <a:extLst>
                <a:ext uri="{FF2B5EF4-FFF2-40B4-BE49-F238E27FC236}">
                  <a16:creationId xmlns:a16="http://schemas.microsoft.com/office/drawing/2014/main" id="{395C25AB-2AEE-6221-F4A6-A1B23D3D77EF}"/>
                </a:ext>
              </a:extLst>
            </p:cNvPr>
            <p:cNvGrpSpPr/>
            <p:nvPr/>
          </p:nvGrpSpPr>
          <p:grpSpPr>
            <a:xfrm>
              <a:off x="808950" y="2635667"/>
              <a:ext cx="3786455" cy="1813873"/>
              <a:chOff x="780227" y="2425378"/>
              <a:chExt cx="4604712" cy="2205853"/>
            </a:xfrm>
          </p:grpSpPr>
          <p:grpSp>
            <p:nvGrpSpPr>
              <p:cNvPr id="1793" name="Google Shape;1558;p52">
                <a:extLst>
                  <a:ext uri="{FF2B5EF4-FFF2-40B4-BE49-F238E27FC236}">
                    <a16:creationId xmlns:a16="http://schemas.microsoft.com/office/drawing/2014/main" id="{1FD2A5B7-13DE-6E35-AAC1-E2506171249E}"/>
                  </a:ext>
                </a:extLst>
              </p:cNvPr>
              <p:cNvGrpSpPr/>
              <p:nvPr/>
            </p:nvGrpSpPr>
            <p:grpSpPr>
              <a:xfrm>
                <a:off x="1305095" y="2425378"/>
                <a:ext cx="4079844" cy="1871008"/>
                <a:chOff x="1210917" y="2582678"/>
                <a:chExt cx="4079844" cy="1871008"/>
              </a:xfrm>
            </p:grpSpPr>
            <p:sp>
              <p:nvSpPr>
                <p:cNvPr id="1795" name="Google Shape;1559;p52">
                  <a:extLst>
                    <a:ext uri="{FF2B5EF4-FFF2-40B4-BE49-F238E27FC236}">
                      <a16:creationId xmlns:a16="http://schemas.microsoft.com/office/drawing/2014/main" id="{9E6BC22A-0D7C-CF9B-2388-6A12DF06166F}"/>
                    </a:ext>
                  </a:extLst>
                </p:cNvPr>
                <p:cNvSpPr/>
                <p:nvPr/>
              </p:nvSpPr>
              <p:spPr>
                <a:xfrm>
                  <a:off x="1210917" y="2582678"/>
                  <a:ext cx="3272645" cy="1871008"/>
                </a:xfrm>
                <a:custGeom>
                  <a:avLst/>
                  <a:gdLst/>
                  <a:ahLst/>
                  <a:cxnLst/>
                  <a:rect l="l" t="t" r="r" b="b"/>
                  <a:pathLst>
                    <a:path w="72778" h="41608" extrusionOk="0">
                      <a:moveTo>
                        <a:pt x="35023" y="1"/>
                      </a:moveTo>
                      <a:cubicBezTo>
                        <a:pt x="32560" y="1"/>
                        <a:pt x="30108" y="577"/>
                        <a:pt x="27966" y="1795"/>
                      </a:cubicBezTo>
                      <a:cubicBezTo>
                        <a:pt x="24389" y="3811"/>
                        <a:pt x="21972" y="7374"/>
                        <a:pt x="19265" y="10481"/>
                      </a:cubicBezTo>
                      <a:cubicBezTo>
                        <a:pt x="18354" y="11572"/>
                        <a:pt x="17318" y="12732"/>
                        <a:pt x="15937" y="13243"/>
                      </a:cubicBezTo>
                      <a:cubicBezTo>
                        <a:pt x="15181" y="13542"/>
                        <a:pt x="14389" y="13630"/>
                        <a:pt x="13569" y="13630"/>
                      </a:cubicBezTo>
                      <a:cubicBezTo>
                        <a:pt x="12951" y="13630"/>
                        <a:pt x="12317" y="13580"/>
                        <a:pt x="11670" y="13533"/>
                      </a:cubicBezTo>
                      <a:cubicBezTo>
                        <a:pt x="11143" y="13494"/>
                        <a:pt x="10615" y="13455"/>
                        <a:pt x="10108" y="13455"/>
                      </a:cubicBezTo>
                      <a:cubicBezTo>
                        <a:pt x="9897" y="13455"/>
                        <a:pt x="9690" y="13461"/>
                        <a:pt x="9488" y="13478"/>
                      </a:cubicBezTo>
                      <a:cubicBezTo>
                        <a:pt x="6671" y="13588"/>
                        <a:pt x="3964" y="15024"/>
                        <a:pt x="2238" y="17275"/>
                      </a:cubicBezTo>
                      <a:cubicBezTo>
                        <a:pt x="567" y="19512"/>
                        <a:pt x="1" y="22509"/>
                        <a:pt x="691" y="25271"/>
                      </a:cubicBezTo>
                      <a:cubicBezTo>
                        <a:pt x="1202" y="27232"/>
                        <a:pt x="2349" y="29179"/>
                        <a:pt x="2003" y="31250"/>
                      </a:cubicBezTo>
                      <a:cubicBezTo>
                        <a:pt x="1838" y="32466"/>
                        <a:pt x="1147" y="33501"/>
                        <a:pt x="691" y="34592"/>
                      </a:cubicBezTo>
                      <a:cubicBezTo>
                        <a:pt x="1" y="36553"/>
                        <a:pt x="1" y="38735"/>
                        <a:pt x="1037" y="40517"/>
                      </a:cubicBezTo>
                      <a:cubicBezTo>
                        <a:pt x="1202" y="40917"/>
                        <a:pt x="1492" y="41207"/>
                        <a:pt x="1727" y="41552"/>
                      </a:cubicBezTo>
                      <a:cubicBezTo>
                        <a:pt x="5000" y="41387"/>
                        <a:pt x="8742" y="41207"/>
                        <a:pt x="12941" y="41097"/>
                      </a:cubicBezTo>
                      <a:cubicBezTo>
                        <a:pt x="19611" y="40862"/>
                        <a:pt x="27386" y="40751"/>
                        <a:pt x="35616" y="40751"/>
                      </a:cubicBezTo>
                      <a:lnTo>
                        <a:pt x="42286" y="40751"/>
                      </a:lnTo>
                      <a:cubicBezTo>
                        <a:pt x="48735" y="40807"/>
                        <a:pt x="54770" y="40917"/>
                        <a:pt x="60128" y="41152"/>
                      </a:cubicBezTo>
                      <a:cubicBezTo>
                        <a:pt x="62945" y="41207"/>
                        <a:pt x="65597" y="41318"/>
                        <a:pt x="67945" y="41442"/>
                      </a:cubicBezTo>
                      <a:cubicBezTo>
                        <a:pt x="68815" y="41497"/>
                        <a:pt x="69616" y="41552"/>
                        <a:pt x="70361" y="41608"/>
                      </a:cubicBezTo>
                      <a:cubicBezTo>
                        <a:pt x="71632" y="38445"/>
                        <a:pt x="72778" y="35172"/>
                        <a:pt x="72667" y="31830"/>
                      </a:cubicBezTo>
                      <a:cubicBezTo>
                        <a:pt x="72557" y="27798"/>
                        <a:pt x="70196" y="23600"/>
                        <a:pt x="66343" y="22619"/>
                      </a:cubicBezTo>
                      <a:cubicBezTo>
                        <a:pt x="65610" y="22452"/>
                        <a:pt x="64878" y="22404"/>
                        <a:pt x="64149" y="22404"/>
                      </a:cubicBezTo>
                      <a:cubicBezTo>
                        <a:pt x="63612" y="22404"/>
                        <a:pt x="63077" y="22430"/>
                        <a:pt x="62545" y="22454"/>
                      </a:cubicBezTo>
                      <a:cubicBezTo>
                        <a:pt x="62274" y="22454"/>
                        <a:pt x="62003" y="22455"/>
                        <a:pt x="61733" y="22455"/>
                      </a:cubicBezTo>
                      <a:cubicBezTo>
                        <a:pt x="60450" y="22455"/>
                        <a:pt x="59188" y="22418"/>
                        <a:pt x="58002" y="21984"/>
                      </a:cubicBezTo>
                      <a:cubicBezTo>
                        <a:pt x="56151" y="21239"/>
                        <a:pt x="54770" y="19568"/>
                        <a:pt x="53859" y="17786"/>
                      </a:cubicBezTo>
                      <a:cubicBezTo>
                        <a:pt x="52989" y="16060"/>
                        <a:pt x="52409" y="14113"/>
                        <a:pt x="51663" y="12262"/>
                      </a:cubicBezTo>
                      <a:cubicBezTo>
                        <a:pt x="49771" y="7774"/>
                        <a:pt x="46429" y="3756"/>
                        <a:pt x="42051" y="1615"/>
                      </a:cubicBezTo>
                      <a:cubicBezTo>
                        <a:pt x="39886" y="560"/>
                        <a:pt x="37449" y="1"/>
                        <a:pt x="35023"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6" name="Google Shape;1560;p52">
                  <a:extLst>
                    <a:ext uri="{FF2B5EF4-FFF2-40B4-BE49-F238E27FC236}">
                      <a16:creationId xmlns:a16="http://schemas.microsoft.com/office/drawing/2014/main" id="{469D3779-A885-8D9E-58F2-64373312FBF9}"/>
                    </a:ext>
                  </a:extLst>
                </p:cNvPr>
                <p:cNvSpPr/>
                <p:nvPr/>
              </p:nvSpPr>
              <p:spPr>
                <a:xfrm>
                  <a:off x="4344409" y="2786373"/>
                  <a:ext cx="711701" cy="721638"/>
                </a:xfrm>
                <a:custGeom>
                  <a:avLst/>
                  <a:gdLst/>
                  <a:ahLst/>
                  <a:cxnLst/>
                  <a:rect l="l" t="t" r="r" b="b"/>
                  <a:pathLst>
                    <a:path w="15827" h="16048" extrusionOk="0">
                      <a:moveTo>
                        <a:pt x="8176" y="0"/>
                      </a:moveTo>
                      <a:cubicBezTo>
                        <a:pt x="6270" y="0"/>
                        <a:pt x="4488" y="857"/>
                        <a:pt x="3107" y="2127"/>
                      </a:cubicBezTo>
                      <a:cubicBezTo>
                        <a:pt x="1326" y="3674"/>
                        <a:pt x="180" y="5925"/>
                        <a:pt x="56" y="8286"/>
                      </a:cubicBezTo>
                      <a:cubicBezTo>
                        <a:pt x="0" y="10648"/>
                        <a:pt x="1036" y="12995"/>
                        <a:pt x="2942" y="14376"/>
                      </a:cubicBezTo>
                      <a:cubicBezTo>
                        <a:pt x="4323" y="15357"/>
                        <a:pt x="6670" y="16047"/>
                        <a:pt x="8742" y="16047"/>
                      </a:cubicBezTo>
                      <a:cubicBezTo>
                        <a:pt x="9612" y="16047"/>
                        <a:pt x="10358" y="15937"/>
                        <a:pt x="10993" y="15702"/>
                      </a:cubicBezTo>
                      <a:cubicBezTo>
                        <a:pt x="13354" y="14721"/>
                        <a:pt x="15080" y="11794"/>
                        <a:pt x="15426" y="9377"/>
                      </a:cubicBezTo>
                      <a:cubicBezTo>
                        <a:pt x="15826" y="6560"/>
                        <a:pt x="14680" y="3563"/>
                        <a:pt x="12539" y="1727"/>
                      </a:cubicBezTo>
                      <a:cubicBezTo>
                        <a:pt x="11449" y="801"/>
                        <a:pt x="10123" y="166"/>
                        <a:pt x="8742" y="56"/>
                      </a:cubicBezTo>
                      <a:cubicBezTo>
                        <a:pt x="8521" y="0"/>
                        <a:pt x="8341" y="0"/>
                        <a:pt x="8176"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7" name="Google Shape;1561;p52">
                  <a:extLst>
                    <a:ext uri="{FF2B5EF4-FFF2-40B4-BE49-F238E27FC236}">
                      <a16:creationId xmlns:a16="http://schemas.microsoft.com/office/drawing/2014/main" id="{40010F77-06CD-5EFF-BD80-B0F58C2AF860}"/>
                    </a:ext>
                  </a:extLst>
                </p:cNvPr>
                <p:cNvSpPr/>
                <p:nvPr/>
              </p:nvSpPr>
              <p:spPr>
                <a:xfrm>
                  <a:off x="1630135" y="2663356"/>
                  <a:ext cx="457724" cy="411138"/>
                </a:xfrm>
                <a:custGeom>
                  <a:avLst/>
                  <a:gdLst/>
                  <a:ahLst/>
                  <a:cxnLst/>
                  <a:rect l="l" t="t" r="r" b="b"/>
                  <a:pathLst>
                    <a:path w="10179" h="9143" extrusionOk="0">
                      <a:moveTo>
                        <a:pt x="4544" y="1"/>
                      </a:moveTo>
                      <a:cubicBezTo>
                        <a:pt x="4019" y="1"/>
                        <a:pt x="3453" y="56"/>
                        <a:pt x="2928" y="235"/>
                      </a:cubicBezTo>
                      <a:cubicBezTo>
                        <a:pt x="2293" y="456"/>
                        <a:pt x="1727" y="746"/>
                        <a:pt x="1257" y="1271"/>
                      </a:cubicBezTo>
                      <a:cubicBezTo>
                        <a:pt x="967" y="1616"/>
                        <a:pt x="746" y="2017"/>
                        <a:pt x="567" y="2417"/>
                      </a:cubicBezTo>
                      <a:cubicBezTo>
                        <a:pt x="0" y="4033"/>
                        <a:pt x="277" y="5870"/>
                        <a:pt x="1257" y="7195"/>
                      </a:cubicBezTo>
                      <a:cubicBezTo>
                        <a:pt x="2182" y="8452"/>
                        <a:pt x="3729" y="9143"/>
                        <a:pt x="5290" y="9143"/>
                      </a:cubicBezTo>
                      <a:cubicBezTo>
                        <a:pt x="6215" y="9143"/>
                        <a:pt x="7071" y="8922"/>
                        <a:pt x="7817" y="8397"/>
                      </a:cubicBezTo>
                      <a:cubicBezTo>
                        <a:pt x="9722" y="7071"/>
                        <a:pt x="10178" y="4199"/>
                        <a:pt x="8977" y="2307"/>
                      </a:cubicBezTo>
                      <a:cubicBezTo>
                        <a:pt x="8051" y="802"/>
                        <a:pt x="6325" y="1"/>
                        <a:pt x="4544"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8" name="Google Shape;1562;p52">
                  <a:extLst>
                    <a:ext uri="{FF2B5EF4-FFF2-40B4-BE49-F238E27FC236}">
                      <a16:creationId xmlns:a16="http://schemas.microsoft.com/office/drawing/2014/main" id="{1F3982F7-EDA5-2B45-3E63-EC8A2C62D0E9}"/>
                    </a:ext>
                  </a:extLst>
                </p:cNvPr>
                <p:cNvSpPr/>
                <p:nvPr/>
              </p:nvSpPr>
              <p:spPr>
                <a:xfrm>
                  <a:off x="1358107" y="2927289"/>
                  <a:ext cx="201859" cy="173305"/>
                </a:xfrm>
                <a:custGeom>
                  <a:avLst/>
                  <a:gdLst/>
                  <a:ahLst/>
                  <a:cxnLst/>
                  <a:rect l="l" t="t" r="r" b="b"/>
                  <a:pathLst>
                    <a:path w="4489" h="3854" extrusionOk="0">
                      <a:moveTo>
                        <a:pt x="2597" y="1"/>
                      </a:moveTo>
                      <a:cubicBezTo>
                        <a:pt x="1092" y="1"/>
                        <a:pt x="1" y="2307"/>
                        <a:pt x="1147" y="3398"/>
                      </a:cubicBezTo>
                      <a:cubicBezTo>
                        <a:pt x="1492" y="3688"/>
                        <a:pt x="1962" y="3854"/>
                        <a:pt x="2417" y="3854"/>
                      </a:cubicBezTo>
                      <a:cubicBezTo>
                        <a:pt x="3108" y="3854"/>
                        <a:pt x="3854" y="3508"/>
                        <a:pt x="4199" y="2873"/>
                      </a:cubicBezTo>
                      <a:cubicBezTo>
                        <a:pt x="4489" y="2362"/>
                        <a:pt x="4489" y="1672"/>
                        <a:pt x="4199" y="1147"/>
                      </a:cubicBezTo>
                      <a:cubicBezTo>
                        <a:pt x="4088" y="857"/>
                        <a:pt x="3909" y="636"/>
                        <a:pt x="3688" y="401"/>
                      </a:cubicBezTo>
                      <a:cubicBezTo>
                        <a:pt x="3508" y="291"/>
                        <a:pt x="3288" y="111"/>
                        <a:pt x="2997" y="56"/>
                      </a:cubicBezTo>
                      <a:cubicBezTo>
                        <a:pt x="2873" y="1"/>
                        <a:pt x="2763" y="1"/>
                        <a:pt x="2597"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9" name="Google Shape;1563;p52">
                  <a:extLst>
                    <a:ext uri="{FF2B5EF4-FFF2-40B4-BE49-F238E27FC236}">
                      <a16:creationId xmlns:a16="http://schemas.microsoft.com/office/drawing/2014/main" id="{4177E76B-A667-D529-F63D-84D077228D1E}"/>
                    </a:ext>
                  </a:extLst>
                </p:cNvPr>
                <p:cNvSpPr/>
                <p:nvPr/>
              </p:nvSpPr>
              <p:spPr>
                <a:xfrm>
                  <a:off x="5098840" y="3248388"/>
                  <a:ext cx="191921" cy="173305"/>
                </a:xfrm>
                <a:custGeom>
                  <a:avLst/>
                  <a:gdLst/>
                  <a:ahLst/>
                  <a:cxnLst/>
                  <a:rect l="l" t="t" r="r" b="b"/>
                  <a:pathLst>
                    <a:path w="4268" h="3854" extrusionOk="0">
                      <a:moveTo>
                        <a:pt x="2417" y="1"/>
                      </a:moveTo>
                      <a:cubicBezTo>
                        <a:pt x="1105" y="1"/>
                        <a:pt x="0" y="1948"/>
                        <a:pt x="760" y="3108"/>
                      </a:cubicBezTo>
                      <a:cubicBezTo>
                        <a:pt x="870" y="3218"/>
                        <a:pt x="981" y="3398"/>
                        <a:pt x="1160" y="3508"/>
                      </a:cubicBezTo>
                      <a:cubicBezTo>
                        <a:pt x="1450" y="3743"/>
                        <a:pt x="1851" y="3854"/>
                        <a:pt x="2251" y="3854"/>
                      </a:cubicBezTo>
                      <a:cubicBezTo>
                        <a:pt x="2942" y="3854"/>
                        <a:pt x="3687" y="3453"/>
                        <a:pt x="4033" y="2818"/>
                      </a:cubicBezTo>
                      <a:cubicBezTo>
                        <a:pt x="4267" y="2362"/>
                        <a:pt x="4267" y="1782"/>
                        <a:pt x="4088" y="1257"/>
                      </a:cubicBezTo>
                      <a:cubicBezTo>
                        <a:pt x="3867" y="691"/>
                        <a:pt x="3397" y="222"/>
                        <a:pt x="2831" y="56"/>
                      </a:cubicBezTo>
                      <a:cubicBezTo>
                        <a:pt x="2707" y="1"/>
                        <a:pt x="2541" y="1"/>
                        <a:pt x="2417"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0" name="Google Shape;1564;p52">
                  <a:extLst>
                    <a:ext uri="{FF2B5EF4-FFF2-40B4-BE49-F238E27FC236}">
                      <a16:creationId xmlns:a16="http://schemas.microsoft.com/office/drawing/2014/main" id="{EDDA99C8-6528-6C16-C013-8C0862354578}"/>
                    </a:ext>
                  </a:extLst>
                </p:cNvPr>
                <p:cNvSpPr/>
                <p:nvPr/>
              </p:nvSpPr>
              <p:spPr>
                <a:xfrm>
                  <a:off x="1640074" y="2937857"/>
                  <a:ext cx="2380894" cy="1495349"/>
                </a:xfrm>
                <a:custGeom>
                  <a:avLst/>
                  <a:gdLst/>
                  <a:ahLst/>
                  <a:cxnLst/>
                  <a:rect l="l" t="t" r="r" b="b"/>
                  <a:pathLst>
                    <a:path w="52947" h="33254" extrusionOk="0">
                      <a:moveTo>
                        <a:pt x="22842" y="0"/>
                      </a:moveTo>
                      <a:cubicBezTo>
                        <a:pt x="20204" y="0"/>
                        <a:pt x="17497" y="1091"/>
                        <a:pt x="15426" y="2873"/>
                      </a:cubicBezTo>
                      <a:cubicBezTo>
                        <a:pt x="12609" y="5345"/>
                        <a:pt x="10938" y="8852"/>
                        <a:pt x="10012" y="12484"/>
                      </a:cubicBezTo>
                      <a:cubicBezTo>
                        <a:pt x="9667" y="13921"/>
                        <a:pt x="9377" y="15357"/>
                        <a:pt x="9501" y="16793"/>
                      </a:cubicBezTo>
                      <a:cubicBezTo>
                        <a:pt x="9612" y="17773"/>
                        <a:pt x="9791" y="18699"/>
                        <a:pt x="9612" y="19610"/>
                      </a:cubicBezTo>
                      <a:cubicBezTo>
                        <a:pt x="9156" y="21571"/>
                        <a:pt x="7085" y="22607"/>
                        <a:pt x="5124" y="23062"/>
                      </a:cubicBezTo>
                      <a:cubicBezTo>
                        <a:pt x="4268" y="23297"/>
                        <a:pt x="3342" y="23408"/>
                        <a:pt x="2541" y="23877"/>
                      </a:cubicBezTo>
                      <a:cubicBezTo>
                        <a:pt x="346" y="25203"/>
                        <a:pt x="0" y="28421"/>
                        <a:pt x="1271" y="30658"/>
                      </a:cubicBezTo>
                      <a:cubicBezTo>
                        <a:pt x="1782" y="31638"/>
                        <a:pt x="2541" y="32453"/>
                        <a:pt x="3398" y="33199"/>
                      </a:cubicBezTo>
                      <a:cubicBezTo>
                        <a:pt x="10068" y="32964"/>
                        <a:pt x="17843" y="32853"/>
                        <a:pt x="26073" y="32853"/>
                      </a:cubicBezTo>
                      <a:lnTo>
                        <a:pt x="32743" y="32853"/>
                      </a:lnTo>
                      <a:cubicBezTo>
                        <a:pt x="39192" y="32909"/>
                        <a:pt x="45227" y="33019"/>
                        <a:pt x="50585" y="33254"/>
                      </a:cubicBezTo>
                      <a:cubicBezTo>
                        <a:pt x="51787" y="30603"/>
                        <a:pt x="52822" y="27965"/>
                        <a:pt x="52878" y="25079"/>
                      </a:cubicBezTo>
                      <a:cubicBezTo>
                        <a:pt x="52947" y="21461"/>
                        <a:pt x="50806" y="17539"/>
                        <a:pt x="47243" y="16738"/>
                      </a:cubicBezTo>
                      <a:cubicBezTo>
                        <a:pt x="46732" y="16627"/>
                        <a:pt x="46208" y="16627"/>
                        <a:pt x="45697" y="16627"/>
                      </a:cubicBezTo>
                      <a:cubicBezTo>
                        <a:pt x="44661" y="16627"/>
                        <a:pt x="43680" y="16738"/>
                        <a:pt x="42645" y="16917"/>
                      </a:cubicBezTo>
                      <a:cubicBezTo>
                        <a:pt x="41609" y="17083"/>
                        <a:pt x="40628" y="17262"/>
                        <a:pt x="39648" y="17262"/>
                      </a:cubicBezTo>
                      <a:cubicBezTo>
                        <a:pt x="38612" y="17262"/>
                        <a:pt x="37632" y="17083"/>
                        <a:pt x="36776" y="16572"/>
                      </a:cubicBezTo>
                      <a:cubicBezTo>
                        <a:pt x="34359" y="15122"/>
                        <a:pt x="33834" y="12015"/>
                        <a:pt x="33088" y="9377"/>
                      </a:cubicBezTo>
                      <a:cubicBezTo>
                        <a:pt x="31942" y="5580"/>
                        <a:pt x="29581" y="1837"/>
                        <a:pt x="25838" y="511"/>
                      </a:cubicBezTo>
                      <a:cubicBezTo>
                        <a:pt x="24913" y="166"/>
                        <a:pt x="23877" y="0"/>
                        <a:pt x="22842" y="0"/>
                      </a:cubicBezTo>
                      <a:close/>
                    </a:path>
                  </a:pathLst>
                </a:custGeom>
                <a:solidFill>
                  <a:srgbClr val="CEC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94" name="Google Shape;1565;p52">
                <a:extLst>
                  <a:ext uri="{FF2B5EF4-FFF2-40B4-BE49-F238E27FC236}">
                    <a16:creationId xmlns:a16="http://schemas.microsoft.com/office/drawing/2014/main" id="{ECA93D80-FD3A-0830-D001-D940570A6434}"/>
                  </a:ext>
                </a:extLst>
              </p:cNvPr>
              <p:cNvSpPr/>
              <p:nvPr/>
            </p:nvSpPr>
            <p:spPr>
              <a:xfrm>
                <a:off x="780227" y="4220094"/>
                <a:ext cx="4199155" cy="411137"/>
              </a:xfrm>
              <a:custGeom>
                <a:avLst/>
                <a:gdLst/>
                <a:ahLst/>
                <a:cxnLst/>
                <a:rect l="l" t="t" r="r" b="b"/>
                <a:pathLst>
                  <a:path w="93382" h="5124" extrusionOk="0">
                    <a:moveTo>
                      <a:pt x="46663" y="0"/>
                    </a:moveTo>
                    <a:cubicBezTo>
                      <a:pt x="38433" y="0"/>
                      <a:pt x="30658" y="111"/>
                      <a:pt x="23988" y="346"/>
                    </a:cubicBezTo>
                    <a:cubicBezTo>
                      <a:pt x="19789" y="456"/>
                      <a:pt x="16047" y="636"/>
                      <a:pt x="12774" y="801"/>
                    </a:cubicBezTo>
                    <a:cubicBezTo>
                      <a:pt x="12484" y="801"/>
                      <a:pt x="12194" y="801"/>
                      <a:pt x="11904" y="857"/>
                    </a:cubicBezTo>
                    <a:cubicBezTo>
                      <a:pt x="4488" y="1326"/>
                      <a:pt x="0" y="1892"/>
                      <a:pt x="0" y="2583"/>
                    </a:cubicBezTo>
                    <a:cubicBezTo>
                      <a:pt x="0" y="2583"/>
                      <a:pt x="0" y="2638"/>
                      <a:pt x="55" y="2707"/>
                    </a:cubicBezTo>
                    <a:cubicBezTo>
                      <a:pt x="1381" y="4019"/>
                      <a:pt x="21750" y="5124"/>
                      <a:pt x="46663" y="5124"/>
                    </a:cubicBezTo>
                    <a:cubicBezTo>
                      <a:pt x="72432" y="5124"/>
                      <a:pt x="93381" y="3964"/>
                      <a:pt x="93381" y="2583"/>
                    </a:cubicBezTo>
                    <a:cubicBezTo>
                      <a:pt x="93381" y="2472"/>
                      <a:pt x="93271" y="2417"/>
                      <a:pt x="93146" y="2362"/>
                    </a:cubicBezTo>
                    <a:cubicBezTo>
                      <a:pt x="92235" y="1782"/>
                      <a:pt x="87968" y="1257"/>
                      <a:pt x="81408" y="857"/>
                    </a:cubicBezTo>
                    <a:cubicBezTo>
                      <a:pt x="80663" y="801"/>
                      <a:pt x="79862" y="746"/>
                      <a:pt x="78992" y="691"/>
                    </a:cubicBezTo>
                    <a:cubicBezTo>
                      <a:pt x="76644" y="567"/>
                      <a:pt x="73992" y="456"/>
                      <a:pt x="71175" y="401"/>
                    </a:cubicBezTo>
                    <a:cubicBezTo>
                      <a:pt x="65817" y="166"/>
                      <a:pt x="59782" y="56"/>
                      <a:pt x="53333"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79" name="Google Shape;1566;p52">
              <a:extLst>
                <a:ext uri="{FF2B5EF4-FFF2-40B4-BE49-F238E27FC236}">
                  <a16:creationId xmlns:a16="http://schemas.microsoft.com/office/drawing/2014/main" id="{F21F2682-7298-C40D-049E-2CF8ECF8776A}"/>
                </a:ext>
              </a:extLst>
            </p:cNvPr>
            <p:cNvSpPr/>
            <p:nvPr/>
          </p:nvSpPr>
          <p:spPr>
            <a:xfrm flipH="1">
              <a:off x="2770736" y="2188347"/>
              <a:ext cx="6501" cy="5434"/>
            </a:xfrm>
            <a:custGeom>
              <a:avLst/>
              <a:gdLst/>
              <a:ahLst/>
              <a:cxnLst/>
              <a:rect l="l" t="t" r="r" b="b"/>
              <a:pathLst>
                <a:path w="286" h="239" extrusionOk="0">
                  <a:moveTo>
                    <a:pt x="48" y="1"/>
                  </a:moveTo>
                  <a:lnTo>
                    <a:pt x="0" y="96"/>
                  </a:lnTo>
                  <a:lnTo>
                    <a:pt x="48" y="191"/>
                  </a:lnTo>
                  <a:lnTo>
                    <a:pt x="143" y="239"/>
                  </a:lnTo>
                  <a:lnTo>
                    <a:pt x="238" y="239"/>
                  </a:lnTo>
                  <a:lnTo>
                    <a:pt x="286" y="96"/>
                  </a:lnTo>
                  <a:lnTo>
                    <a:pt x="2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0" name="Google Shape;1567;p52">
              <a:extLst>
                <a:ext uri="{FF2B5EF4-FFF2-40B4-BE49-F238E27FC236}">
                  <a16:creationId xmlns:a16="http://schemas.microsoft.com/office/drawing/2014/main" id="{40DEA175-51AE-85A6-FA50-D8A7479AF7F0}"/>
                </a:ext>
              </a:extLst>
            </p:cNvPr>
            <p:cNvSpPr/>
            <p:nvPr/>
          </p:nvSpPr>
          <p:spPr>
            <a:xfrm flipH="1">
              <a:off x="2770736" y="2267377"/>
              <a:ext cx="5433" cy="6502"/>
            </a:xfrm>
            <a:custGeom>
              <a:avLst/>
              <a:gdLst/>
              <a:ahLst/>
              <a:cxnLst/>
              <a:rect l="l" t="t" r="r" b="b"/>
              <a:pathLst>
                <a:path w="239" h="286" extrusionOk="0">
                  <a:moveTo>
                    <a:pt x="96" y="0"/>
                  </a:moveTo>
                  <a:lnTo>
                    <a:pt x="48" y="48"/>
                  </a:lnTo>
                  <a:lnTo>
                    <a:pt x="1" y="143"/>
                  </a:lnTo>
                  <a:lnTo>
                    <a:pt x="1" y="238"/>
                  </a:lnTo>
                  <a:lnTo>
                    <a:pt x="96" y="286"/>
                  </a:lnTo>
                  <a:lnTo>
                    <a:pt x="191" y="238"/>
                  </a:lnTo>
                  <a:lnTo>
                    <a:pt x="239" y="143"/>
                  </a:lnTo>
                  <a:lnTo>
                    <a:pt x="191" y="48"/>
                  </a:lnTo>
                  <a:lnTo>
                    <a:pt x="9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81" name="Google Shape;1568;p52">
              <a:extLst>
                <a:ext uri="{FF2B5EF4-FFF2-40B4-BE49-F238E27FC236}">
                  <a16:creationId xmlns:a16="http://schemas.microsoft.com/office/drawing/2014/main" id="{8CE0E66D-1BA6-87CB-6223-4C6BAD9D479C}"/>
                </a:ext>
              </a:extLst>
            </p:cNvPr>
            <p:cNvGrpSpPr/>
            <p:nvPr/>
          </p:nvGrpSpPr>
          <p:grpSpPr>
            <a:xfrm rot="4410048">
              <a:off x="1167783" y="3030568"/>
              <a:ext cx="2331011" cy="400412"/>
              <a:chOff x="3142996" y="4163794"/>
              <a:chExt cx="1909465" cy="328000"/>
            </a:xfrm>
          </p:grpSpPr>
          <p:sp>
            <p:nvSpPr>
              <p:cNvPr id="1782" name="Google Shape;1569;p52">
                <a:extLst>
                  <a:ext uri="{FF2B5EF4-FFF2-40B4-BE49-F238E27FC236}">
                    <a16:creationId xmlns:a16="http://schemas.microsoft.com/office/drawing/2014/main" id="{8B9BD0AD-A05A-EC82-C568-EA22E0F1DB1D}"/>
                  </a:ext>
                </a:extLst>
              </p:cNvPr>
              <p:cNvSpPr/>
              <p:nvPr/>
            </p:nvSpPr>
            <p:spPr>
              <a:xfrm flipH="1">
                <a:off x="3142996" y="4185438"/>
                <a:ext cx="212162" cy="253313"/>
              </a:xfrm>
              <a:custGeom>
                <a:avLst/>
                <a:gdLst/>
                <a:ahLst/>
                <a:cxnLst/>
                <a:rect l="l" t="t" r="r" b="b"/>
                <a:pathLst>
                  <a:path w="9333" h="11142" extrusionOk="0">
                    <a:moveTo>
                      <a:pt x="382" y="1"/>
                    </a:moveTo>
                    <a:lnTo>
                      <a:pt x="1" y="49"/>
                    </a:lnTo>
                    <a:lnTo>
                      <a:pt x="382" y="11141"/>
                    </a:lnTo>
                    <a:lnTo>
                      <a:pt x="763" y="11141"/>
                    </a:lnTo>
                    <a:lnTo>
                      <a:pt x="1810" y="11094"/>
                    </a:lnTo>
                    <a:lnTo>
                      <a:pt x="2524" y="10999"/>
                    </a:lnTo>
                    <a:lnTo>
                      <a:pt x="3286" y="10903"/>
                    </a:lnTo>
                    <a:lnTo>
                      <a:pt x="4095" y="10761"/>
                    </a:lnTo>
                    <a:lnTo>
                      <a:pt x="4952" y="10523"/>
                    </a:lnTo>
                    <a:lnTo>
                      <a:pt x="5762" y="10237"/>
                    </a:lnTo>
                    <a:lnTo>
                      <a:pt x="6618" y="9856"/>
                    </a:lnTo>
                    <a:lnTo>
                      <a:pt x="6999" y="9618"/>
                    </a:lnTo>
                    <a:lnTo>
                      <a:pt x="7333" y="9380"/>
                    </a:lnTo>
                    <a:lnTo>
                      <a:pt x="7714" y="9094"/>
                    </a:lnTo>
                    <a:lnTo>
                      <a:pt x="8047" y="8809"/>
                    </a:lnTo>
                    <a:lnTo>
                      <a:pt x="8332" y="8475"/>
                    </a:lnTo>
                    <a:lnTo>
                      <a:pt x="8570" y="8094"/>
                    </a:lnTo>
                    <a:lnTo>
                      <a:pt x="8809" y="7714"/>
                    </a:lnTo>
                    <a:lnTo>
                      <a:pt x="8999" y="7285"/>
                    </a:lnTo>
                    <a:lnTo>
                      <a:pt x="9142" y="6857"/>
                    </a:lnTo>
                    <a:lnTo>
                      <a:pt x="9285" y="6333"/>
                    </a:lnTo>
                    <a:lnTo>
                      <a:pt x="9332" y="5809"/>
                    </a:lnTo>
                    <a:lnTo>
                      <a:pt x="9332" y="5238"/>
                    </a:lnTo>
                    <a:lnTo>
                      <a:pt x="9285" y="4667"/>
                    </a:lnTo>
                    <a:lnTo>
                      <a:pt x="9189" y="4143"/>
                    </a:lnTo>
                    <a:lnTo>
                      <a:pt x="9047" y="3667"/>
                    </a:lnTo>
                    <a:lnTo>
                      <a:pt x="8856" y="3238"/>
                    </a:lnTo>
                    <a:lnTo>
                      <a:pt x="8618" y="2810"/>
                    </a:lnTo>
                    <a:lnTo>
                      <a:pt x="8380" y="2429"/>
                    </a:lnTo>
                    <a:lnTo>
                      <a:pt x="8094" y="2096"/>
                    </a:lnTo>
                    <a:lnTo>
                      <a:pt x="7761" y="1810"/>
                    </a:lnTo>
                    <a:lnTo>
                      <a:pt x="7428" y="1524"/>
                    </a:lnTo>
                    <a:lnTo>
                      <a:pt x="7047" y="1286"/>
                    </a:lnTo>
                    <a:lnTo>
                      <a:pt x="6666" y="1048"/>
                    </a:lnTo>
                    <a:lnTo>
                      <a:pt x="6285" y="858"/>
                    </a:lnTo>
                    <a:lnTo>
                      <a:pt x="5428" y="525"/>
                    </a:lnTo>
                    <a:lnTo>
                      <a:pt x="4571" y="287"/>
                    </a:lnTo>
                    <a:lnTo>
                      <a:pt x="3714" y="144"/>
                    </a:lnTo>
                    <a:lnTo>
                      <a:pt x="2857" y="49"/>
                    </a:lnTo>
                    <a:lnTo>
                      <a:pt x="2096" y="1"/>
                    </a:ln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3" name="Google Shape;1570;p52">
                <a:extLst>
                  <a:ext uri="{FF2B5EF4-FFF2-40B4-BE49-F238E27FC236}">
                    <a16:creationId xmlns:a16="http://schemas.microsoft.com/office/drawing/2014/main" id="{BCBCC637-23DD-64AB-F733-60E3A40E9B12}"/>
                  </a:ext>
                </a:extLst>
              </p:cNvPr>
              <p:cNvSpPr/>
              <p:nvPr/>
            </p:nvSpPr>
            <p:spPr>
              <a:xfrm flipH="1">
                <a:off x="3338828" y="4185438"/>
                <a:ext cx="1476226" cy="305263"/>
              </a:xfrm>
              <a:custGeom>
                <a:avLst/>
                <a:gdLst/>
                <a:ahLst/>
                <a:cxnLst/>
                <a:rect l="l" t="t" r="r" b="b"/>
                <a:pathLst>
                  <a:path w="64939" h="13427" extrusionOk="0">
                    <a:moveTo>
                      <a:pt x="64558" y="1"/>
                    </a:moveTo>
                    <a:lnTo>
                      <a:pt x="0" y="2381"/>
                    </a:lnTo>
                    <a:lnTo>
                      <a:pt x="429" y="13427"/>
                    </a:lnTo>
                    <a:lnTo>
                      <a:pt x="64939" y="11094"/>
                    </a:lnTo>
                    <a:lnTo>
                      <a:pt x="64558" y="1"/>
                    </a:lnTo>
                    <a:close/>
                  </a:path>
                </a:pathLst>
              </a:custGeom>
              <a:solidFill>
                <a:srgbClr val="5B31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4" name="Google Shape;1571;p52">
                <a:extLst>
                  <a:ext uri="{FF2B5EF4-FFF2-40B4-BE49-F238E27FC236}">
                    <a16:creationId xmlns:a16="http://schemas.microsoft.com/office/drawing/2014/main" id="{FFC32748-5B95-728B-952E-4A91BF025D69}"/>
                  </a:ext>
                </a:extLst>
              </p:cNvPr>
              <p:cNvSpPr/>
              <p:nvPr/>
            </p:nvSpPr>
            <p:spPr>
              <a:xfrm flipH="1">
                <a:off x="3338828" y="4185438"/>
                <a:ext cx="1476226" cy="305263"/>
              </a:xfrm>
              <a:custGeom>
                <a:avLst/>
                <a:gdLst/>
                <a:ahLst/>
                <a:cxnLst/>
                <a:rect l="l" t="t" r="r" b="b"/>
                <a:pathLst>
                  <a:path w="64939" h="13427" fill="none" extrusionOk="0">
                    <a:moveTo>
                      <a:pt x="429" y="13427"/>
                    </a:moveTo>
                    <a:lnTo>
                      <a:pt x="0" y="2381"/>
                    </a:lnTo>
                    <a:lnTo>
                      <a:pt x="64558" y="1"/>
                    </a:lnTo>
                    <a:lnTo>
                      <a:pt x="64939" y="11094"/>
                    </a:lnTo>
                    <a:lnTo>
                      <a:pt x="429" y="1342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5" name="Google Shape;1572;p52">
                <a:extLst>
                  <a:ext uri="{FF2B5EF4-FFF2-40B4-BE49-F238E27FC236}">
                    <a16:creationId xmlns:a16="http://schemas.microsoft.com/office/drawing/2014/main" id="{99782C73-2740-5438-3838-E65856C292BE}"/>
                  </a:ext>
                </a:extLst>
              </p:cNvPr>
              <p:cNvSpPr/>
              <p:nvPr/>
            </p:nvSpPr>
            <p:spPr>
              <a:xfrm flipH="1">
                <a:off x="3323710" y="4163794"/>
                <a:ext cx="70380" cy="296601"/>
              </a:xfrm>
              <a:custGeom>
                <a:avLst/>
                <a:gdLst/>
                <a:ahLst/>
                <a:cxnLst/>
                <a:rect l="l" t="t" r="r" b="b"/>
                <a:pathLst>
                  <a:path w="3096" h="13046" extrusionOk="0">
                    <a:moveTo>
                      <a:pt x="2572" y="1"/>
                    </a:moveTo>
                    <a:lnTo>
                      <a:pt x="1" y="96"/>
                    </a:lnTo>
                    <a:lnTo>
                      <a:pt x="525" y="13046"/>
                    </a:lnTo>
                    <a:lnTo>
                      <a:pt x="3095" y="12951"/>
                    </a:lnTo>
                    <a:lnTo>
                      <a:pt x="2572" y="1"/>
                    </a:lnTo>
                    <a:close/>
                  </a:path>
                </a:pathLst>
              </a:custGeom>
              <a:solidFill>
                <a:srgbClr val="DD5B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6" name="Google Shape;1573;p52">
                <a:extLst>
                  <a:ext uri="{FF2B5EF4-FFF2-40B4-BE49-F238E27FC236}">
                    <a16:creationId xmlns:a16="http://schemas.microsoft.com/office/drawing/2014/main" id="{AE91E4DE-EAAC-40FB-5743-DA169D82E9C5}"/>
                  </a:ext>
                </a:extLst>
              </p:cNvPr>
              <p:cNvSpPr/>
              <p:nvPr/>
            </p:nvSpPr>
            <p:spPr>
              <a:xfrm flipH="1">
                <a:off x="3394093" y="4167044"/>
                <a:ext cx="69289" cy="295510"/>
              </a:xfrm>
              <a:custGeom>
                <a:avLst/>
                <a:gdLst/>
                <a:ahLst/>
                <a:cxnLst/>
                <a:rect l="l" t="t" r="r" b="b"/>
                <a:pathLst>
                  <a:path w="3048" h="12998" extrusionOk="0">
                    <a:moveTo>
                      <a:pt x="2572" y="1"/>
                    </a:moveTo>
                    <a:lnTo>
                      <a:pt x="1" y="96"/>
                    </a:lnTo>
                    <a:lnTo>
                      <a:pt x="477" y="12998"/>
                    </a:lnTo>
                    <a:lnTo>
                      <a:pt x="3048" y="12903"/>
                    </a:lnTo>
                    <a:lnTo>
                      <a:pt x="2572" y="1"/>
                    </a:lnTo>
                    <a:close/>
                  </a:path>
                </a:pathLst>
              </a:custGeom>
              <a:solidFill>
                <a:srgbClr val="DD5B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7" name="Google Shape;1574;p52">
                <a:extLst>
                  <a:ext uri="{FF2B5EF4-FFF2-40B4-BE49-F238E27FC236}">
                    <a16:creationId xmlns:a16="http://schemas.microsoft.com/office/drawing/2014/main" id="{882BE5B8-4CCB-DA7D-7288-A404EA3A92E3}"/>
                  </a:ext>
                </a:extLst>
              </p:cNvPr>
              <p:cNvSpPr/>
              <p:nvPr/>
            </p:nvSpPr>
            <p:spPr>
              <a:xfrm flipH="1">
                <a:off x="4769577" y="4239572"/>
                <a:ext cx="281406" cy="252222"/>
              </a:xfrm>
              <a:custGeom>
                <a:avLst/>
                <a:gdLst/>
                <a:ahLst/>
                <a:cxnLst/>
                <a:rect l="l" t="t" r="r" b="b"/>
                <a:pathLst>
                  <a:path w="12379" h="11094" extrusionOk="0">
                    <a:moveTo>
                      <a:pt x="10379" y="0"/>
                    </a:moveTo>
                    <a:lnTo>
                      <a:pt x="2571" y="4476"/>
                    </a:lnTo>
                    <a:lnTo>
                      <a:pt x="0" y="5904"/>
                    </a:lnTo>
                    <a:lnTo>
                      <a:pt x="2666" y="7189"/>
                    </a:lnTo>
                    <a:lnTo>
                      <a:pt x="10808" y="11093"/>
                    </a:lnTo>
                    <a:lnTo>
                      <a:pt x="12379" y="9903"/>
                    </a:lnTo>
                    <a:lnTo>
                      <a:pt x="10712" y="8856"/>
                    </a:lnTo>
                    <a:lnTo>
                      <a:pt x="12283" y="7665"/>
                    </a:lnTo>
                    <a:lnTo>
                      <a:pt x="10665" y="6666"/>
                    </a:lnTo>
                    <a:lnTo>
                      <a:pt x="12236" y="5475"/>
                    </a:lnTo>
                    <a:lnTo>
                      <a:pt x="10570" y="4428"/>
                    </a:lnTo>
                    <a:lnTo>
                      <a:pt x="12141" y="3285"/>
                    </a:lnTo>
                    <a:lnTo>
                      <a:pt x="10474" y="2238"/>
                    </a:lnTo>
                    <a:lnTo>
                      <a:pt x="12045" y="1048"/>
                    </a:lnTo>
                    <a:lnTo>
                      <a:pt x="1037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8" name="Google Shape;1575;p52">
                <a:extLst>
                  <a:ext uri="{FF2B5EF4-FFF2-40B4-BE49-F238E27FC236}">
                    <a16:creationId xmlns:a16="http://schemas.microsoft.com/office/drawing/2014/main" id="{FD5E1A62-7E65-556B-2DC9-A20EEEE70DB5}"/>
                  </a:ext>
                </a:extLst>
              </p:cNvPr>
              <p:cNvSpPr/>
              <p:nvPr/>
            </p:nvSpPr>
            <p:spPr>
              <a:xfrm flipH="1">
                <a:off x="3508736" y="4261217"/>
                <a:ext cx="1213256" cy="44401"/>
              </a:xfrm>
              <a:custGeom>
                <a:avLst/>
                <a:gdLst/>
                <a:ahLst/>
                <a:cxnLst/>
                <a:rect l="l" t="t" r="r" b="b"/>
                <a:pathLst>
                  <a:path w="53371" h="1953" extrusionOk="0">
                    <a:moveTo>
                      <a:pt x="53370" y="1"/>
                    </a:moveTo>
                    <a:lnTo>
                      <a:pt x="46705" y="143"/>
                    </a:lnTo>
                    <a:lnTo>
                      <a:pt x="40040" y="334"/>
                    </a:lnTo>
                    <a:lnTo>
                      <a:pt x="26662" y="762"/>
                    </a:lnTo>
                    <a:lnTo>
                      <a:pt x="13331" y="1334"/>
                    </a:lnTo>
                    <a:lnTo>
                      <a:pt x="6666" y="1619"/>
                    </a:lnTo>
                    <a:lnTo>
                      <a:pt x="0" y="1953"/>
                    </a:lnTo>
                    <a:lnTo>
                      <a:pt x="6666" y="1810"/>
                    </a:lnTo>
                    <a:lnTo>
                      <a:pt x="13331" y="1619"/>
                    </a:lnTo>
                    <a:lnTo>
                      <a:pt x="26709" y="1191"/>
                    </a:lnTo>
                    <a:lnTo>
                      <a:pt x="40040" y="667"/>
                    </a:lnTo>
                    <a:lnTo>
                      <a:pt x="46705" y="334"/>
                    </a:lnTo>
                    <a:lnTo>
                      <a:pt x="53370" y="1"/>
                    </a:lnTo>
                    <a:close/>
                  </a:path>
                </a:pathLst>
              </a:custGeom>
              <a:solidFill>
                <a:srgbClr val="D09D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9" name="Google Shape;1576;p52">
                <a:extLst>
                  <a:ext uri="{FF2B5EF4-FFF2-40B4-BE49-F238E27FC236}">
                    <a16:creationId xmlns:a16="http://schemas.microsoft.com/office/drawing/2014/main" id="{3E212695-AFE1-FCEE-2435-EF24B6AA65C1}"/>
                  </a:ext>
                </a:extLst>
              </p:cNvPr>
              <p:cNvSpPr/>
              <p:nvPr/>
            </p:nvSpPr>
            <p:spPr>
              <a:xfrm flipH="1">
                <a:off x="3508736" y="4261217"/>
                <a:ext cx="1213256" cy="44401"/>
              </a:xfrm>
              <a:custGeom>
                <a:avLst/>
                <a:gdLst/>
                <a:ahLst/>
                <a:cxnLst/>
                <a:rect l="l" t="t" r="r" b="b"/>
                <a:pathLst>
                  <a:path w="53371" h="1953" fill="none" extrusionOk="0">
                    <a:moveTo>
                      <a:pt x="53370" y="1"/>
                    </a:moveTo>
                    <a:lnTo>
                      <a:pt x="46705" y="143"/>
                    </a:lnTo>
                    <a:lnTo>
                      <a:pt x="40040" y="334"/>
                    </a:lnTo>
                    <a:lnTo>
                      <a:pt x="26662" y="762"/>
                    </a:lnTo>
                    <a:lnTo>
                      <a:pt x="13331" y="1334"/>
                    </a:lnTo>
                    <a:lnTo>
                      <a:pt x="13331" y="1334"/>
                    </a:lnTo>
                    <a:lnTo>
                      <a:pt x="6666" y="1619"/>
                    </a:lnTo>
                    <a:lnTo>
                      <a:pt x="0" y="1953"/>
                    </a:lnTo>
                    <a:lnTo>
                      <a:pt x="0" y="1953"/>
                    </a:lnTo>
                    <a:lnTo>
                      <a:pt x="6666" y="1810"/>
                    </a:lnTo>
                    <a:lnTo>
                      <a:pt x="13331" y="1619"/>
                    </a:lnTo>
                    <a:lnTo>
                      <a:pt x="26709" y="1191"/>
                    </a:lnTo>
                    <a:lnTo>
                      <a:pt x="40040" y="667"/>
                    </a:lnTo>
                    <a:lnTo>
                      <a:pt x="46705" y="334"/>
                    </a:lnTo>
                    <a:lnTo>
                      <a:pt x="53370" y="1"/>
                    </a:lnTo>
                  </a:path>
                </a:pathLst>
              </a:custGeom>
              <a:solidFill>
                <a:srgbClr val="EDB945"/>
              </a:solidFill>
              <a:ln w="9525" cap="flat"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0" name="Google Shape;1577;p52">
                <a:extLst>
                  <a:ext uri="{FF2B5EF4-FFF2-40B4-BE49-F238E27FC236}">
                    <a16:creationId xmlns:a16="http://schemas.microsoft.com/office/drawing/2014/main" id="{1CC6F756-4CD7-1B13-69AD-F6C9F5E0DB6C}"/>
                  </a:ext>
                </a:extLst>
              </p:cNvPr>
              <p:cNvSpPr/>
              <p:nvPr/>
            </p:nvSpPr>
            <p:spPr>
              <a:xfrm flipH="1">
                <a:off x="3502257" y="4374875"/>
                <a:ext cx="1213234" cy="44401"/>
              </a:xfrm>
              <a:custGeom>
                <a:avLst/>
                <a:gdLst/>
                <a:ahLst/>
                <a:cxnLst/>
                <a:rect l="l" t="t" r="r" b="b"/>
                <a:pathLst>
                  <a:path w="53370" h="1953" extrusionOk="0">
                    <a:moveTo>
                      <a:pt x="53370" y="1"/>
                    </a:moveTo>
                    <a:lnTo>
                      <a:pt x="46705" y="143"/>
                    </a:lnTo>
                    <a:lnTo>
                      <a:pt x="40039" y="334"/>
                    </a:lnTo>
                    <a:lnTo>
                      <a:pt x="26661" y="762"/>
                    </a:lnTo>
                    <a:lnTo>
                      <a:pt x="13331" y="1286"/>
                    </a:lnTo>
                    <a:lnTo>
                      <a:pt x="6665" y="1572"/>
                    </a:lnTo>
                    <a:lnTo>
                      <a:pt x="0" y="1953"/>
                    </a:lnTo>
                    <a:lnTo>
                      <a:pt x="0" y="1953"/>
                    </a:lnTo>
                    <a:lnTo>
                      <a:pt x="6665" y="1762"/>
                    </a:lnTo>
                    <a:lnTo>
                      <a:pt x="13331" y="1572"/>
                    </a:lnTo>
                    <a:lnTo>
                      <a:pt x="26661" y="1143"/>
                    </a:lnTo>
                    <a:lnTo>
                      <a:pt x="40039" y="619"/>
                    </a:lnTo>
                    <a:lnTo>
                      <a:pt x="46705" y="334"/>
                    </a:lnTo>
                    <a:lnTo>
                      <a:pt x="53370" y="1"/>
                    </a:lnTo>
                    <a:close/>
                  </a:path>
                </a:pathLst>
              </a:custGeom>
              <a:solidFill>
                <a:srgbClr val="D09D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1" name="Google Shape;1578;p52">
                <a:extLst>
                  <a:ext uri="{FF2B5EF4-FFF2-40B4-BE49-F238E27FC236}">
                    <a16:creationId xmlns:a16="http://schemas.microsoft.com/office/drawing/2014/main" id="{1ED6BBB6-BB8A-0B8B-6EB9-4BFAD4499EB3}"/>
                  </a:ext>
                </a:extLst>
              </p:cNvPr>
              <p:cNvSpPr/>
              <p:nvPr/>
            </p:nvSpPr>
            <p:spPr>
              <a:xfrm flipH="1">
                <a:off x="3502257" y="4374875"/>
                <a:ext cx="1213234" cy="44401"/>
              </a:xfrm>
              <a:custGeom>
                <a:avLst/>
                <a:gdLst/>
                <a:ahLst/>
                <a:cxnLst/>
                <a:rect l="l" t="t" r="r" b="b"/>
                <a:pathLst>
                  <a:path w="53370" h="1953" fill="none" extrusionOk="0">
                    <a:moveTo>
                      <a:pt x="53370" y="1"/>
                    </a:moveTo>
                    <a:lnTo>
                      <a:pt x="46705" y="143"/>
                    </a:lnTo>
                    <a:lnTo>
                      <a:pt x="40039" y="334"/>
                    </a:lnTo>
                    <a:lnTo>
                      <a:pt x="26661" y="762"/>
                    </a:lnTo>
                    <a:lnTo>
                      <a:pt x="13331" y="1286"/>
                    </a:lnTo>
                    <a:lnTo>
                      <a:pt x="13331" y="1286"/>
                    </a:lnTo>
                    <a:lnTo>
                      <a:pt x="6665" y="1572"/>
                    </a:lnTo>
                    <a:lnTo>
                      <a:pt x="0" y="1953"/>
                    </a:lnTo>
                    <a:lnTo>
                      <a:pt x="0" y="1953"/>
                    </a:lnTo>
                    <a:lnTo>
                      <a:pt x="6665" y="1762"/>
                    </a:lnTo>
                    <a:lnTo>
                      <a:pt x="13331" y="1572"/>
                    </a:lnTo>
                    <a:lnTo>
                      <a:pt x="26661" y="1143"/>
                    </a:lnTo>
                    <a:lnTo>
                      <a:pt x="40039" y="619"/>
                    </a:lnTo>
                    <a:lnTo>
                      <a:pt x="46705" y="334"/>
                    </a:lnTo>
                    <a:lnTo>
                      <a:pt x="53370" y="1"/>
                    </a:lnTo>
                  </a:path>
                </a:pathLst>
              </a:custGeom>
              <a:solidFill>
                <a:srgbClr val="EDB945"/>
              </a:solidFill>
              <a:ln w="9525" cap="flat"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2" name="Google Shape;1579;p52">
                <a:extLst>
                  <a:ext uri="{FF2B5EF4-FFF2-40B4-BE49-F238E27FC236}">
                    <a16:creationId xmlns:a16="http://schemas.microsoft.com/office/drawing/2014/main" id="{F0BFAC98-5607-E0AF-EF70-BB347A51777B}"/>
                  </a:ext>
                </a:extLst>
              </p:cNvPr>
              <p:cNvSpPr/>
              <p:nvPr/>
            </p:nvSpPr>
            <p:spPr>
              <a:xfrm flipH="1">
                <a:off x="4989033" y="4340004"/>
                <a:ext cx="63428" cy="64569"/>
              </a:xfrm>
              <a:custGeom>
                <a:avLst/>
                <a:gdLst/>
                <a:ahLst/>
                <a:cxnLst/>
                <a:rect l="l" t="t" r="r" b="b"/>
                <a:pathLst>
                  <a:path w="2667" h="2715" extrusionOk="0">
                    <a:moveTo>
                      <a:pt x="2571" y="1"/>
                    </a:moveTo>
                    <a:lnTo>
                      <a:pt x="0" y="1429"/>
                    </a:lnTo>
                    <a:lnTo>
                      <a:pt x="2666" y="2714"/>
                    </a:lnTo>
                    <a:lnTo>
                      <a:pt x="2571" y="1"/>
                    </a:lnTo>
                    <a:close/>
                  </a:path>
                </a:pathLst>
              </a:custGeom>
              <a:solidFill>
                <a:srgbClr val="485A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801" name="Google Shape;983;p31">
            <a:extLst>
              <a:ext uri="{FF2B5EF4-FFF2-40B4-BE49-F238E27FC236}">
                <a16:creationId xmlns:a16="http://schemas.microsoft.com/office/drawing/2014/main" id="{FE6E9D7A-EBF1-1134-233F-12E7005E2C84}"/>
              </a:ext>
            </a:extLst>
          </p:cNvPr>
          <p:cNvGrpSpPr/>
          <p:nvPr/>
        </p:nvGrpSpPr>
        <p:grpSpPr>
          <a:xfrm>
            <a:off x="3795989" y="1686492"/>
            <a:ext cx="1777131" cy="2999376"/>
            <a:chOff x="-1593324" y="1200467"/>
            <a:chExt cx="1643876" cy="3595158"/>
          </a:xfrm>
        </p:grpSpPr>
        <p:sp>
          <p:nvSpPr>
            <p:cNvPr id="1802" name="Google Shape;984;p31">
              <a:extLst>
                <a:ext uri="{FF2B5EF4-FFF2-40B4-BE49-F238E27FC236}">
                  <a16:creationId xmlns:a16="http://schemas.microsoft.com/office/drawing/2014/main" id="{64F12A5B-99BE-CF00-27F4-D901C4F4DF95}"/>
                </a:ext>
              </a:extLst>
            </p:cNvPr>
            <p:cNvSpPr/>
            <p:nvPr/>
          </p:nvSpPr>
          <p:spPr>
            <a:xfrm>
              <a:off x="-1301580" y="2259885"/>
              <a:ext cx="388642" cy="442421"/>
            </a:xfrm>
            <a:custGeom>
              <a:avLst/>
              <a:gdLst/>
              <a:ahLst/>
              <a:cxnLst/>
              <a:rect l="l" t="t" r="r" b="b"/>
              <a:pathLst>
                <a:path w="4813" h="5479" extrusionOk="0">
                  <a:moveTo>
                    <a:pt x="2708" y="0"/>
                  </a:moveTo>
                  <a:cubicBezTo>
                    <a:pt x="2708" y="0"/>
                    <a:pt x="1" y="5446"/>
                    <a:pt x="1015" y="5478"/>
                  </a:cubicBezTo>
                  <a:cubicBezTo>
                    <a:pt x="1027" y="5478"/>
                    <a:pt x="1039" y="5479"/>
                    <a:pt x="1051" y="5479"/>
                  </a:cubicBezTo>
                  <a:cubicBezTo>
                    <a:pt x="2093" y="5479"/>
                    <a:pt x="4813" y="4147"/>
                    <a:pt x="4813" y="4147"/>
                  </a:cubicBezTo>
                  <a:lnTo>
                    <a:pt x="4813" y="558"/>
                  </a:lnTo>
                  <a:lnTo>
                    <a:pt x="2708" y="0"/>
                  </a:ln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3" name="Google Shape;985;p31">
              <a:extLst>
                <a:ext uri="{FF2B5EF4-FFF2-40B4-BE49-F238E27FC236}">
                  <a16:creationId xmlns:a16="http://schemas.microsoft.com/office/drawing/2014/main" id="{EEE772AD-9471-B48C-B36C-F2B2415A0493}"/>
                </a:ext>
              </a:extLst>
            </p:cNvPr>
            <p:cNvSpPr/>
            <p:nvPr/>
          </p:nvSpPr>
          <p:spPr>
            <a:xfrm>
              <a:off x="-1203793" y="2432929"/>
              <a:ext cx="428042" cy="575972"/>
            </a:xfrm>
            <a:custGeom>
              <a:avLst/>
              <a:gdLst/>
              <a:ahLst/>
              <a:cxnLst/>
              <a:rect l="l" t="t" r="r" b="b"/>
              <a:pathLst>
                <a:path w="5301" h="7133" extrusionOk="0">
                  <a:moveTo>
                    <a:pt x="4483" y="0"/>
                  </a:moveTo>
                  <a:lnTo>
                    <a:pt x="1827" y="856"/>
                  </a:lnTo>
                  <a:lnTo>
                    <a:pt x="1713" y="894"/>
                  </a:lnTo>
                  <a:cubicBezTo>
                    <a:pt x="1713" y="894"/>
                    <a:pt x="1" y="4597"/>
                    <a:pt x="800" y="5795"/>
                  </a:cubicBezTo>
                  <a:cubicBezTo>
                    <a:pt x="1598" y="6981"/>
                    <a:pt x="3615" y="7133"/>
                    <a:pt x="3615" y="7133"/>
                  </a:cubicBezTo>
                  <a:lnTo>
                    <a:pt x="4001" y="6270"/>
                  </a:lnTo>
                  <a:lnTo>
                    <a:pt x="5301" y="3354"/>
                  </a:lnTo>
                  <a:lnTo>
                    <a:pt x="4483" y="0"/>
                  </a:ln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4" name="Google Shape;986;p31">
              <a:extLst>
                <a:ext uri="{FF2B5EF4-FFF2-40B4-BE49-F238E27FC236}">
                  <a16:creationId xmlns:a16="http://schemas.microsoft.com/office/drawing/2014/main" id="{C65ADD37-9399-D219-4DB5-33479A9C8B20}"/>
                </a:ext>
              </a:extLst>
            </p:cNvPr>
            <p:cNvSpPr/>
            <p:nvPr/>
          </p:nvSpPr>
          <p:spPr>
            <a:xfrm>
              <a:off x="-1203793" y="2502049"/>
              <a:ext cx="323155" cy="506858"/>
            </a:xfrm>
            <a:custGeom>
              <a:avLst/>
              <a:gdLst/>
              <a:ahLst/>
              <a:cxnLst/>
              <a:rect l="l" t="t" r="r" b="b"/>
              <a:pathLst>
                <a:path w="4002" h="6277" extrusionOk="0">
                  <a:moveTo>
                    <a:pt x="1827" y="0"/>
                  </a:moveTo>
                  <a:lnTo>
                    <a:pt x="1713" y="38"/>
                  </a:lnTo>
                  <a:cubicBezTo>
                    <a:pt x="1713" y="38"/>
                    <a:pt x="1" y="3741"/>
                    <a:pt x="800" y="4939"/>
                  </a:cubicBezTo>
                  <a:cubicBezTo>
                    <a:pt x="1598" y="6125"/>
                    <a:pt x="3615" y="6277"/>
                    <a:pt x="3615" y="6277"/>
                  </a:cubicBezTo>
                  <a:lnTo>
                    <a:pt x="4001" y="5414"/>
                  </a:lnTo>
                  <a:cubicBezTo>
                    <a:pt x="3894" y="5383"/>
                    <a:pt x="3767" y="5351"/>
                    <a:pt x="3615" y="5307"/>
                  </a:cubicBezTo>
                  <a:cubicBezTo>
                    <a:pt x="819" y="4736"/>
                    <a:pt x="1529" y="1116"/>
                    <a:pt x="1827"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5" name="Google Shape;987;p31">
              <a:extLst>
                <a:ext uri="{FF2B5EF4-FFF2-40B4-BE49-F238E27FC236}">
                  <a16:creationId xmlns:a16="http://schemas.microsoft.com/office/drawing/2014/main" id="{685C1262-CA51-375B-C0AE-9D1A65992449}"/>
                </a:ext>
              </a:extLst>
            </p:cNvPr>
            <p:cNvSpPr/>
            <p:nvPr/>
          </p:nvSpPr>
          <p:spPr>
            <a:xfrm>
              <a:off x="-1083478" y="4222635"/>
              <a:ext cx="240227" cy="255569"/>
            </a:xfrm>
            <a:custGeom>
              <a:avLst/>
              <a:gdLst/>
              <a:ahLst/>
              <a:cxnLst/>
              <a:rect l="l" t="t" r="r" b="b"/>
              <a:pathLst>
                <a:path w="2975" h="3165" extrusionOk="0">
                  <a:moveTo>
                    <a:pt x="1066" y="1"/>
                  </a:moveTo>
                  <a:lnTo>
                    <a:pt x="502" y="1275"/>
                  </a:lnTo>
                  <a:lnTo>
                    <a:pt x="1" y="2404"/>
                  </a:lnTo>
                  <a:lnTo>
                    <a:pt x="1617" y="3164"/>
                  </a:lnTo>
                  <a:lnTo>
                    <a:pt x="2188" y="2099"/>
                  </a:lnTo>
                  <a:lnTo>
                    <a:pt x="2974" y="641"/>
                  </a:lnTo>
                  <a:lnTo>
                    <a:pt x="1066" y="1"/>
                  </a:lnTo>
                  <a:close/>
                </a:path>
              </a:pathLst>
            </a:custGeom>
            <a:solidFill>
              <a:srgbClr val="E79E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6" name="Google Shape;988;p31">
              <a:extLst>
                <a:ext uri="{FF2B5EF4-FFF2-40B4-BE49-F238E27FC236}">
                  <a16:creationId xmlns:a16="http://schemas.microsoft.com/office/drawing/2014/main" id="{F9BC2253-C9B4-C2F0-D3D3-A73F870F019F}"/>
                </a:ext>
              </a:extLst>
            </p:cNvPr>
            <p:cNvSpPr/>
            <p:nvPr/>
          </p:nvSpPr>
          <p:spPr>
            <a:xfrm>
              <a:off x="-1043024" y="4222635"/>
              <a:ext cx="199772" cy="169572"/>
            </a:xfrm>
            <a:custGeom>
              <a:avLst/>
              <a:gdLst/>
              <a:ahLst/>
              <a:cxnLst/>
              <a:rect l="l" t="t" r="r" b="b"/>
              <a:pathLst>
                <a:path w="2474" h="2100" extrusionOk="0">
                  <a:moveTo>
                    <a:pt x="565" y="1"/>
                  </a:moveTo>
                  <a:lnTo>
                    <a:pt x="1" y="1275"/>
                  </a:lnTo>
                  <a:cubicBezTo>
                    <a:pt x="444" y="1522"/>
                    <a:pt x="1123" y="1877"/>
                    <a:pt x="1687" y="2099"/>
                  </a:cubicBezTo>
                  <a:lnTo>
                    <a:pt x="2473" y="641"/>
                  </a:lnTo>
                  <a:lnTo>
                    <a:pt x="565" y="1"/>
                  </a:lnTo>
                  <a:close/>
                </a:path>
              </a:pathLst>
            </a:custGeom>
            <a:solidFill>
              <a:srgbClr val="E2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7" name="Google Shape;989;p31">
              <a:extLst>
                <a:ext uri="{FF2B5EF4-FFF2-40B4-BE49-F238E27FC236}">
                  <a16:creationId xmlns:a16="http://schemas.microsoft.com/office/drawing/2014/main" id="{C4FEAECC-4064-57D4-693C-27112CD89452}"/>
                </a:ext>
              </a:extLst>
            </p:cNvPr>
            <p:cNvSpPr/>
            <p:nvPr/>
          </p:nvSpPr>
          <p:spPr>
            <a:xfrm>
              <a:off x="-1201210" y="4391560"/>
              <a:ext cx="424495" cy="362561"/>
            </a:xfrm>
            <a:custGeom>
              <a:avLst/>
              <a:gdLst/>
              <a:ahLst/>
              <a:cxnLst/>
              <a:rect l="l" t="t" r="r" b="b"/>
              <a:pathLst>
                <a:path w="5257" h="4490" extrusionOk="0">
                  <a:moveTo>
                    <a:pt x="1300" y="1"/>
                  </a:moveTo>
                  <a:cubicBezTo>
                    <a:pt x="850" y="514"/>
                    <a:pt x="146" y="1611"/>
                    <a:pt x="0" y="1840"/>
                  </a:cubicBezTo>
                  <a:lnTo>
                    <a:pt x="5206" y="4490"/>
                  </a:lnTo>
                  <a:cubicBezTo>
                    <a:pt x="5237" y="4395"/>
                    <a:pt x="5256" y="4268"/>
                    <a:pt x="5168" y="4154"/>
                  </a:cubicBezTo>
                  <a:cubicBezTo>
                    <a:pt x="4914" y="3830"/>
                    <a:pt x="3950" y="2702"/>
                    <a:pt x="3760" y="2258"/>
                  </a:cubicBezTo>
                  <a:cubicBezTo>
                    <a:pt x="3614" y="1922"/>
                    <a:pt x="3621" y="1351"/>
                    <a:pt x="3640" y="1117"/>
                  </a:cubicBezTo>
                  <a:lnTo>
                    <a:pt x="1300" y="1"/>
                  </a:ln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8" name="Google Shape;990;p31">
              <a:extLst>
                <a:ext uri="{FF2B5EF4-FFF2-40B4-BE49-F238E27FC236}">
                  <a16:creationId xmlns:a16="http://schemas.microsoft.com/office/drawing/2014/main" id="{9297079B-6F91-2978-8CDF-37334D88900A}"/>
                </a:ext>
              </a:extLst>
            </p:cNvPr>
            <p:cNvSpPr/>
            <p:nvPr/>
          </p:nvSpPr>
          <p:spPr>
            <a:xfrm>
              <a:off x="-1222204" y="4539572"/>
              <a:ext cx="441856" cy="256053"/>
            </a:xfrm>
            <a:custGeom>
              <a:avLst/>
              <a:gdLst/>
              <a:ahLst/>
              <a:cxnLst/>
              <a:rect l="l" t="t" r="r" b="b"/>
              <a:pathLst>
                <a:path w="5472" h="3171" extrusionOk="0">
                  <a:moveTo>
                    <a:pt x="267" y="0"/>
                  </a:moveTo>
                  <a:lnTo>
                    <a:pt x="1" y="520"/>
                  </a:lnTo>
                  <a:lnTo>
                    <a:pt x="5206" y="3170"/>
                  </a:lnTo>
                  <a:lnTo>
                    <a:pt x="5472" y="2650"/>
                  </a:lnTo>
                  <a:lnTo>
                    <a:pt x="267" y="0"/>
                  </a:ln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9" name="Google Shape;991;p31">
              <a:extLst>
                <a:ext uri="{FF2B5EF4-FFF2-40B4-BE49-F238E27FC236}">
                  <a16:creationId xmlns:a16="http://schemas.microsoft.com/office/drawing/2014/main" id="{BD808F27-217A-7D4A-8ADE-6673830B774D}"/>
                </a:ext>
              </a:extLst>
            </p:cNvPr>
            <p:cNvSpPr/>
            <p:nvPr/>
          </p:nvSpPr>
          <p:spPr>
            <a:xfrm>
              <a:off x="-949840" y="4557337"/>
              <a:ext cx="86562" cy="31169"/>
            </a:xfrm>
            <a:custGeom>
              <a:avLst/>
              <a:gdLst/>
              <a:ahLst/>
              <a:cxnLst/>
              <a:rect l="l" t="t" r="r" b="b"/>
              <a:pathLst>
                <a:path w="1072" h="386" extrusionOk="0">
                  <a:moveTo>
                    <a:pt x="628" y="1"/>
                  </a:moveTo>
                  <a:cubicBezTo>
                    <a:pt x="453" y="1"/>
                    <a:pt x="268" y="42"/>
                    <a:pt x="127" y="129"/>
                  </a:cubicBezTo>
                  <a:cubicBezTo>
                    <a:pt x="121" y="135"/>
                    <a:pt x="115" y="135"/>
                    <a:pt x="108" y="142"/>
                  </a:cubicBezTo>
                  <a:cubicBezTo>
                    <a:pt x="57" y="173"/>
                    <a:pt x="0" y="237"/>
                    <a:pt x="51" y="294"/>
                  </a:cubicBezTo>
                  <a:cubicBezTo>
                    <a:pt x="76" y="325"/>
                    <a:pt x="115" y="344"/>
                    <a:pt x="146" y="351"/>
                  </a:cubicBezTo>
                  <a:cubicBezTo>
                    <a:pt x="236" y="378"/>
                    <a:pt x="326" y="386"/>
                    <a:pt x="419" y="386"/>
                  </a:cubicBezTo>
                  <a:cubicBezTo>
                    <a:pt x="456" y="386"/>
                    <a:pt x="494" y="384"/>
                    <a:pt x="533" y="382"/>
                  </a:cubicBezTo>
                  <a:cubicBezTo>
                    <a:pt x="679" y="376"/>
                    <a:pt x="825" y="363"/>
                    <a:pt x="945" y="294"/>
                  </a:cubicBezTo>
                  <a:cubicBezTo>
                    <a:pt x="1072" y="224"/>
                    <a:pt x="1027" y="65"/>
                    <a:pt x="888" y="34"/>
                  </a:cubicBezTo>
                  <a:cubicBezTo>
                    <a:pt x="809" y="12"/>
                    <a:pt x="720" y="1"/>
                    <a:pt x="628"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0" name="Google Shape;992;p31">
              <a:extLst>
                <a:ext uri="{FF2B5EF4-FFF2-40B4-BE49-F238E27FC236}">
                  <a16:creationId xmlns:a16="http://schemas.microsoft.com/office/drawing/2014/main" id="{2F558937-C409-8905-EDAF-586DEA7484E7}"/>
                </a:ext>
              </a:extLst>
            </p:cNvPr>
            <p:cNvSpPr/>
            <p:nvPr/>
          </p:nvSpPr>
          <p:spPr>
            <a:xfrm>
              <a:off x="-929411" y="4596258"/>
              <a:ext cx="86643" cy="31169"/>
            </a:xfrm>
            <a:custGeom>
              <a:avLst/>
              <a:gdLst/>
              <a:ahLst/>
              <a:cxnLst/>
              <a:rect l="l" t="t" r="r" b="b"/>
              <a:pathLst>
                <a:path w="1073" h="386" extrusionOk="0">
                  <a:moveTo>
                    <a:pt x="629" y="0"/>
                  </a:moveTo>
                  <a:cubicBezTo>
                    <a:pt x="454" y="0"/>
                    <a:pt x="269" y="41"/>
                    <a:pt x="128" y="129"/>
                  </a:cubicBezTo>
                  <a:cubicBezTo>
                    <a:pt x="121" y="135"/>
                    <a:pt x="115" y="135"/>
                    <a:pt x="109" y="148"/>
                  </a:cubicBezTo>
                  <a:cubicBezTo>
                    <a:pt x="58" y="179"/>
                    <a:pt x="1" y="243"/>
                    <a:pt x="52" y="294"/>
                  </a:cubicBezTo>
                  <a:cubicBezTo>
                    <a:pt x="77" y="325"/>
                    <a:pt x="115" y="344"/>
                    <a:pt x="147" y="351"/>
                  </a:cubicBezTo>
                  <a:cubicBezTo>
                    <a:pt x="237" y="378"/>
                    <a:pt x="327" y="385"/>
                    <a:pt x="419" y="385"/>
                  </a:cubicBezTo>
                  <a:cubicBezTo>
                    <a:pt x="457" y="385"/>
                    <a:pt x="495" y="384"/>
                    <a:pt x="534" y="382"/>
                  </a:cubicBezTo>
                  <a:cubicBezTo>
                    <a:pt x="679" y="376"/>
                    <a:pt x="825" y="370"/>
                    <a:pt x="946" y="294"/>
                  </a:cubicBezTo>
                  <a:cubicBezTo>
                    <a:pt x="1072" y="224"/>
                    <a:pt x="1028" y="65"/>
                    <a:pt x="889" y="34"/>
                  </a:cubicBezTo>
                  <a:cubicBezTo>
                    <a:pt x="810" y="12"/>
                    <a:pt x="721" y="0"/>
                    <a:pt x="629"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1" name="Google Shape;993;p31">
              <a:extLst>
                <a:ext uri="{FF2B5EF4-FFF2-40B4-BE49-F238E27FC236}">
                  <a16:creationId xmlns:a16="http://schemas.microsoft.com/office/drawing/2014/main" id="{3EF59CB0-0DED-7CA3-EAA8-04F75D28B0FC}"/>
                </a:ext>
              </a:extLst>
            </p:cNvPr>
            <p:cNvSpPr/>
            <p:nvPr/>
          </p:nvSpPr>
          <p:spPr>
            <a:xfrm>
              <a:off x="-350849" y="4142775"/>
              <a:ext cx="240146" cy="255569"/>
            </a:xfrm>
            <a:custGeom>
              <a:avLst/>
              <a:gdLst/>
              <a:ahLst/>
              <a:cxnLst/>
              <a:rect l="l" t="t" r="r" b="b"/>
              <a:pathLst>
                <a:path w="2974" h="3165" extrusionOk="0">
                  <a:moveTo>
                    <a:pt x="1915" y="1"/>
                  </a:moveTo>
                  <a:lnTo>
                    <a:pt x="0" y="641"/>
                  </a:lnTo>
                  <a:lnTo>
                    <a:pt x="786" y="2099"/>
                  </a:lnTo>
                  <a:lnTo>
                    <a:pt x="1357" y="3164"/>
                  </a:lnTo>
                  <a:lnTo>
                    <a:pt x="2974" y="2404"/>
                  </a:lnTo>
                  <a:lnTo>
                    <a:pt x="2485" y="1275"/>
                  </a:lnTo>
                  <a:lnTo>
                    <a:pt x="1915" y="1"/>
                  </a:lnTo>
                  <a:close/>
                </a:path>
              </a:pathLst>
            </a:custGeom>
            <a:solidFill>
              <a:srgbClr val="E79E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2" name="Google Shape;994;p31">
              <a:extLst>
                <a:ext uri="{FF2B5EF4-FFF2-40B4-BE49-F238E27FC236}">
                  <a16:creationId xmlns:a16="http://schemas.microsoft.com/office/drawing/2014/main" id="{778C59F6-A2E7-2B71-C4B1-1458C1C76EAD}"/>
                </a:ext>
              </a:extLst>
            </p:cNvPr>
            <p:cNvSpPr/>
            <p:nvPr/>
          </p:nvSpPr>
          <p:spPr>
            <a:xfrm>
              <a:off x="-350849" y="4142775"/>
              <a:ext cx="199691" cy="169572"/>
            </a:xfrm>
            <a:custGeom>
              <a:avLst/>
              <a:gdLst/>
              <a:ahLst/>
              <a:cxnLst/>
              <a:rect l="l" t="t" r="r" b="b"/>
              <a:pathLst>
                <a:path w="2473" h="2100" extrusionOk="0">
                  <a:moveTo>
                    <a:pt x="1915" y="1"/>
                  </a:moveTo>
                  <a:lnTo>
                    <a:pt x="0" y="641"/>
                  </a:lnTo>
                  <a:lnTo>
                    <a:pt x="786" y="2099"/>
                  </a:lnTo>
                  <a:cubicBezTo>
                    <a:pt x="1351" y="1877"/>
                    <a:pt x="2029" y="1522"/>
                    <a:pt x="2473" y="1275"/>
                  </a:cubicBezTo>
                  <a:lnTo>
                    <a:pt x="1915" y="1"/>
                  </a:lnTo>
                  <a:close/>
                </a:path>
              </a:pathLst>
            </a:custGeom>
            <a:solidFill>
              <a:srgbClr val="E2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3" name="Google Shape;995;p31">
              <a:extLst>
                <a:ext uri="{FF2B5EF4-FFF2-40B4-BE49-F238E27FC236}">
                  <a16:creationId xmlns:a16="http://schemas.microsoft.com/office/drawing/2014/main" id="{4390C8E5-F9A8-64F4-8355-455125D762E2}"/>
                </a:ext>
              </a:extLst>
            </p:cNvPr>
            <p:cNvSpPr/>
            <p:nvPr/>
          </p:nvSpPr>
          <p:spPr>
            <a:xfrm>
              <a:off x="-417466" y="4311216"/>
              <a:ext cx="424495" cy="362561"/>
            </a:xfrm>
            <a:custGeom>
              <a:avLst/>
              <a:gdLst/>
              <a:ahLst/>
              <a:cxnLst/>
              <a:rect l="l" t="t" r="r" b="b"/>
              <a:pathLst>
                <a:path w="5257" h="4490" extrusionOk="0">
                  <a:moveTo>
                    <a:pt x="3957" y="1"/>
                  </a:moveTo>
                  <a:lnTo>
                    <a:pt x="1618" y="1116"/>
                  </a:lnTo>
                  <a:cubicBezTo>
                    <a:pt x="1637" y="1345"/>
                    <a:pt x="1643" y="1915"/>
                    <a:pt x="1504" y="2258"/>
                  </a:cubicBezTo>
                  <a:cubicBezTo>
                    <a:pt x="1313" y="2701"/>
                    <a:pt x="343" y="3824"/>
                    <a:pt x="90" y="4153"/>
                  </a:cubicBezTo>
                  <a:cubicBezTo>
                    <a:pt x="1" y="4267"/>
                    <a:pt x="20" y="4394"/>
                    <a:pt x="52" y="4489"/>
                  </a:cubicBezTo>
                  <a:lnTo>
                    <a:pt x="5257" y="1839"/>
                  </a:lnTo>
                  <a:cubicBezTo>
                    <a:pt x="5111" y="1605"/>
                    <a:pt x="4407" y="514"/>
                    <a:pt x="395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4" name="Google Shape;996;p31">
              <a:extLst>
                <a:ext uri="{FF2B5EF4-FFF2-40B4-BE49-F238E27FC236}">
                  <a16:creationId xmlns:a16="http://schemas.microsoft.com/office/drawing/2014/main" id="{02A72351-DCD4-2FBA-250E-7B06F28956E1}"/>
                </a:ext>
              </a:extLst>
            </p:cNvPr>
            <p:cNvSpPr/>
            <p:nvPr/>
          </p:nvSpPr>
          <p:spPr>
            <a:xfrm>
              <a:off x="-413348" y="4459147"/>
              <a:ext cx="441936" cy="256619"/>
            </a:xfrm>
            <a:custGeom>
              <a:avLst/>
              <a:gdLst/>
              <a:ahLst/>
              <a:cxnLst/>
              <a:rect l="l" t="t" r="r" b="b"/>
              <a:pathLst>
                <a:path w="5473" h="3178" extrusionOk="0">
                  <a:moveTo>
                    <a:pt x="5206" y="1"/>
                  </a:moveTo>
                  <a:lnTo>
                    <a:pt x="1" y="2651"/>
                  </a:lnTo>
                  <a:lnTo>
                    <a:pt x="267" y="3177"/>
                  </a:lnTo>
                  <a:lnTo>
                    <a:pt x="5472" y="527"/>
                  </a:lnTo>
                  <a:lnTo>
                    <a:pt x="5206" y="1"/>
                  </a:ln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5" name="Google Shape;997;p31">
              <a:extLst>
                <a:ext uri="{FF2B5EF4-FFF2-40B4-BE49-F238E27FC236}">
                  <a16:creationId xmlns:a16="http://schemas.microsoft.com/office/drawing/2014/main" id="{3D3788E2-F1FA-56BD-6773-4271699704EC}"/>
                </a:ext>
              </a:extLst>
            </p:cNvPr>
            <p:cNvSpPr/>
            <p:nvPr/>
          </p:nvSpPr>
          <p:spPr>
            <a:xfrm>
              <a:off x="-330904" y="4477638"/>
              <a:ext cx="86562" cy="31007"/>
            </a:xfrm>
            <a:custGeom>
              <a:avLst/>
              <a:gdLst/>
              <a:ahLst/>
              <a:cxnLst/>
              <a:rect l="l" t="t" r="r" b="b"/>
              <a:pathLst>
                <a:path w="1072" h="384" extrusionOk="0">
                  <a:moveTo>
                    <a:pt x="435" y="0"/>
                  </a:moveTo>
                  <a:cubicBezTo>
                    <a:pt x="346" y="0"/>
                    <a:pt x="260" y="11"/>
                    <a:pt x="184" y="32"/>
                  </a:cubicBezTo>
                  <a:cubicBezTo>
                    <a:pt x="51" y="63"/>
                    <a:pt x="0" y="222"/>
                    <a:pt x="127" y="292"/>
                  </a:cubicBezTo>
                  <a:cubicBezTo>
                    <a:pt x="248" y="361"/>
                    <a:pt x="400" y="368"/>
                    <a:pt x="539" y="380"/>
                  </a:cubicBezTo>
                  <a:cubicBezTo>
                    <a:pt x="578" y="382"/>
                    <a:pt x="616" y="384"/>
                    <a:pt x="654" y="384"/>
                  </a:cubicBezTo>
                  <a:cubicBezTo>
                    <a:pt x="746" y="384"/>
                    <a:pt x="836" y="376"/>
                    <a:pt x="926" y="349"/>
                  </a:cubicBezTo>
                  <a:cubicBezTo>
                    <a:pt x="958" y="336"/>
                    <a:pt x="1002" y="323"/>
                    <a:pt x="1021" y="292"/>
                  </a:cubicBezTo>
                  <a:cubicBezTo>
                    <a:pt x="1072" y="235"/>
                    <a:pt x="1015" y="171"/>
                    <a:pt x="970" y="140"/>
                  </a:cubicBezTo>
                  <a:cubicBezTo>
                    <a:pt x="958" y="133"/>
                    <a:pt x="951" y="133"/>
                    <a:pt x="945" y="127"/>
                  </a:cubicBezTo>
                  <a:cubicBezTo>
                    <a:pt x="801" y="42"/>
                    <a:pt x="613" y="0"/>
                    <a:pt x="435"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6" name="Google Shape;998;p31">
              <a:extLst>
                <a:ext uri="{FF2B5EF4-FFF2-40B4-BE49-F238E27FC236}">
                  <a16:creationId xmlns:a16="http://schemas.microsoft.com/office/drawing/2014/main" id="{DDC29534-90EF-5EA5-DAF8-6FA43ED1A924}"/>
                </a:ext>
              </a:extLst>
            </p:cNvPr>
            <p:cNvSpPr/>
            <p:nvPr/>
          </p:nvSpPr>
          <p:spPr>
            <a:xfrm>
              <a:off x="-351898" y="4516397"/>
              <a:ext cx="86562" cy="31169"/>
            </a:xfrm>
            <a:custGeom>
              <a:avLst/>
              <a:gdLst/>
              <a:ahLst/>
              <a:cxnLst/>
              <a:rect l="l" t="t" r="r" b="b"/>
              <a:pathLst>
                <a:path w="1072" h="386" extrusionOk="0">
                  <a:moveTo>
                    <a:pt x="450" y="0"/>
                  </a:moveTo>
                  <a:cubicBezTo>
                    <a:pt x="356" y="0"/>
                    <a:pt x="265" y="12"/>
                    <a:pt x="184" y="34"/>
                  </a:cubicBezTo>
                  <a:cubicBezTo>
                    <a:pt x="45" y="65"/>
                    <a:pt x="0" y="224"/>
                    <a:pt x="127" y="294"/>
                  </a:cubicBezTo>
                  <a:cubicBezTo>
                    <a:pt x="254" y="363"/>
                    <a:pt x="394" y="376"/>
                    <a:pt x="539" y="382"/>
                  </a:cubicBezTo>
                  <a:cubicBezTo>
                    <a:pt x="578" y="384"/>
                    <a:pt x="616" y="385"/>
                    <a:pt x="654" y="385"/>
                  </a:cubicBezTo>
                  <a:cubicBezTo>
                    <a:pt x="746" y="385"/>
                    <a:pt x="836" y="378"/>
                    <a:pt x="926" y="351"/>
                  </a:cubicBezTo>
                  <a:cubicBezTo>
                    <a:pt x="958" y="344"/>
                    <a:pt x="996" y="325"/>
                    <a:pt x="1021" y="294"/>
                  </a:cubicBezTo>
                  <a:cubicBezTo>
                    <a:pt x="1072" y="236"/>
                    <a:pt x="1015" y="173"/>
                    <a:pt x="964" y="141"/>
                  </a:cubicBezTo>
                  <a:cubicBezTo>
                    <a:pt x="964" y="135"/>
                    <a:pt x="958" y="135"/>
                    <a:pt x="951" y="129"/>
                  </a:cubicBezTo>
                  <a:cubicBezTo>
                    <a:pt x="814" y="41"/>
                    <a:pt x="628" y="0"/>
                    <a:pt x="450"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7" name="Google Shape;999;p31">
              <a:extLst>
                <a:ext uri="{FF2B5EF4-FFF2-40B4-BE49-F238E27FC236}">
                  <a16:creationId xmlns:a16="http://schemas.microsoft.com/office/drawing/2014/main" id="{B554242E-0D73-74FF-6305-E772E723A7B3}"/>
                </a:ext>
              </a:extLst>
            </p:cNvPr>
            <p:cNvSpPr/>
            <p:nvPr/>
          </p:nvSpPr>
          <p:spPr>
            <a:xfrm>
              <a:off x="-383148" y="4550715"/>
              <a:ext cx="86078" cy="31492"/>
            </a:xfrm>
            <a:custGeom>
              <a:avLst/>
              <a:gdLst/>
              <a:ahLst/>
              <a:cxnLst/>
              <a:rect l="l" t="t" r="r" b="b"/>
              <a:pathLst>
                <a:path w="1066" h="390" extrusionOk="0">
                  <a:moveTo>
                    <a:pt x="449" y="0"/>
                  </a:moveTo>
                  <a:cubicBezTo>
                    <a:pt x="354" y="0"/>
                    <a:pt x="261" y="12"/>
                    <a:pt x="178" y="33"/>
                  </a:cubicBezTo>
                  <a:cubicBezTo>
                    <a:pt x="45" y="65"/>
                    <a:pt x="1" y="224"/>
                    <a:pt x="128" y="300"/>
                  </a:cubicBezTo>
                  <a:cubicBezTo>
                    <a:pt x="242" y="369"/>
                    <a:pt x="394" y="376"/>
                    <a:pt x="540" y="382"/>
                  </a:cubicBezTo>
                  <a:cubicBezTo>
                    <a:pt x="586" y="386"/>
                    <a:pt x="632" y="389"/>
                    <a:pt x="677" y="389"/>
                  </a:cubicBezTo>
                  <a:cubicBezTo>
                    <a:pt x="761" y="389"/>
                    <a:pt x="844" y="379"/>
                    <a:pt x="926" y="350"/>
                  </a:cubicBezTo>
                  <a:cubicBezTo>
                    <a:pt x="958" y="344"/>
                    <a:pt x="996" y="331"/>
                    <a:pt x="1021" y="300"/>
                  </a:cubicBezTo>
                  <a:cubicBezTo>
                    <a:pt x="1066" y="243"/>
                    <a:pt x="1015" y="179"/>
                    <a:pt x="964" y="147"/>
                  </a:cubicBezTo>
                  <a:cubicBezTo>
                    <a:pt x="964" y="141"/>
                    <a:pt x="958" y="141"/>
                    <a:pt x="952" y="128"/>
                  </a:cubicBezTo>
                  <a:cubicBezTo>
                    <a:pt x="815" y="41"/>
                    <a:pt x="628" y="0"/>
                    <a:pt x="449"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8" name="Google Shape;1000;p31">
              <a:extLst>
                <a:ext uri="{FF2B5EF4-FFF2-40B4-BE49-F238E27FC236}">
                  <a16:creationId xmlns:a16="http://schemas.microsoft.com/office/drawing/2014/main" id="{38C48EB4-E066-4AB1-4EF8-644D64575360}"/>
                </a:ext>
              </a:extLst>
            </p:cNvPr>
            <p:cNvSpPr/>
            <p:nvPr/>
          </p:nvSpPr>
          <p:spPr>
            <a:xfrm>
              <a:off x="-1013873" y="2723703"/>
              <a:ext cx="838653" cy="1567085"/>
            </a:xfrm>
            <a:custGeom>
              <a:avLst/>
              <a:gdLst/>
              <a:ahLst/>
              <a:cxnLst/>
              <a:rect l="l" t="t" r="r" b="b"/>
              <a:pathLst>
                <a:path w="10386" h="19407" extrusionOk="0">
                  <a:moveTo>
                    <a:pt x="3465" y="1"/>
                  </a:moveTo>
                  <a:cubicBezTo>
                    <a:pt x="2498" y="1"/>
                    <a:pt x="1534" y="85"/>
                    <a:pt x="1332" y="400"/>
                  </a:cubicBezTo>
                  <a:cubicBezTo>
                    <a:pt x="1332" y="400"/>
                    <a:pt x="254" y="2650"/>
                    <a:pt x="343" y="3690"/>
                  </a:cubicBezTo>
                  <a:cubicBezTo>
                    <a:pt x="432" y="4730"/>
                    <a:pt x="1637" y="12674"/>
                    <a:pt x="1637" y="12674"/>
                  </a:cubicBezTo>
                  <a:lnTo>
                    <a:pt x="1" y="18722"/>
                  </a:lnTo>
                  <a:lnTo>
                    <a:pt x="280" y="18811"/>
                  </a:lnTo>
                  <a:lnTo>
                    <a:pt x="2182" y="19407"/>
                  </a:lnTo>
                  <a:cubicBezTo>
                    <a:pt x="2182" y="19407"/>
                    <a:pt x="4756" y="13581"/>
                    <a:pt x="4769" y="12928"/>
                  </a:cubicBezTo>
                  <a:cubicBezTo>
                    <a:pt x="4775" y="12287"/>
                    <a:pt x="4236" y="4269"/>
                    <a:pt x="4236" y="4267"/>
                  </a:cubicBezTo>
                  <a:lnTo>
                    <a:pt x="4236" y="4267"/>
                  </a:lnTo>
                  <a:cubicBezTo>
                    <a:pt x="4236" y="4268"/>
                    <a:pt x="4566" y="6556"/>
                    <a:pt x="4908" y="8883"/>
                  </a:cubicBezTo>
                  <a:cubicBezTo>
                    <a:pt x="5250" y="11203"/>
                    <a:pt x="5605" y="13562"/>
                    <a:pt x="5656" y="13701"/>
                  </a:cubicBezTo>
                  <a:cubicBezTo>
                    <a:pt x="5827" y="14183"/>
                    <a:pt x="7381" y="17029"/>
                    <a:pt x="8414" y="18868"/>
                  </a:cubicBezTo>
                  <a:lnTo>
                    <a:pt x="10037" y="17873"/>
                  </a:lnTo>
                  <a:lnTo>
                    <a:pt x="10386" y="17663"/>
                  </a:lnTo>
                  <a:lnTo>
                    <a:pt x="8275" y="13466"/>
                  </a:lnTo>
                  <a:cubicBezTo>
                    <a:pt x="8275" y="13466"/>
                    <a:pt x="7317" y="3481"/>
                    <a:pt x="7121" y="3031"/>
                  </a:cubicBezTo>
                  <a:cubicBezTo>
                    <a:pt x="6924" y="2581"/>
                    <a:pt x="5656" y="108"/>
                    <a:pt x="5656" y="108"/>
                  </a:cubicBezTo>
                  <a:cubicBezTo>
                    <a:pt x="5656" y="108"/>
                    <a:pt x="4559" y="1"/>
                    <a:pt x="3465"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9" name="Google Shape;1001;p31">
              <a:extLst>
                <a:ext uri="{FF2B5EF4-FFF2-40B4-BE49-F238E27FC236}">
                  <a16:creationId xmlns:a16="http://schemas.microsoft.com/office/drawing/2014/main" id="{012855E5-F73F-2FBD-7BDE-CEB45A91F46A}"/>
                </a:ext>
              </a:extLst>
            </p:cNvPr>
            <p:cNvSpPr/>
            <p:nvPr/>
          </p:nvSpPr>
          <p:spPr>
            <a:xfrm>
              <a:off x="-1064018" y="4176608"/>
              <a:ext cx="268892" cy="173609"/>
            </a:xfrm>
            <a:custGeom>
              <a:avLst/>
              <a:gdLst/>
              <a:ahLst/>
              <a:cxnLst/>
              <a:rect l="l" t="t" r="r" b="b"/>
              <a:pathLst>
                <a:path w="3330" h="2150" extrusionOk="0">
                  <a:moveTo>
                    <a:pt x="381" y="0"/>
                  </a:moveTo>
                  <a:lnTo>
                    <a:pt x="1" y="1160"/>
                  </a:lnTo>
                  <a:lnTo>
                    <a:pt x="2695" y="2149"/>
                  </a:lnTo>
                  <a:lnTo>
                    <a:pt x="3329" y="1255"/>
                  </a:lnTo>
                  <a:lnTo>
                    <a:pt x="381"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0" name="Google Shape;1002;p31">
              <a:extLst>
                <a:ext uri="{FF2B5EF4-FFF2-40B4-BE49-F238E27FC236}">
                  <a16:creationId xmlns:a16="http://schemas.microsoft.com/office/drawing/2014/main" id="{BAC0B7B5-0C4A-16F3-A4C7-FA000D5FDA0F}"/>
                </a:ext>
              </a:extLst>
            </p:cNvPr>
            <p:cNvSpPr/>
            <p:nvPr/>
          </p:nvSpPr>
          <p:spPr>
            <a:xfrm>
              <a:off x="-379030" y="4085928"/>
              <a:ext cx="247333" cy="221251"/>
            </a:xfrm>
            <a:custGeom>
              <a:avLst/>
              <a:gdLst/>
              <a:ahLst/>
              <a:cxnLst/>
              <a:rect l="l" t="t" r="r" b="b"/>
              <a:pathLst>
                <a:path w="3063" h="2740" extrusionOk="0">
                  <a:moveTo>
                    <a:pt x="2651" y="1"/>
                  </a:moveTo>
                  <a:lnTo>
                    <a:pt x="0" y="1795"/>
                  </a:lnTo>
                  <a:lnTo>
                    <a:pt x="774" y="2740"/>
                  </a:lnTo>
                  <a:lnTo>
                    <a:pt x="3063" y="1015"/>
                  </a:lnTo>
                  <a:lnTo>
                    <a:pt x="2651" y="1"/>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1" name="Google Shape;1003;p31">
              <a:extLst>
                <a:ext uri="{FF2B5EF4-FFF2-40B4-BE49-F238E27FC236}">
                  <a16:creationId xmlns:a16="http://schemas.microsoft.com/office/drawing/2014/main" id="{7196000B-9C53-B0E6-8534-3AFC23D3F930}"/>
                </a:ext>
              </a:extLst>
            </p:cNvPr>
            <p:cNvSpPr/>
            <p:nvPr/>
          </p:nvSpPr>
          <p:spPr>
            <a:xfrm>
              <a:off x="-1055297" y="1470973"/>
              <a:ext cx="584215" cy="870388"/>
            </a:xfrm>
            <a:custGeom>
              <a:avLst/>
              <a:gdLst/>
              <a:ahLst/>
              <a:cxnLst/>
              <a:rect l="l" t="t" r="r" b="b"/>
              <a:pathLst>
                <a:path w="7235" h="10779" extrusionOk="0">
                  <a:moveTo>
                    <a:pt x="1642" y="0"/>
                  </a:moveTo>
                  <a:cubicBezTo>
                    <a:pt x="1585" y="26"/>
                    <a:pt x="13" y="736"/>
                    <a:pt x="0" y="2143"/>
                  </a:cubicBezTo>
                  <a:cubicBezTo>
                    <a:pt x="0" y="2403"/>
                    <a:pt x="26" y="2860"/>
                    <a:pt x="70" y="3443"/>
                  </a:cubicBezTo>
                  <a:cubicBezTo>
                    <a:pt x="279" y="5985"/>
                    <a:pt x="856" y="10778"/>
                    <a:pt x="856" y="10778"/>
                  </a:cubicBezTo>
                  <a:lnTo>
                    <a:pt x="1750" y="10582"/>
                  </a:lnTo>
                  <a:lnTo>
                    <a:pt x="6569" y="9510"/>
                  </a:lnTo>
                  <a:lnTo>
                    <a:pt x="7234" y="9358"/>
                  </a:lnTo>
                  <a:lnTo>
                    <a:pt x="5827" y="2245"/>
                  </a:lnTo>
                  <a:lnTo>
                    <a:pt x="5770" y="1959"/>
                  </a:lnTo>
                  <a:lnTo>
                    <a:pt x="5028" y="1085"/>
                  </a:lnTo>
                  <a:lnTo>
                    <a:pt x="4996" y="1053"/>
                  </a:lnTo>
                  <a:lnTo>
                    <a:pt x="4648" y="653"/>
                  </a:lnTo>
                  <a:lnTo>
                    <a:pt x="4293" y="248"/>
                  </a:lnTo>
                  <a:lnTo>
                    <a:pt x="1642"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2" name="Google Shape;1004;p31">
              <a:extLst>
                <a:ext uri="{FF2B5EF4-FFF2-40B4-BE49-F238E27FC236}">
                  <a16:creationId xmlns:a16="http://schemas.microsoft.com/office/drawing/2014/main" id="{D51651E0-219B-CAE8-B673-9B5108D5B93D}"/>
                </a:ext>
              </a:extLst>
            </p:cNvPr>
            <p:cNvSpPr/>
            <p:nvPr/>
          </p:nvSpPr>
          <p:spPr>
            <a:xfrm>
              <a:off x="-1038421" y="1518050"/>
              <a:ext cx="513560" cy="807404"/>
            </a:xfrm>
            <a:custGeom>
              <a:avLst/>
              <a:gdLst/>
              <a:ahLst/>
              <a:cxnLst/>
              <a:rect l="l" t="t" r="r" b="b"/>
              <a:pathLst>
                <a:path w="6360" h="9999" extrusionOk="0">
                  <a:moveTo>
                    <a:pt x="4008" y="0"/>
                  </a:moveTo>
                  <a:cubicBezTo>
                    <a:pt x="2958" y="0"/>
                    <a:pt x="1099" y="873"/>
                    <a:pt x="552" y="1693"/>
                  </a:cubicBezTo>
                  <a:cubicBezTo>
                    <a:pt x="1" y="2524"/>
                    <a:pt x="1123" y="7869"/>
                    <a:pt x="1541" y="9999"/>
                  </a:cubicBezTo>
                  <a:lnTo>
                    <a:pt x="6360" y="8927"/>
                  </a:lnTo>
                  <a:cubicBezTo>
                    <a:pt x="6100" y="7120"/>
                    <a:pt x="5301" y="1789"/>
                    <a:pt x="4787" y="470"/>
                  </a:cubicBezTo>
                  <a:cubicBezTo>
                    <a:pt x="4737" y="356"/>
                    <a:pt x="4692" y="267"/>
                    <a:pt x="4648" y="216"/>
                  </a:cubicBezTo>
                  <a:cubicBezTo>
                    <a:pt x="4597" y="153"/>
                    <a:pt x="4521" y="102"/>
                    <a:pt x="4439" y="70"/>
                  </a:cubicBezTo>
                  <a:cubicBezTo>
                    <a:pt x="4321" y="23"/>
                    <a:pt x="4175" y="0"/>
                    <a:pt x="4008"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3" name="Google Shape;1005;p31">
              <a:extLst>
                <a:ext uri="{FF2B5EF4-FFF2-40B4-BE49-F238E27FC236}">
                  <a16:creationId xmlns:a16="http://schemas.microsoft.com/office/drawing/2014/main" id="{91E56639-F319-984A-E365-AD961A896D39}"/>
                </a:ext>
              </a:extLst>
            </p:cNvPr>
            <p:cNvSpPr/>
            <p:nvPr/>
          </p:nvSpPr>
          <p:spPr>
            <a:xfrm>
              <a:off x="-613523" y="2103233"/>
              <a:ext cx="81" cy="81"/>
            </a:xfrm>
            <a:custGeom>
              <a:avLst/>
              <a:gdLst/>
              <a:ahLst/>
              <a:cxnLst/>
              <a:rect l="l" t="t" r="r" b="b"/>
              <a:pathLst>
                <a:path w="1" h="1" extrusionOk="0">
                  <a:moveTo>
                    <a:pt x="1" y="0"/>
                  </a:moveTo>
                  <a:close/>
                </a:path>
              </a:pathLst>
            </a:custGeom>
            <a:solidFill>
              <a:srgbClr val="354E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4" name="Google Shape;1006;p31">
              <a:extLst>
                <a:ext uri="{FF2B5EF4-FFF2-40B4-BE49-F238E27FC236}">
                  <a16:creationId xmlns:a16="http://schemas.microsoft.com/office/drawing/2014/main" id="{6679D5AA-2CDF-237B-D630-0EB28E532BB9}"/>
                </a:ext>
              </a:extLst>
            </p:cNvPr>
            <p:cNvSpPr/>
            <p:nvPr/>
          </p:nvSpPr>
          <p:spPr>
            <a:xfrm>
              <a:off x="-233602" y="1200467"/>
              <a:ext cx="284154" cy="376046"/>
            </a:xfrm>
            <a:custGeom>
              <a:avLst/>
              <a:gdLst/>
              <a:ahLst/>
              <a:cxnLst/>
              <a:rect l="l" t="t" r="r" b="b"/>
              <a:pathLst>
                <a:path w="3519" h="4657" extrusionOk="0">
                  <a:moveTo>
                    <a:pt x="2164" y="0"/>
                  </a:moveTo>
                  <a:cubicBezTo>
                    <a:pt x="2005" y="0"/>
                    <a:pt x="1623" y="605"/>
                    <a:pt x="1623" y="605"/>
                  </a:cubicBezTo>
                  <a:cubicBezTo>
                    <a:pt x="1515" y="948"/>
                    <a:pt x="761" y="1968"/>
                    <a:pt x="761" y="1968"/>
                  </a:cubicBezTo>
                  <a:cubicBezTo>
                    <a:pt x="704" y="1601"/>
                    <a:pt x="514" y="1239"/>
                    <a:pt x="235" y="986"/>
                  </a:cubicBezTo>
                  <a:lnTo>
                    <a:pt x="228" y="979"/>
                  </a:lnTo>
                  <a:cubicBezTo>
                    <a:pt x="213" y="958"/>
                    <a:pt x="188" y="946"/>
                    <a:pt x="162" y="946"/>
                  </a:cubicBezTo>
                  <a:cubicBezTo>
                    <a:pt x="157" y="946"/>
                    <a:pt x="151" y="946"/>
                    <a:pt x="146" y="948"/>
                  </a:cubicBezTo>
                  <a:cubicBezTo>
                    <a:pt x="127" y="954"/>
                    <a:pt x="114" y="967"/>
                    <a:pt x="101" y="979"/>
                  </a:cubicBezTo>
                  <a:cubicBezTo>
                    <a:pt x="19" y="1081"/>
                    <a:pt x="0" y="1233"/>
                    <a:pt x="25" y="1366"/>
                  </a:cubicBezTo>
                  <a:cubicBezTo>
                    <a:pt x="51" y="1505"/>
                    <a:pt x="101" y="1632"/>
                    <a:pt x="146" y="1759"/>
                  </a:cubicBezTo>
                  <a:cubicBezTo>
                    <a:pt x="216" y="2013"/>
                    <a:pt x="190" y="2273"/>
                    <a:pt x="165" y="2526"/>
                  </a:cubicBezTo>
                  <a:cubicBezTo>
                    <a:pt x="127" y="2964"/>
                    <a:pt x="748" y="3452"/>
                    <a:pt x="748" y="3452"/>
                  </a:cubicBezTo>
                  <a:cubicBezTo>
                    <a:pt x="748" y="3452"/>
                    <a:pt x="526" y="4016"/>
                    <a:pt x="545" y="4054"/>
                  </a:cubicBezTo>
                  <a:cubicBezTo>
                    <a:pt x="596" y="4137"/>
                    <a:pt x="659" y="4206"/>
                    <a:pt x="723" y="4270"/>
                  </a:cubicBezTo>
                  <a:cubicBezTo>
                    <a:pt x="843" y="4384"/>
                    <a:pt x="970" y="4466"/>
                    <a:pt x="1097" y="4523"/>
                  </a:cubicBezTo>
                  <a:cubicBezTo>
                    <a:pt x="1325" y="4625"/>
                    <a:pt x="1515" y="4656"/>
                    <a:pt x="1515" y="4656"/>
                  </a:cubicBezTo>
                  <a:lnTo>
                    <a:pt x="2003" y="3642"/>
                  </a:lnTo>
                  <a:lnTo>
                    <a:pt x="2301" y="3484"/>
                  </a:lnTo>
                  <a:cubicBezTo>
                    <a:pt x="2498" y="3344"/>
                    <a:pt x="3519" y="1296"/>
                    <a:pt x="3411" y="1195"/>
                  </a:cubicBezTo>
                  <a:cubicBezTo>
                    <a:pt x="3379" y="1163"/>
                    <a:pt x="3348" y="1138"/>
                    <a:pt x="3303" y="1106"/>
                  </a:cubicBezTo>
                  <a:cubicBezTo>
                    <a:pt x="3259" y="1068"/>
                    <a:pt x="3202" y="1036"/>
                    <a:pt x="3164" y="1011"/>
                  </a:cubicBezTo>
                  <a:lnTo>
                    <a:pt x="3113" y="986"/>
                  </a:lnTo>
                  <a:cubicBezTo>
                    <a:pt x="3113" y="986"/>
                    <a:pt x="3075" y="909"/>
                    <a:pt x="3018" y="827"/>
                  </a:cubicBezTo>
                  <a:cubicBezTo>
                    <a:pt x="2986" y="783"/>
                    <a:pt x="2948" y="732"/>
                    <a:pt x="2910" y="694"/>
                  </a:cubicBezTo>
                  <a:cubicBezTo>
                    <a:pt x="2875" y="659"/>
                    <a:pt x="2830" y="630"/>
                    <a:pt x="2793" y="630"/>
                  </a:cubicBezTo>
                  <a:cubicBezTo>
                    <a:pt x="2790" y="630"/>
                    <a:pt x="2787" y="630"/>
                    <a:pt x="2783" y="631"/>
                  </a:cubicBezTo>
                  <a:cubicBezTo>
                    <a:pt x="2654" y="655"/>
                    <a:pt x="1789" y="1762"/>
                    <a:pt x="1716" y="1762"/>
                  </a:cubicBezTo>
                  <a:cubicBezTo>
                    <a:pt x="1714" y="1762"/>
                    <a:pt x="1713" y="1761"/>
                    <a:pt x="1712" y="1759"/>
                  </a:cubicBezTo>
                  <a:cubicBezTo>
                    <a:pt x="1686" y="1677"/>
                    <a:pt x="2371" y="180"/>
                    <a:pt x="2371" y="180"/>
                  </a:cubicBezTo>
                  <a:cubicBezTo>
                    <a:pt x="2371" y="180"/>
                    <a:pt x="2346" y="130"/>
                    <a:pt x="2295" y="85"/>
                  </a:cubicBezTo>
                  <a:cubicBezTo>
                    <a:pt x="2263" y="54"/>
                    <a:pt x="2225" y="22"/>
                    <a:pt x="2181" y="3"/>
                  </a:cubicBezTo>
                  <a:cubicBezTo>
                    <a:pt x="2176" y="1"/>
                    <a:pt x="2170" y="0"/>
                    <a:pt x="2164" y="0"/>
                  </a:cubicBez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5" name="Google Shape;1007;p31">
              <a:extLst>
                <a:ext uri="{FF2B5EF4-FFF2-40B4-BE49-F238E27FC236}">
                  <a16:creationId xmlns:a16="http://schemas.microsoft.com/office/drawing/2014/main" id="{ED6214BE-2AA1-3AFC-17BD-32E53849FF22}"/>
                </a:ext>
              </a:extLst>
            </p:cNvPr>
            <p:cNvSpPr/>
            <p:nvPr/>
          </p:nvSpPr>
          <p:spPr>
            <a:xfrm>
              <a:off x="-145102" y="1207815"/>
              <a:ext cx="195654" cy="368697"/>
            </a:xfrm>
            <a:custGeom>
              <a:avLst/>
              <a:gdLst/>
              <a:ahLst/>
              <a:cxnLst/>
              <a:rect l="l" t="t" r="r" b="b"/>
              <a:pathLst>
                <a:path w="2423" h="4566" extrusionOk="0">
                  <a:moveTo>
                    <a:pt x="1212" y="1"/>
                  </a:moveTo>
                  <a:cubicBezTo>
                    <a:pt x="1174" y="51"/>
                    <a:pt x="1129" y="108"/>
                    <a:pt x="1085" y="178"/>
                  </a:cubicBezTo>
                  <a:cubicBezTo>
                    <a:pt x="926" y="432"/>
                    <a:pt x="793" y="692"/>
                    <a:pt x="667" y="958"/>
                  </a:cubicBezTo>
                  <a:cubicBezTo>
                    <a:pt x="546" y="1218"/>
                    <a:pt x="451" y="1484"/>
                    <a:pt x="413" y="1763"/>
                  </a:cubicBezTo>
                  <a:cubicBezTo>
                    <a:pt x="350" y="2207"/>
                    <a:pt x="445" y="2657"/>
                    <a:pt x="419" y="3107"/>
                  </a:cubicBezTo>
                  <a:cubicBezTo>
                    <a:pt x="394" y="3576"/>
                    <a:pt x="254" y="4033"/>
                    <a:pt x="1" y="4432"/>
                  </a:cubicBezTo>
                  <a:cubicBezTo>
                    <a:pt x="229" y="4534"/>
                    <a:pt x="419" y="4565"/>
                    <a:pt x="419" y="4565"/>
                  </a:cubicBezTo>
                  <a:lnTo>
                    <a:pt x="907" y="3551"/>
                  </a:lnTo>
                  <a:lnTo>
                    <a:pt x="1205" y="3393"/>
                  </a:lnTo>
                  <a:cubicBezTo>
                    <a:pt x="1402" y="3253"/>
                    <a:pt x="2423" y="1205"/>
                    <a:pt x="2315" y="1104"/>
                  </a:cubicBezTo>
                  <a:cubicBezTo>
                    <a:pt x="2283" y="1072"/>
                    <a:pt x="2252" y="1047"/>
                    <a:pt x="2220" y="1021"/>
                  </a:cubicBezTo>
                  <a:cubicBezTo>
                    <a:pt x="2169" y="983"/>
                    <a:pt x="2112" y="952"/>
                    <a:pt x="2074" y="933"/>
                  </a:cubicBezTo>
                  <a:lnTo>
                    <a:pt x="2030" y="907"/>
                  </a:lnTo>
                  <a:cubicBezTo>
                    <a:pt x="2030" y="907"/>
                    <a:pt x="1985" y="825"/>
                    <a:pt x="1935" y="749"/>
                  </a:cubicBezTo>
                  <a:cubicBezTo>
                    <a:pt x="1903" y="698"/>
                    <a:pt x="1858" y="654"/>
                    <a:pt x="1820" y="616"/>
                  </a:cubicBezTo>
                  <a:cubicBezTo>
                    <a:pt x="1786" y="575"/>
                    <a:pt x="1740" y="545"/>
                    <a:pt x="1704" y="545"/>
                  </a:cubicBezTo>
                  <a:cubicBezTo>
                    <a:pt x="1700" y="545"/>
                    <a:pt x="1697" y="545"/>
                    <a:pt x="1694" y="546"/>
                  </a:cubicBezTo>
                  <a:cubicBezTo>
                    <a:pt x="1564" y="570"/>
                    <a:pt x="700" y="1677"/>
                    <a:pt x="627" y="1677"/>
                  </a:cubicBezTo>
                  <a:cubicBezTo>
                    <a:pt x="624" y="1677"/>
                    <a:pt x="623" y="1676"/>
                    <a:pt x="622" y="1674"/>
                  </a:cubicBezTo>
                  <a:cubicBezTo>
                    <a:pt x="603" y="1592"/>
                    <a:pt x="1282" y="96"/>
                    <a:pt x="1282" y="96"/>
                  </a:cubicBezTo>
                  <a:cubicBezTo>
                    <a:pt x="1282" y="96"/>
                    <a:pt x="1256" y="51"/>
                    <a:pt x="1212" y="1"/>
                  </a:cubicBezTo>
                  <a:close/>
                </a:path>
              </a:pathLst>
            </a:custGeom>
            <a:solidFill>
              <a:srgbClr val="E3978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6" name="Google Shape;1008;p31">
              <a:extLst>
                <a:ext uri="{FF2B5EF4-FFF2-40B4-BE49-F238E27FC236}">
                  <a16:creationId xmlns:a16="http://schemas.microsoft.com/office/drawing/2014/main" id="{189A6AEE-E477-7E5F-E257-866CDC4D87B2}"/>
                </a:ext>
              </a:extLst>
            </p:cNvPr>
            <p:cNvSpPr/>
            <p:nvPr/>
          </p:nvSpPr>
          <p:spPr>
            <a:xfrm>
              <a:off x="-45216" y="1257959"/>
              <a:ext cx="55313" cy="75338"/>
            </a:xfrm>
            <a:custGeom>
              <a:avLst/>
              <a:gdLst/>
              <a:ahLst/>
              <a:cxnLst/>
              <a:rect l="l" t="t" r="r" b="b"/>
              <a:pathLst>
                <a:path w="685" h="933" extrusionOk="0">
                  <a:moveTo>
                    <a:pt x="583" y="1"/>
                  </a:moveTo>
                  <a:cubicBezTo>
                    <a:pt x="552" y="39"/>
                    <a:pt x="514" y="96"/>
                    <a:pt x="482" y="140"/>
                  </a:cubicBezTo>
                  <a:cubicBezTo>
                    <a:pt x="336" y="350"/>
                    <a:pt x="222" y="546"/>
                    <a:pt x="133" y="698"/>
                  </a:cubicBezTo>
                  <a:cubicBezTo>
                    <a:pt x="51" y="831"/>
                    <a:pt x="6" y="927"/>
                    <a:pt x="0" y="933"/>
                  </a:cubicBezTo>
                  <a:cubicBezTo>
                    <a:pt x="6" y="927"/>
                    <a:pt x="83" y="857"/>
                    <a:pt x="197" y="743"/>
                  </a:cubicBezTo>
                  <a:cubicBezTo>
                    <a:pt x="317" y="629"/>
                    <a:pt x="476" y="451"/>
                    <a:pt x="615" y="236"/>
                  </a:cubicBezTo>
                  <a:cubicBezTo>
                    <a:pt x="640" y="197"/>
                    <a:pt x="666" y="166"/>
                    <a:pt x="685" y="128"/>
                  </a:cubicBezTo>
                  <a:cubicBezTo>
                    <a:pt x="653" y="77"/>
                    <a:pt x="615" y="26"/>
                    <a:pt x="583" y="1"/>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7" name="Google Shape;1009;p31">
              <a:extLst>
                <a:ext uri="{FF2B5EF4-FFF2-40B4-BE49-F238E27FC236}">
                  <a16:creationId xmlns:a16="http://schemas.microsoft.com/office/drawing/2014/main" id="{9D43682D-36A0-6EAF-BA20-DED6E934EBD8}"/>
                </a:ext>
              </a:extLst>
            </p:cNvPr>
            <p:cNvSpPr/>
            <p:nvPr/>
          </p:nvSpPr>
          <p:spPr>
            <a:xfrm>
              <a:off x="-5811" y="1282022"/>
              <a:ext cx="39002" cy="55878"/>
            </a:xfrm>
            <a:custGeom>
              <a:avLst/>
              <a:gdLst/>
              <a:ahLst/>
              <a:cxnLst/>
              <a:rect l="l" t="t" r="r" b="b"/>
              <a:pathLst>
                <a:path w="483" h="692" extrusionOk="0">
                  <a:moveTo>
                    <a:pt x="336" y="1"/>
                  </a:moveTo>
                  <a:cubicBezTo>
                    <a:pt x="121" y="350"/>
                    <a:pt x="7" y="667"/>
                    <a:pt x="0" y="692"/>
                  </a:cubicBezTo>
                  <a:cubicBezTo>
                    <a:pt x="19" y="679"/>
                    <a:pt x="260" y="438"/>
                    <a:pt x="482" y="96"/>
                  </a:cubicBezTo>
                  <a:cubicBezTo>
                    <a:pt x="431" y="58"/>
                    <a:pt x="381" y="26"/>
                    <a:pt x="336" y="1"/>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8" name="Google Shape;1010;p31">
              <a:extLst>
                <a:ext uri="{FF2B5EF4-FFF2-40B4-BE49-F238E27FC236}">
                  <a16:creationId xmlns:a16="http://schemas.microsoft.com/office/drawing/2014/main" id="{45627E95-3FE6-FBD0-EEF4-8BA83C87FA68}"/>
                </a:ext>
              </a:extLst>
            </p:cNvPr>
            <p:cNvSpPr/>
            <p:nvPr/>
          </p:nvSpPr>
          <p:spPr>
            <a:xfrm>
              <a:off x="-233602" y="1276854"/>
              <a:ext cx="81960" cy="268408"/>
            </a:xfrm>
            <a:custGeom>
              <a:avLst/>
              <a:gdLst/>
              <a:ahLst/>
              <a:cxnLst/>
              <a:rect l="l" t="t" r="r" b="b"/>
              <a:pathLst>
                <a:path w="1015" h="3324" extrusionOk="0">
                  <a:moveTo>
                    <a:pt x="156" y="1"/>
                  </a:moveTo>
                  <a:cubicBezTo>
                    <a:pt x="153" y="1"/>
                    <a:pt x="149" y="1"/>
                    <a:pt x="146" y="2"/>
                  </a:cubicBezTo>
                  <a:cubicBezTo>
                    <a:pt x="127" y="14"/>
                    <a:pt x="114" y="21"/>
                    <a:pt x="101" y="33"/>
                  </a:cubicBezTo>
                  <a:cubicBezTo>
                    <a:pt x="19" y="141"/>
                    <a:pt x="0" y="287"/>
                    <a:pt x="25" y="426"/>
                  </a:cubicBezTo>
                  <a:cubicBezTo>
                    <a:pt x="51" y="559"/>
                    <a:pt x="101" y="686"/>
                    <a:pt x="146" y="813"/>
                  </a:cubicBezTo>
                  <a:cubicBezTo>
                    <a:pt x="216" y="1067"/>
                    <a:pt x="190" y="1327"/>
                    <a:pt x="165" y="1580"/>
                  </a:cubicBezTo>
                  <a:cubicBezTo>
                    <a:pt x="127" y="2018"/>
                    <a:pt x="748" y="2506"/>
                    <a:pt x="748" y="2506"/>
                  </a:cubicBezTo>
                  <a:cubicBezTo>
                    <a:pt x="748" y="2506"/>
                    <a:pt x="526" y="3070"/>
                    <a:pt x="545" y="3108"/>
                  </a:cubicBezTo>
                  <a:cubicBezTo>
                    <a:pt x="596" y="3191"/>
                    <a:pt x="659" y="3260"/>
                    <a:pt x="723" y="3324"/>
                  </a:cubicBezTo>
                  <a:cubicBezTo>
                    <a:pt x="793" y="3133"/>
                    <a:pt x="881" y="2943"/>
                    <a:pt x="957" y="2753"/>
                  </a:cubicBezTo>
                  <a:cubicBezTo>
                    <a:pt x="989" y="2690"/>
                    <a:pt x="1014" y="2620"/>
                    <a:pt x="1008" y="2557"/>
                  </a:cubicBezTo>
                  <a:cubicBezTo>
                    <a:pt x="1002" y="2474"/>
                    <a:pt x="945" y="2411"/>
                    <a:pt x="888" y="2347"/>
                  </a:cubicBezTo>
                  <a:cubicBezTo>
                    <a:pt x="710" y="2151"/>
                    <a:pt x="514" y="1961"/>
                    <a:pt x="418" y="1713"/>
                  </a:cubicBezTo>
                  <a:cubicBezTo>
                    <a:pt x="311" y="1422"/>
                    <a:pt x="374" y="1098"/>
                    <a:pt x="317" y="788"/>
                  </a:cubicBezTo>
                  <a:cubicBezTo>
                    <a:pt x="279" y="566"/>
                    <a:pt x="184" y="344"/>
                    <a:pt x="216" y="122"/>
                  </a:cubicBezTo>
                  <a:cubicBezTo>
                    <a:pt x="216" y="97"/>
                    <a:pt x="222" y="65"/>
                    <a:pt x="228" y="46"/>
                  </a:cubicBezTo>
                  <a:cubicBezTo>
                    <a:pt x="211" y="23"/>
                    <a:pt x="184" y="1"/>
                    <a:pt x="156" y="1"/>
                  </a:cubicBezTo>
                  <a:close/>
                </a:path>
              </a:pathLst>
            </a:custGeom>
            <a:solidFill>
              <a:srgbClr val="F4D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9" name="Google Shape;1011;p31">
              <a:extLst>
                <a:ext uri="{FF2B5EF4-FFF2-40B4-BE49-F238E27FC236}">
                  <a16:creationId xmlns:a16="http://schemas.microsoft.com/office/drawing/2014/main" id="{1E53F0CA-C057-64AB-99A3-0855D3C11979}"/>
                </a:ext>
              </a:extLst>
            </p:cNvPr>
            <p:cNvSpPr/>
            <p:nvPr/>
          </p:nvSpPr>
          <p:spPr>
            <a:xfrm>
              <a:off x="-142518" y="1371169"/>
              <a:ext cx="54344" cy="94233"/>
            </a:xfrm>
            <a:custGeom>
              <a:avLst/>
              <a:gdLst/>
              <a:ahLst/>
              <a:cxnLst/>
              <a:rect l="l" t="t" r="r" b="b"/>
              <a:pathLst>
                <a:path w="673" h="1167" extrusionOk="0">
                  <a:moveTo>
                    <a:pt x="1" y="0"/>
                  </a:moveTo>
                  <a:cubicBezTo>
                    <a:pt x="178" y="51"/>
                    <a:pt x="387" y="438"/>
                    <a:pt x="457" y="596"/>
                  </a:cubicBezTo>
                  <a:cubicBezTo>
                    <a:pt x="546" y="767"/>
                    <a:pt x="552" y="995"/>
                    <a:pt x="654" y="1167"/>
                  </a:cubicBezTo>
                  <a:cubicBezTo>
                    <a:pt x="673" y="938"/>
                    <a:pt x="622" y="666"/>
                    <a:pt x="520" y="463"/>
                  </a:cubicBezTo>
                  <a:cubicBezTo>
                    <a:pt x="419" y="247"/>
                    <a:pt x="229" y="57"/>
                    <a:pt x="1" y="0"/>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0" name="Google Shape;1012;p31">
              <a:extLst>
                <a:ext uri="{FF2B5EF4-FFF2-40B4-BE49-F238E27FC236}">
                  <a16:creationId xmlns:a16="http://schemas.microsoft.com/office/drawing/2014/main" id="{C9862ADE-7432-708C-532D-CFDAB38C1CB6}"/>
                </a:ext>
              </a:extLst>
            </p:cNvPr>
            <p:cNvSpPr/>
            <p:nvPr/>
          </p:nvSpPr>
          <p:spPr>
            <a:xfrm>
              <a:off x="-391869" y="1516516"/>
              <a:ext cx="293440" cy="505405"/>
            </a:xfrm>
            <a:custGeom>
              <a:avLst/>
              <a:gdLst/>
              <a:ahLst/>
              <a:cxnLst/>
              <a:rect l="l" t="t" r="r" b="b"/>
              <a:pathLst>
                <a:path w="3634" h="6259" extrusionOk="0">
                  <a:moveTo>
                    <a:pt x="2531" y="1"/>
                  </a:moveTo>
                  <a:cubicBezTo>
                    <a:pt x="2531" y="1"/>
                    <a:pt x="686" y="3215"/>
                    <a:pt x="64" y="4806"/>
                  </a:cubicBezTo>
                  <a:cubicBezTo>
                    <a:pt x="45" y="4876"/>
                    <a:pt x="20" y="4927"/>
                    <a:pt x="1" y="4990"/>
                  </a:cubicBezTo>
                  <a:lnTo>
                    <a:pt x="1611" y="6258"/>
                  </a:lnTo>
                  <a:cubicBezTo>
                    <a:pt x="2778" y="4388"/>
                    <a:pt x="3634" y="419"/>
                    <a:pt x="3634" y="419"/>
                  </a:cubicBezTo>
                  <a:lnTo>
                    <a:pt x="3272" y="286"/>
                  </a:lnTo>
                  <a:lnTo>
                    <a:pt x="2816" y="108"/>
                  </a:lnTo>
                  <a:lnTo>
                    <a:pt x="2531" y="1"/>
                  </a:ln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1" name="Google Shape;1013;p31">
              <a:extLst>
                <a:ext uri="{FF2B5EF4-FFF2-40B4-BE49-F238E27FC236}">
                  <a16:creationId xmlns:a16="http://schemas.microsoft.com/office/drawing/2014/main" id="{F53E636D-527C-0A58-581B-3007EF241160}"/>
                </a:ext>
              </a:extLst>
            </p:cNvPr>
            <p:cNvSpPr/>
            <p:nvPr/>
          </p:nvSpPr>
          <p:spPr>
            <a:xfrm>
              <a:off x="-277125" y="1537510"/>
              <a:ext cx="179262" cy="483845"/>
            </a:xfrm>
            <a:custGeom>
              <a:avLst/>
              <a:gdLst/>
              <a:ahLst/>
              <a:cxnLst/>
              <a:rect l="l" t="t" r="r" b="b"/>
              <a:pathLst>
                <a:path w="2220" h="5992" extrusionOk="0">
                  <a:moveTo>
                    <a:pt x="1826" y="1"/>
                  </a:moveTo>
                  <a:cubicBezTo>
                    <a:pt x="1826" y="1"/>
                    <a:pt x="1205" y="3728"/>
                    <a:pt x="0" y="5840"/>
                  </a:cubicBezTo>
                  <a:lnTo>
                    <a:pt x="197" y="5992"/>
                  </a:lnTo>
                  <a:cubicBezTo>
                    <a:pt x="1363" y="4122"/>
                    <a:pt x="2219" y="153"/>
                    <a:pt x="2219" y="153"/>
                  </a:cubicBezTo>
                  <a:lnTo>
                    <a:pt x="1864" y="20"/>
                  </a:lnTo>
                  <a:lnTo>
                    <a:pt x="1826" y="1"/>
                  </a:lnTo>
                  <a:close/>
                </a:path>
              </a:pathLst>
            </a:custGeom>
            <a:solidFill>
              <a:srgbClr val="E3978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2" name="Google Shape;1014;p31">
              <a:extLst>
                <a:ext uri="{FF2B5EF4-FFF2-40B4-BE49-F238E27FC236}">
                  <a16:creationId xmlns:a16="http://schemas.microsoft.com/office/drawing/2014/main" id="{78966C15-C33D-F6C4-4A29-7760AF3CCAA5}"/>
                </a:ext>
              </a:extLst>
            </p:cNvPr>
            <p:cNvSpPr/>
            <p:nvPr/>
          </p:nvSpPr>
          <p:spPr>
            <a:xfrm>
              <a:off x="-391869" y="1516516"/>
              <a:ext cx="224884" cy="403500"/>
            </a:xfrm>
            <a:custGeom>
              <a:avLst/>
              <a:gdLst/>
              <a:ahLst/>
              <a:cxnLst/>
              <a:rect l="l" t="t" r="r" b="b"/>
              <a:pathLst>
                <a:path w="2785" h="4997" extrusionOk="0">
                  <a:moveTo>
                    <a:pt x="2531" y="1"/>
                  </a:moveTo>
                  <a:cubicBezTo>
                    <a:pt x="2531" y="1"/>
                    <a:pt x="686" y="3215"/>
                    <a:pt x="64" y="4806"/>
                  </a:cubicBezTo>
                  <a:lnTo>
                    <a:pt x="1" y="4990"/>
                  </a:lnTo>
                  <a:lnTo>
                    <a:pt x="14" y="4997"/>
                  </a:lnTo>
                  <a:lnTo>
                    <a:pt x="2784" y="96"/>
                  </a:lnTo>
                  <a:lnTo>
                    <a:pt x="2531" y="1"/>
                  </a:lnTo>
                  <a:close/>
                </a:path>
              </a:pathLst>
            </a:custGeom>
            <a:solidFill>
              <a:srgbClr val="F4D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3" name="Google Shape;1015;p31">
              <a:extLst>
                <a:ext uri="{FF2B5EF4-FFF2-40B4-BE49-F238E27FC236}">
                  <a16:creationId xmlns:a16="http://schemas.microsoft.com/office/drawing/2014/main" id="{83923E1F-22FA-68AB-BB7E-C50D2694FB37}"/>
                </a:ext>
              </a:extLst>
            </p:cNvPr>
            <p:cNvSpPr/>
            <p:nvPr/>
          </p:nvSpPr>
          <p:spPr>
            <a:xfrm>
              <a:off x="-607871" y="1868255"/>
              <a:ext cx="373300" cy="572426"/>
            </a:xfrm>
            <a:custGeom>
              <a:avLst/>
              <a:gdLst/>
              <a:ahLst/>
              <a:cxnLst/>
              <a:rect l="l" t="t" r="r" b="b"/>
              <a:pathLst>
                <a:path w="4623" h="7089" extrusionOk="0">
                  <a:moveTo>
                    <a:pt x="2448" y="0"/>
                  </a:moveTo>
                  <a:cubicBezTo>
                    <a:pt x="2448" y="0"/>
                    <a:pt x="2086" y="425"/>
                    <a:pt x="1947" y="602"/>
                  </a:cubicBezTo>
                  <a:cubicBezTo>
                    <a:pt x="1820" y="786"/>
                    <a:pt x="0" y="2555"/>
                    <a:pt x="0" y="2555"/>
                  </a:cubicBezTo>
                  <a:lnTo>
                    <a:pt x="387" y="7088"/>
                  </a:lnTo>
                  <a:cubicBezTo>
                    <a:pt x="387" y="7088"/>
                    <a:pt x="476" y="6936"/>
                    <a:pt x="634" y="6708"/>
                  </a:cubicBezTo>
                  <a:cubicBezTo>
                    <a:pt x="888" y="6340"/>
                    <a:pt x="1326" y="5789"/>
                    <a:pt x="1852" y="5408"/>
                  </a:cubicBezTo>
                  <a:cubicBezTo>
                    <a:pt x="2315" y="5072"/>
                    <a:pt x="4622" y="2023"/>
                    <a:pt x="4622" y="2023"/>
                  </a:cubicBezTo>
                  <a:lnTo>
                    <a:pt x="4166" y="1604"/>
                  </a:lnTo>
                  <a:lnTo>
                    <a:pt x="2448" y="0"/>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4" name="Google Shape;1016;p31">
              <a:extLst>
                <a:ext uri="{FF2B5EF4-FFF2-40B4-BE49-F238E27FC236}">
                  <a16:creationId xmlns:a16="http://schemas.microsoft.com/office/drawing/2014/main" id="{EFF67B55-140A-4718-5DFF-52590E88C665}"/>
                </a:ext>
              </a:extLst>
            </p:cNvPr>
            <p:cNvSpPr/>
            <p:nvPr/>
          </p:nvSpPr>
          <p:spPr>
            <a:xfrm>
              <a:off x="-1022513" y="2030479"/>
              <a:ext cx="533990" cy="836473"/>
            </a:xfrm>
            <a:custGeom>
              <a:avLst/>
              <a:gdLst/>
              <a:ahLst/>
              <a:cxnLst/>
              <a:rect l="l" t="t" r="r" b="b"/>
              <a:pathLst>
                <a:path w="6613" h="10359" extrusionOk="0">
                  <a:moveTo>
                    <a:pt x="2302" y="1"/>
                  </a:moveTo>
                  <a:cubicBezTo>
                    <a:pt x="2302" y="1"/>
                    <a:pt x="2111" y="39"/>
                    <a:pt x="1870" y="115"/>
                  </a:cubicBezTo>
                  <a:cubicBezTo>
                    <a:pt x="1807" y="134"/>
                    <a:pt x="1744" y="159"/>
                    <a:pt x="1680" y="178"/>
                  </a:cubicBezTo>
                  <a:lnTo>
                    <a:pt x="1668" y="178"/>
                  </a:lnTo>
                  <a:cubicBezTo>
                    <a:pt x="1471" y="255"/>
                    <a:pt x="1084" y="464"/>
                    <a:pt x="761" y="673"/>
                  </a:cubicBezTo>
                  <a:lnTo>
                    <a:pt x="742" y="673"/>
                  </a:lnTo>
                  <a:cubicBezTo>
                    <a:pt x="742" y="673"/>
                    <a:pt x="729" y="679"/>
                    <a:pt x="723" y="686"/>
                  </a:cubicBezTo>
                  <a:cubicBezTo>
                    <a:pt x="710" y="686"/>
                    <a:pt x="710" y="698"/>
                    <a:pt x="704" y="698"/>
                  </a:cubicBezTo>
                  <a:cubicBezTo>
                    <a:pt x="691" y="711"/>
                    <a:pt x="659" y="730"/>
                    <a:pt x="628" y="749"/>
                  </a:cubicBezTo>
                  <a:cubicBezTo>
                    <a:pt x="444" y="876"/>
                    <a:pt x="298" y="996"/>
                    <a:pt x="260" y="1079"/>
                  </a:cubicBezTo>
                  <a:cubicBezTo>
                    <a:pt x="228" y="1142"/>
                    <a:pt x="159" y="1345"/>
                    <a:pt x="108" y="1656"/>
                  </a:cubicBezTo>
                  <a:cubicBezTo>
                    <a:pt x="38" y="2080"/>
                    <a:pt x="0" y="2708"/>
                    <a:pt x="133" y="3406"/>
                  </a:cubicBezTo>
                  <a:cubicBezTo>
                    <a:pt x="222" y="3837"/>
                    <a:pt x="323" y="4318"/>
                    <a:pt x="425" y="4819"/>
                  </a:cubicBezTo>
                  <a:cubicBezTo>
                    <a:pt x="818" y="6664"/>
                    <a:pt x="869" y="9479"/>
                    <a:pt x="856" y="9936"/>
                  </a:cubicBezTo>
                  <a:cubicBezTo>
                    <a:pt x="856" y="9936"/>
                    <a:pt x="2190" y="10359"/>
                    <a:pt x="3653" y="10359"/>
                  </a:cubicBezTo>
                  <a:cubicBezTo>
                    <a:pt x="4619" y="10359"/>
                    <a:pt x="5641" y="10174"/>
                    <a:pt x="6372" y="9562"/>
                  </a:cubicBezTo>
                  <a:cubicBezTo>
                    <a:pt x="6372" y="9562"/>
                    <a:pt x="5700" y="5244"/>
                    <a:pt x="5896" y="4883"/>
                  </a:cubicBezTo>
                  <a:cubicBezTo>
                    <a:pt x="6562" y="3589"/>
                    <a:pt x="6613" y="1789"/>
                    <a:pt x="5497" y="857"/>
                  </a:cubicBezTo>
                  <a:cubicBezTo>
                    <a:pt x="5300" y="686"/>
                    <a:pt x="5116" y="553"/>
                    <a:pt x="4952" y="445"/>
                  </a:cubicBezTo>
                  <a:cubicBezTo>
                    <a:pt x="4679" y="267"/>
                    <a:pt x="4457" y="159"/>
                    <a:pt x="4286" y="96"/>
                  </a:cubicBezTo>
                  <a:cubicBezTo>
                    <a:pt x="4216" y="71"/>
                    <a:pt x="4159" y="52"/>
                    <a:pt x="4102" y="39"/>
                  </a:cubicBezTo>
                  <a:cubicBezTo>
                    <a:pt x="3969" y="7"/>
                    <a:pt x="3880" y="1"/>
                    <a:pt x="3836"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5" name="Google Shape;1017;p31">
              <a:extLst>
                <a:ext uri="{FF2B5EF4-FFF2-40B4-BE49-F238E27FC236}">
                  <a16:creationId xmlns:a16="http://schemas.microsoft.com/office/drawing/2014/main" id="{4E04DE8D-52A6-C3BA-BEDB-F9BD2EF85073}"/>
                </a:ext>
              </a:extLst>
            </p:cNvPr>
            <p:cNvSpPr/>
            <p:nvPr/>
          </p:nvSpPr>
          <p:spPr>
            <a:xfrm>
              <a:off x="-869495" y="2383672"/>
              <a:ext cx="302161" cy="45865"/>
            </a:xfrm>
            <a:custGeom>
              <a:avLst/>
              <a:gdLst/>
              <a:ahLst/>
              <a:cxnLst/>
              <a:rect l="l" t="t" r="r" b="b"/>
              <a:pathLst>
                <a:path w="3742" h="568" extrusionOk="0">
                  <a:moveTo>
                    <a:pt x="2342" y="1"/>
                  </a:moveTo>
                  <a:cubicBezTo>
                    <a:pt x="2171" y="1"/>
                    <a:pt x="1989" y="21"/>
                    <a:pt x="1808" y="71"/>
                  </a:cubicBezTo>
                  <a:cubicBezTo>
                    <a:pt x="1668" y="103"/>
                    <a:pt x="1554" y="147"/>
                    <a:pt x="1434" y="185"/>
                  </a:cubicBezTo>
                  <a:cubicBezTo>
                    <a:pt x="1313" y="230"/>
                    <a:pt x="1212" y="261"/>
                    <a:pt x="1098" y="293"/>
                  </a:cubicBezTo>
                  <a:cubicBezTo>
                    <a:pt x="876" y="344"/>
                    <a:pt x="679" y="388"/>
                    <a:pt x="514" y="407"/>
                  </a:cubicBezTo>
                  <a:cubicBezTo>
                    <a:pt x="454" y="417"/>
                    <a:pt x="397" y="421"/>
                    <a:pt x="345" y="421"/>
                  </a:cubicBezTo>
                  <a:cubicBezTo>
                    <a:pt x="255" y="421"/>
                    <a:pt x="180" y="408"/>
                    <a:pt x="128" y="388"/>
                  </a:cubicBezTo>
                  <a:cubicBezTo>
                    <a:pt x="77" y="369"/>
                    <a:pt x="51" y="344"/>
                    <a:pt x="32" y="331"/>
                  </a:cubicBezTo>
                  <a:cubicBezTo>
                    <a:pt x="7" y="312"/>
                    <a:pt x="1" y="306"/>
                    <a:pt x="1" y="306"/>
                  </a:cubicBezTo>
                  <a:lnTo>
                    <a:pt x="1" y="306"/>
                  </a:lnTo>
                  <a:cubicBezTo>
                    <a:pt x="1" y="306"/>
                    <a:pt x="7" y="312"/>
                    <a:pt x="20" y="338"/>
                  </a:cubicBezTo>
                  <a:cubicBezTo>
                    <a:pt x="39" y="363"/>
                    <a:pt x="64" y="395"/>
                    <a:pt x="102" y="426"/>
                  </a:cubicBezTo>
                  <a:cubicBezTo>
                    <a:pt x="140" y="458"/>
                    <a:pt x="197" y="490"/>
                    <a:pt x="267" y="515"/>
                  </a:cubicBezTo>
                  <a:cubicBezTo>
                    <a:pt x="337" y="540"/>
                    <a:pt x="426" y="553"/>
                    <a:pt x="514" y="559"/>
                  </a:cubicBezTo>
                  <a:cubicBezTo>
                    <a:pt x="586" y="564"/>
                    <a:pt x="661" y="567"/>
                    <a:pt x="740" y="567"/>
                  </a:cubicBezTo>
                  <a:cubicBezTo>
                    <a:pt x="865" y="567"/>
                    <a:pt x="1001" y="560"/>
                    <a:pt x="1148" y="540"/>
                  </a:cubicBezTo>
                  <a:cubicBezTo>
                    <a:pt x="1269" y="521"/>
                    <a:pt x="1383" y="490"/>
                    <a:pt x="1510" y="458"/>
                  </a:cubicBezTo>
                  <a:cubicBezTo>
                    <a:pt x="1630" y="426"/>
                    <a:pt x="1757" y="388"/>
                    <a:pt x="1877" y="357"/>
                  </a:cubicBezTo>
                  <a:cubicBezTo>
                    <a:pt x="2183" y="276"/>
                    <a:pt x="2484" y="257"/>
                    <a:pt x="2753" y="257"/>
                  </a:cubicBezTo>
                  <a:cubicBezTo>
                    <a:pt x="2907" y="257"/>
                    <a:pt x="3050" y="263"/>
                    <a:pt x="3177" y="268"/>
                  </a:cubicBezTo>
                  <a:cubicBezTo>
                    <a:pt x="3348" y="274"/>
                    <a:pt x="3494" y="287"/>
                    <a:pt x="3589" y="293"/>
                  </a:cubicBezTo>
                  <a:cubicBezTo>
                    <a:pt x="3684" y="300"/>
                    <a:pt x="3741" y="300"/>
                    <a:pt x="3741" y="300"/>
                  </a:cubicBezTo>
                  <a:cubicBezTo>
                    <a:pt x="3741" y="300"/>
                    <a:pt x="3691" y="287"/>
                    <a:pt x="3602" y="261"/>
                  </a:cubicBezTo>
                  <a:cubicBezTo>
                    <a:pt x="3507" y="230"/>
                    <a:pt x="3374" y="179"/>
                    <a:pt x="3209" y="135"/>
                  </a:cubicBezTo>
                  <a:cubicBezTo>
                    <a:pt x="3031" y="84"/>
                    <a:pt x="2828" y="40"/>
                    <a:pt x="2587" y="14"/>
                  </a:cubicBezTo>
                  <a:cubicBezTo>
                    <a:pt x="2509" y="6"/>
                    <a:pt x="2427" y="1"/>
                    <a:pt x="2342"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6" name="Google Shape;1018;p31">
              <a:extLst>
                <a:ext uri="{FF2B5EF4-FFF2-40B4-BE49-F238E27FC236}">
                  <a16:creationId xmlns:a16="http://schemas.microsoft.com/office/drawing/2014/main" id="{934624BF-7706-05FB-45A6-DEB36FAC0B1A}"/>
                </a:ext>
              </a:extLst>
            </p:cNvPr>
            <p:cNvSpPr/>
            <p:nvPr/>
          </p:nvSpPr>
          <p:spPr>
            <a:xfrm>
              <a:off x="-991345" y="2139570"/>
              <a:ext cx="81" cy="81"/>
            </a:xfrm>
            <a:custGeom>
              <a:avLst/>
              <a:gdLst/>
              <a:ahLst/>
              <a:cxnLst/>
              <a:rect l="l" t="t" r="r" b="b"/>
              <a:pathLst>
                <a:path w="1" h="1" extrusionOk="0">
                  <a:moveTo>
                    <a:pt x="1" y="0"/>
                  </a:moveTo>
                  <a:close/>
                </a:path>
              </a:pathLst>
            </a:custGeom>
            <a:solidFill>
              <a:srgbClr val="354E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7" name="Google Shape;1019;p31">
              <a:extLst>
                <a:ext uri="{FF2B5EF4-FFF2-40B4-BE49-F238E27FC236}">
                  <a16:creationId xmlns:a16="http://schemas.microsoft.com/office/drawing/2014/main" id="{3C7685FD-CB0F-BE23-1730-15FC702A2AFB}"/>
                </a:ext>
              </a:extLst>
            </p:cNvPr>
            <p:cNvSpPr/>
            <p:nvPr/>
          </p:nvSpPr>
          <p:spPr>
            <a:xfrm>
              <a:off x="-886372" y="2029510"/>
              <a:ext cx="264209" cy="142763"/>
            </a:xfrm>
            <a:custGeom>
              <a:avLst/>
              <a:gdLst/>
              <a:ahLst/>
              <a:cxnLst/>
              <a:rect l="l" t="t" r="r" b="b"/>
              <a:pathLst>
                <a:path w="3272" h="1768" extrusionOk="0">
                  <a:moveTo>
                    <a:pt x="628" y="0"/>
                  </a:moveTo>
                  <a:cubicBezTo>
                    <a:pt x="628" y="0"/>
                    <a:pt x="337" y="64"/>
                    <a:pt x="1" y="184"/>
                  </a:cubicBezTo>
                  <a:cubicBezTo>
                    <a:pt x="202" y="638"/>
                    <a:pt x="786" y="1767"/>
                    <a:pt x="1669" y="1767"/>
                  </a:cubicBezTo>
                  <a:cubicBezTo>
                    <a:pt x="1784" y="1767"/>
                    <a:pt x="1904" y="1748"/>
                    <a:pt x="2029" y="1706"/>
                  </a:cubicBezTo>
                  <a:cubicBezTo>
                    <a:pt x="2847" y="1427"/>
                    <a:pt x="3158" y="844"/>
                    <a:pt x="3272" y="438"/>
                  </a:cubicBezTo>
                  <a:cubicBezTo>
                    <a:pt x="2999" y="254"/>
                    <a:pt x="2777" y="152"/>
                    <a:pt x="2606" y="95"/>
                  </a:cubicBezTo>
                  <a:cubicBezTo>
                    <a:pt x="2537" y="70"/>
                    <a:pt x="2479" y="57"/>
                    <a:pt x="2429" y="38"/>
                  </a:cubicBezTo>
                  <a:cubicBezTo>
                    <a:pt x="2289" y="13"/>
                    <a:pt x="2201" y="0"/>
                    <a:pt x="2156" y="0"/>
                  </a:cubicBez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8" name="Google Shape;1020;p31">
              <a:extLst>
                <a:ext uri="{FF2B5EF4-FFF2-40B4-BE49-F238E27FC236}">
                  <a16:creationId xmlns:a16="http://schemas.microsoft.com/office/drawing/2014/main" id="{C36302AA-C708-478A-CEE2-9D765183B91A}"/>
                </a:ext>
              </a:extLst>
            </p:cNvPr>
            <p:cNvSpPr/>
            <p:nvPr/>
          </p:nvSpPr>
          <p:spPr>
            <a:xfrm>
              <a:off x="-630399" y="1737201"/>
              <a:ext cx="87612" cy="133154"/>
            </a:xfrm>
            <a:custGeom>
              <a:avLst/>
              <a:gdLst/>
              <a:ahLst/>
              <a:cxnLst/>
              <a:rect l="l" t="t" r="r" b="b"/>
              <a:pathLst>
                <a:path w="1085" h="1649" extrusionOk="0">
                  <a:moveTo>
                    <a:pt x="89" y="0"/>
                  </a:moveTo>
                  <a:cubicBezTo>
                    <a:pt x="89" y="0"/>
                    <a:pt x="96" y="7"/>
                    <a:pt x="102" y="32"/>
                  </a:cubicBezTo>
                  <a:lnTo>
                    <a:pt x="1" y="32"/>
                  </a:lnTo>
                  <a:cubicBezTo>
                    <a:pt x="1" y="32"/>
                    <a:pt x="58" y="57"/>
                    <a:pt x="146" y="95"/>
                  </a:cubicBezTo>
                  <a:cubicBezTo>
                    <a:pt x="165" y="133"/>
                    <a:pt x="197" y="171"/>
                    <a:pt x="229" y="228"/>
                  </a:cubicBezTo>
                  <a:cubicBezTo>
                    <a:pt x="318" y="368"/>
                    <a:pt x="438" y="558"/>
                    <a:pt x="508" y="780"/>
                  </a:cubicBezTo>
                  <a:cubicBezTo>
                    <a:pt x="590" y="996"/>
                    <a:pt x="609" y="1211"/>
                    <a:pt x="641" y="1382"/>
                  </a:cubicBezTo>
                  <a:cubicBezTo>
                    <a:pt x="660" y="1458"/>
                    <a:pt x="666" y="1528"/>
                    <a:pt x="673" y="1579"/>
                  </a:cubicBezTo>
                  <a:cubicBezTo>
                    <a:pt x="685" y="1623"/>
                    <a:pt x="692" y="1649"/>
                    <a:pt x="692" y="1649"/>
                  </a:cubicBezTo>
                  <a:cubicBezTo>
                    <a:pt x="692" y="1649"/>
                    <a:pt x="698" y="1623"/>
                    <a:pt x="704" y="1579"/>
                  </a:cubicBezTo>
                  <a:cubicBezTo>
                    <a:pt x="717" y="1528"/>
                    <a:pt x="730" y="1465"/>
                    <a:pt x="749" y="1382"/>
                  </a:cubicBezTo>
                  <a:cubicBezTo>
                    <a:pt x="761" y="1294"/>
                    <a:pt x="768" y="1198"/>
                    <a:pt x="768" y="1078"/>
                  </a:cubicBezTo>
                  <a:cubicBezTo>
                    <a:pt x="768" y="970"/>
                    <a:pt x="755" y="843"/>
                    <a:pt x="704" y="704"/>
                  </a:cubicBezTo>
                  <a:cubicBezTo>
                    <a:pt x="660" y="577"/>
                    <a:pt x="596" y="469"/>
                    <a:pt x="527" y="374"/>
                  </a:cubicBezTo>
                  <a:cubicBezTo>
                    <a:pt x="451" y="285"/>
                    <a:pt x="387" y="222"/>
                    <a:pt x="324" y="165"/>
                  </a:cubicBezTo>
                  <a:lnTo>
                    <a:pt x="324" y="165"/>
                  </a:lnTo>
                  <a:cubicBezTo>
                    <a:pt x="413" y="203"/>
                    <a:pt x="514" y="260"/>
                    <a:pt x="603" y="330"/>
                  </a:cubicBezTo>
                  <a:cubicBezTo>
                    <a:pt x="749" y="438"/>
                    <a:pt x="856" y="564"/>
                    <a:pt x="945" y="660"/>
                  </a:cubicBezTo>
                  <a:cubicBezTo>
                    <a:pt x="983" y="704"/>
                    <a:pt x="1021" y="748"/>
                    <a:pt x="1047" y="767"/>
                  </a:cubicBezTo>
                  <a:lnTo>
                    <a:pt x="1085" y="805"/>
                  </a:lnTo>
                  <a:cubicBezTo>
                    <a:pt x="1085" y="805"/>
                    <a:pt x="1072" y="793"/>
                    <a:pt x="1053" y="761"/>
                  </a:cubicBezTo>
                  <a:cubicBezTo>
                    <a:pt x="1040" y="729"/>
                    <a:pt x="1021" y="685"/>
                    <a:pt x="1002" y="621"/>
                  </a:cubicBezTo>
                  <a:cubicBezTo>
                    <a:pt x="977" y="564"/>
                    <a:pt x="939" y="495"/>
                    <a:pt x="888" y="419"/>
                  </a:cubicBezTo>
                  <a:cubicBezTo>
                    <a:pt x="844" y="349"/>
                    <a:pt x="774" y="279"/>
                    <a:pt x="692" y="216"/>
                  </a:cubicBezTo>
                  <a:cubicBezTo>
                    <a:pt x="609" y="152"/>
                    <a:pt x="514" y="114"/>
                    <a:pt x="438" y="89"/>
                  </a:cubicBezTo>
                  <a:cubicBezTo>
                    <a:pt x="356" y="64"/>
                    <a:pt x="279" y="51"/>
                    <a:pt x="216" y="38"/>
                  </a:cubicBezTo>
                  <a:cubicBezTo>
                    <a:pt x="191" y="38"/>
                    <a:pt x="159" y="32"/>
                    <a:pt x="134" y="32"/>
                  </a:cubicBezTo>
                  <a:cubicBezTo>
                    <a:pt x="102" y="7"/>
                    <a:pt x="89" y="0"/>
                    <a:pt x="89" y="0"/>
                  </a:cubicBezTo>
                  <a:close/>
                </a:path>
              </a:pathLst>
            </a:custGeom>
            <a:solidFill>
              <a:srgbClr val="3810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9" name="Google Shape;1021;p31">
              <a:extLst>
                <a:ext uri="{FF2B5EF4-FFF2-40B4-BE49-F238E27FC236}">
                  <a16:creationId xmlns:a16="http://schemas.microsoft.com/office/drawing/2014/main" id="{CF9E48C1-410C-CF03-AC5E-E53DF6F7D9DE}"/>
                </a:ext>
              </a:extLst>
            </p:cNvPr>
            <p:cNvSpPr/>
            <p:nvPr/>
          </p:nvSpPr>
          <p:spPr>
            <a:xfrm>
              <a:off x="-857706" y="1881014"/>
              <a:ext cx="150111" cy="263724"/>
            </a:xfrm>
            <a:custGeom>
              <a:avLst/>
              <a:gdLst/>
              <a:ahLst/>
              <a:cxnLst/>
              <a:rect l="l" t="t" r="r" b="b"/>
              <a:pathLst>
                <a:path w="1859" h="3266" extrusionOk="0">
                  <a:moveTo>
                    <a:pt x="1" y="1"/>
                  </a:moveTo>
                  <a:lnTo>
                    <a:pt x="1" y="1"/>
                  </a:lnTo>
                  <a:cubicBezTo>
                    <a:pt x="1" y="1"/>
                    <a:pt x="83" y="571"/>
                    <a:pt x="159" y="1174"/>
                  </a:cubicBezTo>
                  <a:cubicBezTo>
                    <a:pt x="235" y="1719"/>
                    <a:pt x="235" y="1801"/>
                    <a:pt x="267" y="2023"/>
                  </a:cubicBezTo>
                  <a:lnTo>
                    <a:pt x="1833" y="3266"/>
                  </a:lnTo>
                  <a:cubicBezTo>
                    <a:pt x="1833" y="3266"/>
                    <a:pt x="1858" y="2784"/>
                    <a:pt x="1744" y="1808"/>
                  </a:cubicBezTo>
                  <a:cubicBezTo>
                    <a:pt x="1700" y="1338"/>
                    <a:pt x="1700" y="844"/>
                    <a:pt x="1820" y="381"/>
                  </a:cubicBezTo>
                  <a:lnTo>
                    <a:pt x="1" y="1"/>
                  </a:ln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0" name="Google Shape;1022;p31">
              <a:extLst>
                <a:ext uri="{FF2B5EF4-FFF2-40B4-BE49-F238E27FC236}">
                  <a16:creationId xmlns:a16="http://schemas.microsoft.com/office/drawing/2014/main" id="{C71F26C4-2FD4-D94C-AE0B-D5496FCF0423}"/>
                </a:ext>
              </a:extLst>
            </p:cNvPr>
            <p:cNvSpPr/>
            <p:nvPr/>
          </p:nvSpPr>
          <p:spPr>
            <a:xfrm>
              <a:off x="-857706" y="1881014"/>
              <a:ext cx="147043" cy="153826"/>
            </a:xfrm>
            <a:custGeom>
              <a:avLst/>
              <a:gdLst/>
              <a:ahLst/>
              <a:cxnLst/>
              <a:rect l="l" t="t" r="r" b="b"/>
              <a:pathLst>
                <a:path w="1821" h="1905" extrusionOk="0">
                  <a:moveTo>
                    <a:pt x="1" y="1"/>
                  </a:moveTo>
                  <a:cubicBezTo>
                    <a:pt x="1" y="1"/>
                    <a:pt x="83" y="571"/>
                    <a:pt x="159" y="1174"/>
                  </a:cubicBezTo>
                  <a:cubicBezTo>
                    <a:pt x="634" y="1505"/>
                    <a:pt x="1279" y="1905"/>
                    <a:pt x="1536" y="1905"/>
                  </a:cubicBezTo>
                  <a:cubicBezTo>
                    <a:pt x="1564" y="1905"/>
                    <a:pt x="1587" y="1900"/>
                    <a:pt x="1605" y="1890"/>
                  </a:cubicBezTo>
                  <a:cubicBezTo>
                    <a:pt x="1649" y="1865"/>
                    <a:pt x="1700" y="1833"/>
                    <a:pt x="1744" y="1801"/>
                  </a:cubicBezTo>
                  <a:cubicBezTo>
                    <a:pt x="1700" y="1332"/>
                    <a:pt x="1700" y="831"/>
                    <a:pt x="1820" y="375"/>
                  </a:cubicBezTo>
                  <a:lnTo>
                    <a:pt x="1" y="1"/>
                  </a:lnTo>
                  <a:close/>
                </a:path>
              </a:pathLst>
            </a:custGeom>
            <a:solidFill>
              <a:srgbClr val="E3978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1" name="Google Shape;1023;p31">
              <a:extLst>
                <a:ext uri="{FF2B5EF4-FFF2-40B4-BE49-F238E27FC236}">
                  <a16:creationId xmlns:a16="http://schemas.microsoft.com/office/drawing/2014/main" id="{F2E570A4-443F-6BFD-5F5F-9CA8711252FD}"/>
                </a:ext>
              </a:extLst>
            </p:cNvPr>
            <p:cNvSpPr/>
            <p:nvPr/>
          </p:nvSpPr>
          <p:spPr>
            <a:xfrm>
              <a:off x="-976406" y="1516839"/>
              <a:ext cx="396233" cy="455987"/>
            </a:xfrm>
            <a:custGeom>
              <a:avLst/>
              <a:gdLst/>
              <a:ahLst/>
              <a:cxnLst/>
              <a:rect l="l" t="t" r="r" b="b"/>
              <a:pathLst>
                <a:path w="4907" h="5647" extrusionOk="0">
                  <a:moveTo>
                    <a:pt x="2862" y="0"/>
                  </a:moveTo>
                  <a:cubicBezTo>
                    <a:pt x="0" y="0"/>
                    <a:pt x="542" y="2366"/>
                    <a:pt x="646" y="2691"/>
                  </a:cubicBezTo>
                  <a:cubicBezTo>
                    <a:pt x="691" y="2812"/>
                    <a:pt x="1141" y="4270"/>
                    <a:pt x="1261" y="4593"/>
                  </a:cubicBezTo>
                  <a:cubicBezTo>
                    <a:pt x="1274" y="4637"/>
                    <a:pt x="1337" y="4714"/>
                    <a:pt x="1439" y="4783"/>
                  </a:cubicBezTo>
                  <a:cubicBezTo>
                    <a:pt x="1934" y="5136"/>
                    <a:pt x="3234" y="5646"/>
                    <a:pt x="3773" y="5646"/>
                  </a:cubicBezTo>
                  <a:cubicBezTo>
                    <a:pt x="3786" y="5646"/>
                    <a:pt x="3798" y="5646"/>
                    <a:pt x="3810" y="5646"/>
                  </a:cubicBezTo>
                  <a:cubicBezTo>
                    <a:pt x="4419" y="5614"/>
                    <a:pt x="4793" y="4333"/>
                    <a:pt x="4850" y="4124"/>
                  </a:cubicBezTo>
                  <a:cubicBezTo>
                    <a:pt x="4907" y="3921"/>
                    <a:pt x="4685" y="3078"/>
                    <a:pt x="4685" y="3078"/>
                  </a:cubicBezTo>
                  <a:cubicBezTo>
                    <a:pt x="4704" y="2894"/>
                    <a:pt x="4723" y="2729"/>
                    <a:pt x="4729" y="2564"/>
                  </a:cubicBezTo>
                  <a:cubicBezTo>
                    <a:pt x="4761" y="1848"/>
                    <a:pt x="4634" y="1315"/>
                    <a:pt x="4495" y="941"/>
                  </a:cubicBezTo>
                  <a:cubicBezTo>
                    <a:pt x="4273" y="402"/>
                    <a:pt x="3753" y="41"/>
                    <a:pt x="3176" y="9"/>
                  </a:cubicBezTo>
                  <a:cubicBezTo>
                    <a:pt x="3067" y="3"/>
                    <a:pt x="2962" y="0"/>
                    <a:pt x="2862" y="0"/>
                  </a:cubicBez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2" name="Google Shape;1024;p31">
              <a:extLst>
                <a:ext uri="{FF2B5EF4-FFF2-40B4-BE49-F238E27FC236}">
                  <a16:creationId xmlns:a16="http://schemas.microsoft.com/office/drawing/2014/main" id="{82BF9EA5-02E2-E1C6-D2A3-0662549A0FF8}"/>
                </a:ext>
              </a:extLst>
            </p:cNvPr>
            <p:cNvSpPr/>
            <p:nvPr/>
          </p:nvSpPr>
          <p:spPr>
            <a:xfrm>
              <a:off x="-1046092" y="1429227"/>
              <a:ext cx="471086" cy="368455"/>
            </a:xfrm>
            <a:custGeom>
              <a:avLst/>
              <a:gdLst/>
              <a:ahLst/>
              <a:cxnLst/>
              <a:rect l="l" t="t" r="r" b="b"/>
              <a:pathLst>
                <a:path w="5834" h="4563" extrusionOk="0">
                  <a:moveTo>
                    <a:pt x="3405" y="0"/>
                  </a:moveTo>
                  <a:cubicBezTo>
                    <a:pt x="2869" y="0"/>
                    <a:pt x="2304" y="113"/>
                    <a:pt x="1807" y="353"/>
                  </a:cubicBezTo>
                  <a:cubicBezTo>
                    <a:pt x="1700" y="397"/>
                    <a:pt x="1604" y="454"/>
                    <a:pt x="1509" y="517"/>
                  </a:cubicBezTo>
                  <a:cubicBezTo>
                    <a:pt x="558" y="1145"/>
                    <a:pt x="0" y="2375"/>
                    <a:pt x="381" y="3465"/>
                  </a:cubicBezTo>
                  <a:cubicBezTo>
                    <a:pt x="413" y="3567"/>
                    <a:pt x="457" y="3675"/>
                    <a:pt x="508" y="3770"/>
                  </a:cubicBezTo>
                  <a:cubicBezTo>
                    <a:pt x="520" y="3789"/>
                    <a:pt x="539" y="3820"/>
                    <a:pt x="552" y="3846"/>
                  </a:cubicBezTo>
                  <a:cubicBezTo>
                    <a:pt x="584" y="3884"/>
                    <a:pt x="609" y="3935"/>
                    <a:pt x="641" y="3979"/>
                  </a:cubicBezTo>
                  <a:cubicBezTo>
                    <a:pt x="761" y="4157"/>
                    <a:pt x="894" y="4353"/>
                    <a:pt x="1059" y="4562"/>
                  </a:cubicBezTo>
                  <a:cubicBezTo>
                    <a:pt x="1059" y="4562"/>
                    <a:pt x="1170" y="4132"/>
                    <a:pt x="1451" y="4132"/>
                  </a:cubicBezTo>
                  <a:cubicBezTo>
                    <a:pt x="1506" y="4132"/>
                    <a:pt x="1568" y="4149"/>
                    <a:pt x="1636" y="4188"/>
                  </a:cubicBezTo>
                  <a:cubicBezTo>
                    <a:pt x="1636" y="4188"/>
                    <a:pt x="3151" y="3751"/>
                    <a:pt x="3367" y="2869"/>
                  </a:cubicBezTo>
                  <a:lnTo>
                    <a:pt x="3367" y="2869"/>
                  </a:lnTo>
                  <a:cubicBezTo>
                    <a:pt x="3367" y="2870"/>
                    <a:pt x="3380" y="3465"/>
                    <a:pt x="3107" y="3611"/>
                  </a:cubicBezTo>
                  <a:cubicBezTo>
                    <a:pt x="3158" y="3586"/>
                    <a:pt x="4660" y="3047"/>
                    <a:pt x="5263" y="2121"/>
                  </a:cubicBezTo>
                  <a:cubicBezTo>
                    <a:pt x="5370" y="2451"/>
                    <a:pt x="5453" y="2800"/>
                    <a:pt x="5485" y="3148"/>
                  </a:cubicBezTo>
                  <a:cubicBezTo>
                    <a:pt x="5586" y="3041"/>
                    <a:pt x="5656" y="2895"/>
                    <a:pt x="5706" y="2755"/>
                  </a:cubicBezTo>
                  <a:cubicBezTo>
                    <a:pt x="5744" y="2635"/>
                    <a:pt x="5776" y="2514"/>
                    <a:pt x="5789" y="2388"/>
                  </a:cubicBezTo>
                  <a:cubicBezTo>
                    <a:pt x="5814" y="2255"/>
                    <a:pt x="5833" y="2109"/>
                    <a:pt x="5808" y="1976"/>
                  </a:cubicBezTo>
                  <a:cubicBezTo>
                    <a:pt x="5770" y="1766"/>
                    <a:pt x="5649" y="1557"/>
                    <a:pt x="5491" y="1399"/>
                  </a:cubicBezTo>
                  <a:cubicBezTo>
                    <a:pt x="5497" y="1316"/>
                    <a:pt x="5491" y="1246"/>
                    <a:pt x="5485" y="1170"/>
                  </a:cubicBezTo>
                  <a:cubicBezTo>
                    <a:pt x="5466" y="1082"/>
                    <a:pt x="5440" y="999"/>
                    <a:pt x="5408" y="923"/>
                  </a:cubicBezTo>
                  <a:cubicBezTo>
                    <a:pt x="5396" y="891"/>
                    <a:pt x="5377" y="853"/>
                    <a:pt x="5358" y="822"/>
                  </a:cubicBezTo>
                  <a:cubicBezTo>
                    <a:pt x="5358" y="809"/>
                    <a:pt x="5345" y="809"/>
                    <a:pt x="5345" y="803"/>
                  </a:cubicBezTo>
                  <a:cubicBezTo>
                    <a:pt x="5339" y="790"/>
                    <a:pt x="5332" y="765"/>
                    <a:pt x="5313" y="746"/>
                  </a:cubicBezTo>
                  <a:cubicBezTo>
                    <a:pt x="5231" y="619"/>
                    <a:pt x="5117" y="517"/>
                    <a:pt x="4984" y="422"/>
                  </a:cubicBezTo>
                  <a:cubicBezTo>
                    <a:pt x="4595" y="148"/>
                    <a:pt x="4019" y="0"/>
                    <a:pt x="3405"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3" name="Google Shape;1025;p31">
              <a:extLst>
                <a:ext uri="{FF2B5EF4-FFF2-40B4-BE49-F238E27FC236}">
                  <a16:creationId xmlns:a16="http://schemas.microsoft.com/office/drawing/2014/main" id="{FF80E78B-8C7B-B80A-C960-15962956BE45}"/>
                </a:ext>
              </a:extLst>
            </p:cNvPr>
            <p:cNvSpPr/>
            <p:nvPr/>
          </p:nvSpPr>
          <p:spPr>
            <a:xfrm>
              <a:off x="-860774" y="1723877"/>
              <a:ext cx="279632" cy="248947"/>
            </a:xfrm>
            <a:custGeom>
              <a:avLst/>
              <a:gdLst/>
              <a:ahLst/>
              <a:cxnLst/>
              <a:rect l="l" t="t" r="r" b="b"/>
              <a:pathLst>
                <a:path w="3463" h="3083" extrusionOk="0">
                  <a:moveTo>
                    <a:pt x="3278" y="0"/>
                  </a:moveTo>
                  <a:lnTo>
                    <a:pt x="3278" y="0"/>
                  </a:lnTo>
                  <a:cubicBezTo>
                    <a:pt x="3215" y="298"/>
                    <a:pt x="3152" y="546"/>
                    <a:pt x="3152" y="546"/>
                  </a:cubicBezTo>
                  <a:cubicBezTo>
                    <a:pt x="3152" y="546"/>
                    <a:pt x="3310" y="1268"/>
                    <a:pt x="3348" y="1376"/>
                  </a:cubicBezTo>
                  <a:cubicBezTo>
                    <a:pt x="3373" y="1490"/>
                    <a:pt x="2993" y="2707"/>
                    <a:pt x="2518" y="2974"/>
                  </a:cubicBezTo>
                  <a:cubicBezTo>
                    <a:pt x="2469" y="2999"/>
                    <a:pt x="2402" y="3011"/>
                    <a:pt x="2321" y="3011"/>
                  </a:cubicBezTo>
                  <a:cubicBezTo>
                    <a:pt x="1760" y="3011"/>
                    <a:pt x="515" y="2463"/>
                    <a:pt x="1" y="2219"/>
                  </a:cubicBezTo>
                  <a:lnTo>
                    <a:pt x="1" y="2219"/>
                  </a:lnTo>
                  <a:cubicBezTo>
                    <a:pt x="496" y="2572"/>
                    <a:pt x="1796" y="3082"/>
                    <a:pt x="2334" y="3082"/>
                  </a:cubicBezTo>
                  <a:cubicBezTo>
                    <a:pt x="2347" y="3082"/>
                    <a:pt x="2360" y="3082"/>
                    <a:pt x="2372" y="3082"/>
                  </a:cubicBezTo>
                  <a:cubicBezTo>
                    <a:pt x="2980" y="3050"/>
                    <a:pt x="3354" y="1769"/>
                    <a:pt x="3405" y="1560"/>
                  </a:cubicBezTo>
                  <a:cubicBezTo>
                    <a:pt x="3462" y="1357"/>
                    <a:pt x="3240" y="514"/>
                    <a:pt x="3240" y="514"/>
                  </a:cubicBezTo>
                  <a:cubicBezTo>
                    <a:pt x="3272" y="330"/>
                    <a:pt x="3291" y="165"/>
                    <a:pt x="3278" y="0"/>
                  </a:cubicBezTo>
                  <a:close/>
                </a:path>
              </a:pathLst>
            </a:custGeom>
            <a:solidFill>
              <a:srgbClr val="F4D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4" name="Google Shape;1026;p31">
              <a:extLst>
                <a:ext uri="{FF2B5EF4-FFF2-40B4-BE49-F238E27FC236}">
                  <a16:creationId xmlns:a16="http://schemas.microsoft.com/office/drawing/2014/main" id="{7ED2097C-036A-5856-7149-A8CC6A70033D}"/>
                </a:ext>
              </a:extLst>
            </p:cNvPr>
            <p:cNvSpPr/>
            <p:nvPr/>
          </p:nvSpPr>
          <p:spPr>
            <a:xfrm>
              <a:off x="-970350" y="1754400"/>
              <a:ext cx="105054" cy="128148"/>
            </a:xfrm>
            <a:custGeom>
              <a:avLst/>
              <a:gdLst/>
              <a:ahLst/>
              <a:cxnLst/>
              <a:rect l="l" t="t" r="r" b="b"/>
              <a:pathLst>
                <a:path w="1301" h="1587" extrusionOk="0">
                  <a:moveTo>
                    <a:pt x="422" y="0"/>
                  </a:moveTo>
                  <a:cubicBezTo>
                    <a:pt x="369" y="0"/>
                    <a:pt x="312" y="19"/>
                    <a:pt x="254" y="66"/>
                  </a:cubicBezTo>
                  <a:cubicBezTo>
                    <a:pt x="1" y="282"/>
                    <a:pt x="153" y="966"/>
                    <a:pt x="299" y="1150"/>
                  </a:cubicBezTo>
                  <a:cubicBezTo>
                    <a:pt x="318" y="1188"/>
                    <a:pt x="362" y="1220"/>
                    <a:pt x="400" y="1264"/>
                  </a:cubicBezTo>
                  <a:cubicBezTo>
                    <a:pt x="573" y="1420"/>
                    <a:pt x="851" y="1586"/>
                    <a:pt x="1196" y="1586"/>
                  </a:cubicBezTo>
                  <a:cubicBezTo>
                    <a:pt x="1230" y="1586"/>
                    <a:pt x="1265" y="1585"/>
                    <a:pt x="1300" y="1581"/>
                  </a:cubicBezTo>
                  <a:lnTo>
                    <a:pt x="755" y="225"/>
                  </a:lnTo>
                  <a:cubicBezTo>
                    <a:pt x="755" y="225"/>
                    <a:pt x="743" y="193"/>
                    <a:pt x="698" y="155"/>
                  </a:cubicBezTo>
                  <a:cubicBezTo>
                    <a:pt x="642" y="89"/>
                    <a:pt x="540" y="0"/>
                    <a:pt x="422" y="0"/>
                  </a:cubicBezTo>
                  <a:close/>
                </a:path>
              </a:pathLst>
            </a:custGeom>
            <a:solidFill>
              <a:srgbClr val="F4D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5" name="Google Shape;1027;p31">
              <a:extLst>
                <a:ext uri="{FF2B5EF4-FFF2-40B4-BE49-F238E27FC236}">
                  <a16:creationId xmlns:a16="http://schemas.microsoft.com/office/drawing/2014/main" id="{DC7AB7DE-E096-EBF6-4AB0-344F4DF8FC7A}"/>
                </a:ext>
              </a:extLst>
            </p:cNvPr>
            <p:cNvSpPr/>
            <p:nvPr/>
          </p:nvSpPr>
          <p:spPr>
            <a:xfrm>
              <a:off x="-965747" y="1759568"/>
              <a:ext cx="100451" cy="122980"/>
            </a:xfrm>
            <a:custGeom>
              <a:avLst/>
              <a:gdLst/>
              <a:ahLst/>
              <a:cxnLst/>
              <a:rect l="l" t="t" r="r" b="b"/>
              <a:pathLst>
                <a:path w="1244" h="1523" extrusionOk="0">
                  <a:moveTo>
                    <a:pt x="418" y="1"/>
                  </a:moveTo>
                  <a:cubicBezTo>
                    <a:pt x="366" y="1"/>
                    <a:pt x="311" y="19"/>
                    <a:pt x="254" y="66"/>
                  </a:cubicBezTo>
                  <a:cubicBezTo>
                    <a:pt x="1" y="281"/>
                    <a:pt x="153" y="966"/>
                    <a:pt x="292" y="1150"/>
                  </a:cubicBezTo>
                  <a:lnTo>
                    <a:pt x="343" y="1200"/>
                  </a:lnTo>
                  <a:cubicBezTo>
                    <a:pt x="516" y="1356"/>
                    <a:pt x="794" y="1522"/>
                    <a:pt x="1139" y="1522"/>
                  </a:cubicBezTo>
                  <a:cubicBezTo>
                    <a:pt x="1173" y="1522"/>
                    <a:pt x="1208" y="1521"/>
                    <a:pt x="1243" y="1517"/>
                  </a:cubicBezTo>
                  <a:lnTo>
                    <a:pt x="692" y="167"/>
                  </a:lnTo>
                  <a:cubicBezTo>
                    <a:pt x="692" y="167"/>
                    <a:pt x="673" y="135"/>
                    <a:pt x="635" y="97"/>
                  </a:cubicBezTo>
                  <a:cubicBezTo>
                    <a:pt x="576" y="47"/>
                    <a:pt x="501" y="1"/>
                    <a:pt x="418" y="1"/>
                  </a:cubicBez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6" name="Google Shape;1028;p31">
              <a:extLst>
                <a:ext uri="{FF2B5EF4-FFF2-40B4-BE49-F238E27FC236}">
                  <a16:creationId xmlns:a16="http://schemas.microsoft.com/office/drawing/2014/main" id="{A7ECCBCF-0565-0C54-14C8-86936AAE5E69}"/>
                </a:ext>
              </a:extLst>
            </p:cNvPr>
            <p:cNvSpPr/>
            <p:nvPr/>
          </p:nvSpPr>
          <p:spPr>
            <a:xfrm>
              <a:off x="-948790" y="1794128"/>
              <a:ext cx="54828" cy="65003"/>
            </a:xfrm>
            <a:custGeom>
              <a:avLst/>
              <a:gdLst/>
              <a:ahLst/>
              <a:cxnLst/>
              <a:rect l="l" t="t" r="r" b="b"/>
              <a:pathLst>
                <a:path w="679" h="805" extrusionOk="0">
                  <a:moveTo>
                    <a:pt x="136" y="0"/>
                  </a:moveTo>
                  <a:cubicBezTo>
                    <a:pt x="67" y="0"/>
                    <a:pt x="14" y="41"/>
                    <a:pt x="6" y="151"/>
                  </a:cubicBezTo>
                  <a:cubicBezTo>
                    <a:pt x="0" y="208"/>
                    <a:pt x="19" y="259"/>
                    <a:pt x="44" y="316"/>
                  </a:cubicBezTo>
                  <a:cubicBezTo>
                    <a:pt x="165" y="538"/>
                    <a:pt x="425" y="677"/>
                    <a:pt x="678" y="804"/>
                  </a:cubicBezTo>
                  <a:cubicBezTo>
                    <a:pt x="590" y="696"/>
                    <a:pt x="545" y="569"/>
                    <a:pt x="539" y="443"/>
                  </a:cubicBezTo>
                  <a:cubicBezTo>
                    <a:pt x="539" y="398"/>
                    <a:pt x="539" y="360"/>
                    <a:pt x="526" y="310"/>
                  </a:cubicBezTo>
                  <a:cubicBezTo>
                    <a:pt x="513" y="197"/>
                    <a:pt x="286" y="0"/>
                    <a:pt x="136" y="0"/>
                  </a:cubicBezTo>
                  <a:close/>
                </a:path>
              </a:pathLst>
            </a:custGeom>
            <a:solidFill>
              <a:srgbClr val="E3978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7" name="Google Shape;1029;p31">
              <a:extLst>
                <a:ext uri="{FF2B5EF4-FFF2-40B4-BE49-F238E27FC236}">
                  <a16:creationId xmlns:a16="http://schemas.microsoft.com/office/drawing/2014/main" id="{061A8166-76AC-AD9A-3763-F0948AAD7C56}"/>
                </a:ext>
              </a:extLst>
            </p:cNvPr>
            <p:cNvSpPr/>
            <p:nvPr/>
          </p:nvSpPr>
          <p:spPr>
            <a:xfrm>
              <a:off x="-946287" y="1793240"/>
              <a:ext cx="62015" cy="69444"/>
            </a:xfrm>
            <a:custGeom>
              <a:avLst/>
              <a:gdLst/>
              <a:ahLst/>
              <a:cxnLst/>
              <a:rect l="l" t="t" r="r" b="b"/>
              <a:pathLst>
                <a:path w="768" h="860" extrusionOk="0">
                  <a:moveTo>
                    <a:pt x="105" y="1"/>
                  </a:moveTo>
                  <a:cubicBezTo>
                    <a:pt x="95" y="1"/>
                    <a:pt x="86" y="2"/>
                    <a:pt x="77" y="4"/>
                  </a:cubicBezTo>
                  <a:cubicBezTo>
                    <a:pt x="45" y="4"/>
                    <a:pt x="32" y="16"/>
                    <a:pt x="13" y="35"/>
                  </a:cubicBezTo>
                  <a:cubicBezTo>
                    <a:pt x="7" y="48"/>
                    <a:pt x="1" y="67"/>
                    <a:pt x="1" y="73"/>
                  </a:cubicBezTo>
                  <a:lnTo>
                    <a:pt x="1" y="73"/>
                  </a:lnTo>
                  <a:cubicBezTo>
                    <a:pt x="1" y="67"/>
                    <a:pt x="7" y="48"/>
                    <a:pt x="20" y="42"/>
                  </a:cubicBezTo>
                  <a:cubicBezTo>
                    <a:pt x="39" y="29"/>
                    <a:pt x="64" y="16"/>
                    <a:pt x="83" y="16"/>
                  </a:cubicBezTo>
                  <a:cubicBezTo>
                    <a:pt x="90" y="15"/>
                    <a:pt x="96" y="14"/>
                    <a:pt x="103" y="14"/>
                  </a:cubicBezTo>
                  <a:cubicBezTo>
                    <a:pt x="124" y="14"/>
                    <a:pt x="147" y="21"/>
                    <a:pt x="166" y="35"/>
                  </a:cubicBezTo>
                  <a:cubicBezTo>
                    <a:pt x="191" y="48"/>
                    <a:pt x="210" y="67"/>
                    <a:pt x="242" y="92"/>
                  </a:cubicBezTo>
                  <a:cubicBezTo>
                    <a:pt x="273" y="111"/>
                    <a:pt x="299" y="137"/>
                    <a:pt x="330" y="162"/>
                  </a:cubicBezTo>
                  <a:cubicBezTo>
                    <a:pt x="362" y="194"/>
                    <a:pt x="394" y="219"/>
                    <a:pt x="419" y="251"/>
                  </a:cubicBezTo>
                  <a:lnTo>
                    <a:pt x="445" y="270"/>
                  </a:lnTo>
                  <a:lnTo>
                    <a:pt x="451" y="289"/>
                  </a:lnTo>
                  <a:lnTo>
                    <a:pt x="457" y="295"/>
                  </a:lnTo>
                  <a:lnTo>
                    <a:pt x="457" y="302"/>
                  </a:lnTo>
                  <a:cubicBezTo>
                    <a:pt x="457" y="314"/>
                    <a:pt x="451" y="327"/>
                    <a:pt x="451" y="333"/>
                  </a:cubicBezTo>
                  <a:cubicBezTo>
                    <a:pt x="426" y="428"/>
                    <a:pt x="432" y="517"/>
                    <a:pt x="464" y="587"/>
                  </a:cubicBezTo>
                  <a:cubicBezTo>
                    <a:pt x="489" y="663"/>
                    <a:pt x="540" y="720"/>
                    <a:pt x="584" y="758"/>
                  </a:cubicBezTo>
                  <a:cubicBezTo>
                    <a:pt x="621" y="786"/>
                    <a:pt x="655" y="807"/>
                    <a:pt x="682" y="821"/>
                  </a:cubicBezTo>
                  <a:lnTo>
                    <a:pt x="682" y="821"/>
                  </a:lnTo>
                  <a:cubicBezTo>
                    <a:pt x="656" y="798"/>
                    <a:pt x="627" y="771"/>
                    <a:pt x="590" y="739"/>
                  </a:cubicBezTo>
                  <a:cubicBezTo>
                    <a:pt x="559" y="701"/>
                    <a:pt x="527" y="638"/>
                    <a:pt x="508" y="574"/>
                  </a:cubicBezTo>
                  <a:cubicBezTo>
                    <a:pt x="489" y="511"/>
                    <a:pt x="483" y="428"/>
                    <a:pt x="508" y="352"/>
                  </a:cubicBezTo>
                  <a:cubicBezTo>
                    <a:pt x="508" y="333"/>
                    <a:pt x="514" y="327"/>
                    <a:pt x="514" y="321"/>
                  </a:cubicBezTo>
                  <a:lnTo>
                    <a:pt x="521" y="295"/>
                  </a:lnTo>
                  <a:cubicBezTo>
                    <a:pt x="527" y="289"/>
                    <a:pt x="527" y="289"/>
                    <a:pt x="527" y="283"/>
                  </a:cubicBezTo>
                  <a:lnTo>
                    <a:pt x="521" y="263"/>
                  </a:lnTo>
                  <a:lnTo>
                    <a:pt x="508" y="251"/>
                  </a:lnTo>
                  <a:lnTo>
                    <a:pt x="495" y="232"/>
                  </a:lnTo>
                  <a:lnTo>
                    <a:pt x="476" y="206"/>
                  </a:lnTo>
                  <a:cubicBezTo>
                    <a:pt x="445" y="175"/>
                    <a:pt x="413" y="143"/>
                    <a:pt x="381" y="124"/>
                  </a:cubicBezTo>
                  <a:cubicBezTo>
                    <a:pt x="337" y="99"/>
                    <a:pt x="305" y="73"/>
                    <a:pt x="273" y="61"/>
                  </a:cubicBezTo>
                  <a:lnTo>
                    <a:pt x="178" y="10"/>
                  </a:lnTo>
                  <a:cubicBezTo>
                    <a:pt x="151" y="5"/>
                    <a:pt x="128" y="1"/>
                    <a:pt x="105" y="1"/>
                  </a:cubicBezTo>
                  <a:close/>
                  <a:moveTo>
                    <a:pt x="682" y="821"/>
                  </a:moveTo>
                  <a:cubicBezTo>
                    <a:pt x="688" y="826"/>
                    <a:pt x="693" y="830"/>
                    <a:pt x="698" y="834"/>
                  </a:cubicBezTo>
                  <a:cubicBezTo>
                    <a:pt x="711" y="840"/>
                    <a:pt x="717" y="853"/>
                    <a:pt x="730" y="859"/>
                  </a:cubicBezTo>
                  <a:lnTo>
                    <a:pt x="768" y="859"/>
                  </a:lnTo>
                  <a:cubicBezTo>
                    <a:pt x="768" y="859"/>
                    <a:pt x="762" y="859"/>
                    <a:pt x="749" y="853"/>
                  </a:cubicBezTo>
                  <a:cubicBezTo>
                    <a:pt x="743" y="853"/>
                    <a:pt x="730" y="847"/>
                    <a:pt x="711" y="834"/>
                  </a:cubicBezTo>
                  <a:cubicBezTo>
                    <a:pt x="702" y="831"/>
                    <a:pt x="693" y="826"/>
                    <a:pt x="682" y="821"/>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8" name="Google Shape;1030;p31">
              <a:extLst>
                <a:ext uri="{FF2B5EF4-FFF2-40B4-BE49-F238E27FC236}">
                  <a16:creationId xmlns:a16="http://schemas.microsoft.com/office/drawing/2014/main" id="{A510D05A-C515-FF37-CEA0-9057566D0416}"/>
                </a:ext>
              </a:extLst>
            </p:cNvPr>
            <p:cNvSpPr/>
            <p:nvPr/>
          </p:nvSpPr>
          <p:spPr>
            <a:xfrm>
              <a:off x="-930380" y="1749959"/>
              <a:ext cx="87612" cy="133235"/>
            </a:xfrm>
            <a:custGeom>
              <a:avLst/>
              <a:gdLst/>
              <a:ahLst/>
              <a:cxnLst/>
              <a:rect l="l" t="t" r="r" b="b"/>
              <a:pathLst>
                <a:path w="1085" h="1650" extrusionOk="0">
                  <a:moveTo>
                    <a:pt x="1060" y="782"/>
                  </a:moveTo>
                  <a:cubicBezTo>
                    <a:pt x="1070" y="799"/>
                    <a:pt x="1084" y="806"/>
                    <a:pt x="1084" y="806"/>
                  </a:cubicBezTo>
                  <a:lnTo>
                    <a:pt x="1060" y="782"/>
                  </a:lnTo>
                  <a:close/>
                  <a:moveTo>
                    <a:pt x="89" y="1"/>
                  </a:moveTo>
                  <a:cubicBezTo>
                    <a:pt x="89" y="1"/>
                    <a:pt x="95" y="7"/>
                    <a:pt x="102" y="32"/>
                  </a:cubicBezTo>
                  <a:lnTo>
                    <a:pt x="0" y="32"/>
                  </a:lnTo>
                  <a:cubicBezTo>
                    <a:pt x="0" y="32"/>
                    <a:pt x="57" y="58"/>
                    <a:pt x="140" y="96"/>
                  </a:cubicBezTo>
                  <a:cubicBezTo>
                    <a:pt x="165" y="134"/>
                    <a:pt x="197" y="172"/>
                    <a:pt x="229" y="229"/>
                  </a:cubicBezTo>
                  <a:cubicBezTo>
                    <a:pt x="317" y="368"/>
                    <a:pt x="431" y="559"/>
                    <a:pt x="508" y="780"/>
                  </a:cubicBezTo>
                  <a:cubicBezTo>
                    <a:pt x="584" y="996"/>
                    <a:pt x="609" y="1212"/>
                    <a:pt x="641" y="1383"/>
                  </a:cubicBezTo>
                  <a:cubicBezTo>
                    <a:pt x="660" y="1459"/>
                    <a:pt x="666" y="1529"/>
                    <a:pt x="672" y="1579"/>
                  </a:cubicBezTo>
                  <a:cubicBezTo>
                    <a:pt x="679" y="1624"/>
                    <a:pt x="691" y="1649"/>
                    <a:pt x="691" y="1649"/>
                  </a:cubicBezTo>
                  <a:cubicBezTo>
                    <a:pt x="691" y="1649"/>
                    <a:pt x="698" y="1624"/>
                    <a:pt x="704" y="1579"/>
                  </a:cubicBezTo>
                  <a:cubicBezTo>
                    <a:pt x="710" y="1529"/>
                    <a:pt x="729" y="1465"/>
                    <a:pt x="742" y="1383"/>
                  </a:cubicBezTo>
                  <a:cubicBezTo>
                    <a:pt x="761" y="1294"/>
                    <a:pt x="767" y="1199"/>
                    <a:pt x="767" y="1078"/>
                  </a:cubicBezTo>
                  <a:cubicBezTo>
                    <a:pt x="767" y="971"/>
                    <a:pt x="755" y="844"/>
                    <a:pt x="704" y="704"/>
                  </a:cubicBezTo>
                  <a:cubicBezTo>
                    <a:pt x="660" y="578"/>
                    <a:pt x="596" y="470"/>
                    <a:pt x="520" y="375"/>
                  </a:cubicBezTo>
                  <a:cubicBezTo>
                    <a:pt x="450" y="286"/>
                    <a:pt x="387" y="223"/>
                    <a:pt x="324" y="165"/>
                  </a:cubicBezTo>
                  <a:lnTo>
                    <a:pt x="324" y="165"/>
                  </a:lnTo>
                  <a:cubicBezTo>
                    <a:pt x="412" y="204"/>
                    <a:pt x="514" y="261"/>
                    <a:pt x="603" y="330"/>
                  </a:cubicBezTo>
                  <a:cubicBezTo>
                    <a:pt x="742" y="438"/>
                    <a:pt x="856" y="565"/>
                    <a:pt x="945" y="660"/>
                  </a:cubicBezTo>
                  <a:cubicBezTo>
                    <a:pt x="983" y="704"/>
                    <a:pt x="1021" y="749"/>
                    <a:pt x="1046" y="768"/>
                  </a:cubicBezTo>
                  <a:lnTo>
                    <a:pt x="1060" y="782"/>
                  </a:lnTo>
                  <a:lnTo>
                    <a:pt x="1060" y="782"/>
                  </a:lnTo>
                  <a:cubicBezTo>
                    <a:pt x="1057" y="776"/>
                    <a:pt x="1054" y="769"/>
                    <a:pt x="1053" y="761"/>
                  </a:cubicBezTo>
                  <a:cubicBezTo>
                    <a:pt x="1040" y="730"/>
                    <a:pt x="1021" y="685"/>
                    <a:pt x="996" y="622"/>
                  </a:cubicBezTo>
                  <a:cubicBezTo>
                    <a:pt x="977" y="565"/>
                    <a:pt x="932" y="495"/>
                    <a:pt x="888" y="419"/>
                  </a:cubicBezTo>
                  <a:cubicBezTo>
                    <a:pt x="837" y="349"/>
                    <a:pt x="774" y="280"/>
                    <a:pt x="685" y="216"/>
                  </a:cubicBezTo>
                  <a:cubicBezTo>
                    <a:pt x="609" y="153"/>
                    <a:pt x="514" y="115"/>
                    <a:pt x="431" y="89"/>
                  </a:cubicBezTo>
                  <a:cubicBezTo>
                    <a:pt x="355" y="64"/>
                    <a:pt x="273" y="51"/>
                    <a:pt x="210" y="39"/>
                  </a:cubicBezTo>
                  <a:cubicBezTo>
                    <a:pt x="178" y="39"/>
                    <a:pt x="159" y="32"/>
                    <a:pt x="133" y="32"/>
                  </a:cubicBezTo>
                  <a:cubicBezTo>
                    <a:pt x="102" y="7"/>
                    <a:pt x="89" y="1"/>
                    <a:pt x="89" y="1"/>
                  </a:cubicBezTo>
                  <a:close/>
                </a:path>
              </a:pathLst>
            </a:custGeom>
            <a:solidFill>
              <a:srgbClr val="3810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9" name="Google Shape;1031;p31">
              <a:extLst>
                <a:ext uri="{FF2B5EF4-FFF2-40B4-BE49-F238E27FC236}">
                  <a16:creationId xmlns:a16="http://schemas.microsoft.com/office/drawing/2014/main" id="{2B3D5C7A-BAD6-CA63-A44A-8A7D2379F3E6}"/>
                </a:ext>
              </a:extLst>
            </p:cNvPr>
            <p:cNvSpPr/>
            <p:nvPr/>
          </p:nvSpPr>
          <p:spPr>
            <a:xfrm>
              <a:off x="-641623" y="1707001"/>
              <a:ext cx="34883" cy="61127"/>
            </a:xfrm>
            <a:custGeom>
              <a:avLst/>
              <a:gdLst/>
              <a:ahLst/>
              <a:cxnLst/>
              <a:rect l="l" t="t" r="r" b="b"/>
              <a:pathLst>
                <a:path w="432" h="757" extrusionOk="0">
                  <a:moveTo>
                    <a:pt x="412" y="0"/>
                  </a:moveTo>
                  <a:cubicBezTo>
                    <a:pt x="393" y="63"/>
                    <a:pt x="323" y="127"/>
                    <a:pt x="273" y="171"/>
                  </a:cubicBezTo>
                  <a:cubicBezTo>
                    <a:pt x="241" y="146"/>
                    <a:pt x="203" y="140"/>
                    <a:pt x="165" y="140"/>
                  </a:cubicBezTo>
                  <a:cubicBezTo>
                    <a:pt x="57" y="152"/>
                    <a:pt x="0" y="311"/>
                    <a:pt x="19" y="476"/>
                  </a:cubicBezTo>
                  <a:cubicBezTo>
                    <a:pt x="49" y="641"/>
                    <a:pt x="149" y="757"/>
                    <a:pt x="245" y="757"/>
                  </a:cubicBezTo>
                  <a:cubicBezTo>
                    <a:pt x="252" y="757"/>
                    <a:pt x="259" y="756"/>
                    <a:pt x="266" y="755"/>
                  </a:cubicBezTo>
                  <a:cubicBezTo>
                    <a:pt x="368" y="736"/>
                    <a:pt x="431" y="577"/>
                    <a:pt x="406" y="412"/>
                  </a:cubicBezTo>
                  <a:cubicBezTo>
                    <a:pt x="399" y="349"/>
                    <a:pt x="374" y="285"/>
                    <a:pt x="342" y="247"/>
                  </a:cubicBezTo>
                  <a:cubicBezTo>
                    <a:pt x="412" y="171"/>
                    <a:pt x="412" y="0"/>
                    <a:pt x="412" y="0"/>
                  </a:cubicBezTo>
                  <a:close/>
                </a:path>
              </a:pathLst>
            </a:custGeom>
            <a:solidFill>
              <a:srgbClr val="1D1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0" name="Google Shape;1032;p31">
              <a:extLst>
                <a:ext uri="{FF2B5EF4-FFF2-40B4-BE49-F238E27FC236}">
                  <a16:creationId xmlns:a16="http://schemas.microsoft.com/office/drawing/2014/main" id="{DA504713-0E93-0F2E-0D36-0BB72AA7BCAB}"/>
                </a:ext>
              </a:extLst>
            </p:cNvPr>
            <p:cNvSpPr/>
            <p:nvPr/>
          </p:nvSpPr>
          <p:spPr>
            <a:xfrm>
              <a:off x="-627816" y="1726461"/>
              <a:ext cx="30765" cy="18491"/>
            </a:xfrm>
            <a:custGeom>
              <a:avLst/>
              <a:gdLst/>
              <a:ahLst/>
              <a:cxnLst/>
              <a:rect l="l" t="t" r="r" b="b"/>
              <a:pathLst>
                <a:path w="381" h="229" extrusionOk="0">
                  <a:moveTo>
                    <a:pt x="381" y="0"/>
                  </a:moveTo>
                  <a:cubicBezTo>
                    <a:pt x="381" y="0"/>
                    <a:pt x="260" y="0"/>
                    <a:pt x="159" y="63"/>
                  </a:cubicBezTo>
                  <a:cubicBezTo>
                    <a:pt x="57" y="127"/>
                    <a:pt x="0" y="228"/>
                    <a:pt x="0" y="228"/>
                  </a:cubicBezTo>
                  <a:cubicBezTo>
                    <a:pt x="0" y="228"/>
                    <a:pt x="121" y="228"/>
                    <a:pt x="222" y="165"/>
                  </a:cubicBezTo>
                  <a:cubicBezTo>
                    <a:pt x="324" y="101"/>
                    <a:pt x="381" y="0"/>
                    <a:pt x="381" y="0"/>
                  </a:cubicBezTo>
                  <a:close/>
                </a:path>
              </a:pathLst>
            </a:custGeom>
            <a:solidFill>
              <a:srgbClr val="FAEF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1" name="Google Shape;1033;p31">
              <a:extLst>
                <a:ext uri="{FF2B5EF4-FFF2-40B4-BE49-F238E27FC236}">
                  <a16:creationId xmlns:a16="http://schemas.microsoft.com/office/drawing/2014/main" id="{460E40BB-5EC3-325F-9985-CD82824779B7}"/>
                </a:ext>
              </a:extLst>
            </p:cNvPr>
            <p:cNvSpPr/>
            <p:nvPr/>
          </p:nvSpPr>
          <p:spPr>
            <a:xfrm>
              <a:off x="-699036" y="1817061"/>
              <a:ext cx="56201" cy="29958"/>
            </a:xfrm>
            <a:custGeom>
              <a:avLst/>
              <a:gdLst/>
              <a:ahLst/>
              <a:cxnLst/>
              <a:rect l="l" t="t" r="r" b="b"/>
              <a:pathLst>
                <a:path w="696" h="371" extrusionOk="0">
                  <a:moveTo>
                    <a:pt x="671" y="0"/>
                  </a:moveTo>
                  <a:cubicBezTo>
                    <a:pt x="657" y="0"/>
                    <a:pt x="638" y="13"/>
                    <a:pt x="622" y="26"/>
                  </a:cubicBezTo>
                  <a:cubicBezTo>
                    <a:pt x="584" y="51"/>
                    <a:pt x="534" y="76"/>
                    <a:pt x="489" y="89"/>
                  </a:cubicBezTo>
                  <a:cubicBezTo>
                    <a:pt x="426" y="106"/>
                    <a:pt x="362" y="114"/>
                    <a:pt x="299" y="114"/>
                  </a:cubicBezTo>
                  <a:cubicBezTo>
                    <a:pt x="267" y="114"/>
                    <a:pt x="236" y="112"/>
                    <a:pt x="204" y="108"/>
                  </a:cubicBezTo>
                  <a:cubicBezTo>
                    <a:pt x="160" y="95"/>
                    <a:pt x="109" y="78"/>
                    <a:pt x="61" y="78"/>
                  </a:cubicBezTo>
                  <a:cubicBezTo>
                    <a:pt x="40" y="78"/>
                    <a:pt x="20" y="81"/>
                    <a:pt x="1" y="89"/>
                  </a:cubicBezTo>
                  <a:cubicBezTo>
                    <a:pt x="96" y="228"/>
                    <a:pt x="248" y="336"/>
                    <a:pt x="407" y="368"/>
                  </a:cubicBezTo>
                  <a:cubicBezTo>
                    <a:pt x="419" y="368"/>
                    <a:pt x="426" y="371"/>
                    <a:pt x="434" y="371"/>
                  </a:cubicBezTo>
                  <a:cubicBezTo>
                    <a:pt x="437" y="371"/>
                    <a:pt x="441" y="370"/>
                    <a:pt x="445" y="368"/>
                  </a:cubicBezTo>
                  <a:cubicBezTo>
                    <a:pt x="464" y="368"/>
                    <a:pt x="476" y="349"/>
                    <a:pt x="489" y="343"/>
                  </a:cubicBezTo>
                  <a:cubicBezTo>
                    <a:pt x="565" y="279"/>
                    <a:pt x="629" y="203"/>
                    <a:pt x="679" y="108"/>
                  </a:cubicBezTo>
                  <a:cubicBezTo>
                    <a:pt x="686" y="89"/>
                    <a:pt x="692" y="64"/>
                    <a:pt x="692" y="51"/>
                  </a:cubicBezTo>
                  <a:cubicBezTo>
                    <a:pt x="695" y="13"/>
                    <a:pt x="686" y="0"/>
                    <a:pt x="671" y="0"/>
                  </a:cubicBezTo>
                  <a:close/>
                </a:path>
              </a:pathLst>
            </a:custGeom>
            <a:solidFill>
              <a:srgbClr val="E3978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2" name="Google Shape;1034;p31">
              <a:extLst>
                <a:ext uri="{FF2B5EF4-FFF2-40B4-BE49-F238E27FC236}">
                  <a16:creationId xmlns:a16="http://schemas.microsoft.com/office/drawing/2014/main" id="{F32A0EC1-4D8C-7069-B355-60D8B734274E}"/>
                </a:ext>
              </a:extLst>
            </p:cNvPr>
            <p:cNvSpPr/>
            <p:nvPr/>
          </p:nvSpPr>
          <p:spPr>
            <a:xfrm>
              <a:off x="-673438" y="1723312"/>
              <a:ext cx="36983" cy="126533"/>
            </a:xfrm>
            <a:custGeom>
              <a:avLst/>
              <a:gdLst/>
              <a:ahLst/>
              <a:cxnLst/>
              <a:rect l="l" t="t" r="r" b="b"/>
              <a:pathLst>
                <a:path w="458" h="1567" extrusionOk="0">
                  <a:moveTo>
                    <a:pt x="255" y="1"/>
                  </a:moveTo>
                  <a:cubicBezTo>
                    <a:pt x="236" y="14"/>
                    <a:pt x="210" y="33"/>
                    <a:pt x="191" y="52"/>
                  </a:cubicBezTo>
                  <a:cubicBezTo>
                    <a:pt x="172" y="77"/>
                    <a:pt x="153" y="102"/>
                    <a:pt x="140" y="128"/>
                  </a:cubicBezTo>
                  <a:cubicBezTo>
                    <a:pt x="109" y="172"/>
                    <a:pt x="83" y="229"/>
                    <a:pt x="58" y="286"/>
                  </a:cubicBezTo>
                  <a:cubicBezTo>
                    <a:pt x="20" y="394"/>
                    <a:pt x="1" y="515"/>
                    <a:pt x="20" y="622"/>
                  </a:cubicBezTo>
                  <a:cubicBezTo>
                    <a:pt x="52" y="870"/>
                    <a:pt x="83" y="1091"/>
                    <a:pt x="318" y="1206"/>
                  </a:cubicBezTo>
                  <a:cubicBezTo>
                    <a:pt x="286" y="1269"/>
                    <a:pt x="248" y="1320"/>
                    <a:pt x="210" y="1370"/>
                  </a:cubicBezTo>
                  <a:cubicBezTo>
                    <a:pt x="172" y="1408"/>
                    <a:pt x="128" y="1446"/>
                    <a:pt x="96" y="1491"/>
                  </a:cubicBezTo>
                  <a:cubicBezTo>
                    <a:pt x="90" y="1497"/>
                    <a:pt x="83" y="1504"/>
                    <a:pt x="77" y="1529"/>
                  </a:cubicBezTo>
                  <a:lnTo>
                    <a:pt x="64" y="1535"/>
                  </a:lnTo>
                  <a:lnTo>
                    <a:pt x="45" y="1561"/>
                  </a:lnTo>
                  <a:cubicBezTo>
                    <a:pt x="58" y="1567"/>
                    <a:pt x="77" y="1567"/>
                    <a:pt x="90" y="1567"/>
                  </a:cubicBezTo>
                  <a:cubicBezTo>
                    <a:pt x="147" y="1561"/>
                    <a:pt x="185" y="1523"/>
                    <a:pt x="223" y="1491"/>
                  </a:cubicBezTo>
                  <a:cubicBezTo>
                    <a:pt x="267" y="1459"/>
                    <a:pt x="299" y="1415"/>
                    <a:pt x="331" y="1377"/>
                  </a:cubicBezTo>
                  <a:cubicBezTo>
                    <a:pt x="337" y="1364"/>
                    <a:pt x="457" y="1174"/>
                    <a:pt x="457" y="1174"/>
                  </a:cubicBezTo>
                  <a:cubicBezTo>
                    <a:pt x="343" y="1123"/>
                    <a:pt x="255" y="1028"/>
                    <a:pt x="191" y="933"/>
                  </a:cubicBezTo>
                  <a:cubicBezTo>
                    <a:pt x="147" y="844"/>
                    <a:pt x="115" y="749"/>
                    <a:pt x="96" y="648"/>
                  </a:cubicBezTo>
                  <a:cubicBezTo>
                    <a:pt x="90" y="546"/>
                    <a:pt x="90" y="445"/>
                    <a:pt x="115" y="337"/>
                  </a:cubicBezTo>
                  <a:cubicBezTo>
                    <a:pt x="128" y="286"/>
                    <a:pt x="147" y="236"/>
                    <a:pt x="159" y="191"/>
                  </a:cubicBezTo>
                  <a:cubicBezTo>
                    <a:pt x="185" y="140"/>
                    <a:pt x="210" y="102"/>
                    <a:pt x="236" y="52"/>
                  </a:cubicBezTo>
                  <a:cubicBezTo>
                    <a:pt x="242" y="39"/>
                    <a:pt x="248" y="14"/>
                    <a:pt x="255" y="1"/>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3" name="Google Shape;1035;p31">
              <a:extLst>
                <a:ext uri="{FF2B5EF4-FFF2-40B4-BE49-F238E27FC236}">
                  <a16:creationId xmlns:a16="http://schemas.microsoft.com/office/drawing/2014/main" id="{7B8ECB5D-DD9D-4379-4B0F-6B28AD2B7671}"/>
                </a:ext>
              </a:extLst>
            </p:cNvPr>
            <p:cNvSpPr/>
            <p:nvPr/>
          </p:nvSpPr>
          <p:spPr>
            <a:xfrm>
              <a:off x="-938051" y="1671552"/>
              <a:ext cx="394779" cy="161981"/>
            </a:xfrm>
            <a:custGeom>
              <a:avLst/>
              <a:gdLst/>
              <a:ahLst/>
              <a:cxnLst/>
              <a:rect l="l" t="t" r="r" b="b"/>
              <a:pathLst>
                <a:path w="4889" h="2006" extrusionOk="0">
                  <a:moveTo>
                    <a:pt x="4038" y="131"/>
                  </a:moveTo>
                  <a:cubicBezTo>
                    <a:pt x="4355" y="131"/>
                    <a:pt x="4635" y="363"/>
                    <a:pt x="4692" y="686"/>
                  </a:cubicBezTo>
                  <a:cubicBezTo>
                    <a:pt x="4755" y="1041"/>
                    <a:pt x="4508" y="1390"/>
                    <a:pt x="4147" y="1453"/>
                  </a:cubicBezTo>
                  <a:cubicBezTo>
                    <a:pt x="4107" y="1460"/>
                    <a:pt x="4068" y="1464"/>
                    <a:pt x="4029" y="1464"/>
                  </a:cubicBezTo>
                  <a:cubicBezTo>
                    <a:pt x="3708" y="1464"/>
                    <a:pt x="3430" y="1236"/>
                    <a:pt x="3373" y="908"/>
                  </a:cubicBezTo>
                  <a:cubicBezTo>
                    <a:pt x="3310" y="547"/>
                    <a:pt x="3557" y="205"/>
                    <a:pt x="3925" y="141"/>
                  </a:cubicBezTo>
                  <a:cubicBezTo>
                    <a:pt x="3963" y="134"/>
                    <a:pt x="4001" y="131"/>
                    <a:pt x="4038" y="131"/>
                  </a:cubicBezTo>
                  <a:close/>
                  <a:moveTo>
                    <a:pt x="2019" y="390"/>
                  </a:moveTo>
                  <a:cubicBezTo>
                    <a:pt x="2371" y="390"/>
                    <a:pt x="2684" y="651"/>
                    <a:pt x="2752" y="1003"/>
                  </a:cubicBezTo>
                  <a:cubicBezTo>
                    <a:pt x="2821" y="1409"/>
                    <a:pt x="2549" y="1796"/>
                    <a:pt x="2149" y="1859"/>
                  </a:cubicBezTo>
                  <a:cubicBezTo>
                    <a:pt x="2107" y="1866"/>
                    <a:pt x="2066" y="1870"/>
                    <a:pt x="2024" y="1870"/>
                  </a:cubicBezTo>
                  <a:cubicBezTo>
                    <a:pt x="1668" y="1870"/>
                    <a:pt x="1356" y="1609"/>
                    <a:pt x="1294" y="1257"/>
                  </a:cubicBezTo>
                  <a:cubicBezTo>
                    <a:pt x="1217" y="851"/>
                    <a:pt x="1496" y="471"/>
                    <a:pt x="1896" y="401"/>
                  </a:cubicBezTo>
                  <a:cubicBezTo>
                    <a:pt x="1937" y="394"/>
                    <a:pt x="1978" y="390"/>
                    <a:pt x="2019" y="390"/>
                  </a:cubicBezTo>
                  <a:close/>
                  <a:moveTo>
                    <a:pt x="4045" y="1"/>
                  </a:moveTo>
                  <a:cubicBezTo>
                    <a:pt x="3997" y="1"/>
                    <a:pt x="3948" y="5"/>
                    <a:pt x="3899" y="14"/>
                  </a:cubicBezTo>
                  <a:cubicBezTo>
                    <a:pt x="3500" y="84"/>
                    <a:pt x="3227" y="426"/>
                    <a:pt x="3234" y="819"/>
                  </a:cubicBezTo>
                  <a:cubicBezTo>
                    <a:pt x="3201" y="811"/>
                    <a:pt x="3169" y="808"/>
                    <a:pt x="3138" y="808"/>
                  </a:cubicBezTo>
                  <a:cubicBezTo>
                    <a:pt x="3022" y="808"/>
                    <a:pt x="2918" y="856"/>
                    <a:pt x="2853" y="896"/>
                  </a:cubicBezTo>
                  <a:cubicBezTo>
                    <a:pt x="2746" y="516"/>
                    <a:pt x="2390" y="263"/>
                    <a:pt x="2008" y="263"/>
                  </a:cubicBezTo>
                  <a:cubicBezTo>
                    <a:pt x="1963" y="263"/>
                    <a:pt x="1917" y="267"/>
                    <a:pt x="1871" y="274"/>
                  </a:cubicBezTo>
                  <a:cubicBezTo>
                    <a:pt x="1503" y="338"/>
                    <a:pt x="1230" y="623"/>
                    <a:pt x="1160" y="965"/>
                  </a:cubicBezTo>
                  <a:lnTo>
                    <a:pt x="0" y="972"/>
                  </a:lnTo>
                  <a:lnTo>
                    <a:pt x="0" y="1105"/>
                  </a:lnTo>
                  <a:lnTo>
                    <a:pt x="1148" y="1098"/>
                  </a:lnTo>
                  <a:cubicBezTo>
                    <a:pt x="1148" y="1162"/>
                    <a:pt x="1148" y="1219"/>
                    <a:pt x="1154" y="1282"/>
                  </a:cubicBezTo>
                  <a:cubicBezTo>
                    <a:pt x="1228" y="1707"/>
                    <a:pt x="1595" y="2005"/>
                    <a:pt x="2011" y="2005"/>
                  </a:cubicBezTo>
                  <a:cubicBezTo>
                    <a:pt x="2061" y="2005"/>
                    <a:pt x="2111" y="2001"/>
                    <a:pt x="2162" y="1992"/>
                  </a:cubicBezTo>
                  <a:cubicBezTo>
                    <a:pt x="2619" y="1916"/>
                    <a:pt x="2936" y="1485"/>
                    <a:pt x="2885" y="1029"/>
                  </a:cubicBezTo>
                  <a:cubicBezTo>
                    <a:pt x="2931" y="992"/>
                    <a:pt x="3027" y="938"/>
                    <a:pt x="3129" y="938"/>
                  </a:cubicBezTo>
                  <a:cubicBezTo>
                    <a:pt x="3168" y="938"/>
                    <a:pt x="3208" y="946"/>
                    <a:pt x="3246" y="965"/>
                  </a:cubicBezTo>
                  <a:cubicBezTo>
                    <a:pt x="3325" y="1332"/>
                    <a:pt x="3655" y="1593"/>
                    <a:pt x="4021" y="1593"/>
                  </a:cubicBezTo>
                  <a:cubicBezTo>
                    <a:pt x="4067" y="1593"/>
                    <a:pt x="4113" y="1589"/>
                    <a:pt x="4159" y="1580"/>
                  </a:cubicBezTo>
                  <a:cubicBezTo>
                    <a:pt x="4597" y="1511"/>
                    <a:pt x="4888" y="1092"/>
                    <a:pt x="4806" y="661"/>
                  </a:cubicBezTo>
                  <a:cubicBezTo>
                    <a:pt x="4755" y="278"/>
                    <a:pt x="4425" y="1"/>
                    <a:pt x="4045" y="1"/>
                  </a:cubicBezTo>
                  <a:close/>
                </a:path>
              </a:pathLst>
            </a:custGeom>
            <a:solidFill>
              <a:srgbClr val="1D1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4" name="Google Shape;1036;p31">
              <a:extLst>
                <a:ext uri="{FF2B5EF4-FFF2-40B4-BE49-F238E27FC236}">
                  <a16:creationId xmlns:a16="http://schemas.microsoft.com/office/drawing/2014/main" id="{AC2AE2AF-8F38-97AF-4DF4-924E6B9468D2}"/>
                </a:ext>
              </a:extLst>
            </p:cNvPr>
            <p:cNvSpPr/>
            <p:nvPr/>
          </p:nvSpPr>
          <p:spPr>
            <a:xfrm>
              <a:off x="-745547" y="1863653"/>
              <a:ext cx="115713" cy="60481"/>
            </a:xfrm>
            <a:custGeom>
              <a:avLst/>
              <a:gdLst/>
              <a:ahLst/>
              <a:cxnLst/>
              <a:rect l="l" t="t" r="r" b="b"/>
              <a:pathLst>
                <a:path w="1433" h="749" extrusionOk="0">
                  <a:moveTo>
                    <a:pt x="778" y="1"/>
                  </a:moveTo>
                  <a:cubicBezTo>
                    <a:pt x="339" y="1"/>
                    <a:pt x="0" y="178"/>
                    <a:pt x="0" y="178"/>
                  </a:cubicBezTo>
                  <a:cubicBezTo>
                    <a:pt x="0" y="178"/>
                    <a:pt x="292" y="742"/>
                    <a:pt x="754" y="748"/>
                  </a:cubicBezTo>
                  <a:cubicBezTo>
                    <a:pt x="1129" y="748"/>
                    <a:pt x="1433" y="152"/>
                    <a:pt x="1433" y="152"/>
                  </a:cubicBezTo>
                  <a:cubicBezTo>
                    <a:pt x="1209" y="39"/>
                    <a:pt x="982" y="1"/>
                    <a:pt x="778" y="1"/>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5" name="Google Shape;1037;p31">
              <a:extLst>
                <a:ext uri="{FF2B5EF4-FFF2-40B4-BE49-F238E27FC236}">
                  <a16:creationId xmlns:a16="http://schemas.microsoft.com/office/drawing/2014/main" id="{957096C6-7A98-BDC5-AECA-2474D64BCC75}"/>
                </a:ext>
              </a:extLst>
            </p:cNvPr>
            <p:cNvSpPr/>
            <p:nvPr/>
          </p:nvSpPr>
          <p:spPr>
            <a:xfrm>
              <a:off x="-742478" y="1873100"/>
              <a:ext cx="109091" cy="40778"/>
            </a:xfrm>
            <a:custGeom>
              <a:avLst/>
              <a:gdLst/>
              <a:ahLst/>
              <a:cxnLst/>
              <a:rect l="l" t="t" r="r" b="b"/>
              <a:pathLst>
                <a:path w="1351" h="505" extrusionOk="0">
                  <a:moveTo>
                    <a:pt x="701" y="0"/>
                  </a:moveTo>
                  <a:cubicBezTo>
                    <a:pt x="254" y="0"/>
                    <a:pt x="0" y="73"/>
                    <a:pt x="0" y="73"/>
                  </a:cubicBezTo>
                  <a:cubicBezTo>
                    <a:pt x="0" y="73"/>
                    <a:pt x="184" y="498"/>
                    <a:pt x="666" y="504"/>
                  </a:cubicBezTo>
                  <a:cubicBezTo>
                    <a:pt x="675" y="505"/>
                    <a:pt x="685" y="505"/>
                    <a:pt x="695" y="505"/>
                  </a:cubicBezTo>
                  <a:cubicBezTo>
                    <a:pt x="1168" y="505"/>
                    <a:pt x="1350" y="48"/>
                    <a:pt x="1350" y="48"/>
                  </a:cubicBezTo>
                  <a:cubicBezTo>
                    <a:pt x="1104" y="13"/>
                    <a:pt x="886" y="0"/>
                    <a:pt x="70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6" name="Google Shape;1038;p31">
              <a:extLst>
                <a:ext uri="{FF2B5EF4-FFF2-40B4-BE49-F238E27FC236}">
                  <a16:creationId xmlns:a16="http://schemas.microsoft.com/office/drawing/2014/main" id="{60936A25-77DF-A1D7-B209-D704293CCAD7}"/>
                </a:ext>
              </a:extLst>
            </p:cNvPr>
            <p:cNvSpPr/>
            <p:nvPr/>
          </p:nvSpPr>
          <p:spPr>
            <a:xfrm>
              <a:off x="-824438" y="1743418"/>
              <a:ext cx="91246" cy="29635"/>
            </a:xfrm>
            <a:custGeom>
              <a:avLst/>
              <a:gdLst/>
              <a:ahLst/>
              <a:cxnLst/>
              <a:rect l="l" t="t" r="r" b="b"/>
              <a:pathLst>
                <a:path w="1130" h="367" extrusionOk="0">
                  <a:moveTo>
                    <a:pt x="514" y="0"/>
                  </a:moveTo>
                  <a:cubicBezTo>
                    <a:pt x="344" y="0"/>
                    <a:pt x="203" y="59"/>
                    <a:pt x="121" y="113"/>
                  </a:cubicBezTo>
                  <a:cubicBezTo>
                    <a:pt x="77" y="145"/>
                    <a:pt x="45" y="177"/>
                    <a:pt x="26" y="202"/>
                  </a:cubicBezTo>
                  <a:cubicBezTo>
                    <a:pt x="13" y="227"/>
                    <a:pt x="1" y="240"/>
                    <a:pt x="1" y="240"/>
                  </a:cubicBezTo>
                  <a:cubicBezTo>
                    <a:pt x="1" y="240"/>
                    <a:pt x="20" y="240"/>
                    <a:pt x="51" y="234"/>
                  </a:cubicBezTo>
                  <a:cubicBezTo>
                    <a:pt x="83" y="227"/>
                    <a:pt x="127" y="215"/>
                    <a:pt x="185" y="208"/>
                  </a:cubicBezTo>
                  <a:cubicBezTo>
                    <a:pt x="242" y="202"/>
                    <a:pt x="305" y="199"/>
                    <a:pt x="372" y="199"/>
                  </a:cubicBezTo>
                  <a:cubicBezTo>
                    <a:pt x="440" y="199"/>
                    <a:pt x="511" y="202"/>
                    <a:pt x="584" y="208"/>
                  </a:cubicBezTo>
                  <a:cubicBezTo>
                    <a:pt x="723" y="227"/>
                    <a:pt x="857" y="259"/>
                    <a:pt x="964" y="297"/>
                  </a:cubicBezTo>
                  <a:cubicBezTo>
                    <a:pt x="1009" y="310"/>
                    <a:pt x="1047" y="329"/>
                    <a:pt x="1078" y="342"/>
                  </a:cubicBezTo>
                  <a:lnTo>
                    <a:pt x="1129" y="367"/>
                  </a:lnTo>
                  <a:cubicBezTo>
                    <a:pt x="1129" y="367"/>
                    <a:pt x="1123" y="354"/>
                    <a:pt x="1110" y="310"/>
                  </a:cubicBezTo>
                  <a:cubicBezTo>
                    <a:pt x="1098" y="291"/>
                    <a:pt x="1078" y="246"/>
                    <a:pt x="1040" y="208"/>
                  </a:cubicBezTo>
                  <a:cubicBezTo>
                    <a:pt x="971" y="132"/>
                    <a:pt x="819" y="25"/>
                    <a:pt x="603" y="6"/>
                  </a:cubicBezTo>
                  <a:cubicBezTo>
                    <a:pt x="573" y="2"/>
                    <a:pt x="543" y="0"/>
                    <a:pt x="514" y="0"/>
                  </a:cubicBezTo>
                  <a:close/>
                </a:path>
              </a:pathLst>
            </a:custGeom>
            <a:solidFill>
              <a:srgbClr val="1D1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7" name="Google Shape;1039;p31">
              <a:extLst>
                <a:ext uri="{FF2B5EF4-FFF2-40B4-BE49-F238E27FC236}">
                  <a16:creationId xmlns:a16="http://schemas.microsoft.com/office/drawing/2014/main" id="{0BBE5C1E-50F0-1AA1-2D99-F22F9F8BE045}"/>
                </a:ext>
              </a:extLst>
            </p:cNvPr>
            <p:cNvSpPr/>
            <p:nvPr/>
          </p:nvSpPr>
          <p:spPr>
            <a:xfrm>
              <a:off x="-1593324" y="1220331"/>
              <a:ext cx="284154" cy="376126"/>
            </a:xfrm>
            <a:custGeom>
              <a:avLst/>
              <a:gdLst/>
              <a:ahLst/>
              <a:cxnLst/>
              <a:rect l="l" t="t" r="r" b="b"/>
              <a:pathLst>
                <a:path w="3519" h="4658" extrusionOk="0">
                  <a:moveTo>
                    <a:pt x="1357" y="1"/>
                  </a:moveTo>
                  <a:cubicBezTo>
                    <a:pt x="1350" y="1"/>
                    <a:pt x="1344" y="2"/>
                    <a:pt x="1338" y="4"/>
                  </a:cubicBezTo>
                  <a:cubicBezTo>
                    <a:pt x="1293" y="23"/>
                    <a:pt x="1249" y="55"/>
                    <a:pt x="1217" y="87"/>
                  </a:cubicBezTo>
                  <a:cubicBezTo>
                    <a:pt x="1173" y="131"/>
                    <a:pt x="1148" y="182"/>
                    <a:pt x="1148" y="182"/>
                  </a:cubicBezTo>
                  <a:cubicBezTo>
                    <a:pt x="1148" y="182"/>
                    <a:pt x="1832" y="1678"/>
                    <a:pt x="1807" y="1754"/>
                  </a:cubicBezTo>
                  <a:cubicBezTo>
                    <a:pt x="1806" y="1756"/>
                    <a:pt x="1804" y="1757"/>
                    <a:pt x="1802" y="1757"/>
                  </a:cubicBezTo>
                  <a:cubicBezTo>
                    <a:pt x="1725" y="1757"/>
                    <a:pt x="864" y="656"/>
                    <a:pt x="735" y="632"/>
                  </a:cubicBezTo>
                  <a:cubicBezTo>
                    <a:pt x="732" y="631"/>
                    <a:pt x="729" y="631"/>
                    <a:pt x="725" y="631"/>
                  </a:cubicBezTo>
                  <a:cubicBezTo>
                    <a:pt x="689" y="631"/>
                    <a:pt x="643" y="660"/>
                    <a:pt x="609" y="695"/>
                  </a:cubicBezTo>
                  <a:cubicBezTo>
                    <a:pt x="571" y="733"/>
                    <a:pt x="533" y="784"/>
                    <a:pt x="501" y="828"/>
                  </a:cubicBezTo>
                  <a:cubicBezTo>
                    <a:pt x="444" y="911"/>
                    <a:pt x="406" y="987"/>
                    <a:pt x="406" y="987"/>
                  </a:cubicBezTo>
                  <a:lnTo>
                    <a:pt x="355" y="1012"/>
                  </a:lnTo>
                  <a:cubicBezTo>
                    <a:pt x="317" y="1038"/>
                    <a:pt x="260" y="1069"/>
                    <a:pt x="216" y="1107"/>
                  </a:cubicBezTo>
                  <a:cubicBezTo>
                    <a:pt x="184" y="1139"/>
                    <a:pt x="139" y="1164"/>
                    <a:pt x="108" y="1196"/>
                  </a:cubicBezTo>
                  <a:cubicBezTo>
                    <a:pt x="0" y="1297"/>
                    <a:pt x="1021" y="3345"/>
                    <a:pt x="1217" y="3485"/>
                  </a:cubicBezTo>
                  <a:lnTo>
                    <a:pt x="1515" y="3643"/>
                  </a:lnTo>
                  <a:lnTo>
                    <a:pt x="2003" y="4658"/>
                  </a:lnTo>
                  <a:cubicBezTo>
                    <a:pt x="2003" y="4658"/>
                    <a:pt x="2194" y="4626"/>
                    <a:pt x="2422" y="4525"/>
                  </a:cubicBezTo>
                  <a:cubicBezTo>
                    <a:pt x="2549" y="4467"/>
                    <a:pt x="2675" y="4379"/>
                    <a:pt x="2796" y="4271"/>
                  </a:cubicBezTo>
                  <a:cubicBezTo>
                    <a:pt x="2859" y="4208"/>
                    <a:pt x="2923" y="4131"/>
                    <a:pt x="2973" y="4055"/>
                  </a:cubicBezTo>
                  <a:cubicBezTo>
                    <a:pt x="2992" y="4017"/>
                    <a:pt x="2771" y="3453"/>
                    <a:pt x="2771" y="3453"/>
                  </a:cubicBezTo>
                  <a:cubicBezTo>
                    <a:pt x="2771" y="3453"/>
                    <a:pt x="3392" y="2959"/>
                    <a:pt x="3354" y="2527"/>
                  </a:cubicBezTo>
                  <a:cubicBezTo>
                    <a:pt x="3329" y="2274"/>
                    <a:pt x="3303" y="2008"/>
                    <a:pt x="3373" y="1754"/>
                  </a:cubicBezTo>
                  <a:cubicBezTo>
                    <a:pt x="3417" y="1627"/>
                    <a:pt x="3468" y="1500"/>
                    <a:pt x="3493" y="1367"/>
                  </a:cubicBezTo>
                  <a:cubicBezTo>
                    <a:pt x="3519" y="1234"/>
                    <a:pt x="3500" y="1082"/>
                    <a:pt x="3417" y="980"/>
                  </a:cubicBezTo>
                  <a:cubicBezTo>
                    <a:pt x="3405" y="961"/>
                    <a:pt x="3392" y="955"/>
                    <a:pt x="3373" y="949"/>
                  </a:cubicBezTo>
                  <a:cubicBezTo>
                    <a:pt x="3367" y="948"/>
                    <a:pt x="3362" y="947"/>
                    <a:pt x="3357" y="947"/>
                  </a:cubicBezTo>
                  <a:cubicBezTo>
                    <a:pt x="3331" y="947"/>
                    <a:pt x="3306" y="959"/>
                    <a:pt x="3290" y="980"/>
                  </a:cubicBezTo>
                  <a:lnTo>
                    <a:pt x="3278" y="987"/>
                  </a:lnTo>
                  <a:cubicBezTo>
                    <a:pt x="3005" y="1240"/>
                    <a:pt x="2815" y="1595"/>
                    <a:pt x="2758" y="1970"/>
                  </a:cubicBezTo>
                  <a:cubicBezTo>
                    <a:pt x="2758" y="1970"/>
                    <a:pt x="2003" y="949"/>
                    <a:pt x="1896" y="606"/>
                  </a:cubicBezTo>
                  <a:cubicBezTo>
                    <a:pt x="1896" y="606"/>
                    <a:pt x="1517" y="1"/>
                    <a:pt x="1357" y="1"/>
                  </a:cubicBez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8" name="Google Shape;1040;p31">
              <a:extLst>
                <a:ext uri="{FF2B5EF4-FFF2-40B4-BE49-F238E27FC236}">
                  <a16:creationId xmlns:a16="http://schemas.microsoft.com/office/drawing/2014/main" id="{A98C4767-5998-B746-7277-9A342273440F}"/>
                </a:ext>
              </a:extLst>
            </p:cNvPr>
            <p:cNvSpPr/>
            <p:nvPr/>
          </p:nvSpPr>
          <p:spPr>
            <a:xfrm>
              <a:off x="-1593324" y="1227759"/>
              <a:ext cx="195573" cy="368697"/>
            </a:xfrm>
            <a:custGeom>
              <a:avLst/>
              <a:gdLst/>
              <a:ahLst/>
              <a:cxnLst/>
              <a:rect l="l" t="t" r="r" b="b"/>
              <a:pathLst>
                <a:path w="2422" h="4566" extrusionOk="0">
                  <a:moveTo>
                    <a:pt x="1211" y="1"/>
                  </a:moveTo>
                  <a:cubicBezTo>
                    <a:pt x="1167" y="45"/>
                    <a:pt x="1141" y="96"/>
                    <a:pt x="1141" y="96"/>
                  </a:cubicBezTo>
                  <a:cubicBezTo>
                    <a:pt x="1141" y="96"/>
                    <a:pt x="1820" y="1592"/>
                    <a:pt x="1801" y="1675"/>
                  </a:cubicBezTo>
                  <a:cubicBezTo>
                    <a:pt x="1800" y="1677"/>
                    <a:pt x="1798" y="1678"/>
                    <a:pt x="1796" y="1678"/>
                  </a:cubicBezTo>
                  <a:cubicBezTo>
                    <a:pt x="1723" y="1678"/>
                    <a:pt x="858" y="571"/>
                    <a:pt x="729" y="546"/>
                  </a:cubicBezTo>
                  <a:cubicBezTo>
                    <a:pt x="726" y="546"/>
                    <a:pt x="722" y="545"/>
                    <a:pt x="719" y="545"/>
                  </a:cubicBezTo>
                  <a:cubicBezTo>
                    <a:pt x="682" y="545"/>
                    <a:pt x="637" y="575"/>
                    <a:pt x="602" y="610"/>
                  </a:cubicBezTo>
                  <a:cubicBezTo>
                    <a:pt x="564" y="648"/>
                    <a:pt x="520" y="698"/>
                    <a:pt x="488" y="743"/>
                  </a:cubicBezTo>
                  <a:cubicBezTo>
                    <a:pt x="431" y="825"/>
                    <a:pt x="393" y="901"/>
                    <a:pt x="393" y="901"/>
                  </a:cubicBezTo>
                  <a:lnTo>
                    <a:pt x="349" y="927"/>
                  </a:lnTo>
                  <a:cubicBezTo>
                    <a:pt x="311" y="952"/>
                    <a:pt x="254" y="984"/>
                    <a:pt x="203" y="1022"/>
                  </a:cubicBezTo>
                  <a:cubicBezTo>
                    <a:pt x="184" y="1047"/>
                    <a:pt x="139" y="1072"/>
                    <a:pt x="108" y="1104"/>
                  </a:cubicBezTo>
                  <a:cubicBezTo>
                    <a:pt x="0" y="1205"/>
                    <a:pt x="1021" y="3253"/>
                    <a:pt x="1217" y="3393"/>
                  </a:cubicBezTo>
                  <a:lnTo>
                    <a:pt x="1515" y="3551"/>
                  </a:lnTo>
                  <a:lnTo>
                    <a:pt x="2003" y="4566"/>
                  </a:lnTo>
                  <a:cubicBezTo>
                    <a:pt x="2003" y="4566"/>
                    <a:pt x="2194" y="4534"/>
                    <a:pt x="2422" y="4433"/>
                  </a:cubicBezTo>
                  <a:cubicBezTo>
                    <a:pt x="2168" y="4033"/>
                    <a:pt x="2029" y="3577"/>
                    <a:pt x="2003" y="3107"/>
                  </a:cubicBezTo>
                  <a:cubicBezTo>
                    <a:pt x="1978" y="2657"/>
                    <a:pt x="2073" y="2201"/>
                    <a:pt x="2010" y="1757"/>
                  </a:cubicBezTo>
                  <a:cubicBezTo>
                    <a:pt x="1972" y="1484"/>
                    <a:pt x="1877" y="1212"/>
                    <a:pt x="1756" y="958"/>
                  </a:cubicBezTo>
                  <a:cubicBezTo>
                    <a:pt x="1629" y="692"/>
                    <a:pt x="1496" y="426"/>
                    <a:pt x="1338" y="172"/>
                  </a:cubicBezTo>
                  <a:cubicBezTo>
                    <a:pt x="1293" y="102"/>
                    <a:pt x="1249" y="45"/>
                    <a:pt x="1211" y="1"/>
                  </a:cubicBezTo>
                  <a:close/>
                </a:path>
              </a:pathLst>
            </a:custGeom>
            <a:solidFill>
              <a:srgbClr val="E3978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9" name="Google Shape;1041;p31">
              <a:extLst>
                <a:ext uri="{FF2B5EF4-FFF2-40B4-BE49-F238E27FC236}">
                  <a16:creationId xmlns:a16="http://schemas.microsoft.com/office/drawing/2014/main" id="{4B1BC1F7-88F8-4497-2A76-F8869ED31FB7}"/>
                </a:ext>
              </a:extLst>
            </p:cNvPr>
            <p:cNvSpPr/>
            <p:nvPr/>
          </p:nvSpPr>
          <p:spPr>
            <a:xfrm>
              <a:off x="-1552384" y="1277420"/>
              <a:ext cx="55878" cy="75904"/>
            </a:xfrm>
            <a:custGeom>
              <a:avLst/>
              <a:gdLst/>
              <a:ahLst/>
              <a:cxnLst/>
              <a:rect l="l" t="t" r="r" b="b"/>
              <a:pathLst>
                <a:path w="692" h="940" extrusionOk="0">
                  <a:moveTo>
                    <a:pt x="102" y="1"/>
                  </a:moveTo>
                  <a:cubicBezTo>
                    <a:pt x="70" y="26"/>
                    <a:pt x="32" y="83"/>
                    <a:pt x="0" y="134"/>
                  </a:cubicBezTo>
                  <a:cubicBezTo>
                    <a:pt x="26" y="172"/>
                    <a:pt x="45" y="204"/>
                    <a:pt x="70" y="242"/>
                  </a:cubicBezTo>
                  <a:cubicBezTo>
                    <a:pt x="216" y="457"/>
                    <a:pt x="374" y="629"/>
                    <a:pt x="488" y="749"/>
                  </a:cubicBezTo>
                  <a:cubicBezTo>
                    <a:pt x="603" y="857"/>
                    <a:pt x="679" y="933"/>
                    <a:pt x="691" y="939"/>
                  </a:cubicBezTo>
                  <a:cubicBezTo>
                    <a:pt x="679" y="933"/>
                    <a:pt x="634" y="838"/>
                    <a:pt x="552" y="698"/>
                  </a:cubicBezTo>
                  <a:cubicBezTo>
                    <a:pt x="469" y="552"/>
                    <a:pt x="349" y="350"/>
                    <a:pt x="203" y="147"/>
                  </a:cubicBezTo>
                  <a:cubicBezTo>
                    <a:pt x="171" y="96"/>
                    <a:pt x="133" y="45"/>
                    <a:pt x="102" y="1"/>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0" name="Google Shape;1042;p31">
              <a:extLst>
                <a:ext uri="{FF2B5EF4-FFF2-40B4-BE49-F238E27FC236}">
                  <a16:creationId xmlns:a16="http://schemas.microsoft.com/office/drawing/2014/main" id="{8FDFECD9-2B1D-7A0E-CAF2-C287B93C1204}"/>
                </a:ext>
              </a:extLst>
            </p:cNvPr>
            <p:cNvSpPr/>
            <p:nvPr/>
          </p:nvSpPr>
          <p:spPr>
            <a:xfrm>
              <a:off x="-1575963" y="1302048"/>
              <a:ext cx="39002" cy="55878"/>
            </a:xfrm>
            <a:custGeom>
              <a:avLst/>
              <a:gdLst/>
              <a:ahLst/>
              <a:cxnLst/>
              <a:rect l="l" t="t" r="r" b="b"/>
              <a:pathLst>
                <a:path w="483" h="692" extrusionOk="0">
                  <a:moveTo>
                    <a:pt x="146" y="0"/>
                  </a:moveTo>
                  <a:cubicBezTo>
                    <a:pt x="108" y="26"/>
                    <a:pt x="51" y="57"/>
                    <a:pt x="1" y="95"/>
                  </a:cubicBezTo>
                  <a:cubicBezTo>
                    <a:pt x="222" y="438"/>
                    <a:pt x="463" y="672"/>
                    <a:pt x="482" y="691"/>
                  </a:cubicBezTo>
                  <a:cubicBezTo>
                    <a:pt x="476" y="666"/>
                    <a:pt x="362" y="349"/>
                    <a:pt x="146" y="0"/>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1" name="Google Shape;1043;p31">
              <a:extLst>
                <a:ext uri="{FF2B5EF4-FFF2-40B4-BE49-F238E27FC236}">
                  <a16:creationId xmlns:a16="http://schemas.microsoft.com/office/drawing/2014/main" id="{F889F300-26AC-9C39-0A79-07BAAE9E48AA}"/>
                </a:ext>
              </a:extLst>
            </p:cNvPr>
            <p:cNvSpPr/>
            <p:nvPr/>
          </p:nvSpPr>
          <p:spPr>
            <a:xfrm>
              <a:off x="-1390645" y="1296799"/>
              <a:ext cx="82040" cy="268408"/>
            </a:xfrm>
            <a:custGeom>
              <a:avLst/>
              <a:gdLst/>
              <a:ahLst/>
              <a:cxnLst/>
              <a:rect l="l" t="t" r="r" b="b"/>
              <a:pathLst>
                <a:path w="1016" h="3324" extrusionOk="0">
                  <a:moveTo>
                    <a:pt x="865" y="1"/>
                  </a:moveTo>
                  <a:cubicBezTo>
                    <a:pt x="837" y="1"/>
                    <a:pt x="809" y="23"/>
                    <a:pt x="787" y="40"/>
                  </a:cubicBezTo>
                  <a:cubicBezTo>
                    <a:pt x="793" y="65"/>
                    <a:pt x="799" y="97"/>
                    <a:pt x="799" y="122"/>
                  </a:cubicBezTo>
                  <a:cubicBezTo>
                    <a:pt x="831" y="344"/>
                    <a:pt x="736" y="566"/>
                    <a:pt x="698" y="788"/>
                  </a:cubicBezTo>
                  <a:cubicBezTo>
                    <a:pt x="641" y="1099"/>
                    <a:pt x="704" y="1422"/>
                    <a:pt x="597" y="1714"/>
                  </a:cubicBezTo>
                  <a:cubicBezTo>
                    <a:pt x="502" y="1961"/>
                    <a:pt x="305" y="2151"/>
                    <a:pt x="127" y="2348"/>
                  </a:cubicBezTo>
                  <a:cubicBezTo>
                    <a:pt x="70" y="2411"/>
                    <a:pt x="20" y="2474"/>
                    <a:pt x="7" y="2557"/>
                  </a:cubicBezTo>
                  <a:cubicBezTo>
                    <a:pt x="1" y="2614"/>
                    <a:pt x="26" y="2690"/>
                    <a:pt x="58" y="2753"/>
                  </a:cubicBezTo>
                  <a:cubicBezTo>
                    <a:pt x="134" y="2944"/>
                    <a:pt x="223" y="3134"/>
                    <a:pt x="292" y="3324"/>
                  </a:cubicBezTo>
                  <a:cubicBezTo>
                    <a:pt x="356" y="3261"/>
                    <a:pt x="419" y="3191"/>
                    <a:pt x="470" y="3108"/>
                  </a:cubicBezTo>
                  <a:cubicBezTo>
                    <a:pt x="495" y="3070"/>
                    <a:pt x="273" y="2506"/>
                    <a:pt x="273" y="2506"/>
                  </a:cubicBezTo>
                  <a:cubicBezTo>
                    <a:pt x="273" y="2506"/>
                    <a:pt x="888" y="2018"/>
                    <a:pt x="850" y="1580"/>
                  </a:cubicBezTo>
                  <a:cubicBezTo>
                    <a:pt x="825" y="1327"/>
                    <a:pt x="799" y="1067"/>
                    <a:pt x="876" y="813"/>
                  </a:cubicBezTo>
                  <a:cubicBezTo>
                    <a:pt x="914" y="686"/>
                    <a:pt x="971" y="560"/>
                    <a:pt x="990" y="420"/>
                  </a:cubicBezTo>
                  <a:cubicBezTo>
                    <a:pt x="1015" y="287"/>
                    <a:pt x="996" y="135"/>
                    <a:pt x="914" y="33"/>
                  </a:cubicBezTo>
                  <a:cubicBezTo>
                    <a:pt x="907" y="21"/>
                    <a:pt x="888" y="8"/>
                    <a:pt x="876" y="2"/>
                  </a:cubicBezTo>
                  <a:cubicBezTo>
                    <a:pt x="872" y="1"/>
                    <a:pt x="869" y="1"/>
                    <a:pt x="865" y="1"/>
                  </a:cubicBezTo>
                  <a:close/>
                </a:path>
              </a:pathLst>
            </a:custGeom>
            <a:solidFill>
              <a:srgbClr val="F4D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2" name="Google Shape;1044;p31">
              <a:extLst>
                <a:ext uri="{FF2B5EF4-FFF2-40B4-BE49-F238E27FC236}">
                  <a16:creationId xmlns:a16="http://schemas.microsoft.com/office/drawing/2014/main" id="{CA9D8136-09D3-5DBC-7B33-E0EAD9F743E5}"/>
                </a:ext>
              </a:extLst>
            </p:cNvPr>
            <p:cNvSpPr/>
            <p:nvPr/>
          </p:nvSpPr>
          <p:spPr>
            <a:xfrm>
              <a:off x="-1454113" y="1391113"/>
              <a:ext cx="54828" cy="94233"/>
            </a:xfrm>
            <a:custGeom>
              <a:avLst/>
              <a:gdLst/>
              <a:ahLst/>
              <a:cxnLst/>
              <a:rect l="l" t="t" r="r" b="b"/>
              <a:pathLst>
                <a:path w="679" h="1167" extrusionOk="0">
                  <a:moveTo>
                    <a:pt x="679" y="0"/>
                  </a:moveTo>
                  <a:cubicBezTo>
                    <a:pt x="679" y="0"/>
                    <a:pt x="678" y="0"/>
                    <a:pt x="678" y="1"/>
                  </a:cubicBezTo>
                  <a:lnTo>
                    <a:pt x="678" y="1"/>
                  </a:lnTo>
                  <a:cubicBezTo>
                    <a:pt x="678" y="0"/>
                    <a:pt x="679" y="0"/>
                    <a:pt x="679" y="0"/>
                  </a:cubicBezTo>
                  <a:close/>
                  <a:moveTo>
                    <a:pt x="678" y="1"/>
                  </a:moveTo>
                  <a:cubicBezTo>
                    <a:pt x="444" y="58"/>
                    <a:pt x="254" y="248"/>
                    <a:pt x="153" y="457"/>
                  </a:cubicBezTo>
                  <a:cubicBezTo>
                    <a:pt x="51" y="666"/>
                    <a:pt x="0" y="932"/>
                    <a:pt x="20" y="1167"/>
                  </a:cubicBezTo>
                  <a:cubicBezTo>
                    <a:pt x="121" y="996"/>
                    <a:pt x="127" y="767"/>
                    <a:pt x="216" y="596"/>
                  </a:cubicBezTo>
                  <a:cubicBezTo>
                    <a:pt x="286" y="438"/>
                    <a:pt x="494" y="46"/>
                    <a:pt x="678" y="1"/>
                  </a:cubicBezTo>
                  <a:close/>
                </a:path>
              </a:pathLst>
            </a:custGeom>
            <a:solidFill>
              <a:srgbClr val="E07C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3" name="Google Shape;1045;p31">
              <a:extLst>
                <a:ext uri="{FF2B5EF4-FFF2-40B4-BE49-F238E27FC236}">
                  <a16:creationId xmlns:a16="http://schemas.microsoft.com/office/drawing/2014/main" id="{323B5D50-0F91-13B6-5C4E-7006F3C00DA8}"/>
                </a:ext>
              </a:extLst>
            </p:cNvPr>
            <p:cNvSpPr/>
            <p:nvPr/>
          </p:nvSpPr>
          <p:spPr>
            <a:xfrm>
              <a:off x="-1443858" y="1535976"/>
              <a:ext cx="293440" cy="505889"/>
            </a:xfrm>
            <a:custGeom>
              <a:avLst/>
              <a:gdLst/>
              <a:ahLst/>
              <a:cxnLst/>
              <a:rect l="l" t="t" r="r" b="b"/>
              <a:pathLst>
                <a:path w="3634" h="6265" extrusionOk="0">
                  <a:moveTo>
                    <a:pt x="1103" y="1"/>
                  </a:moveTo>
                  <a:lnTo>
                    <a:pt x="818" y="115"/>
                  </a:lnTo>
                  <a:lnTo>
                    <a:pt x="362" y="286"/>
                  </a:lnTo>
                  <a:lnTo>
                    <a:pt x="0" y="425"/>
                  </a:lnTo>
                  <a:cubicBezTo>
                    <a:pt x="0" y="425"/>
                    <a:pt x="856" y="4394"/>
                    <a:pt x="2023" y="6264"/>
                  </a:cubicBezTo>
                  <a:lnTo>
                    <a:pt x="3633" y="4996"/>
                  </a:lnTo>
                  <a:cubicBezTo>
                    <a:pt x="3608" y="4933"/>
                    <a:pt x="3595" y="4876"/>
                    <a:pt x="3570" y="4813"/>
                  </a:cubicBezTo>
                  <a:cubicBezTo>
                    <a:pt x="2948" y="3221"/>
                    <a:pt x="1103" y="1"/>
                    <a:pt x="1103" y="1"/>
                  </a:cubicBezTo>
                  <a:close/>
                </a:path>
              </a:pathLst>
            </a:custGeom>
            <a:solidFill>
              <a:srgbClr val="ECB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4" name="Google Shape;1046;p31">
              <a:extLst>
                <a:ext uri="{FF2B5EF4-FFF2-40B4-BE49-F238E27FC236}">
                  <a16:creationId xmlns:a16="http://schemas.microsoft.com/office/drawing/2014/main" id="{648B5ED8-49B6-0C99-1B7A-3BDE9DE0A3E1}"/>
                </a:ext>
              </a:extLst>
            </p:cNvPr>
            <p:cNvSpPr/>
            <p:nvPr/>
          </p:nvSpPr>
          <p:spPr>
            <a:xfrm>
              <a:off x="-1444424" y="1557455"/>
              <a:ext cx="179262" cy="483925"/>
            </a:xfrm>
            <a:custGeom>
              <a:avLst/>
              <a:gdLst/>
              <a:ahLst/>
              <a:cxnLst/>
              <a:rect l="l" t="t" r="r" b="b"/>
              <a:pathLst>
                <a:path w="2220" h="5993" extrusionOk="0">
                  <a:moveTo>
                    <a:pt x="400" y="1"/>
                  </a:moveTo>
                  <a:lnTo>
                    <a:pt x="356" y="14"/>
                  </a:lnTo>
                  <a:lnTo>
                    <a:pt x="1" y="153"/>
                  </a:lnTo>
                  <a:cubicBezTo>
                    <a:pt x="1" y="153"/>
                    <a:pt x="857" y="4122"/>
                    <a:pt x="2023" y="5992"/>
                  </a:cubicBezTo>
                  <a:lnTo>
                    <a:pt x="2220" y="5840"/>
                  </a:lnTo>
                  <a:cubicBezTo>
                    <a:pt x="1009" y="3722"/>
                    <a:pt x="400" y="1"/>
                    <a:pt x="400" y="1"/>
                  </a:cubicBezTo>
                  <a:close/>
                </a:path>
              </a:pathLst>
            </a:custGeom>
            <a:solidFill>
              <a:srgbClr val="E3978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5" name="Google Shape;1047;p31">
              <a:extLst>
                <a:ext uri="{FF2B5EF4-FFF2-40B4-BE49-F238E27FC236}">
                  <a16:creationId xmlns:a16="http://schemas.microsoft.com/office/drawing/2014/main" id="{C0182E90-45E8-60F6-0848-1FC79E6FA93F}"/>
                </a:ext>
              </a:extLst>
            </p:cNvPr>
            <p:cNvSpPr/>
            <p:nvPr/>
          </p:nvSpPr>
          <p:spPr>
            <a:xfrm>
              <a:off x="-1375303" y="1535976"/>
              <a:ext cx="224884" cy="403985"/>
            </a:xfrm>
            <a:custGeom>
              <a:avLst/>
              <a:gdLst/>
              <a:ahLst/>
              <a:cxnLst/>
              <a:rect l="l" t="t" r="r" b="b"/>
              <a:pathLst>
                <a:path w="2785" h="5003" extrusionOk="0">
                  <a:moveTo>
                    <a:pt x="254" y="1"/>
                  </a:moveTo>
                  <a:lnTo>
                    <a:pt x="1" y="102"/>
                  </a:lnTo>
                  <a:lnTo>
                    <a:pt x="2778" y="5003"/>
                  </a:lnTo>
                  <a:lnTo>
                    <a:pt x="2784" y="4996"/>
                  </a:lnTo>
                  <a:lnTo>
                    <a:pt x="2721" y="4813"/>
                  </a:lnTo>
                  <a:cubicBezTo>
                    <a:pt x="2099" y="3221"/>
                    <a:pt x="254" y="1"/>
                    <a:pt x="254" y="1"/>
                  </a:cubicBezTo>
                  <a:close/>
                </a:path>
              </a:pathLst>
            </a:custGeom>
            <a:solidFill>
              <a:srgbClr val="F4D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6" name="Google Shape;1048;p31">
              <a:extLst>
                <a:ext uri="{FF2B5EF4-FFF2-40B4-BE49-F238E27FC236}">
                  <a16:creationId xmlns:a16="http://schemas.microsoft.com/office/drawing/2014/main" id="{5F2855E8-2F94-823F-0C94-840B8FEBBB38}"/>
                </a:ext>
              </a:extLst>
            </p:cNvPr>
            <p:cNvSpPr/>
            <p:nvPr/>
          </p:nvSpPr>
          <p:spPr>
            <a:xfrm>
              <a:off x="-1307151" y="1888200"/>
              <a:ext cx="341485" cy="572426"/>
            </a:xfrm>
            <a:custGeom>
              <a:avLst/>
              <a:gdLst/>
              <a:ahLst/>
              <a:cxnLst/>
              <a:rect l="l" t="t" r="r" b="b"/>
              <a:pathLst>
                <a:path w="4229" h="7089" extrusionOk="0">
                  <a:moveTo>
                    <a:pt x="2168" y="0"/>
                  </a:moveTo>
                  <a:lnTo>
                    <a:pt x="450" y="1604"/>
                  </a:lnTo>
                  <a:lnTo>
                    <a:pt x="0" y="2023"/>
                  </a:lnTo>
                  <a:cubicBezTo>
                    <a:pt x="0" y="2023"/>
                    <a:pt x="2301" y="5072"/>
                    <a:pt x="2764" y="5408"/>
                  </a:cubicBezTo>
                  <a:cubicBezTo>
                    <a:pt x="3297" y="5789"/>
                    <a:pt x="3728" y="6340"/>
                    <a:pt x="3982" y="6708"/>
                  </a:cubicBezTo>
                  <a:cubicBezTo>
                    <a:pt x="4140" y="6936"/>
                    <a:pt x="4229" y="7089"/>
                    <a:pt x="4229" y="7089"/>
                  </a:cubicBezTo>
                  <a:lnTo>
                    <a:pt x="4077" y="2765"/>
                  </a:lnTo>
                  <a:cubicBezTo>
                    <a:pt x="4077" y="2765"/>
                    <a:pt x="2796" y="787"/>
                    <a:pt x="2669" y="603"/>
                  </a:cubicBezTo>
                  <a:cubicBezTo>
                    <a:pt x="2536" y="419"/>
                    <a:pt x="2168" y="0"/>
                    <a:pt x="2168"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7" name="Google Shape;1049;p31">
              <a:extLst>
                <a:ext uri="{FF2B5EF4-FFF2-40B4-BE49-F238E27FC236}">
                  <a16:creationId xmlns:a16="http://schemas.microsoft.com/office/drawing/2014/main" id="{A268901E-C842-512B-F6A4-65E3ED87CEE7}"/>
                </a:ext>
              </a:extLst>
            </p:cNvPr>
            <p:cNvSpPr/>
            <p:nvPr/>
          </p:nvSpPr>
          <p:spPr>
            <a:xfrm>
              <a:off x="-622244" y="2041218"/>
              <a:ext cx="93264" cy="505405"/>
            </a:xfrm>
            <a:custGeom>
              <a:avLst/>
              <a:gdLst/>
              <a:ahLst/>
              <a:cxnLst/>
              <a:rect l="l" t="t" r="r" b="b"/>
              <a:pathLst>
                <a:path w="1155" h="6259" extrusionOk="0">
                  <a:moveTo>
                    <a:pt x="430" y="0"/>
                  </a:moveTo>
                  <a:cubicBezTo>
                    <a:pt x="318" y="0"/>
                    <a:pt x="102" y="39"/>
                    <a:pt x="1" y="293"/>
                  </a:cubicBezTo>
                  <a:cubicBezTo>
                    <a:pt x="1" y="293"/>
                    <a:pt x="939" y="5802"/>
                    <a:pt x="996" y="6259"/>
                  </a:cubicBezTo>
                  <a:cubicBezTo>
                    <a:pt x="996" y="6259"/>
                    <a:pt x="1155" y="1085"/>
                    <a:pt x="502" y="7"/>
                  </a:cubicBezTo>
                  <a:cubicBezTo>
                    <a:pt x="500" y="6"/>
                    <a:pt x="472" y="0"/>
                    <a:pt x="430"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8" name="Google Shape;1050;p31">
              <a:extLst>
                <a:ext uri="{FF2B5EF4-FFF2-40B4-BE49-F238E27FC236}">
                  <a16:creationId xmlns:a16="http://schemas.microsoft.com/office/drawing/2014/main" id="{B49044F7-7FFA-DB69-453C-2B4267D93149}"/>
                </a:ext>
              </a:extLst>
            </p:cNvPr>
            <p:cNvSpPr/>
            <p:nvPr/>
          </p:nvSpPr>
          <p:spPr>
            <a:xfrm>
              <a:off x="-1001034" y="2062294"/>
              <a:ext cx="151080" cy="626689"/>
            </a:xfrm>
            <a:custGeom>
              <a:avLst/>
              <a:gdLst/>
              <a:ahLst/>
              <a:cxnLst/>
              <a:rect l="l" t="t" r="r" b="b"/>
              <a:pathLst>
                <a:path w="1871" h="7761" extrusionOk="0">
                  <a:moveTo>
                    <a:pt x="939" y="0"/>
                  </a:moveTo>
                  <a:lnTo>
                    <a:pt x="939" y="0"/>
                  </a:lnTo>
                  <a:cubicBezTo>
                    <a:pt x="362" y="51"/>
                    <a:pt x="0" y="178"/>
                    <a:pt x="0" y="178"/>
                  </a:cubicBezTo>
                  <a:cubicBezTo>
                    <a:pt x="1350" y="3535"/>
                    <a:pt x="129" y="7760"/>
                    <a:pt x="140" y="7760"/>
                  </a:cubicBezTo>
                  <a:cubicBezTo>
                    <a:pt x="140" y="7760"/>
                    <a:pt x="140" y="7760"/>
                    <a:pt x="140" y="7760"/>
                  </a:cubicBezTo>
                  <a:cubicBezTo>
                    <a:pt x="1871" y="6790"/>
                    <a:pt x="939" y="0"/>
                    <a:pt x="939"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9923513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1"/>
                                        </p:tgtEl>
                                        <p:attrNameLst>
                                          <p:attrName>style.visibility</p:attrName>
                                        </p:attrNameLst>
                                      </p:cBhvr>
                                      <p:to>
                                        <p:strVal val="visible"/>
                                      </p:to>
                                    </p:set>
                                    <p:anim calcmode="lin" valueType="num">
                                      <p:cBhvr additive="base">
                                        <p:cTn id="7" dur="500" fill="hold"/>
                                        <p:tgtEl>
                                          <p:spTgt spid="1801"/>
                                        </p:tgtEl>
                                        <p:attrNameLst>
                                          <p:attrName>ppt_x</p:attrName>
                                        </p:attrNameLst>
                                      </p:cBhvr>
                                      <p:tavLst>
                                        <p:tav tm="0">
                                          <p:val>
                                            <p:strVal val="#ppt_x"/>
                                          </p:val>
                                        </p:tav>
                                        <p:tav tm="100000">
                                          <p:val>
                                            <p:strVal val="#ppt_x"/>
                                          </p:val>
                                        </p:tav>
                                      </p:tavLst>
                                    </p:anim>
                                    <p:anim calcmode="lin" valueType="num">
                                      <p:cBhvr additive="base">
                                        <p:cTn id="8" dur="500" fill="hold"/>
                                        <p:tgtEl>
                                          <p:spTgt spid="18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738"/>
                                        </p:tgtEl>
                                        <p:attrNameLst>
                                          <p:attrName>style.visibility</p:attrName>
                                        </p:attrNameLst>
                                      </p:cBhvr>
                                      <p:to>
                                        <p:strVal val="visible"/>
                                      </p:to>
                                    </p:set>
                                    <p:animEffect transition="in" filter="fade">
                                      <p:cBhvr>
                                        <p:cTn id="11" dur="1000"/>
                                        <p:tgtEl>
                                          <p:spTgt spid="1738"/>
                                        </p:tgtEl>
                                      </p:cBhvr>
                                    </p:animEffect>
                                    <p:anim calcmode="lin" valueType="num">
                                      <p:cBhvr>
                                        <p:cTn id="12" dur="1000" fill="hold"/>
                                        <p:tgtEl>
                                          <p:spTgt spid="1738"/>
                                        </p:tgtEl>
                                        <p:attrNameLst>
                                          <p:attrName>ppt_x</p:attrName>
                                        </p:attrNameLst>
                                      </p:cBhvr>
                                      <p:tavLst>
                                        <p:tav tm="0">
                                          <p:val>
                                            <p:strVal val="#ppt_x"/>
                                          </p:val>
                                        </p:tav>
                                        <p:tav tm="100000">
                                          <p:val>
                                            <p:strVal val="#ppt_x"/>
                                          </p:val>
                                        </p:tav>
                                      </p:tavLst>
                                    </p:anim>
                                    <p:anim calcmode="lin" valueType="num">
                                      <p:cBhvr>
                                        <p:cTn id="13" dur="1000" fill="hold"/>
                                        <p:tgtEl>
                                          <p:spTgt spid="173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777"/>
                                        </p:tgtEl>
                                        <p:attrNameLst>
                                          <p:attrName>style.visibility</p:attrName>
                                        </p:attrNameLst>
                                      </p:cBhvr>
                                      <p:to>
                                        <p:strVal val="visible"/>
                                      </p:to>
                                    </p:set>
                                    <p:animEffect transition="in" filter="wheel(1)">
                                      <p:cBhvr>
                                        <p:cTn id="18" dur="2000"/>
                                        <p:tgtEl>
                                          <p:spTgt spid="177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41"/>
                                        </p:tgtEl>
                                        <p:attrNameLst>
                                          <p:attrName>style.visibility</p:attrName>
                                        </p:attrNameLst>
                                      </p:cBhvr>
                                      <p:to>
                                        <p:strVal val="visible"/>
                                      </p:to>
                                    </p:set>
                                    <p:animEffect transition="in" filter="wheel(1)">
                                      <p:cBhvr>
                                        <p:cTn id="21" dur="2000"/>
                                        <p:tgtEl>
                                          <p:spTgt spid="174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743"/>
                                        </p:tgtEl>
                                        <p:attrNameLst>
                                          <p:attrName>style.visibility</p:attrName>
                                        </p:attrNameLst>
                                      </p:cBhvr>
                                      <p:to>
                                        <p:strVal val="visible"/>
                                      </p:to>
                                    </p:set>
                                    <p:animEffect transition="in" filter="circle(in)">
                                      <p:cBhvr>
                                        <p:cTn id="26" dur="2000"/>
                                        <p:tgtEl>
                                          <p:spTgt spid="174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742"/>
                                        </p:tgtEl>
                                        <p:attrNameLst>
                                          <p:attrName>style.visibility</p:attrName>
                                        </p:attrNameLst>
                                      </p:cBhvr>
                                      <p:to>
                                        <p:strVal val="visible"/>
                                      </p:to>
                                    </p:set>
                                    <p:animEffect transition="in" filter="circle(in)">
                                      <p:cBhvr>
                                        <p:cTn id="29" dur="2000"/>
                                        <p:tgtEl>
                                          <p:spTgt spid="1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 grpId="0"/>
      <p:bldP spid="17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2103759" y="436900"/>
            <a:ext cx="4764961" cy="572700"/>
          </a:xfrm>
          <a:prstGeom prst="rect">
            <a:avLst/>
          </a:prstGeom>
        </p:spPr>
        <p:txBody>
          <a:bodyPr spcFirstLastPara="1" wrap="square" lIns="91425" tIns="91425" rIns="91425" bIns="91425" anchor="t" anchorCtr="0">
            <a:noAutofit/>
          </a:bodyPr>
          <a:lstStyle/>
          <a:p>
            <a:r>
              <a:rPr lang="en-US" sz="2800" b="1" i="1">
                <a:solidFill>
                  <a:schemeClr val="bg1">
                    <a:lumMod val="75000"/>
                  </a:schemeClr>
                </a:solidFill>
                <a:effectLst/>
                <a:latin typeface="Times New Roman" panose="02020603050405020304" pitchFamily="18" charset="0"/>
                <a:ea typeface="Times New Roman" panose="02020603050405020304" pitchFamily="18" charset="0"/>
              </a:rPr>
              <a:t>Hoạt động luyện tập</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CB8C1251-035D-EE14-1900-E0446897A3A3}"/>
              </a:ext>
            </a:extLst>
          </p:cNvPr>
          <p:cNvPicPr>
            <a:picLocks noChangeAspect="1"/>
          </p:cNvPicPr>
          <p:nvPr/>
        </p:nvPicPr>
        <p:blipFill>
          <a:blip r:embed="rId3"/>
          <a:stretch>
            <a:fillRect/>
          </a:stretch>
        </p:blipFill>
        <p:spPr>
          <a:xfrm>
            <a:off x="5458964" y="1887798"/>
            <a:ext cx="2438657" cy="2856777"/>
          </a:xfrm>
          <a:prstGeom prst="rect">
            <a:avLst/>
          </a:prstGeom>
        </p:spPr>
      </p:pic>
      <p:pic>
        <p:nvPicPr>
          <p:cNvPr id="6" name="图片 11" descr="图片包含 物体&#10;&#10;已生成高可信度的说明">
            <a:extLst>
              <a:ext uri="{FF2B5EF4-FFF2-40B4-BE49-F238E27FC236}">
                <a16:creationId xmlns:a16="http://schemas.microsoft.com/office/drawing/2014/main" id="{85E474C4-5D68-F0D5-060F-CCB9474FB09B}"/>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flipH="1">
            <a:off x="3220464" y="3793520"/>
            <a:ext cx="853858" cy="770605"/>
          </a:xfrm>
          <a:prstGeom prst="rect">
            <a:avLst/>
          </a:prstGeom>
        </p:spPr>
      </p:pic>
      <p:grpSp>
        <p:nvGrpSpPr>
          <p:cNvPr id="7" name="Google Shape;558;p50">
            <a:extLst>
              <a:ext uri="{FF2B5EF4-FFF2-40B4-BE49-F238E27FC236}">
                <a16:creationId xmlns:a16="http://schemas.microsoft.com/office/drawing/2014/main" id="{104A1B69-1771-070F-129D-ACA03418F24B}"/>
              </a:ext>
            </a:extLst>
          </p:cNvPr>
          <p:cNvGrpSpPr/>
          <p:nvPr/>
        </p:nvGrpSpPr>
        <p:grpSpPr>
          <a:xfrm>
            <a:off x="4114840" y="1573242"/>
            <a:ext cx="685855" cy="504342"/>
            <a:chOff x="7603332" y="1052250"/>
            <a:chExt cx="685855" cy="504342"/>
          </a:xfrm>
        </p:grpSpPr>
        <p:sp>
          <p:nvSpPr>
            <p:cNvPr id="8" name="Google Shape;559;p50">
              <a:extLst>
                <a:ext uri="{FF2B5EF4-FFF2-40B4-BE49-F238E27FC236}">
                  <a16:creationId xmlns:a16="http://schemas.microsoft.com/office/drawing/2014/main"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sp>
          <p:nvSpPr>
            <p:cNvPr id="9" name="Google Shape;560;p50">
              <a:extLst>
                <a:ext uri="{FF2B5EF4-FFF2-40B4-BE49-F238E27FC236}">
                  <a16:creationId xmlns:a16="http://schemas.microsoft.com/office/drawing/2014/main"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grpSp>
      <p:pic>
        <p:nvPicPr>
          <p:cNvPr id="10" name="图片 4" descr="2">
            <a:extLst>
              <a:ext uri="{FF2B5EF4-FFF2-40B4-BE49-F238E27FC236}">
                <a16:creationId xmlns:a16="http://schemas.microsoft.com/office/drawing/2014/main" id="{224CFEB5-C1F5-9D2C-4952-39F1528D2A8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308" y="569451"/>
            <a:ext cx="4683770" cy="457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内容占位符 2">
            <a:extLst>
              <a:ext uri="{FF2B5EF4-FFF2-40B4-BE49-F238E27FC236}">
                <a16:creationId xmlns:a16="http://schemas.microsoft.com/office/drawing/2014/main" id="{B7804CC2-7E17-F16C-392A-23660CC69289}"/>
              </a:ext>
            </a:extLst>
          </p:cNvPr>
          <p:cNvSpPr txBox="1">
            <a:spLocks noChangeArrowheads="1"/>
          </p:cNvSpPr>
          <p:nvPr/>
        </p:nvSpPr>
        <p:spPr bwMode="auto">
          <a:xfrm>
            <a:off x="1275391" y="2193597"/>
            <a:ext cx="2684096" cy="1714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a:solidFill>
                  <a:schemeClr val="accent6"/>
                </a:solidFill>
                <a:latin typeface="Times New Roman" panose="02020603050405020304" pitchFamily="18" charset="0"/>
                <a:cs typeface="Times New Roman" panose="02020603050405020304" pitchFamily="18" charset="0"/>
              </a:rPr>
              <a:t>Câu 4 học sinh làm cá nhân</a:t>
            </a:r>
            <a:endParaRPr lang="en-US">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6262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2103759" y="436900"/>
            <a:ext cx="4764961" cy="572700"/>
          </a:xfrm>
          <a:prstGeom prst="rect">
            <a:avLst/>
          </a:prstGeom>
        </p:spPr>
        <p:txBody>
          <a:bodyPr spcFirstLastPara="1" wrap="square" lIns="91425" tIns="91425" rIns="91425" bIns="91425" anchor="t" anchorCtr="0">
            <a:noAutofit/>
          </a:bodyPr>
          <a:lstStyle/>
          <a:p>
            <a:r>
              <a:rPr lang="en-US" sz="2800" b="1" i="1">
                <a:solidFill>
                  <a:schemeClr val="bg1">
                    <a:lumMod val="75000"/>
                  </a:schemeClr>
                </a:solidFill>
                <a:effectLst/>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58;p50">
            <a:extLst>
              <a:ext uri="{FF2B5EF4-FFF2-40B4-BE49-F238E27FC236}">
                <a16:creationId xmlns:a16="http://schemas.microsoft.com/office/drawing/2014/main" id="{104A1B69-1771-070F-129D-ACA03418F24B}"/>
              </a:ext>
            </a:extLst>
          </p:cNvPr>
          <p:cNvGrpSpPr/>
          <p:nvPr/>
        </p:nvGrpSpPr>
        <p:grpSpPr>
          <a:xfrm>
            <a:off x="4114840" y="1573242"/>
            <a:ext cx="685855" cy="504342"/>
            <a:chOff x="7603332" y="1052250"/>
            <a:chExt cx="685855" cy="504342"/>
          </a:xfrm>
        </p:grpSpPr>
        <p:sp>
          <p:nvSpPr>
            <p:cNvPr id="8" name="Google Shape;559;p50">
              <a:extLst>
                <a:ext uri="{FF2B5EF4-FFF2-40B4-BE49-F238E27FC236}">
                  <a16:creationId xmlns:a16="http://schemas.microsoft.com/office/drawing/2014/main"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sp>
          <p:nvSpPr>
            <p:cNvPr id="9" name="Google Shape;560;p50">
              <a:extLst>
                <a:ext uri="{FF2B5EF4-FFF2-40B4-BE49-F238E27FC236}">
                  <a16:creationId xmlns:a16="http://schemas.microsoft.com/office/drawing/2014/main"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grpSp>
      <p:graphicFrame>
        <p:nvGraphicFramePr>
          <p:cNvPr id="12" name="Table 11">
            <a:extLst>
              <a:ext uri="{FF2B5EF4-FFF2-40B4-BE49-F238E27FC236}">
                <a16:creationId xmlns:a16="http://schemas.microsoft.com/office/drawing/2014/main" id="{CBFFE640-7040-E733-EA1D-912555C993F3}"/>
              </a:ext>
            </a:extLst>
          </p:cNvPr>
          <p:cNvGraphicFramePr>
            <a:graphicFrameLocks noGrp="1"/>
          </p:cNvGraphicFramePr>
          <p:nvPr>
            <p:extLst>
              <p:ext uri="{D42A27DB-BD31-4B8C-83A1-F6EECF244321}">
                <p14:modId xmlns:p14="http://schemas.microsoft.com/office/powerpoint/2010/main" val="1898247812"/>
              </p:ext>
            </p:extLst>
          </p:nvPr>
        </p:nvGraphicFramePr>
        <p:xfrm>
          <a:off x="1244010" y="1421255"/>
          <a:ext cx="6589720" cy="3062315"/>
        </p:xfrm>
        <a:graphic>
          <a:graphicData uri="http://schemas.openxmlformats.org/drawingml/2006/table">
            <a:tbl>
              <a:tblPr firstRow="1" firstCol="1" bandRow="1"/>
              <a:tblGrid>
                <a:gridCol w="1554106">
                  <a:extLst>
                    <a:ext uri="{9D8B030D-6E8A-4147-A177-3AD203B41FA5}">
                      <a16:colId xmlns:a16="http://schemas.microsoft.com/office/drawing/2014/main" val="1337493782"/>
                    </a:ext>
                  </a:extLst>
                </a:gridCol>
                <a:gridCol w="2815752">
                  <a:extLst>
                    <a:ext uri="{9D8B030D-6E8A-4147-A177-3AD203B41FA5}">
                      <a16:colId xmlns:a16="http://schemas.microsoft.com/office/drawing/2014/main" val="4027825451"/>
                    </a:ext>
                  </a:extLst>
                </a:gridCol>
                <a:gridCol w="2219862">
                  <a:extLst>
                    <a:ext uri="{9D8B030D-6E8A-4147-A177-3AD203B41FA5}">
                      <a16:colId xmlns:a16="http://schemas.microsoft.com/office/drawing/2014/main" val="2071515058"/>
                    </a:ext>
                  </a:extLst>
                </a:gridCol>
              </a:tblGrid>
              <a:tr h="150376">
                <a:tc>
                  <a:txBody>
                    <a:bodyPr/>
                    <a:lstStyle/>
                    <a:p>
                      <a:pPr algn="ctr">
                        <a:lnSpc>
                          <a:spcPct val="100000"/>
                        </a:lnSpc>
                      </a:pPr>
                      <a:r>
                        <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37997836"/>
                  </a:ext>
                </a:extLst>
              </a:tr>
              <a:tr h="1247221">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a. Đêm tháng Năm chưa nằm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val="1553254516"/>
                  </a:ext>
                </a:extLst>
              </a:tr>
              <a:tr h="799062">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 Ngày vui ngắn chẳng tầy gang </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val="506812587"/>
                  </a:ext>
                </a:extLst>
              </a:tr>
              <a:tr h="772192">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Thuận vợ thuận chồng t</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 bể đông cũng cạn. </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val="2037017678"/>
                  </a:ext>
                </a:extLst>
              </a:tr>
            </a:tbl>
          </a:graphicData>
        </a:graphic>
      </p:graphicFrame>
      <p:grpSp>
        <p:nvGrpSpPr>
          <p:cNvPr id="13" name="Google Shape;477;p38">
            <a:extLst>
              <a:ext uri="{FF2B5EF4-FFF2-40B4-BE49-F238E27FC236}">
                <a16:creationId xmlns:a16="http://schemas.microsoft.com/office/drawing/2014/main" id="{BBC8E3DA-9FEA-6141-20A2-388564114E0D}"/>
              </a:ext>
            </a:extLst>
          </p:cNvPr>
          <p:cNvGrpSpPr/>
          <p:nvPr/>
        </p:nvGrpSpPr>
        <p:grpSpPr>
          <a:xfrm>
            <a:off x="-181628" y="3038576"/>
            <a:ext cx="1521876" cy="1785984"/>
            <a:chOff x="716597" y="2553013"/>
            <a:chExt cx="2739486" cy="3427851"/>
          </a:xfrm>
        </p:grpSpPr>
        <p:sp>
          <p:nvSpPr>
            <p:cNvPr id="14" name="Google Shape;478;p38">
              <a:extLst>
                <a:ext uri="{FF2B5EF4-FFF2-40B4-BE49-F238E27FC236}">
                  <a16:creationId xmlns:a16="http://schemas.microsoft.com/office/drawing/2014/main"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79;p38">
              <a:extLst>
                <a:ext uri="{FF2B5EF4-FFF2-40B4-BE49-F238E27FC236}">
                  <a16:creationId xmlns:a16="http://schemas.microsoft.com/office/drawing/2014/main"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80;p38">
              <a:extLst>
                <a:ext uri="{FF2B5EF4-FFF2-40B4-BE49-F238E27FC236}">
                  <a16:creationId xmlns:a16="http://schemas.microsoft.com/office/drawing/2014/main"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81;p38">
              <a:extLst>
                <a:ext uri="{FF2B5EF4-FFF2-40B4-BE49-F238E27FC236}">
                  <a16:creationId xmlns:a16="http://schemas.microsoft.com/office/drawing/2014/main"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82;p38">
              <a:extLst>
                <a:ext uri="{FF2B5EF4-FFF2-40B4-BE49-F238E27FC236}">
                  <a16:creationId xmlns:a16="http://schemas.microsoft.com/office/drawing/2014/main"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83;p38">
              <a:extLst>
                <a:ext uri="{FF2B5EF4-FFF2-40B4-BE49-F238E27FC236}">
                  <a16:creationId xmlns:a16="http://schemas.microsoft.com/office/drawing/2014/main"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84;p38">
              <a:extLst>
                <a:ext uri="{FF2B5EF4-FFF2-40B4-BE49-F238E27FC236}">
                  <a16:creationId xmlns:a16="http://schemas.microsoft.com/office/drawing/2014/main"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85;p38">
              <a:extLst>
                <a:ext uri="{FF2B5EF4-FFF2-40B4-BE49-F238E27FC236}">
                  <a16:creationId xmlns:a16="http://schemas.microsoft.com/office/drawing/2014/main"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86;p38">
              <a:extLst>
                <a:ext uri="{FF2B5EF4-FFF2-40B4-BE49-F238E27FC236}">
                  <a16:creationId xmlns:a16="http://schemas.microsoft.com/office/drawing/2014/main"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87;p38">
              <a:extLst>
                <a:ext uri="{FF2B5EF4-FFF2-40B4-BE49-F238E27FC236}">
                  <a16:creationId xmlns:a16="http://schemas.microsoft.com/office/drawing/2014/main"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88;p38">
              <a:extLst>
                <a:ext uri="{FF2B5EF4-FFF2-40B4-BE49-F238E27FC236}">
                  <a16:creationId xmlns:a16="http://schemas.microsoft.com/office/drawing/2014/main"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89;p38">
              <a:extLst>
                <a:ext uri="{FF2B5EF4-FFF2-40B4-BE49-F238E27FC236}">
                  <a16:creationId xmlns:a16="http://schemas.microsoft.com/office/drawing/2014/main"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90;p38">
              <a:extLst>
                <a:ext uri="{FF2B5EF4-FFF2-40B4-BE49-F238E27FC236}">
                  <a16:creationId xmlns:a16="http://schemas.microsoft.com/office/drawing/2014/main"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91;p38">
              <a:extLst>
                <a:ext uri="{FF2B5EF4-FFF2-40B4-BE49-F238E27FC236}">
                  <a16:creationId xmlns:a16="http://schemas.microsoft.com/office/drawing/2014/main"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92;p38">
              <a:extLst>
                <a:ext uri="{FF2B5EF4-FFF2-40B4-BE49-F238E27FC236}">
                  <a16:creationId xmlns:a16="http://schemas.microsoft.com/office/drawing/2014/main"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93;p38">
              <a:extLst>
                <a:ext uri="{FF2B5EF4-FFF2-40B4-BE49-F238E27FC236}">
                  <a16:creationId xmlns:a16="http://schemas.microsoft.com/office/drawing/2014/main"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94;p38">
              <a:extLst>
                <a:ext uri="{FF2B5EF4-FFF2-40B4-BE49-F238E27FC236}">
                  <a16:creationId xmlns:a16="http://schemas.microsoft.com/office/drawing/2014/main"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95;p38">
              <a:extLst>
                <a:ext uri="{FF2B5EF4-FFF2-40B4-BE49-F238E27FC236}">
                  <a16:creationId xmlns:a16="http://schemas.microsoft.com/office/drawing/2014/main"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96;p38">
              <a:extLst>
                <a:ext uri="{FF2B5EF4-FFF2-40B4-BE49-F238E27FC236}">
                  <a16:creationId xmlns:a16="http://schemas.microsoft.com/office/drawing/2014/main"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97;p38">
              <a:extLst>
                <a:ext uri="{FF2B5EF4-FFF2-40B4-BE49-F238E27FC236}">
                  <a16:creationId xmlns:a16="http://schemas.microsoft.com/office/drawing/2014/main"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98;p38">
              <a:extLst>
                <a:ext uri="{FF2B5EF4-FFF2-40B4-BE49-F238E27FC236}">
                  <a16:creationId xmlns:a16="http://schemas.microsoft.com/office/drawing/2014/main"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99;p38">
              <a:extLst>
                <a:ext uri="{FF2B5EF4-FFF2-40B4-BE49-F238E27FC236}">
                  <a16:creationId xmlns:a16="http://schemas.microsoft.com/office/drawing/2014/main"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500;p38">
              <a:extLst>
                <a:ext uri="{FF2B5EF4-FFF2-40B4-BE49-F238E27FC236}">
                  <a16:creationId xmlns:a16="http://schemas.microsoft.com/office/drawing/2014/main"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501;p38">
              <a:extLst>
                <a:ext uri="{FF2B5EF4-FFF2-40B4-BE49-F238E27FC236}">
                  <a16:creationId xmlns:a16="http://schemas.microsoft.com/office/drawing/2014/main"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502;p38">
              <a:extLst>
                <a:ext uri="{FF2B5EF4-FFF2-40B4-BE49-F238E27FC236}">
                  <a16:creationId xmlns:a16="http://schemas.microsoft.com/office/drawing/2014/main"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503;p38">
              <a:extLst>
                <a:ext uri="{FF2B5EF4-FFF2-40B4-BE49-F238E27FC236}">
                  <a16:creationId xmlns:a16="http://schemas.microsoft.com/office/drawing/2014/main"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504;p38">
              <a:extLst>
                <a:ext uri="{FF2B5EF4-FFF2-40B4-BE49-F238E27FC236}">
                  <a16:creationId xmlns:a16="http://schemas.microsoft.com/office/drawing/2014/main"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505;p38">
              <a:extLst>
                <a:ext uri="{FF2B5EF4-FFF2-40B4-BE49-F238E27FC236}">
                  <a16:creationId xmlns:a16="http://schemas.microsoft.com/office/drawing/2014/main"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506;p38">
              <a:extLst>
                <a:ext uri="{FF2B5EF4-FFF2-40B4-BE49-F238E27FC236}">
                  <a16:creationId xmlns:a16="http://schemas.microsoft.com/office/drawing/2014/main"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507;p38">
              <a:extLst>
                <a:ext uri="{FF2B5EF4-FFF2-40B4-BE49-F238E27FC236}">
                  <a16:creationId xmlns:a16="http://schemas.microsoft.com/office/drawing/2014/main"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508;p38">
              <a:extLst>
                <a:ext uri="{FF2B5EF4-FFF2-40B4-BE49-F238E27FC236}">
                  <a16:creationId xmlns:a16="http://schemas.microsoft.com/office/drawing/2014/main"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509;p38">
              <a:extLst>
                <a:ext uri="{FF2B5EF4-FFF2-40B4-BE49-F238E27FC236}">
                  <a16:creationId xmlns:a16="http://schemas.microsoft.com/office/drawing/2014/main"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510;p38">
              <a:extLst>
                <a:ext uri="{FF2B5EF4-FFF2-40B4-BE49-F238E27FC236}">
                  <a16:creationId xmlns:a16="http://schemas.microsoft.com/office/drawing/2014/main"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511;p38">
              <a:extLst>
                <a:ext uri="{FF2B5EF4-FFF2-40B4-BE49-F238E27FC236}">
                  <a16:creationId xmlns:a16="http://schemas.microsoft.com/office/drawing/2014/main"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512;p38">
              <a:extLst>
                <a:ext uri="{FF2B5EF4-FFF2-40B4-BE49-F238E27FC236}">
                  <a16:creationId xmlns:a16="http://schemas.microsoft.com/office/drawing/2014/main"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513;p38">
              <a:extLst>
                <a:ext uri="{FF2B5EF4-FFF2-40B4-BE49-F238E27FC236}">
                  <a16:creationId xmlns:a16="http://schemas.microsoft.com/office/drawing/2014/main"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514;p38">
              <a:extLst>
                <a:ext uri="{FF2B5EF4-FFF2-40B4-BE49-F238E27FC236}">
                  <a16:creationId xmlns:a16="http://schemas.microsoft.com/office/drawing/2014/main"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515;p38">
              <a:extLst>
                <a:ext uri="{FF2B5EF4-FFF2-40B4-BE49-F238E27FC236}">
                  <a16:creationId xmlns:a16="http://schemas.microsoft.com/office/drawing/2014/main"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516;p38">
              <a:extLst>
                <a:ext uri="{FF2B5EF4-FFF2-40B4-BE49-F238E27FC236}">
                  <a16:creationId xmlns:a16="http://schemas.microsoft.com/office/drawing/2014/main"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517;p38">
              <a:extLst>
                <a:ext uri="{FF2B5EF4-FFF2-40B4-BE49-F238E27FC236}">
                  <a16:creationId xmlns:a16="http://schemas.microsoft.com/office/drawing/2014/main"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518;p38">
              <a:extLst>
                <a:ext uri="{FF2B5EF4-FFF2-40B4-BE49-F238E27FC236}">
                  <a16:creationId xmlns:a16="http://schemas.microsoft.com/office/drawing/2014/main"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519;p38">
              <a:extLst>
                <a:ext uri="{FF2B5EF4-FFF2-40B4-BE49-F238E27FC236}">
                  <a16:creationId xmlns:a16="http://schemas.microsoft.com/office/drawing/2014/main"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520;p38">
              <a:extLst>
                <a:ext uri="{FF2B5EF4-FFF2-40B4-BE49-F238E27FC236}">
                  <a16:creationId xmlns:a16="http://schemas.microsoft.com/office/drawing/2014/main"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521;p38">
              <a:extLst>
                <a:ext uri="{FF2B5EF4-FFF2-40B4-BE49-F238E27FC236}">
                  <a16:creationId xmlns:a16="http://schemas.microsoft.com/office/drawing/2014/main"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522;p38">
              <a:extLst>
                <a:ext uri="{FF2B5EF4-FFF2-40B4-BE49-F238E27FC236}">
                  <a16:creationId xmlns:a16="http://schemas.microsoft.com/office/drawing/2014/main"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523;p38">
              <a:extLst>
                <a:ext uri="{FF2B5EF4-FFF2-40B4-BE49-F238E27FC236}">
                  <a16:creationId xmlns:a16="http://schemas.microsoft.com/office/drawing/2014/main"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524;p38">
              <a:extLst>
                <a:ext uri="{FF2B5EF4-FFF2-40B4-BE49-F238E27FC236}">
                  <a16:creationId xmlns:a16="http://schemas.microsoft.com/office/drawing/2014/main"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525;p38">
              <a:extLst>
                <a:ext uri="{FF2B5EF4-FFF2-40B4-BE49-F238E27FC236}">
                  <a16:creationId xmlns:a16="http://schemas.microsoft.com/office/drawing/2014/main"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526;p38">
              <a:extLst>
                <a:ext uri="{FF2B5EF4-FFF2-40B4-BE49-F238E27FC236}">
                  <a16:creationId xmlns:a16="http://schemas.microsoft.com/office/drawing/2014/main"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527;p38">
              <a:extLst>
                <a:ext uri="{FF2B5EF4-FFF2-40B4-BE49-F238E27FC236}">
                  <a16:creationId xmlns:a16="http://schemas.microsoft.com/office/drawing/2014/main"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528;p38">
              <a:extLst>
                <a:ext uri="{FF2B5EF4-FFF2-40B4-BE49-F238E27FC236}">
                  <a16:creationId xmlns:a16="http://schemas.microsoft.com/office/drawing/2014/main"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529;p38">
              <a:extLst>
                <a:ext uri="{FF2B5EF4-FFF2-40B4-BE49-F238E27FC236}">
                  <a16:creationId xmlns:a16="http://schemas.microsoft.com/office/drawing/2014/main"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530;p38">
              <a:extLst>
                <a:ext uri="{FF2B5EF4-FFF2-40B4-BE49-F238E27FC236}">
                  <a16:creationId xmlns:a16="http://schemas.microsoft.com/office/drawing/2014/main"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531;p38">
              <a:extLst>
                <a:ext uri="{FF2B5EF4-FFF2-40B4-BE49-F238E27FC236}">
                  <a16:creationId xmlns:a16="http://schemas.microsoft.com/office/drawing/2014/main"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532;p38">
              <a:extLst>
                <a:ext uri="{FF2B5EF4-FFF2-40B4-BE49-F238E27FC236}">
                  <a16:creationId xmlns:a16="http://schemas.microsoft.com/office/drawing/2014/main"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533;p38">
              <a:extLst>
                <a:ext uri="{FF2B5EF4-FFF2-40B4-BE49-F238E27FC236}">
                  <a16:creationId xmlns:a16="http://schemas.microsoft.com/office/drawing/2014/main"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534;p38">
              <a:extLst>
                <a:ext uri="{FF2B5EF4-FFF2-40B4-BE49-F238E27FC236}">
                  <a16:creationId xmlns:a16="http://schemas.microsoft.com/office/drawing/2014/main"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535;p38">
              <a:extLst>
                <a:ext uri="{FF2B5EF4-FFF2-40B4-BE49-F238E27FC236}">
                  <a16:creationId xmlns:a16="http://schemas.microsoft.com/office/drawing/2014/main"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536;p38">
              <a:extLst>
                <a:ext uri="{FF2B5EF4-FFF2-40B4-BE49-F238E27FC236}">
                  <a16:creationId xmlns:a16="http://schemas.microsoft.com/office/drawing/2014/main"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537;p38">
              <a:extLst>
                <a:ext uri="{FF2B5EF4-FFF2-40B4-BE49-F238E27FC236}">
                  <a16:creationId xmlns:a16="http://schemas.microsoft.com/office/drawing/2014/main"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538;p38">
              <a:extLst>
                <a:ext uri="{FF2B5EF4-FFF2-40B4-BE49-F238E27FC236}">
                  <a16:creationId xmlns:a16="http://schemas.microsoft.com/office/drawing/2014/main"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539;p38">
              <a:extLst>
                <a:ext uri="{FF2B5EF4-FFF2-40B4-BE49-F238E27FC236}">
                  <a16:creationId xmlns:a16="http://schemas.microsoft.com/office/drawing/2014/main"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540;p38">
              <a:extLst>
                <a:ext uri="{FF2B5EF4-FFF2-40B4-BE49-F238E27FC236}">
                  <a16:creationId xmlns:a16="http://schemas.microsoft.com/office/drawing/2014/main"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541;p38">
              <a:extLst>
                <a:ext uri="{FF2B5EF4-FFF2-40B4-BE49-F238E27FC236}">
                  <a16:creationId xmlns:a16="http://schemas.microsoft.com/office/drawing/2014/main"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542;p38">
              <a:extLst>
                <a:ext uri="{FF2B5EF4-FFF2-40B4-BE49-F238E27FC236}">
                  <a16:creationId xmlns:a16="http://schemas.microsoft.com/office/drawing/2014/main"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543;p38">
              <a:extLst>
                <a:ext uri="{FF2B5EF4-FFF2-40B4-BE49-F238E27FC236}">
                  <a16:creationId xmlns:a16="http://schemas.microsoft.com/office/drawing/2014/main"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544;p38">
              <a:extLst>
                <a:ext uri="{FF2B5EF4-FFF2-40B4-BE49-F238E27FC236}">
                  <a16:creationId xmlns:a16="http://schemas.microsoft.com/office/drawing/2014/main"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545;p38">
              <a:extLst>
                <a:ext uri="{FF2B5EF4-FFF2-40B4-BE49-F238E27FC236}">
                  <a16:creationId xmlns:a16="http://schemas.microsoft.com/office/drawing/2014/main"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546;p38">
              <a:extLst>
                <a:ext uri="{FF2B5EF4-FFF2-40B4-BE49-F238E27FC236}">
                  <a16:creationId xmlns:a16="http://schemas.microsoft.com/office/drawing/2014/main"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547;p38">
              <a:extLst>
                <a:ext uri="{FF2B5EF4-FFF2-40B4-BE49-F238E27FC236}">
                  <a16:creationId xmlns:a16="http://schemas.microsoft.com/office/drawing/2014/main"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548;p38">
              <a:extLst>
                <a:ext uri="{FF2B5EF4-FFF2-40B4-BE49-F238E27FC236}">
                  <a16:creationId xmlns:a16="http://schemas.microsoft.com/office/drawing/2014/main"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549;p38">
              <a:extLst>
                <a:ext uri="{FF2B5EF4-FFF2-40B4-BE49-F238E27FC236}">
                  <a16:creationId xmlns:a16="http://schemas.microsoft.com/office/drawing/2014/main"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550;p38">
              <a:extLst>
                <a:ext uri="{FF2B5EF4-FFF2-40B4-BE49-F238E27FC236}">
                  <a16:creationId xmlns:a16="http://schemas.microsoft.com/office/drawing/2014/main"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551;p38">
              <a:extLst>
                <a:ext uri="{FF2B5EF4-FFF2-40B4-BE49-F238E27FC236}">
                  <a16:creationId xmlns:a16="http://schemas.microsoft.com/office/drawing/2014/main"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552;p38">
              <a:extLst>
                <a:ext uri="{FF2B5EF4-FFF2-40B4-BE49-F238E27FC236}">
                  <a16:creationId xmlns:a16="http://schemas.microsoft.com/office/drawing/2014/main"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553;p38">
              <a:extLst>
                <a:ext uri="{FF2B5EF4-FFF2-40B4-BE49-F238E27FC236}">
                  <a16:creationId xmlns:a16="http://schemas.microsoft.com/office/drawing/2014/main"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554;p38">
              <a:extLst>
                <a:ext uri="{FF2B5EF4-FFF2-40B4-BE49-F238E27FC236}">
                  <a16:creationId xmlns:a16="http://schemas.microsoft.com/office/drawing/2014/main"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555;p38">
              <a:extLst>
                <a:ext uri="{FF2B5EF4-FFF2-40B4-BE49-F238E27FC236}">
                  <a16:creationId xmlns:a16="http://schemas.microsoft.com/office/drawing/2014/main"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556;p38">
              <a:extLst>
                <a:ext uri="{FF2B5EF4-FFF2-40B4-BE49-F238E27FC236}">
                  <a16:creationId xmlns:a16="http://schemas.microsoft.com/office/drawing/2014/main"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557;p38">
              <a:extLst>
                <a:ext uri="{FF2B5EF4-FFF2-40B4-BE49-F238E27FC236}">
                  <a16:creationId xmlns:a16="http://schemas.microsoft.com/office/drawing/2014/main"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558;p38">
              <a:extLst>
                <a:ext uri="{FF2B5EF4-FFF2-40B4-BE49-F238E27FC236}">
                  <a16:creationId xmlns:a16="http://schemas.microsoft.com/office/drawing/2014/main"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559;p38">
              <a:extLst>
                <a:ext uri="{FF2B5EF4-FFF2-40B4-BE49-F238E27FC236}">
                  <a16:creationId xmlns:a16="http://schemas.microsoft.com/office/drawing/2014/main"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560;p38">
              <a:extLst>
                <a:ext uri="{FF2B5EF4-FFF2-40B4-BE49-F238E27FC236}">
                  <a16:creationId xmlns:a16="http://schemas.microsoft.com/office/drawing/2014/main"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561;p38">
              <a:extLst>
                <a:ext uri="{FF2B5EF4-FFF2-40B4-BE49-F238E27FC236}">
                  <a16:creationId xmlns:a16="http://schemas.microsoft.com/office/drawing/2014/main"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562;p38">
              <a:extLst>
                <a:ext uri="{FF2B5EF4-FFF2-40B4-BE49-F238E27FC236}">
                  <a16:creationId xmlns:a16="http://schemas.microsoft.com/office/drawing/2014/main"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563;p38">
              <a:extLst>
                <a:ext uri="{FF2B5EF4-FFF2-40B4-BE49-F238E27FC236}">
                  <a16:creationId xmlns:a16="http://schemas.microsoft.com/office/drawing/2014/main"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564;p38">
              <a:extLst>
                <a:ext uri="{FF2B5EF4-FFF2-40B4-BE49-F238E27FC236}">
                  <a16:creationId xmlns:a16="http://schemas.microsoft.com/office/drawing/2014/main"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565;p38">
              <a:extLst>
                <a:ext uri="{FF2B5EF4-FFF2-40B4-BE49-F238E27FC236}">
                  <a16:creationId xmlns:a16="http://schemas.microsoft.com/office/drawing/2014/main"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566;p38">
              <a:extLst>
                <a:ext uri="{FF2B5EF4-FFF2-40B4-BE49-F238E27FC236}">
                  <a16:creationId xmlns:a16="http://schemas.microsoft.com/office/drawing/2014/main"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567;p38">
              <a:extLst>
                <a:ext uri="{FF2B5EF4-FFF2-40B4-BE49-F238E27FC236}">
                  <a16:creationId xmlns:a16="http://schemas.microsoft.com/office/drawing/2014/main"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568;p38">
              <a:extLst>
                <a:ext uri="{FF2B5EF4-FFF2-40B4-BE49-F238E27FC236}">
                  <a16:creationId xmlns:a16="http://schemas.microsoft.com/office/drawing/2014/main"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569;p38">
              <a:extLst>
                <a:ext uri="{FF2B5EF4-FFF2-40B4-BE49-F238E27FC236}">
                  <a16:creationId xmlns:a16="http://schemas.microsoft.com/office/drawing/2014/main"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570;p38">
              <a:extLst>
                <a:ext uri="{FF2B5EF4-FFF2-40B4-BE49-F238E27FC236}">
                  <a16:creationId xmlns:a16="http://schemas.microsoft.com/office/drawing/2014/main"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571;p38">
              <a:extLst>
                <a:ext uri="{FF2B5EF4-FFF2-40B4-BE49-F238E27FC236}">
                  <a16:creationId xmlns:a16="http://schemas.microsoft.com/office/drawing/2014/main"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46" name="Google Shape;587;p38">
            <a:extLst>
              <a:ext uri="{FF2B5EF4-FFF2-40B4-BE49-F238E27FC236}">
                <a16:creationId xmlns:a16="http://schemas.microsoft.com/office/drawing/2014/main" id="{534F4B13-C9F2-2944-3ED4-0305094828E1}"/>
              </a:ext>
            </a:extLst>
          </p:cNvPr>
          <p:cNvGrpSpPr/>
          <p:nvPr/>
        </p:nvGrpSpPr>
        <p:grpSpPr>
          <a:xfrm>
            <a:off x="7685918" y="3316248"/>
            <a:ext cx="1343116" cy="1887953"/>
            <a:chOff x="5566655" y="2571745"/>
            <a:chExt cx="2686076" cy="3495031"/>
          </a:xfrm>
        </p:grpSpPr>
        <p:sp>
          <p:nvSpPr>
            <p:cNvPr id="1658" name="Google Shape;588;p38">
              <a:extLst>
                <a:ext uri="{FF2B5EF4-FFF2-40B4-BE49-F238E27FC236}">
                  <a16:creationId xmlns:a16="http://schemas.microsoft.com/office/drawing/2014/main"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9" name="Google Shape;589;p38">
              <a:extLst>
                <a:ext uri="{FF2B5EF4-FFF2-40B4-BE49-F238E27FC236}">
                  <a16:creationId xmlns:a16="http://schemas.microsoft.com/office/drawing/2014/main"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0" name="Google Shape;590;p38">
              <a:extLst>
                <a:ext uri="{FF2B5EF4-FFF2-40B4-BE49-F238E27FC236}">
                  <a16:creationId xmlns:a16="http://schemas.microsoft.com/office/drawing/2014/main"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1" name="Google Shape;591;p38">
              <a:extLst>
                <a:ext uri="{FF2B5EF4-FFF2-40B4-BE49-F238E27FC236}">
                  <a16:creationId xmlns:a16="http://schemas.microsoft.com/office/drawing/2014/main"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2" name="Google Shape;592;p38">
              <a:extLst>
                <a:ext uri="{FF2B5EF4-FFF2-40B4-BE49-F238E27FC236}">
                  <a16:creationId xmlns:a16="http://schemas.microsoft.com/office/drawing/2014/main"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3" name="Google Shape;593;p38">
              <a:extLst>
                <a:ext uri="{FF2B5EF4-FFF2-40B4-BE49-F238E27FC236}">
                  <a16:creationId xmlns:a16="http://schemas.microsoft.com/office/drawing/2014/main"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4" name="Google Shape;594;p38">
              <a:extLst>
                <a:ext uri="{FF2B5EF4-FFF2-40B4-BE49-F238E27FC236}">
                  <a16:creationId xmlns:a16="http://schemas.microsoft.com/office/drawing/2014/main"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5" name="Google Shape;595;p38">
              <a:extLst>
                <a:ext uri="{FF2B5EF4-FFF2-40B4-BE49-F238E27FC236}">
                  <a16:creationId xmlns:a16="http://schemas.microsoft.com/office/drawing/2014/main"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6" name="Google Shape;596;p38">
              <a:extLst>
                <a:ext uri="{FF2B5EF4-FFF2-40B4-BE49-F238E27FC236}">
                  <a16:creationId xmlns:a16="http://schemas.microsoft.com/office/drawing/2014/main"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7" name="Google Shape;597;p38">
              <a:extLst>
                <a:ext uri="{FF2B5EF4-FFF2-40B4-BE49-F238E27FC236}">
                  <a16:creationId xmlns:a16="http://schemas.microsoft.com/office/drawing/2014/main"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8" name="Google Shape;598;p38">
              <a:extLst>
                <a:ext uri="{FF2B5EF4-FFF2-40B4-BE49-F238E27FC236}">
                  <a16:creationId xmlns:a16="http://schemas.microsoft.com/office/drawing/2014/main"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9" name="Google Shape;599;p38">
              <a:extLst>
                <a:ext uri="{FF2B5EF4-FFF2-40B4-BE49-F238E27FC236}">
                  <a16:creationId xmlns:a16="http://schemas.microsoft.com/office/drawing/2014/main"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0" name="Google Shape;600;p38">
              <a:extLst>
                <a:ext uri="{FF2B5EF4-FFF2-40B4-BE49-F238E27FC236}">
                  <a16:creationId xmlns:a16="http://schemas.microsoft.com/office/drawing/2014/main"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1" name="Google Shape;601;p38">
              <a:extLst>
                <a:ext uri="{FF2B5EF4-FFF2-40B4-BE49-F238E27FC236}">
                  <a16:creationId xmlns:a16="http://schemas.microsoft.com/office/drawing/2014/main"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2" name="Google Shape;602;p38">
              <a:extLst>
                <a:ext uri="{FF2B5EF4-FFF2-40B4-BE49-F238E27FC236}">
                  <a16:creationId xmlns:a16="http://schemas.microsoft.com/office/drawing/2014/main"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3" name="Google Shape;603;p38">
              <a:extLst>
                <a:ext uri="{FF2B5EF4-FFF2-40B4-BE49-F238E27FC236}">
                  <a16:creationId xmlns:a16="http://schemas.microsoft.com/office/drawing/2014/main"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4" name="Google Shape;604;p38">
              <a:extLst>
                <a:ext uri="{FF2B5EF4-FFF2-40B4-BE49-F238E27FC236}">
                  <a16:creationId xmlns:a16="http://schemas.microsoft.com/office/drawing/2014/main"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5" name="Google Shape;605;p38">
              <a:extLst>
                <a:ext uri="{FF2B5EF4-FFF2-40B4-BE49-F238E27FC236}">
                  <a16:creationId xmlns:a16="http://schemas.microsoft.com/office/drawing/2014/main"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6" name="Google Shape;606;p38">
              <a:extLst>
                <a:ext uri="{FF2B5EF4-FFF2-40B4-BE49-F238E27FC236}">
                  <a16:creationId xmlns:a16="http://schemas.microsoft.com/office/drawing/2014/main"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7" name="Google Shape;607;p38">
              <a:extLst>
                <a:ext uri="{FF2B5EF4-FFF2-40B4-BE49-F238E27FC236}">
                  <a16:creationId xmlns:a16="http://schemas.microsoft.com/office/drawing/2014/main"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8" name="Google Shape;608;p38">
              <a:extLst>
                <a:ext uri="{FF2B5EF4-FFF2-40B4-BE49-F238E27FC236}">
                  <a16:creationId xmlns:a16="http://schemas.microsoft.com/office/drawing/2014/main"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9" name="Google Shape;609;p38">
              <a:extLst>
                <a:ext uri="{FF2B5EF4-FFF2-40B4-BE49-F238E27FC236}">
                  <a16:creationId xmlns:a16="http://schemas.microsoft.com/office/drawing/2014/main"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0" name="Google Shape;610;p38">
              <a:extLst>
                <a:ext uri="{FF2B5EF4-FFF2-40B4-BE49-F238E27FC236}">
                  <a16:creationId xmlns:a16="http://schemas.microsoft.com/office/drawing/2014/main"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1" name="Google Shape;611;p38">
              <a:extLst>
                <a:ext uri="{FF2B5EF4-FFF2-40B4-BE49-F238E27FC236}">
                  <a16:creationId xmlns:a16="http://schemas.microsoft.com/office/drawing/2014/main"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2" name="Google Shape;612;p38">
              <a:extLst>
                <a:ext uri="{FF2B5EF4-FFF2-40B4-BE49-F238E27FC236}">
                  <a16:creationId xmlns:a16="http://schemas.microsoft.com/office/drawing/2014/main"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3" name="Google Shape;613;p38">
              <a:extLst>
                <a:ext uri="{FF2B5EF4-FFF2-40B4-BE49-F238E27FC236}">
                  <a16:creationId xmlns:a16="http://schemas.microsoft.com/office/drawing/2014/main"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4" name="Google Shape;614;p38">
              <a:extLst>
                <a:ext uri="{FF2B5EF4-FFF2-40B4-BE49-F238E27FC236}">
                  <a16:creationId xmlns:a16="http://schemas.microsoft.com/office/drawing/2014/main"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5" name="Google Shape;615;p38">
              <a:extLst>
                <a:ext uri="{FF2B5EF4-FFF2-40B4-BE49-F238E27FC236}">
                  <a16:creationId xmlns:a16="http://schemas.microsoft.com/office/drawing/2014/main"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6" name="Google Shape;616;p38">
              <a:extLst>
                <a:ext uri="{FF2B5EF4-FFF2-40B4-BE49-F238E27FC236}">
                  <a16:creationId xmlns:a16="http://schemas.microsoft.com/office/drawing/2014/main"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7" name="Google Shape;617;p38">
              <a:extLst>
                <a:ext uri="{FF2B5EF4-FFF2-40B4-BE49-F238E27FC236}">
                  <a16:creationId xmlns:a16="http://schemas.microsoft.com/office/drawing/2014/main"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8" name="Google Shape;618;p38">
              <a:extLst>
                <a:ext uri="{FF2B5EF4-FFF2-40B4-BE49-F238E27FC236}">
                  <a16:creationId xmlns:a16="http://schemas.microsoft.com/office/drawing/2014/main"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9" name="Google Shape;619;p38">
              <a:extLst>
                <a:ext uri="{FF2B5EF4-FFF2-40B4-BE49-F238E27FC236}">
                  <a16:creationId xmlns:a16="http://schemas.microsoft.com/office/drawing/2014/main"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0" name="Google Shape;620;p38">
              <a:extLst>
                <a:ext uri="{FF2B5EF4-FFF2-40B4-BE49-F238E27FC236}">
                  <a16:creationId xmlns:a16="http://schemas.microsoft.com/office/drawing/2014/main"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1" name="Google Shape;621;p38">
              <a:extLst>
                <a:ext uri="{FF2B5EF4-FFF2-40B4-BE49-F238E27FC236}">
                  <a16:creationId xmlns:a16="http://schemas.microsoft.com/office/drawing/2014/main"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2" name="Google Shape;622;p38">
              <a:extLst>
                <a:ext uri="{FF2B5EF4-FFF2-40B4-BE49-F238E27FC236}">
                  <a16:creationId xmlns:a16="http://schemas.microsoft.com/office/drawing/2014/main"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3" name="Google Shape;623;p38">
              <a:extLst>
                <a:ext uri="{FF2B5EF4-FFF2-40B4-BE49-F238E27FC236}">
                  <a16:creationId xmlns:a16="http://schemas.microsoft.com/office/drawing/2014/main"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4" name="Google Shape;624;p38">
              <a:extLst>
                <a:ext uri="{FF2B5EF4-FFF2-40B4-BE49-F238E27FC236}">
                  <a16:creationId xmlns:a16="http://schemas.microsoft.com/office/drawing/2014/main"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5" name="Google Shape;625;p38">
              <a:extLst>
                <a:ext uri="{FF2B5EF4-FFF2-40B4-BE49-F238E27FC236}">
                  <a16:creationId xmlns:a16="http://schemas.microsoft.com/office/drawing/2014/main"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6" name="Google Shape;626;p38">
              <a:extLst>
                <a:ext uri="{FF2B5EF4-FFF2-40B4-BE49-F238E27FC236}">
                  <a16:creationId xmlns:a16="http://schemas.microsoft.com/office/drawing/2014/main"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7" name="Google Shape;627;p38">
              <a:extLst>
                <a:ext uri="{FF2B5EF4-FFF2-40B4-BE49-F238E27FC236}">
                  <a16:creationId xmlns:a16="http://schemas.microsoft.com/office/drawing/2014/main"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8" name="Google Shape;628;p38">
              <a:extLst>
                <a:ext uri="{FF2B5EF4-FFF2-40B4-BE49-F238E27FC236}">
                  <a16:creationId xmlns:a16="http://schemas.microsoft.com/office/drawing/2014/main"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9" name="Google Shape;629;p38">
              <a:extLst>
                <a:ext uri="{FF2B5EF4-FFF2-40B4-BE49-F238E27FC236}">
                  <a16:creationId xmlns:a16="http://schemas.microsoft.com/office/drawing/2014/main"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0" name="Google Shape;630;p38">
              <a:extLst>
                <a:ext uri="{FF2B5EF4-FFF2-40B4-BE49-F238E27FC236}">
                  <a16:creationId xmlns:a16="http://schemas.microsoft.com/office/drawing/2014/main"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1" name="Google Shape;631;p38">
              <a:extLst>
                <a:ext uri="{FF2B5EF4-FFF2-40B4-BE49-F238E27FC236}">
                  <a16:creationId xmlns:a16="http://schemas.microsoft.com/office/drawing/2014/main"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2" name="Google Shape;632;p38">
              <a:extLst>
                <a:ext uri="{FF2B5EF4-FFF2-40B4-BE49-F238E27FC236}">
                  <a16:creationId xmlns:a16="http://schemas.microsoft.com/office/drawing/2014/main"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3" name="Google Shape;633;p38">
              <a:extLst>
                <a:ext uri="{FF2B5EF4-FFF2-40B4-BE49-F238E27FC236}">
                  <a16:creationId xmlns:a16="http://schemas.microsoft.com/office/drawing/2014/main"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4" name="Google Shape;634;p38">
              <a:extLst>
                <a:ext uri="{FF2B5EF4-FFF2-40B4-BE49-F238E27FC236}">
                  <a16:creationId xmlns:a16="http://schemas.microsoft.com/office/drawing/2014/main"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5" name="Google Shape;635;p38">
              <a:extLst>
                <a:ext uri="{FF2B5EF4-FFF2-40B4-BE49-F238E27FC236}">
                  <a16:creationId xmlns:a16="http://schemas.microsoft.com/office/drawing/2014/main"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6" name="Google Shape;636;p38">
              <a:extLst>
                <a:ext uri="{FF2B5EF4-FFF2-40B4-BE49-F238E27FC236}">
                  <a16:creationId xmlns:a16="http://schemas.microsoft.com/office/drawing/2014/main"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7" name="Google Shape;637;p38">
              <a:extLst>
                <a:ext uri="{FF2B5EF4-FFF2-40B4-BE49-F238E27FC236}">
                  <a16:creationId xmlns:a16="http://schemas.microsoft.com/office/drawing/2014/main"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8" name="Google Shape;638;p38">
              <a:extLst>
                <a:ext uri="{FF2B5EF4-FFF2-40B4-BE49-F238E27FC236}">
                  <a16:creationId xmlns:a16="http://schemas.microsoft.com/office/drawing/2014/main"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9" name="Google Shape;639;p38">
              <a:extLst>
                <a:ext uri="{FF2B5EF4-FFF2-40B4-BE49-F238E27FC236}">
                  <a16:creationId xmlns:a16="http://schemas.microsoft.com/office/drawing/2014/main"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0" name="Google Shape;640;p38">
              <a:extLst>
                <a:ext uri="{FF2B5EF4-FFF2-40B4-BE49-F238E27FC236}">
                  <a16:creationId xmlns:a16="http://schemas.microsoft.com/office/drawing/2014/main"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1" name="Google Shape;641;p38">
              <a:extLst>
                <a:ext uri="{FF2B5EF4-FFF2-40B4-BE49-F238E27FC236}">
                  <a16:creationId xmlns:a16="http://schemas.microsoft.com/office/drawing/2014/main"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2" name="Google Shape;642;p38">
              <a:extLst>
                <a:ext uri="{FF2B5EF4-FFF2-40B4-BE49-F238E27FC236}">
                  <a16:creationId xmlns:a16="http://schemas.microsoft.com/office/drawing/2014/main"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3" name="Google Shape;643;p38">
              <a:extLst>
                <a:ext uri="{FF2B5EF4-FFF2-40B4-BE49-F238E27FC236}">
                  <a16:creationId xmlns:a16="http://schemas.microsoft.com/office/drawing/2014/main"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4" name="Google Shape;644;p38">
              <a:extLst>
                <a:ext uri="{FF2B5EF4-FFF2-40B4-BE49-F238E27FC236}">
                  <a16:creationId xmlns:a16="http://schemas.microsoft.com/office/drawing/2014/main"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5" name="Google Shape;645;p38">
              <a:extLst>
                <a:ext uri="{FF2B5EF4-FFF2-40B4-BE49-F238E27FC236}">
                  <a16:creationId xmlns:a16="http://schemas.microsoft.com/office/drawing/2014/main"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6" name="Google Shape;646;p38">
              <a:extLst>
                <a:ext uri="{FF2B5EF4-FFF2-40B4-BE49-F238E27FC236}">
                  <a16:creationId xmlns:a16="http://schemas.microsoft.com/office/drawing/2014/main"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7" name="Google Shape;647;p38">
              <a:extLst>
                <a:ext uri="{FF2B5EF4-FFF2-40B4-BE49-F238E27FC236}">
                  <a16:creationId xmlns:a16="http://schemas.microsoft.com/office/drawing/2014/main"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8" name="Google Shape;648;p38">
              <a:extLst>
                <a:ext uri="{FF2B5EF4-FFF2-40B4-BE49-F238E27FC236}">
                  <a16:creationId xmlns:a16="http://schemas.microsoft.com/office/drawing/2014/main"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9" name="Google Shape;649;p38">
              <a:extLst>
                <a:ext uri="{FF2B5EF4-FFF2-40B4-BE49-F238E27FC236}">
                  <a16:creationId xmlns:a16="http://schemas.microsoft.com/office/drawing/2014/main"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0" name="Google Shape;650;p38">
              <a:extLst>
                <a:ext uri="{FF2B5EF4-FFF2-40B4-BE49-F238E27FC236}">
                  <a16:creationId xmlns:a16="http://schemas.microsoft.com/office/drawing/2014/main"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1" name="Google Shape;651;p38">
              <a:extLst>
                <a:ext uri="{FF2B5EF4-FFF2-40B4-BE49-F238E27FC236}">
                  <a16:creationId xmlns:a16="http://schemas.microsoft.com/office/drawing/2014/main"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2" name="Google Shape;652;p38">
              <a:extLst>
                <a:ext uri="{FF2B5EF4-FFF2-40B4-BE49-F238E27FC236}">
                  <a16:creationId xmlns:a16="http://schemas.microsoft.com/office/drawing/2014/main"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3" name="Google Shape;653;p38">
              <a:extLst>
                <a:ext uri="{FF2B5EF4-FFF2-40B4-BE49-F238E27FC236}">
                  <a16:creationId xmlns:a16="http://schemas.microsoft.com/office/drawing/2014/main"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654;p38">
              <a:extLst>
                <a:ext uri="{FF2B5EF4-FFF2-40B4-BE49-F238E27FC236}">
                  <a16:creationId xmlns:a16="http://schemas.microsoft.com/office/drawing/2014/main"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655;p38">
              <a:extLst>
                <a:ext uri="{FF2B5EF4-FFF2-40B4-BE49-F238E27FC236}">
                  <a16:creationId xmlns:a16="http://schemas.microsoft.com/office/drawing/2014/main"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656;p38">
              <a:extLst>
                <a:ext uri="{FF2B5EF4-FFF2-40B4-BE49-F238E27FC236}">
                  <a16:creationId xmlns:a16="http://schemas.microsoft.com/office/drawing/2014/main"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657;p38">
              <a:extLst>
                <a:ext uri="{FF2B5EF4-FFF2-40B4-BE49-F238E27FC236}">
                  <a16:creationId xmlns:a16="http://schemas.microsoft.com/office/drawing/2014/main"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658;p38">
              <a:extLst>
                <a:ext uri="{FF2B5EF4-FFF2-40B4-BE49-F238E27FC236}">
                  <a16:creationId xmlns:a16="http://schemas.microsoft.com/office/drawing/2014/main"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659;p38">
              <a:extLst>
                <a:ext uri="{FF2B5EF4-FFF2-40B4-BE49-F238E27FC236}">
                  <a16:creationId xmlns:a16="http://schemas.microsoft.com/office/drawing/2014/main"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750239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099179" y="1378288"/>
            <a:ext cx="4664400" cy="15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a:solidFill>
                  <a:schemeClr val="bg1">
                    <a:lumMod val="75000"/>
                  </a:schemeClr>
                </a:solidFill>
                <a:latin typeface="Times New Roman" panose="02020603050405020304" pitchFamily="18" charset="0"/>
                <a:cs typeface="Times New Roman" panose="02020603050405020304" pitchFamily="18" charset="0"/>
              </a:rPr>
              <a:t>Họat động khởi động</a:t>
            </a:r>
            <a:endParaRPr sz="66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990625" y="1342050"/>
            <a:ext cx="974678" cy="95115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1"/>
          <p:cNvGrpSpPr/>
          <p:nvPr/>
        </p:nvGrpSpPr>
        <p:grpSpPr>
          <a:xfrm>
            <a:off x="7033848" y="1304408"/>
            <a:ext cx="966940" cy="105204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a:extLst>
              <a:ext uri="{FF2B5EF4-FFF2-40B4-BE49-F238E27FC236}">
                <a16:creationId xmlns:a16="http://schemas.microsoft.com/office/drawing/2014/main" id="{1914DDCD-DACF-BE24-DEEF-FF3EBDBA89BF}"/>
              </a:ext>
            </a:extLst>
          </p:cNvPr>
          <p:cNvPicPr>
            <a:picLocks noChangeAspect="1"/>
          </p:cNvPicPr>
          <p:nvPr/>
        </p:nvPicPr>
        <p:blipFill>
          <a:blip r:embed="rId3"/>
          <a:stretch>
            <a:fillRect/>
          </a:stretch>
        </p:blipFill>
        <p:spPr>
          <a:xfrm>
            <a:off x="5697219" y="2586405"/>
            <a:ext cx="3657917" cy="28044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2103759" y="436900"/>
            <a:ext cx="4764961" cy="572700"/>
          </a:xfrm>
          <a:prstGeom prst="rect">
            <a:avLst/>
          </a:prstGeom>
        </p:spPr>
        <p:txBody>
          <a:bodyPr spcFirstLastPara="1" wrap="square" lIns="91425" tIns="91425" rIns="91425" bIns="91425" anchor="t" anchorCtr="0">
            <a:noAutofit/>
          </a:bodyPr>
          <a:lstStyle/>
          <a:p>
            <a:r>
              <a:rPr lang="en-US" sz="2800" b="1" i="1">
                <a:solidFill>
                  <a:schemeClr val="bg1">
                    <a:lumMod val="75000"/>
                  </a:schemeClr>
                </a:solidFill>
                <a:effectLst/>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58;p50">
            <a:extLst>
              <a:ext uri="{FF2B5EF4-FFF2-40B4-BE49-F238E27FC236}">
                <a16:creationId xmlns:a16="http://schemas.microsoft.com/office/drawing/2014/main" id="{104A1B69-1771-070F-129D-ACA03418F24B}"/>
              </a:ext>
            </a:extLst>
          </p:cNvPr>
          <p:cNvGrpSpPr/>
          <p:nvPr/>
        </p:nvGrpSpPr>
        <p:grpSpPr>
          <a:xfrm>
            <a:off x="4114840" y="1573242"/>
            <a:ext cx="685855" cy="504342"/>
            <a:chOff x="7603332" y="1052250"/>
            <a:chExt cx="685855" cy="504342"/>
          </a:xfrm>
        </p:grpSpPr>
        <p:sp>
          <p:nvSpPr>
            <p:cNvPr id="8" name="Google Shape;559;p50">
              <a:extLst>
                <a:ext uri="{FF2B5EF4-FFF2-40B4-BE49-F238E27FC236}">
                  <a16:creationId xmlns:a16="http://schemas.microsoft.com/office/drawing/2014/main"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sp>
          <p:nvSpPr>
            <p:cNvPr id="9" name="Google Shape;560;p50">
              <a:extLst>
                <a:ext uri="{FF2B5EF4-FFF2-40B4-BE49-F238E27FC236}">
                  <a16:creationId xmlns:a16="http://schemas.microsoft.com/office/drawing/2014/main"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grpSp>
      <p:graphicFrame>
        <p:nvGraphicFramePr>
          <p:cNvPr id="12" name="Table 11">
            <a:extLst>
              <a:ext uri="{FF2B5EF4-FFF2-40B4-BE49-F238E27FC236}">
                <a16:creationId xmlns:a16="http://schemas.microsoft.com/office/drawing/2014/main" id="{CBFFE640-7040-E733-EA1D-912555C993F3}"/>
              </a:ext>
            </a:extLst>
          </p:cNvPr>
          <p:cNvGraphicFramePr>
            <a:graphicFrameLocks noGrp="1"/>
          </p:cNvGraphicFramePr>
          <p:nvPr>
            <p:extLst>
              <p:ext uri="{D42A27DB-BD31-4B8C-83A1-F6EECF244321}">
                <p14:modId xmlns:p14="http://schemas.microsoft.com/office/powerpoint/2010/main" val="4028964063"/>
              </p:ext>
            </p:extLst>
          </p:nvPr>
        </p:nvGraphicFramePr>
        <p:xfrm>
          <a:off x="1244010" y="1421255"/>
          <a:ext cx="6589720" cy="2926080"/>
        </p:xfrm>
        <a:graphic>
          <a:graphicData uri="http://schemas.openxmlformats.org/drawingml/2006/table">
            <a:tbl>
              <a:tblPr firstRow="1" firstCol="1" bandRow="1"/>
              <a:tblGrid>
                <a:gridCol w="1554106">
                  <a:extLst>
                    <a:ext uri="{9D8B030D-6E8A-4147-A177-3AD203B41FA5}">
                      <a16:colId xmlns:a16="http://schemas.microsoft.com/office/drawing/2014/main" val="1337493782"/>
                    </a:ext>
                  </a:extLst>
                </a:gridCol>
                <a:gridCol w="2815752">
                  <a:extLst>
                    <a:ext uri="{9D8B030D-6E8A-4147-A177-3AD203B41FA5}">
                      <a16:colId xmlns:a16="http://schemas.microsoft.com/office/drawing/2014/main" val="4027825451"/>
                    </a:ext>
                  </a:extLst>
                </a:gridCol>
                <a:gridCol w="2219862">
                  <a:extLst>
                    <a:ext uri="{9D8B030D-6E8A-4147-A177-3AD203B41FA5}">
                      <a16:colId xmlns:a16="http://schemas.microsoft.com/office/drawing/2014/main" val="2071515058"/>
                    </a:ext>
                  </a:extLst>
                </a:gridCol>
              </a:tblGrid>
              <a:tr h="150376">
                <a:tc>
                  <a:txBody>
                    <a:bodyPr/>
                    <a:lstStyle/>
                    <a:p>
                      <a:pPr algn="ctr">
                        <a:lnSpc>
                          <a:spcPct val="100000"/>
                        </a:lnSpc>
                      </a:pPr>
                      <a:r>
                        <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37997836"/>
                  </a:ext>
                </a:extLst>
              </a:tr>
              <a:tr h="1247221">
                <a:tc>
                  <a:txBody>
                    <a:bodyPr/>
                    <a:lstStyle/>
                    <a:p>
                      <a:pPr algn="just">
                        <a:lnSpc>
                          <a:spcPct val="100000"/>
                        </a:lnSpc>
                      </a:pP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a. Đêm tháng Năm chưa nằm </a:t>
                      </a:r>
                      <a:r>
                        <a:rPr lang="en-US" sz="1600" b="1" i="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600" b="1" i="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endParaRPr lang="en-US" sz="1400" b="1" i="1">
                        <a:solidFill>
                          <a:schemeClr val="accent6"/>
                        </a:solidFill>
                        <a:effectLst/>
                        <a:latin typeface=".VnTime"/>
                        <a:ea typeface="Times New Roman" panose="02020603050405020304" pitchFamily="18" charset="0"/>
                        <a:cs typeface="Times New Roman" panose="02020603050405020304" pitchFamily="18" charset="0"/>
                      </a:endParaRPr>
                    </a:p>
                    <a:p>
                      <a:pPr algn="just">
                        <a:lnSpc>
                          <a:spcPct val="100000"/>
                        </a:lnSpc>
                      </a:pP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a:t>
                      </a:r>
                      <a:r>
                        <a:rPr lang="en-US" sz="1600" b="1" i="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a:t>
                      </a:r>
                      <a:endParaRPr lang="en-US" sz="1400" b="1" i="1">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Biểu hiện của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qu</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trong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u tục ngữ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ở hai vế chưa nằm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chưa cười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Hai cụm từ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nghĩa tương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ồng: chưa kịp nằm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trời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chưa kịp cười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trời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nghĩa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đê</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ă</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v</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Mười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ều qu</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ngắn. Tuy nhi</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thế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ại, cường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iệu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v</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thực tế kh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đến mức như vậy.</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Nhằm t</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mạnh v</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o nhận thức của mọi người, gi</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người ta hiểu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ặc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iểm thời gian từng m</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ù</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ể chủ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sắp xếp mọi việc cho ph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ù</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hợp.</a:t>
                      </a:r>
                      <a:endParaRPr lang="en-US" sz="1400">
                        <a:solidFill>
                          <a:schemeClr val="accent6"/>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val="1553254516"/>
                  </a:ext>
                </a:extLst>
              </a:tr>
            </a:tbl>
          </a:graphicData>
        </a:graphic>
      </p:graphicFrame>
      <p:grpSp>
        <p:nvGrpSpPr>
          <p:cNvPr id="13" name="Google Shape;477;p38">
            <a:extLst>
              <a:ext uri="{FF2B5EF4-FFF2-40B4-BE49-F238E27FC236}">
                <a16:creationId xmlns:a16="http://schemas.microsoft.com/office/drawing/2014/main" id="{BBC8E3DA-9FEA-6141-20A2-388564114E0D}"/>
              </a:ext>
            </a:extLst>
          </p:cNvPr>
          <p:cNvGrpSpPr/>
          <p:nvPr/>
        </p:nvGrpSpPr>
        <p:grpSpPr>
          <a:xfrm>
            <a:off x="-181628" y="3038576"/>
            <a:ext cx="1521876" cy="1785984"/>
            <a:chOff x="716597" y="2553013"/>
            <a:chExt cx="2739486" cy="3427851"/>
          </a:xfrm>
        </p:grpSpPr>
        <p:sp>
          <p:nvSpPr>
            <p:cNvPr id="14" name="Google Shape;478;p38">
              <a:extLst>
                <a:ext uri="{FF2B5EF4-FFF2-40B4-BE49-F238E27FC236}">
                  <a16:creationId xmlns:a16="http://schemas.microsoft.com/office/drawing/2014/main"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79;p38">
              <a:extLst>
                <a:ext uri="{FF2B5EF4-FFF2-40B4-BE49-F238E27FC236}">
                  <a16:creationId xmlns:a16="http://schemas.microsoft.com/office/drawing/2014/main"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80;p38">
              <a:extLst>
                <a:ext uri="{FF2B5EF4-FFF2-40B4-BE49-F238E27FC236}">
                  <a16:creationId xmlns:a16="http://schemas.microsoft.com/office/drawing/2014/main"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81;p38">
              <a:extLst>
                <a:ext uri="{FF2B5EF4-FFF2-40B4-BE49-F238E27FC236}">
                  <a16:creationId xmlns:a16="http://schemas.microsoft.com/office/drawing/2014/main"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82;p38">
              <a:extLst>
                <a:ext uri="{FF2B5EF4-FFF2-40B4-BE49-F238E27FC236}">
                  <a16:creationId xmlns:a16="http://schemas.microsoft.com/office/drawing/2014/main"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83;p38">
              <a:extLst>
                <a:ext uri="{FF2B5EF4-FFF2-40B4-BE49-F238E27FC236}">
                  <a16:creationId xmlns:a16="http://schemas.microsoft.com/office/drawing/2014/main"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84;p38">
              <a:extLst>
                <a:ext uri="{FF2B5EF4-FFF2-40B4-BE49-F238E27FC236}">
                  <a16:creationId xmlns:a16="http://schemas.microsoft.com/office/drawing/2014/main"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85;p38">
              <a:extLst>
                <a:ext uri="{FF2B5EF4-FFF2-40B4-BE49-F238E27FC236}">
                  <a16:creationId xmlns:a16="http://schemas.microsoft.com/office/drawing/2014/main"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86;p38">
              <a:extLst>
                <a:ext uri="{FF2B5EF4-FFF2-40B4-BE49-F238E27FC236}">
                  <a16:creationId xmlns:a16="http://schemas.microsoft.com/office/drawing/2014/main"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87;p38">
              <a:extLst>
                <a:ext uri="{FF2B5EF4-FFF2-40B4-BE49-F238E27FC236}">
                  <a16:creationId xmlns:a16="http://schemas.microsoft.com/office/drawing/2014/main"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88;p38">
              <a:extLst>
                <a:ext uri="{FF2B5EF4-FFF2-40B4-BE49-F238E27FC236}">
                  <a16:creationId xmlns:a16="http://schemas.microsoft.com/office/drawing/2014/main"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89;p38">
              <a:extLst>
                <a:ext uri="{FF2B5EF4-FFF2-40B4-BE49-F238E27FC236}">
                  <a16:creationId xmlns:a16="http://schemas.microsoft.com/office/drawing/2014/main"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90;p38">
              <a:extLst>
                <a:ext uri="{FF2B5EF4-FFF2-40B4-BE49-F238E27FC236}">
                  <a16:creationId xmlns:a16="http://schemas.microsoft.com/office/drawing/2014/main"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91;p38">
              <a:extLst>
                <a:ext uri="{FF2B5EF4-FFF2-40B4-BE49-F238E27FC236}">
                  <a16:creationId xmlns:a16="http://schemas.microsoft.com/office/drawing/2014/main"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92;p38">
              <a:extLst>
                <a:ext uri="{FF2B5EF4-FFF2-40B4-BE49-F238E27FC236}">
                  <a16:creationId xmlns:a16="http://schemas.microsoft.com/office/drawing/2014/main"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93;p38">
              <a:extLst>
                <a:ext uri="{FF2B5EF4-FFF2-40B4-BE49-F238E27FC236}">
                  <a16:creationId xmlns:a16="http://schemas.microsoft.com/office/drawing/2014/main"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94;p38">
              <a:extLst>
                <a:ext uri="{FF2B5EF4-FFF2-40B4-BE49-F238E27FC236}">
                  <a16:creationId xmlns:a16="http://schemas.microsoft.com/office/drawing/2014/main"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95;p38">
              <a:extLst>
                <a:ext uri="{FF2B5EF4-FFF2-40B4-BE49-F238E27FC236}">
                  <a16:creationId xmlns:a16="http://schemas.microsoft.com/office/drawing/2014/main"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96;p38">
              <a:extLst>
                <a:ext uri="{FF2B5EF4-FFF2-40B4-BE49-F238E27FC236}">
                  <a16:creationId xmlns:a16="http://schemas.microsoft.com/office/drawing/2014/main"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97;p38">
              <a:extLst>
                <a:ext uri="{FF2B5EF4-FFF2-40B4-BE49-F238E27FC236}">
                  <a16:creationId xmlns:a16="http://schemas.microsoft.com/office/drawing/2014/main"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98;p38">
              <a:extLst>
                <a:ext uri="{FF2B5EF4-FFF2-40B4-BE49-F238E27FC236}">
                  <a16:creationId xmlns:a16="http://schemas.microsoft.com/office/drawing/2014/main"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99;p38">
              <a:extLst>
                <a:ext uri="{FF2B5EF4-FFF2-40B4-BE49-F238E27FC236}">
                  <a16:creationId xmlns:a16="http://schemas.microsoft.com/office/drawing/2014/main"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500;p38">
              <a:extLst>
                <a:ext uri="{FF2B5EF4-FFF2-40B4-BE49-F238E27FC236}">
                  <a16:creationId xmlns:a16="http://schemas.microsoft.com/office/drawing/2014/main"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501;p38">
              <a:extLst>
                <a:ext uri="{FF2B5EF4-FFF2-40B4-BE49-F238E27FC236}">
                  <a16:creationId xmlns:a16="http://schemas.microsoft.com/office/drawing/2014/main"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502;p38">
              <a:extLst>
                <a:ext uri="{FF2B5EF4-FFF2-40B4-BE49-F238E27FC236}">
                  <a16:creationId xmlns:a16="http://schemas.microsoft.com/office/drawing/2014/main"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503;p38">
              <a:extLst>
                <a:ext uri="{FF2B5EF4-FFF2-40B4-BE49-F238E27FC236}">
                  <a16:creationId xmlns:a16="http://schemas.microsoft.com/office/drawing/2014/main"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504;p38">
              <a:extLst>
                <a:ext uri="{FF2B5EF4-FFF2-40B4-BE49-F238E27FC236}">
                  <a16:creationId xmlns:a16="http://schemas.microsoft.com/office/drawing/2014/main"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505;p38">
              <a:extLst>
                <a:ext uri="{FF2B5EF4-FFF2-40B4-BE49-F238E27FC236}">
                  <a16:creationId xmlns:a16="http://schemas.microsoft.com/office/drawing/2014/main"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506;p38">
              <a:extLst>
                <a:ext uri="{FF2B5EF4-FFF2-40B4-BE49-F238E27FC236}">
                  <a16:creationId xmlns:a16="http://schemas.microsoft.com/office/drawing/2014/main"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507;p38">
              <a:extLst>
                <a:ext uri="{FF2B5EF4-FFF2-40B4-BE49-F238E27FC236}">
                  <a16:creationId xmlns:a16="http://schemas.microsoft.com/office/drawing/2014/main"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508;p38">
              <a:extLst>
                <a:ext uri="{FF2B5EF4-FFF2-40B4-BE49-F238E27FC236}">
                  <a16:creationId xmlns:a16="http://schemas.microsoft.com/office/drawing/2014/main"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509;p38">
              <a:extLst>
                <a:ext uri="{FF2B5EF4-FFF2-40B4-BE49-F238E27FC236}">
                  <a16:creationId xmlns:a16="http://schemas.microsoft.com/office/drawing/2014/main"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510;p38">
              <a:extLst>
                <a:ext uri="{FF2B5EF4-FFF2-40B4-BE49-F238E27FC236}">
                  <a16:creationId xmlns:a16="http://schemas.microsoft.com/office/drawing/2014/main"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511;p38">
              <a:extLst>
                <a:ext uri="{FF2B5EF4-FFF2-40B4-BE49-F238E27FC236}">
                  <a16:creationId xmlns:a16="http://schemas.microsoft.com/office/drawing/2014/main"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512;p38">
              <a:extLst>
                <a:ext uri="{FF2B5EF4-FFF2-40B4-BE49-F238E27FC236}">
                  <a16:creationId xmlns:a16="http://schemas.microsoft.com/office/drawing/2014/main"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513;p38">
              <a:extLst>
                <a:ext uri="{FF2B5EF4-FFF2-40B4-BE49-F238E27FC236}">
                  <a16:creationId xmlns:a16="http://schemas.microsoft.com/office/drawing/2014/main"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514;p38">
              <a:extLst>
                <a:ext uri="{FF2B5EF4-FFF2-40B4-BE49-F238E27FC236}">
                  <a16:creationId xmlns:a16="http://schemas.microsoft.com/office/drawing/2014/main"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515;p38">
              <a:extLst>
                <a:ext uri="{FF2B5EF4-FFF2-40B4-BE49-F238E27FC236}">
                  <a16:creationId xmlns:a16="http://schemas.microsoft.com/office/drawing/2014/main"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516;p38">
              <a:extLst>
                <a:ext uri="{FF2B5EF4-FFF2-40B4-BE49-F238E27FC236}">
                  <a16:creationId xmlns:a16="http://schemas.microsoft.com/office/drawing/2014/main"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517;p38">
              <a:extLst>
                <a:ext uri="{FF2B5EF4-FFF2-40B4-BE49-F238E27FC236}">
                  <a16:creationId xmlns:a16="http://schemas.microsoft.com/office/drawing/2014/main"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518;p38">
              <a:extLst>
                <a:ext uri="{FF2B5EF4-FFF2-40B4-BE49-F238E27FC236}">
                  <a16:creationId xmlns:a16="http://schemas.microsoft.com/office/drawing/2014/main"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519;p38">
              <a:extLst>
                <a:ext uri="{FF2B5EF4-FFF2-40B4-BE49-F238E27FC236}">
                  <a16:creationId xmlns:a16="http://schemas.microsoft.com/office/drawing/2014/main"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520;p38">
              <a:extLst>
                <a:ext uri="{FF2B5EF4-FFF2-40B4-BE49-F238E27FC236}">
                  <a16:creationId xmlns:a16="http://schemas.microsoft.com/office/drawing/2014/main"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521;p38">
              <a:extLst>
                <a:ext uri="{FF2B5EF4-FFF2-40B4-BE49-F238E27FC236}">
                  <a16:creationId xmlns:a16="http://schemas.microsoft.com/office/drawing/2014/main"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522;p38">
              <a:extLst>
                <a:ext uri="{FF2B5EF4-FFF2-40B4-BE49-F238E27FC236}">
                  <a16:creationId xmlns:a16="http://schemas.microsoft.com/office/drawing/2014/main"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523;p38">
              <a:extLst>
                <a:ext uri="{FF2B5EF4-FFF2-40B4-BE49-F238E27FC236}">
                  <a16:creationId xmlns:a16="http://schemas.microsoft.com/office/drawing/2014/main"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524;p38">
              <a:extLst>
                <a:ext uri="{FF2B5EF4-FFF2-40B4-BE49-F238E27FC236}">
                  <a16:creationId xmlns:a16="http://schemas.microsoft.com/office/drawing/2014/main"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525;p38">
              <a:extLst>
                <a:ext uri="{FF2B5EF4-FFF2-40B4-BE49-F238E27FC236}">
                  <a16:creationId xmlns:a16="http://schemas.microsoft.com/office/drawing/2014/main"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526;p38">
              <a:extLst>
                <a:ext uri="{FF2B5EF4-FFF2-40B4-BE49-F238E27FC236}">
                  <a16:creationId xmlns:a16="http://schemas.microsoft.com/office/drawing/2014/main"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527;p38">
              <a:extLst>
                <a:ext uri="{FF2B5EF4-FFF2-40B4-BE49-F238E27FC236}">
                  <a16:creationId xmlns:a16="http://schemas.microsoft.com/office/drawing/2014/main"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528;p38">
              <a:extLst>
                <a:ext uri="{FF2B5EF4-FFF2-40B4-BE49-F238E27FC236}">
                  <a16:creationId xmlns:a16="http://schemas.microsoft.com/office/drawing/2014/main"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529;p38">
              <a:extLst>
                <a:ext uri="{FF2B5EF4-FFF2-40B4-BE49-F238E27FC236}">
                  <a16:creationId xmlns:a16="http://schemas.microsoft.com/office/drawing/2014/main"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530;p38">
              <a:extLst>
                <a:ext uri="{FF2B5EF4-FFF2-40B4-BE49-F238E27FC236}">
                  <a16:creationId xmlns:a16="http://schemas.microsoft.com/office/drawing/2014/main"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531;p38">
              <a:extLst>
                <a:ext uri="{FF2B5EF4-FFF2-40B4-BE49-F238E27FC236}">
                  <a16:creationId xmlns:a16="http://schemas.microsoft.com/office/drawing/2014/main"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532;p38">
              <a:extLst>
                <a:ext uri="{FF2B5EF4-FFF2-40B4-BE49-F238E27FC236}">
                  <a16:creationId xmlns:a16="http://schemas.microsoft.com/office/drawing/2014/main"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533;p38">
              <a:extLst>
                <a:ext uri="{FF2B5EF4-FFF2-40B4-BE49-F238E27FC236}">
                  <a16:creationId xmlns:a16="http://schemas.microsoft.com/office/drawing/2014/main"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534;p38">
              <a:extLst>
                <a:ext uri="{FF2B5EF4-FFF2-40B4-BE49-F238E27FC236}">
                  <a16:creationId xmlns:a16="http://schemas.microsoft.com/office/drawing/2014/main"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535;p38">
              <a:extLst>
                <a:ext uri="{FF2B5EF4-FFF2-40B4-BE49-F238E27FC236}">
                  <a16:creationId xmlns:a16="http://schemas.microsoft.com/office/drawing/2014/main"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536;p38">
              <a:extLst>
                <a:ext uri="{FF2B5EF4-FFF2-40B4-BE49-F238E27FC236}">
                  <a16:creationId xmlns:a16="http://schemas.microsoft.com/office/drawing/2014/main"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537;p38">
              <a:extLst>
                <a:ext uri="{FF2B5EF4-FFF2-40B4-BE49-F238E27FC236}">
                  <a16:creationId xmlns:a16="http://schemas.microsoft.com/office/drawing/2014/main"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538;p38">
              <a:extLst>
                <a:ext uri="{FF2B5EF4-FFF2-40B4-BE49-F238E27FC236}">
                  <a16:creationId xmlns:a16="http://schemas.microsoft.com/office/drawing/2014/main"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539;p38">
              <a:extLst>
                <a:ext uri="{FF2B5EF4-FFF2-40B4-BE49-F238E27FC236}">
                  <a16:creationId xmlns:a16="http://schemas.microsoft.com/office/drawing/2014/main"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540;p38">
              <a:extLst>
                <a:ext uri="{FF2B5EF4-FFF2-40B4-BE49-F238E27FC236}">
                  <a16:creationId xmlns:a16="http://schemas.microsoft.com/office/drawing/2014/main"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541;p38">
              <a:extLst>
                <a:ext uri="{FF2B5EF4-FFF2-40B4-BE49-F238E27FC236}">
                  <a16:creationId xmlns:a16="http://schemas.microsoft.com/office/drawing/2014/main"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542;p38">
              <a:extLst>
                <a:ext uri="{FF2B5EF4-FFF2-40B4-BE49-F238E27FC236}">
                  <a16:creationId xmlns:a16="http://schemas.microsoft.com/office/drawing/2014/main"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543;p38">
              <a:extLst>
                <a:ext uri="{FF2B5EF4-FFF2-40B4-BE49-F238E27FC236}">
                  <a16:creationId xmlns:a16="http://schemas.microsoft.com/office/drawing/2014/main"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544;p38">
              <a:extLst>
                <a:ext uri="{FF2B5EF4-FFF2-40B4-BE49-F238E27FC236}">
                  <a16:creationId xmlns:a16="http://schemas.microsoft.com/office/drawing/2014/main"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545;p38">
              <a:extLst>
                <a:ext uri="{FF2B5EF4-FFF2-40B4-BE49-F238E27FC236}">
                  <a16:creationId xmlns:a16="http://schemas.microsoft.com/office/drawing/2014/main"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546;p38">
              <a:extLst>
                <a:ext uri="{FF2B5EF4-FFF2-40B4-BE49-F238E27FC236}">
                  <a16:creationId xmlns:a16="http://schemas.microsoft.com/office/drawing/2014/main"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547;p38">
              <a:extLst>
                <a:ext uri="{FF2B5EF4-FFF2-40B4-BE49-F238E27FC236}">
                  <a16:creationId xmlns:a16="http://schemas.microsoft.com/office/drawing/2014/main"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548;p38">
              <a:extLst>
                <a:ext uri="{FF2B5EF4-FFF2-40B4-BE49-F238E27FC236}">
                  <a16:creationId xmlns:a16="http://schemas.microsoft.com/office/drawing/2014/main"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549;p38">
              <a:extLst>
                <a:ext uri="{FF2B5EF4-FFF2-40B4-BE49-F238E27FC236}">
                  <a16:creationId xmlns:a16="http://schemas.microsoft.com/office/drawing/2014/main"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550;p38">
              <a:extLst>
                <a:ext uri="{FF2B5EF4-FFF2-40B4-BE49-F238E27FC236}">
                  <a16:creationId xmlns:a16="http://schemas.microsoft.com/office/drawing/2014/main"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551;p38">
              <a:extLst>
                <a:ext uri="{FF2B5EF4-FFF2-40B4-BE49-F238E27FC236}">
                  <a16:creationId xmlns:a16="http://schemas.microsoft.com/office/drawing/2014/main"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552;p38">
              <a:extLst>
                <a:ext uri="{FF2B5EF4-FFF2-40B4-BE49-F238E27FC236}">
                  <a16:creationId xmlns:a16="http://schemas.microsoft.com/office/drawing/2014/main"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553;p38">
              <a:extLst>
                <a:ext uri="{FF2B5EF4-FFF2-40B4-BE49-F238E27FC236}">
                  <a16:creationId xmlns:a16="http://schemas.microsoft.com/office/drawing/2014/main"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554;p38">
              <a:extLst>
                <a:ext uri="{FF2B5EF4-FFF2-40B4-BE49-F238E27FC236}">
                  <a16:creationId xmlns:a16="http://schemas.microsoft.com/office/drawing/2014/main"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555;p38">
              <a:extLst>
                <a:ext uri="{FF2B5EF4-FFF2-40B4-BE49-F238E27FC236}">
                  <a16:creationId xmlns:a16="http://schemas.microsoft.com/office/drawing/2014/main"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556;p38">
              <a:extLst>
                <a:ext uri="{FF2B5EF4-FFF2-40B4-BE49-F238E27FC236}">
                  <a16:creationId xmlns:a16="http://schemas.microsoft.com/office/drawing/2014/main"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557;p38">
              <a:extLst>
                <a:ext uri="{FF2B5EF4-FFF2-40B4-BE49-F238E27FC236}">
                  <a16:creationId xmlns:a16="http://schemas.microsoft.com/office/drawing/2014/main"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558;p38">
              <a:extLst>
                <a:ext uri="{FF2B5EF4-FFF2-40B4-BE49-F238E27FC236}">
                  <a16:creationId xmlns:a16="http://schemas.microsoft.com/office/drawing/2014/main"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559;p38">
              <a:extLst>
                <a:ext uri="{FF2B5EF4-FFF2-40B4-BE49-F238E27FC236}">
                  <a16:creationId xmlns:a16="http://schemas.microsoft.com/office/drawing/2014/main"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560;p38">
              <a:extLst>
                <a:ext uri="{FF2B5EF4-FFF2-40B4-BE49-F238E27FC236}">
                  <a16:creationId xmlns:a16="http://schemas.microsoft.com/office/drawing/2014/main"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561;p38">
              <a:extLst>
                <a:ext uri="{FF2B5EF4-FFF2-40B4-BE49-F238E27FC236}">
                  <a16:creationId xmlns:a16="http://schemas.microsoft.com/office/drawing/2014/main"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562;p38">
              <a:extLst>
                <a:ext uri="{FF2B5EF4-FFF2-40B4-BE49-F238E27FC236}">
                  <a16:creationId xmlns:a16="http://schemas.microsoft.com/office/drawing/2014/main"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563;p38">
              <a:extLst>
                <a:ext uri="{FF2B5EF4-FFF2-40B4-BE49-F238E27FC236}">
                  <a16:creationId xmlns:a16="http://schemas.microsoft.com/office/drawing/2014/main"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564;p38">
              <a:extLst>
                <a:ext uri="{FF2B5EF4-FFF2-40B4-BE49-F238E27FC236}">
                  <a16:creationId xmlns:a16="http://schemas.microsoft.com/office/drawing/2014/main"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565;p38">
              <a:extLst>
                <a:ext uri="{FF2B5EF4-FFF2-40B4-BE49-F238E27FC236}">
                  <a16:creationId xmlns:a16="http://schemas.microsoft.com/office/drawing/2014/main"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566;p38">
              <a:extLst>
                <a:ext uri="{FF2B5EF4-FFF2-40B4-BE49-F238E27FC236}">
                  <a16:creationId xmlns:a16="http://schemas.microsoft.com/office/drawing/2014/main"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567;p38">
              <a:extLst>
                <a:ext uri="{FF2B5EF4-FFF2-40B4-BE49-F238E27FC236}">
                  <a16:creationId xmlns:a16="http://schemas.microsoft.com/office/drawing/2014/main"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568;p38">
              <a:extLst>
                <a:ext uri="{FF2B5EF4-FFF2-40B4-BE49-F238E27FC236}">
                  <a16:creationId xmlns:a16="http://schemas.microsoft.com/office/drawing/2014/main"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569;p38">
              <a:extLst>
                <a:ext uri="{FF2B5EF4-FFF2-40B4-BE49-F238E27FC236}">
                  <a16:creationId xmlns:a16="http://schemas.microsoft.com/office/drawing/2014/main"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570;p38">
              <a:extLst>
                <a:ext uri="{FF2B5EF4-FFF2-40B4-BE49-F238E27FC236}">
                  <a16:creationId xmlns:a16="http://schemas.microsoft.com/office/drawing/2014/main"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571;p38">
              <a:extLst>
                <a:ext uri="{FF2B5EF4-FFF2-40B4-BE49-F238E27FC236}">
                  <a16:creationId xmlns:a16="http://schemas.microsoft.com/office/drawing/2014/main"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46" name="Google Shape;587;p38">
            <a:extLst>
              <a:ext uri="{FF2B5EF4-FFF2-40B4-BE49-F238E27FC236}">
                <a16:creationId xmlns:a16="http://schemas.microsoft.com/office/drawing/2014/main" id="{534F4B13-C9F2-2944-3ED4-0305094828E1}"/>
              </a:ext>
            </a:extLst>
          </p:cNvPr>
          <p:cNvGrpSpPr/>
          <p:nvPr/>
        </p:nvGrpSpPr>
        <p:grpSpPr>
          <a:xfrm>
            <a:off x="7685918" y="3316248"/>
            <a:ext cx="1343116" cy="1887953"/>
            <a:chOff x="5566655" y="2571745"/>
            <a:chExt cx="2686076" cy="3495031"/>
          </a:xfrm>
        </p:grpSpPr>
        <p:sp>
          <p:nvSpPr>
            <p:cNvPr id="1658" name="Google Shape;588;p38">
              <a:extLst>
                <a:ext uri="{FF2B5EF4-FFF2-40B4-BE49-F238E27FC236}">
                  <a16:creationId xmlns:a16="http://schemas.microsoft.com/office/drawing/2014/main"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9" name="Google Shape;589;p38">
              <a:extLst>
                <a:ext uri="{FF2B5EF4-FFF2-40B4-BE49-F238E27FC236}">
                  <a16:creationId xmlns:a16="http://schemas.microsoft.com/office/drawing/2014/main"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0" name="Google Shape;590;p38">
              <a:extLst>
                <a:ext uri="{FF2B5EF4-FFF2-40B4-BE49-F238E27FC236}">
                  <a16:creationId xmlns:a16="http://schemas.microsoft.com/office/drawing/2014/main"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1" name="Google Shape;591;p38">
              <a:extLst>
                <a:ext uri="{FF2B5EF4-FFF2-40B4-BE49-F238E27FC236}">
                  <a16:creationId xmlns:a16="http://schemas.microsoft.com/office/drawing/2014/main"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2" name="Google Shape;592;p38">
              <a:extLst>
                <a:ext uri="{FF2B5EF4-FFF2-40B4-BE49-F238E27FC236}">
                  <a16:creationId xmlns:a16="http://schemas.microsoft.com/office/drawing/2014/main"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3" name="Google Shape;593;p38">
              <a:extLst>
                <a:ext uri="{FF2B5EF4-FFF2-40B4-BE49-F238E27FC236}">
                  <a16:creationId xmlns:a16="http://schemas.microsoft.com/office/drawing/2014/main"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4" name="Google Shape;594;p38">
              <a:extLst>
                <a:ext uri="{FF2B5EF4-FFF2-40B4-BE49-F238E27FC236}">
                  <a16:creationId xmlns:a16="http://schemas.microsoft.com/office/drawing/2014/main"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5" name="Google Shape;595;p38">
              <a:extLst>
                <a:ext uri="{FF2B5EF4-FFF2-40B4-BE49-F238E27FC236}">
                  <a16:creationId xmlns:a16="http://schemas.microsoft.com/office/drawing/2014/main"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6" name="Google Shape;596;p38">
              <a:extLst>
                <a:ext uri="{FF2B5EF4-FFF2-40B4-BE49-F238E27FC236}">
                  <a16:creationId xmlns:a16="http://schemas.microsoft.com/office/drawing/2014/main"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7" name="Google Shape;597;p38">
              <a:extLst>
                <a:ext uri="{FF2B5EF4-FFF2-40B4-BE49-F238E27FC236}">
                  <a16:creationId xmlns:a16="http://schemas.microsoft.com/office/drawing/2014/main"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8" name="Google Shape;598;p38">
              <a:extLst>
                <a:ext uri="{FF2B5EF4-FFF2-40B4-BE49-F238E27FC236}">
                  <a16:creationId xmlns:a16="http://schemas.microsoft.com/office/drawing/2014/main"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9" name="Google Shape;599;p38">
              <a:extLst>
                <a:ext uri="{FF2B5EF4-FFF2-40B4-BE49-F238E27FC236}">
                  <a16:creationId xmlns:a16="http://schemas.microsoft.com/office/drawing/2014/main"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0" name="Google Shape;600;p38">
              <a:extLst>
                <a:ext uri="{FF2B5EF4-FFF2-40B4-BE49-F238E27FC236}">
                  <a16:creationId xmlns:a16="http://schemas.microsoft.com/office/drawing/2014/main"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1" name="Google Shape;601;p38">
              <a:extLst>
                <a:ext uri="{FF2B5EF4-FFF2-40B4-BE49-F238E27FC236}">
                  <a16:creationId xmlns:a16="http://schemas.microsoft.com/office/drawing/2014/main"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2" name="Google Shape;602;p38">
              <a:extLst>
                <a:ext uri="{FF2B5EF4-FFF2-40B4-BE49-F238E27FC236}">
                  <a16:creationId xmlns:a16="http://schemas.microsoft.com/office/drawing/2014/main"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3" name="Google Shape;603;p38">
              <a:extLst>
                <a:ext uri="{FF2B5EF4-FFF2-40B4-BE49-F238E27FC236}">
                  <a16:creationId xmlns:a16="http://schemas.microsoft.com/office/drawing/2014/main"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4" name="Google Shape;604;p38">
              <a:extLst>
                <a:ext uri="{FF2B5EF4-FFF2-40B4-BE49-F238E27FC236}">
                  <a16:creationId xmlns:a16="http://schemas.microsoft.com/office/drawing/2014/main"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5" name="Google Shape;605;p38">
              <a:extLst>
                <a:ext uri="{FF2B5EF4-FFF2-40B4-BE49-F238E27FC236}">
                  <a16:creationId xmlns:a16="http://schemas.microsoft.com/office/drawing/2014/main"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6" name="Google Shape;606;p38">
              <a:extLst>
                <a:ext uri="{FF2B5EF4-FFF2-40B4-BE49-F238E27FC236}">
                  <a16:creationId xmlns:a16="http://schemas.microsoft.com/office/drawing/2014/main"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7" name="Google Shape;607;p38">
              <a:extLst>
                <a:ext uri="{FF2B5EF4-FFF2-40B4-BE49-F238E27FC236}">
                  <a16:creationId xmlns:a16="http://schemas.microsoft.com/office/drawing/2014/main"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8" name="Google Shape;608;p38">
              <a:extLst>
                <a:ext uri="{FF2B5EF4-FFF2-40B4-BE49-F238E27FC236}">
                  <a16:creationId xmlns:a16="http://schemas.microsoft.com/office/drawing/2014/main"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9" name="Google Shape;609;p38">
              <a:extLst>
                <a:ext uri="{FF2B5EF4-FFF2-40B4-BE49-F238E27FC236}">
                  <a16:creationId xmlns:a16="http://schemas.microsoft.com/office/drawing/2014/main"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0" name="Google Shape;610;p38">
              <a:extLst>
                <a:ext uri="{FF2B5EF4-FFF2-40B4-BE49-F238E27FC236}">
                  <a16:creationId xmlns:a16="http://schemas.microsoft.com/office/drawing/2014/main"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1" name="Google Shape;611;p38">
              <a:extLst>
                <a:ext uri="{FF2B5EF4-FFF2-40B4-BE49-F238E27FC236}">
                  <a16:creationId xmlns:a16="http://schemas.microsoft.com/office/drawing/2014/main"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2" name="Google Shape;612;p38">
              <a:extLst>
                <a:ext uri="{FF2B5EF4-FFF2-40B4-BE49-F238E27FC236}">
                  <a16:creationId xmlns:a16="http://schemas.microsoft.com/office/drawing/2014/main"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3" name="Google Shape;613;p38">
              <a:extLst>
                <a:ext uri="{FF2B5EF4-FFF2-40B4-BE49-F238E27FC236}">
                  <a16:creationId xmlns:a16="http://schemas.microsoft.com/office/drawing/2014/main"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4" name="Google Shape;614;p38">
              <a:extLst>
                <a:ext uri="{FF2B5EF4-FFF2-40B4-BE49-F238E27FC236}">
                  <a16:creationId xmlns:a16="http://schemas.microsoft.com/office/drawing/2014/main"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5" name="Google Shape;615;p38">
              <a:extLst>
                <a:ext uri="{FF2B5EF4-FFF2-40B4-BE49-F238E27FC236}">
                  <a16:creationId xmlns:a16="http://schemas.microsoft.com/office/drawing/2014/main"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6" name="Google Shape;616;p38">
              <a:extLst>
                <a:ext uri="{FF2B5EF4-FFF2-40B4-BE49-F238E27FC236}">
                  <a16:creationId xmlns:a16="http://schemas.microsoft.com/office/drawing/2014/main"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7" name="Google Shape;617;p38">
              <a:extLst>
                <a:ext uri="{FF2B5EF4-FFF2-40B4-BE49-F238E27FC236}">
                  <a16:creationId xmlns:a16="http://schemas.microsoft.com/office/drawing/2014/main"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8" name="Google Shape;618;p38">
              <a:extLst>
                <a:ext uri="{FF2B5EF4-FFF2-40B4-BE49-F238E27FC236}">
                  <a16:creationId xmlns:a16="http://schemas.microsoft.com/office/drawing/2014/main"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9" name="Google Shape;619;p38">
              <a:extLst>
                <a:ext uri="{FF2B5EF4-FFF2-40B4-BE49-F238E27FC236}">
                  <a16:creationId xmlns:a16="http://schemas.microsoft.com/office/drawing/2014/main"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0" name="Google Shape;620;p38">
              <a:extLst>
                <a:ext uri="{FF2B5EF4-FFF2-40B4-BE49-F238E27FC236}">
                  <a16:creationId xmlns:a16="http://schemas.microsoft.com/office/drawing/2014/main"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1" name="Google Shape;621;p38">
              <a:extLst>
                <a:ext uri="{FF2B5EF4-FFF2-40B4-BE49-F238E27FC236}">
                  <a16:creationId xmlns:a16="http://schemas.microsoft.com/office/drawing/2014/main"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2" name="Google Shape;622;p38">
              <a:extLst>
                <a:ext uri="{FF2B5EF4-FFF2-40B4-BE49-F238E27FC236}">
                  <a16:creationId xmlns:a16="http://schemas.microsoft.com/office/drawing/2014/main"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3" name="Google Shape;623;p38">
              <a:extLst>
                <a:ext uri="{FF2B5EF4-FFF2-40B4-BE49-F238E27FC236}">
                  <a16:creationId xmlns:a16="http://schemas.microsoft.com/office/drawing/2014/main"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4" name="Google Shape;624;p38">
              <a:extLst>
                <a:ext uri="{FF2B5EF4-FFF2-40B4-BE49-F238E27FC236}">
                  <a16:creationId xmlns:a16="http://schemas.microsoft.com/office/drawing/2014/main"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5" name="Google Shape;625;p38">
              <a:extLst>
                <a:ext uri="{FF2B5EF4-FFF2-40B4-BE49-F238E27FC236}">
                  <a16:creationId xmlns:a16="http://schemas.microsoft.com/office/drawing/2014/main"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6" name="Google Shape;626;p38">
              <a:extLst>
                <a:ext uri="{FF2B5EF4-FFF2-40B4-BE49-F238E27FC236}">
                  <a16:creationId xmlns:a16="http://schemas.microsoft.com/office/drawing/2014/main"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7" name="Google Shape;627;p38">
              <a:extLst>
                <a:ext uri="{FF2B5EF4-FFF2-40B4-BE49-F238E27FC236}">
                  <a16:creationId xmlns:a16="http://schemas.microsoft.com/office/drawing/2014/main"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8" name="Google Shape;628;p38">
              <a:extLst>
                <a:ext uri="{FF2B5EF4-FFF2-40B4-BE49-F238E27FC236}">
                  <a16:creationId xmlns:a16="http://schemas.microsoft.com/office/drawing/2014/main"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9" name="Google Shape;629;p38">
              <a:extLst>
                <a:ext uri="{FF2B5EF4-FFF2-40B4-BE49-F238E27FC236}">
                  <a16:creationId xmlns:a16="http://schemas.microsoft.com/office/drawing/2014/main"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0" name="Google Shape;630;p38">
              <a:extLst>
                <a:ext uri="{FF2B5EF4-FFF2-40B4-BE49-F238E27FC236}">
                  <a16:creationId xmlns:a16="http://schemas.microsoft.com/office/drawing/2014/main"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1" name="Google Shape;631;p38">
              <a:extLst>
                <a:ext uri="{FF2B5EF4-FFF2-40B4-BE49-F238E27FC236}">
                  <a16:creationId xmlns:a16="http://schemas.microsoft.com/office/drawing/2014/main"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2" name="Google Shape;632;p38">
              <a:extLst>
                <a:ext uri="{FF2B5EF4-FFF2-40B4-BE49-F238E27FC236}">
                  <a16:creationId xmlns:a16="http://schemas.microsoft.com/office/drawing/2014/main"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3" name="Google Shape;633;p38">
              <a:extLst>
                <a:ext uri="{FF2B5EF4-FFF2-40B4-BE49-F238E27FC236}">
                  <a16:creationId xmlns:a16="http://schemas.microsoft.com/office/drawing/2014/main"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4" name="Google Shape;634;p38">
              <a:extLst>
                <a:ext uri="{FF2B5EF4-FFF2-40B4-BE49-F238E27FC236}">
                  <a16:creationId xmlns:a16="http://schemas.microsoft.com/office/drawing/2014/main"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5" name="Google Shape;635;p38">
              <a:extLst>
                <a:ext uri="{FF2B5EF4-FFF2-40B4-BE49-F238E27FC236}">
                  <a16:creationId xmlns:a16="http://schemas.microsoft.com/office/drawing/2014/main"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6" name="Google Shape;636;p38">
              <a:extLst>
                <a:ext uri="{FF2B5EF4-FFF2-40B4-BE49-F238E27FC236}">
                  <a16:creationId xmlns:a16="http://schemas.microsoft.com/office/drawing/2014/main"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7" name="Google Shape;637;p38">
              <a:extLst>
                <a:ext uri="{FF2B5EF4-FFF2-40B4-BE49-F238E27FC236}">
                  <a16:creationId xmlns:a16="http://schemas.microsoft.com/office/drawing/2014/main"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8" name="Google Shape;638;p38">
              <a:extLst>
                <a:ext uri="{FF2B5EF4-FFF2-40B4-BE49-F238E27FC236}">
                  <a16:creationId xmlns:a16="http://schemas.microsoft.com/office/drawing/2014/main"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9" name="Google Shape;639;p38">
              <a:extLst>
                <a:ext uri="{FF2B5EF4-FFF2-40B4-BE49-F238E27FC236}">
                  <a16:creationId xmlns:a16="http://schemas.microsoft.com/office/drawing/2014/main"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0" name="Google Shape;640;p38">
              <a:extLst>
                <a:ext uri="{FF2B5EF4-FFF2-40B4-BE49-F238E27FC236}">
                  <a16:creationId xmlns:a16="http://schemas.microsoft.com/office/drawing/2014/main"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1" name="Google Shape;641;p38">
              <a:extLst>
                <a:ext uri="{FF2B5EF4-FFF2-40B4-BE49-F238E27FC236}">
                  <a16:creationId xmlns:a16="http://schemas.microsoft.com/office/drawing/2014/main"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2" name="Google Shape;642;p38">
              <a:extLst>
                <a:ext uri="{FF2B5EF4-FFF2-40B4-BE49-F238E27FC236}">
                  <a16:creationId xmlns:a16="http://schemas.microsoft.com/office/drawing/2014/main"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3" name="Google Shape;643;p38">
              <a:extLst>
                <a:ext uri="{FF2B5EF4-FFF2-40B4-BE49-F238E27FC236}">
                  <a16:creationId xmlns:a16="http://schemas.microsoft.com/office/drawing/2014/main"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4" name="Google Shape;644;p38">
              <a:extLst>
                <a:ext uri="{FF2B5EF4-FFF2-40B4-BE49-F238E27FC236}">
                  <a16:creationId xmlns:a16="http://schemas.microsoft.com/office/drawing/2014/main"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5" name="Google Shape;645;p38">
              <a:extLst>
                <a:ext uri="{FF2B5EF4-FFF2-40B4-BE49-F238E27FC236}">
                  <a16:creationId xmlns:a16="http://schemas.microsoft.com/office/drawing/2014/main"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6" name="Google Shape;646;p38">
              <a:extLst>
                <a:ext uri="{FF2B5EF4-FFF2-40B4-BE49-F238E27FC236}">
                  <a16:creationId xmlns:a16="http://schemas.microsoft.com/office/drawing/2014/main"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7" name="Google Shape;647;p38">
              <a:extLst>
                <a:ext uri="{FF2B5EF4-FFF2-40B4-BE49-F238E27FC236}">
                  <a16:creationId xmlns:a16="http://schemas.microsoft.com/office/drawing/2014/main"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8" name="Google Shape;648;p38">
              <a:extLst>
                <a:ext uri="{FF2B5EF4-FFF2-40B4-BE49-F238E27FC236}">
                  <a16:creationId xmlns:a16="http://schemas.microsoft.com/office/drawing/2014/main"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9" name="Google Shape;649;p38">
              <a:extLst>
                <a:ext uri="{FF2B5EF4-FFF2-40B4-BE49-F238E27FC236}">
                  <a16:creationId xmlns:a16="http://schemas.microsoft.com/office/drawing/2014/main"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0" name="Google Shape;650;p38">
              <a:extLst>
                <a:ext uri="{FF2B5EF4-FFF2-40B4-BE49-F238E27FC236}">
                  <a16:creationId xmlns:a16="http://schemas.microsoft.com/office/drawing/2014/main"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1" name="Google Shape;651;p38">
              <a:extLst>
                <a:ext uri="{FF2B5EF4-FFF2-40B4-BE49-F238E27FC236}">
                  <a16:creationId xmlns:a16="http://schemas.microsoft.com/office/drawing/2014/main"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2" name="Google Shape;652;p38">
              <a:extLst>
                <a:ext uri="{FF2B5EF4-FFF2-40B4-BE49-F238E27FC236}">
                  <a16:creationId xmlns:a16="http://schemas.microsoft.com/office/drawing/2014/main"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3" name="Google Shape;653;p38">
              <a:extLst>
                <a:ext uri="{FF2B5EF4-FFF2-40B4-BE49-F238E27FC236}">
                  <a16:creationId xmlns:a16="http://schemas.microsoft.com/office/drawing/2014/main"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654;p38">
              <a:extLst>
                <a:ext uri="{FF2B5EF4-FFF2-40B4-BE49-F238E27FC236}">
                  <a16:creationId xmlns:a16="http://schemas.microsoft.com/office/drawing/2014/main"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655;p38">
              <a:extLst>
                <a:ext uri="{FF2B5EF4-FFF2-40B4-BE49-F238E27FC236}">
                  <a16:creationId xmlns:a16="http://schemas.microsoft.com/office/drawing/2014/main"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656;p38">
              <a:extLst>
                <a:ext uri="{FF2B5EF4-FFF2-40B4-BE49-F238E27FC236}">
                  <a16:creationId xmlns:a16="http://schemas.microsoft.com/office/drawing/2014/main"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657;p38">
              <a:extLst>
                <a:ext uri="{FF2B5EF4-FFF2-40B4-BE49-F238E27FC236}">
                  <a16:creationId xmlns:a16="http://schemas.microsoft.com/office/drawing/2014/main"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658;p38">
              <a:extLst>
                <a:ext uri="{FF2B5EF4-FFF2-40B4-BE49-F238E27FC236}">
                  <a16:creationId xmlns:a16="http://schemas.microsoft.com/office/drawing/2014/main"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659;p38">
              <a:extLst>
                <a:ext uri="{FF2B5EF4-FFF2-40B4-BE49-F238E27FC236}">
                  <a16:creationId xmlns:a16="http://schemas.microsoft.com/office/drawing/2014/main"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74485260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2103759" y="436900"/>
            <a:ext cx="4764961" cy="572700"/>
          </a:xfrm>
          <a:prstGeom prst="rect">
            <a:avLst/>
          </a:prstGeom>
        </p:spPr>
        <p:txBody>
          <a:bodyPr spcFirstLastPara="1" wrap="square" lIns="91425" tIns="91425" rIns="91425" bIns="91425" anchor="t" anchorCtr="0">
            <a:noAutofit/>
          </a:bodyPr>
          <a:lstStyle/>
          <a:p>
            <a:r>
              <a:rPr lang="en-US" sz="2800" b="1" i="1">
                <a:solidFill>
                  <a:schemeClr val="bg1">
                    <a:lumMod val="75000"/>
                  </a:schemeClr>
                </a:solidFill>
                <a:effectLst/>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58;p50">
            <a:extLst>
              <a:ext uri="{FF2B5EF4-FFF2-40B4-BE49-F238E27FC236}">
                <a16:creationId xmlns:a16="http://schemas.microsoft.com/office/drawing/2014/main" id="{104A1B69-1771-070F-129D-ACA03418F24B}"/>
              </a:ext>
            </a:extLst>
          </p:cNvPr>
          <p:cNvGrpSpPr/>
          <p:nvPr/>
        </p:nvGrpSpPr>
        <p:grpSpPr>
          <a:xfrm>
            <a:off x="4114840" y="1573242"/>
            <a:ext cx="685855" cy="504342"/>
            <a:chOff x="7603332" y="1052250"/>
            <a:chExt cx="685855" cy="504342"/>
          </a:xfrm>
        </p:grpSpPr>
        <p:sp>
          <p:nvSpPr>
            <p:cNvPr id="8" name="Google Shape;559;p50">
              <a:extLst>
                <a:ext uri="{FF2B5EF4-FFF2-40B4-BE49-F238E27FC236}">
                  <a16:creationId xmlns:a16="http://schemas.microsoft.com/office/drawing/2014/main"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sp>
          <p:nvSpPr>
            <p:cNvPr id="9" name="Google Shape;560;p50">
              <a:extLst>
                <a:ext uri="{FF2B5EF4-FFF2-40B4-BE49-F238E27FC236}">
                  <a16:creationId xmlns:a16="http://schemas.microsoft.com/office/drawing/2014/main"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grpSp>
      <p:graphicFrame>
        <p:nvGraphicFramePr>
          <p:cNvPr id="12" name="Table 11">
            <a:extLst>
              <a:ext uri="{FF2B5EF4-FFF2-40B4-BE49-F238E27FC236}">
                <a16:creationId xmlns:a16="http://schemas.microsoft.com/office/drawing/2014/main" id="{CBFFE640-7040-E733-EA1D-912555C993F3}"/>
              </a:ext>
            </a:extLst>
          </p:cNvPr>
          <p:cNvGraphicFramePr>
            <a:graphicFrameLocks noGrp="1"/>
          </p:cNvGraphicFramePr>
          <p:nvPr>
            <p:extLst>
              <p:ext uri="{D42A27DB-BD31-4B8C-83A1-F6EECF244321}">
                <p14:modId xmlns:p14="http://schemas.microsoft.com/office/powerpoint/2010/main" val="3133262193"/>
              </p:ext>
            </p:extLst>
          </p:nvPr>
        </p:nvGraphicFramePr>
        <p:xfrm>
          <a:off x="1305043" y="1316652"/>
          <a:ext cx="6589720" cy="2899042"/>
        </p:xfrm>
        <a:graphic>
          <a:graphicData uri="http://schemas.openxmlformats.org/drawingml/2006/table">
            <a:tbl>
              <a:tblPr firstRow="1" firstCol="1" bandRow="1"/>
              <a:tblGrid>
                <a:gridCol w="1554106">
                  <a:extLst>
                    <a:ext uri="{9D8B030D-6E8A-4147-A177-3AD203B41FA5}">
                      <a16:colId xmlns:a16="http://schemas.microsoft.com/office/drawing/2014/main" val="1337493782"/>
                    </a:ext>
                  </a:extLst>
                </a:gridCol>
                <a:gridCol w="3212042">
                  <a:extLst>
                    <a:ext uri="{9D8B030D-6E8A-4147-A177-3AD203B41FA5}">
                      <a16:colId xmlns:a16="http://schemas.microsoft.com/office/drawing/2014/main" val="4027825451"/>
                    </a:ext>
                  </a:extLst>
                </a:gridCol>
                <a:gridCol w="1823572">
                  <a:extLst>
                    <a:ext uri="{9D8B030D-6E8A-4147-A177-3AD203B41FA5}">
                      <a16:colId xmlns:a16="http://schemas.microsoft.com/office/drawing/2014/main" val="2071515058"/>
                    </a:ext>
                  </a:extLst>
                </a:gridCol>
              </a:tblGrid>
              <a:tr h="430162">
                <a:tc>
                  <a:txBody>
                    <a:bodyPr/>
                    <a:lstStyle/>
                    <a:p>
                      <a:pPr algn="ctr">
                        <a:lnSpc>
                          <a:spcPct val="100000"/>
                        </a:lnSpc>
                      </a:pPr>
                      <a:r>
                        <a:rPr lang="en-US" sz="18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16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8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16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8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16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37997836"/>
                  </a:ext>
                </a:extLst>
              </a:tr>
              <a:tr h="799062">
                <a:tc>
                  <a:txBody>
                    <a:bodyPr/>
                    <a:lstStyle/>
                    <a:p>
                      <a:pPr algn="just">
                        <a:lnSpc>
                          <a:spcPct val="100000"/>
                        </a:lnSpc>
                      </a:pPr>
                      <a:r>
                        <a:rPr lang="en-US" sz="18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 Ngày vui ngắn chẳng tầy gang </a:t>
                      </a:r>
                      <a:endParaRPr lang="en-US" sz="16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18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Một nét phổ biến trong tâm lí con người: Khi vui cảm thấy thời gian chóng qua, có cảm giác ngày giờ ngắn hơn bình thường. Nhưng ngày vui ngắn chẳng đẩy gang thì cái ngắn của thời gian như hiện hình, một ngày mà có thể lấy gang tay để đo, nghĩa là chỉ còn lại một mẩu.</a:t>
                      </a:r>
                      <a:endParaRPr lang="en-US" sz="18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18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Để tạo ấn tượng.</a:t>
                      </a:r>
                      <a:endParaRPr lang="en-US" sz="18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val="506812587"/>
                  </a:ext>
                </a:extLst>
              </a:tr>
            </a:tbl>
          </a:graphicData>
        </a:graphic>
      </p:graphicFrame>
      <p:grpSp>
        <p:nvGrpSpPr>
          <p:cNvPr id="13" name="Google Shape;477;p38">
            <a:extLst>
              <a:ext uri="{FF2B5EF4-FFF2-40B4-BE49-F238E27FC236}">
                <a16:creationId xmlns:a16="http://schemas.microsoft.com/office/drawing/2014/main" id="{BBC8E3DA-9FEA-6141-20A2-388564114E0D}"/>
              </a:ext>
            </a:extLst>
          </p:cNvPr>
          <p:cNvGrpSpPr/>
          <p:nvPr/>
        </p:nvGrpSpPr>
        <p:grpSpPr>
          <a:xfrm>
            <a:off x="-181628" y="3038576"/>
            <a:ext cx="1521876" cy="1785984"/>
            <a:chOff x="716597" y="2553013"/>
            <a:chExt cx="2739486" cy="3427851"/>
          </a:xfrm>
        </p:grpSpPr>
        <p:sp>
          <p:nvSpPr>
            <p:cNvPr id="14" name="Google Shape;478;p38">
              <a:extLst>
                <a:ext uri="{FF2B5EF4-FFF2-40B4-BE49-F238E27FC236}">
                  <a16:creationId xmlns:a16="http://schemas.microsoft.com/office/drawing/2014/main"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79;p38">
              <a:extLst>
                <a:ext uri="{FF2B5EF4-FFF2-40B4-BE49-F238E27FC236}">
                  <a16:creationId xmlns:a16="http://schemas.microsoft.com/office/drawing/2014/main"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80;p38">
              <a:extLst>
                <a:ext uri="{FF2B5EF4-FFF2-40B4-BE49-F238E27FC236}">
                  <a16:creationId xmlns:a16="http://schemas.microsoft.com/office/drawing/2014/main"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81;p38">
              <a:extLst>
                <a:ext uri="{FF2B5EF4-FFF2-40B4-BE49-F238E27FC236}">
                  <a16:creationId xmlns:a16="http://schemas.microsoft.com/office/drawing/2014/main"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82;p38">
              <a:extLst>
                <a:ext uri="{FF2B5EF4-FFF2-40B4-BE49-F238E27FC236}">
                  <a16:creationId xmlns:a16="http://schemas.microsoft.com/office/drawing/2014/main"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83;p38">
              <a:extLst>
                <a:ext uri="{FF2B5EF4-FFF2-40B4-BE49-F238E27FC236}">
                  <a16:creationId xmlns:a16="http://schemas.microsoft.com/office/drawing/2014/main"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84;p38">
              <a:extLst>
                <a:ext uri="{FF2B5EF4-FFF2-40B4-BE49-F238E27FC236}">
                  <a16:creationId xmlns:a16="http://schemas.microsoft.com/office/drawing/2014/main"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85;p38">
              <a:extLst>
                <a:ext uri="{FF2B5EF4-FFF2-40B4-BE49-F238E27FC236}">
                  <a16:creationId xmlns:a16="http://schemas.microsoft.com/office/drawing/2014/main"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86;p38">
              <a:extLst>
                <a:ext uri="{FF2B5EF4-FFF2-40B4-BE49-F238E27FC236}">
                  <a16:creationId xmlns:a16="http://schemas.microsoft.com/office/drawing/2014/main"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87;p38">
              <a:extLst>
                <a:ext uri="{FF2B5EF4-FFF2-40B4-BE49-F238E27FC236}">
                  <a16:creationId xmlns:a16="http://schemas.microsoft.com/office/drawing/2014/main"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88;p38">
              <a:extLst>
                <a:ext uri="{FF2B5EF4-FFF2-40B4-BE49-F238E27FC236}">
                  <a16:creationId xmlns:a16="http://schemas.microsoft.com/office/drawing/2014/main"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89;p38">
              <a:extLst>
                <a:ext uri="{FF2B5EF4-FFF2-40B4-BE49-F238E27FC236}">
                  <a16:creationId xmlns:a16="http://schemas.microsoft.com/office/drawing/2014/main"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90;p38">
              <a:extLst>
                <a:ext uri="{FF2B5EF4-FFF2-40B4-BE49-F238E27FC236}">
                  <a16:creationId xmlns:a16="http://schemas.microsoft.com/office/drawing/2014/main"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91;p38">
              <a:extLst>
                <a:ext uri="{FF2B5EF4-FFF2-40B4-BE49-F238E27FC236}">
                  <a16:creationId xmlns:a16="http://schemas.microsoft.com/office/drawing/2014/main"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92;p38">
              <a:extLst>
                <a:ext uri="{FF2B5EF4-FFF2-40B4-BE49-F238E27FC236}">
                  <a16:creationId xmlns:a16="http://schemas.microsoft.com/office/drawing/2014/main"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93;p38">
              <a:extLst>
                <a:ext uri="{FF2B5EF4-FFF2-40B4-BE49-F238E27FC236}">
                  <a16:creationId xmlns:a16="http://schemas.microsoft.com/office/drawing/2014/main"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94;p38">
              <a:extLst>
                <a:ext uri="{FF2B5EF4-FFF2-40B4-BE49-F238E27FC236}">
                  <a16:creationId xmlns:a16="http://schemas.microsoft.com/office/drawing/2014/main"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95;p38">
              <a:extLst>
                <a:ext uri="{FF2B5EF4-FFF2-40B4-BE49-F238E27FC236}">
                  <a16:creationId xmlns:a16="http://schemas.microsoft.com/office/drawing/2014/main"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96;p38">
              <a:extLst>
                <a:ext uri="{FF2B5EF4-FFF2-40B4-BE49-F238E27FC236}">
                  <a16:creationId xmlns:a16="http://schemas.microsoft.com/office/drawing/2014/main"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97;p38">
              <a:extLst>
                <a:ext uri="{FF2B5EF4-FFF2-40B4-BE49-F238E27FC236}">
                  <a16:creationId xmlns:a16="http://schemas.microsoft.com/office/drawing/2014/main"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98;p38">
              <a:extLst>
                <a:ext uri="{FF2B5EF4-FFF2-40B4-BE49-F238E27FC236}">
                  <a16:creationId xmlns:a16="http://schemas.microsoft.com/office/drawing/2014/main"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99;p38">
              <a:extLst>
                <a:ext uri="{FF2B5EF4-FFF2-40B4-BE49-F238E27FC236}">
                  <a16:creationId xmlns:a16="http://schemas.microsoft.com/office/drawing/2014/main"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500;p38">
              <a:extLst>
                <a:ext uri="{FF2B5EF4-FFF2-40B4-BE49-F238E27FC236}">
                  <a16:creationId xmlns:a16="http://schemas.microsoft.com/office/drawing/2014/main"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501;p38">
              <a:extLst>
                <a:ext uri="{FF2B5EF4-FFF2-40B4-BE49-F238E27FC236}">
                  <a16:creationId xmlns:a16="http://schemas.microsoft.com/office/drawing/2014/main"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502;p38">
              <a:extLst>
                <a:ext uri="{FF2B5EF4-FFF2-40B4-BE49-F238E27FC236}">
                  <a16:creationId xmlns:a16="http://schemas.microsoft.com/office/drawing/2014/main"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503;p38">
              <a:extLst>
                <a:ext uri="{FF2B5EF4-FFF2-40B4-BE49-F238E27FC236}">
                  <a16:creationId xmlns:a16="http://schemas.microsoft.com/office/drawing/2014/main"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504;p38">
              <a:extLst>
                <a:ext uri="{FF2B5EF4-FFF2-40B4-BE49-F238E27FC236}">
                  <a16:creationId xmlns:a16="http://schemas.microsoft.com/office/drawing/2014/main"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505;p38">
              <a:extLst>
                <a:ext uri="{FF2B5EF4-FFF2-40B4-BE49-F238E27FC236}">
                  <a16:creationId xmlns:a16="http://schemas.microsoft.com/office/drawing/2014/main"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506;p38">
              <a:extLst>
                <a:ext uri="{FF2B5EF4-FFF2-40B4-BE49-F238E27FC236}">
                  <a16:creationId xmlns:a16="http://schemas.microsoft.com/office/drawing/2014/main"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507;p38">
              <a:extLst>
                <a:ext uri="{FF2B5EF4-FFF2-40B4-BE49-F238E27FC236}">
                  <a16:creationId xmlns:a16="http://schemas.microsoft.com/office/drawing/2014/main"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508;p38">
              <a:extLst>
                <a:ext uri="{FF2B5EF4-FFF2-40B4-BE49-F238E27FC236}">
                  <a16:creationId xmlns:a16="http://schemas.microsoft.com/office/drawing/2014/main"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509;p38">
              <a:extLst>
                <a:ext uri="{FF2B5EF4-FFF2-40B4-BE49-F238E27FC236}">
                  <a16:creationId xmlns:a16="http://schemas.microsoft.com/office/drawing/2014/main"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510;p38">
              <a:extLst>
                <a:ext uri="{FF2B5EF4-FFF2-40B4-BE49-F238E27FC236}">
                  <a16:creationId xmlns:a16="http://schemas.microsoft.com/office/drawing/2014/main"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511;p38">
              <a:extLst>
                <a:ext uri="{FF2B5EF4-FFF2-40B4-BE49-F238E27FC236}">
                  <a16:creationId xmlns:a16="http://schemas.microsoft.com/office/drawing/2014/main"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512;p38">
              <a:extLst>
                <a:ext uri="{FF2B5EF4-FFF2-40B4-BE49-F238E27FC236}">
                  <a16:creationId xmlns:a16="http://schemas.microsoft.com/office/drawing/2014/main"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513;p38">
              <a:extLst>
                <a:ext uri="{FF2B5EF4-FFF2-40B4-BE49-F238E27FC236}">
                  <a16:creationId xmlns:a16="http://schemas.microsoft.com/office/drawing/2014/main"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514;p38">
              <a:extLst>
                <a:ext uri="{FF2B5EF4-FFF2-40B4-BE49-F238E27FC236}">
                  <a16:creationId xmlns:a16="http://schemas.microsoft.com/office/drawing/2014/main"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515;p38">
              <a:extLst>
                <a:ext uri="{FF2B5EF4-FFF2-40B4-BE49-F238E27FC236}">
                  <a16:creationId xmlns:a16="http://schemas.microsoft.com/office/drawing/2014/main"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516;p38">
              <a:extLst>
                <a:ext uri="{FF2B5EF4-FFF2-40B4-BE49-F238E27FC236}">
                  <a16:creationId xmlns:a16="http://schemas.microsoft.com/office/drawing/2014/main"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517;p38">
              <a:extLst>
                <a:ext uri="{FF2B5EF4-FFF2-40B4-BE49-F238E27FC236}">
                  <a16:creationId xmlns:a16="http://schemas.microsoft.com/office/drawing/2014/main"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518;p38">
              <a:extLst>
                <a:ext uri="{FF2B5EF4-FFF2-40B4-BE49-F238E27FC236}">
                  <a16:creationId xmlns:a16="http://schemas.microsoft.com/office/drawing/2014/main"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519;p38">
              <a:extLst>
                <a:ext uri="{FF2B5EF4-FFF2-40B4-BE49-F238E27FC236}">
                  <a16:creationId xmlns:a16="http://schemas.microsoft.com/office/drawing/2014/main"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520;p38">
              <a:extLst>
                <a:ext uri="{FF2B5EF4-FFF2-40B4-BE49-F238E27FC236}">
                  <a16:creationId xmlns:a16="http://schemas.microsoft.com/office/drawing/2014/main"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521;p38">
              <a:extLst>
                <a:ext uri="{FF2B5EF4-FFF2-40B4-BE49-F238E27FC236}">
                  <a16:creationId xmlns:a16="http://schemas.microsoft.com/office/drawing/2014/main"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522;p38">
              <a:extLst>
                <a:ext uri="{FF2B5EF4-FFF2-40B4-BE49-F238E27FC236}">
                  <a16:creationId xmlns:a16="http://schemas.microsoft.com/office/drawing/2014/main"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523;p38">
              <a:extLst>
                <a:ext uri="{FF2B5EF4-FFF2-40B4-BE49-F238E27FC236}">
                  <a16:creationId xmlns:a16="http://schemas.microsoft.com/office/drawing/2014/main"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524;p38">
              <a:extLst>
                <a:ext uri="{FF2B5EF4-FFF2-40B4-BE49-F238E27FC236}">
                  <a16:creationId xmlns:a16="http://schemas.microsoft.com/office/drawing/2014/main"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525;p38">
              <a:extLst>
                <a:ext uri="{FF2B5EF4-FFF2-40B4-BE49-F238E27FC236}">
                  <a16:creationId xmlns:a16="http://schemas.microsoft.com/office/drawing/2014/main"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526;p38">
              <a:extLst>
                <a:ext uri="{FF2B5EF4-FFF2-40B4-BE49-F238E27FC236}">
                  <a16:creationId xmlns:a16="http://schemas.microsoft.com/office/drawing/2014/main"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527;p38">
              <a:extLst>
                <a:ext uri="{FF2B5EF4-FFF2-40B4-BE49-F238E27FC236}">
                  <a16:creationId xmlns:a16="http://schemas.microsoft.com/office/drawing/2014/main"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528;p38">
              <a:extLst>
                <a:ext uri="{FF2B5EF4-FFF2-40B4-BE49-F238E27FC236}">
                  <a16:creationId xmlns:a16="http://schemas.microsoft.com/office/drawing/2014/main"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529;p38">
              <a:extLst>
                <a:ext uri="{FF2B5EF4-FFF2-40B4-BE49-F238E27FC236}">
                  <a16:creationId xmlns:a16="http://schemas.microsoft.com/office/drawing/2014/main"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530;p38">
              <a:extLst>
                <a:ext uri="{FF2B5EF4-FFF2-40B4-BE49-F238E27FC236}">
                  <a16:creationId xmlns:a16="http://schemas.microsoft.com/office/drawing/2014/main"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531;p38">
              <a:extLst>
                <a:ext uri="{FF2B5EF4-FFF2-40B4-BE49-F238E27FC236}">
                  <a16:creationId xmlns:a16="http://schemas.microsoft.com/office/drawing/2014/main"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532;p38">
              <a:extLst>
                <a:ext uri="{FF2B5EF4-FFF2-40B4-BE49-F238E27FC236}">
                  <a16:creationId xmlns:a16="http://schemas.microsoft.com/office/drawing/2014/main"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533;p38">
              <a:extLst>
                <a:ext uri="{FF2B5EF4-FFF2-40B4-BE49-F238E27FC236}">
                  <a16:creationId xmlns:a16="http://schemas.microsoft.com/office/drawing/2014/main"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534;p38">
              <a:extLst>
                <a:ext uri="{FF2B5EF4-FFF2-40B4-BE49-F238E27FC236}">
                  <a16:creationId xmlns:a16="http://schemas.microsoft.com/office/drawing/2014/main"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535;p38">
              <a:extLst>
                <a:ext uri="{FF2B5EF4-FFF2-40B4-BE49-F238E27FC236}">
                  <a16:creationId xmlns:a16="http://schemas.microsoft.com/office/drawing/2014/main"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536;p38">
              <a:extLst>
                <a:ext uri="{FF2B5EF4-FFF2-40B4-BE49-F238E27FC236}">
                  <a16:creationId xmlns:a16="http://schemas.microsoft.com/office/drawing/2014/main"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537;p38">
              <a:extLst>
                <a:ext uri="{FF2B5EF4-FFF2-40B4-BE49-F238E27FC236}">
                  <a16:creationId xmlns:a16="http://schemas.microsoft.com/office/drawing/2014/main"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538;p38">
              <a:extLst>
                <a:ext uri="{FF2B5EF4-FFF2-40B4-BE49-F238E27FC236}">
                  <a16:creationId xmlns:a16="http://schemas.microsoft.com/office/drawing/2014/main"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539;p38">
              <a:extLst>
                <a:ext uri="{FF2B5EF4-FFF2-40B4-BE49-F238E27FC236}">
                  <a16:creationId xmlns:a16="http://schemas.microsoft.com/office/drawing/2014/main"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540;p38">
              <a:extLst>
                <a:ext uri="{FF2B5EF4-FFF2-40B4-BE49-F238E27FC236}">
                  <a16:creationId xmlns:a16="http://schemas.microsoft.com/office/drawing/2014/main"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541;p38">
              <a:extLst>
                <a:ext uri="{FF2B5EF4-FFF2-40B4-BE49-F238E27FC236}">
                  <a16:creationId xmlns:a16="http://schemas.microsoft.com/office/drawing/2014/main"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542;p38">
              <a:extLst>
                <a:ext uri="{FF2B5EF4-FFF2-40B4-BE49-F238E27FC236}">
                  <a16:creationId xmlns:a16="http://schemas.microsoft.com/office/drawing/2014/main"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543;p38">
              <a:extLst>
                <a:ext uri="{FF2B5EF4-FFF2-40B4-BE49-F238E27FC236}">
                  <a16:creationId xmlns:a16="http://schemas.microsoft.com/office/drawing/2014/main"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544;p38">
              <a:extLst>
                <a:ext uri="{FF2B5EF4-FFF2-40B4-BE49-F238E27FC236}">
                  <a16:creationId xmlns:a16="http://schemas.microsoft.com/office/drawing/2014/main"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545;p38">
              <a:extLst>
                <a:ext uri="{FF2B5EF4-FFF2-40B4-BE49-F238E27FC236}">
                  <a16:creationId xmlns:a16="http://schemas.microsoft.com/office/drawing/2014/main"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546;p38">
              <a:extLst>
                <a:ext uri="{FF2B5EF4-FFF2-40B4-BE49-F238E27FC236}">
                  <a16:creationId xmlns:a16="http://schemas.microsoft.com/office/drawing/2014/main"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547;p38">
              <a:extLst>
                <a:ext uri="{FF2B5EF4-FFF2-40B4-BE49-F238E27FC236}">
                  <a16:creationId xmlns:a16="http://schemas.microsoft.com/office/drawing/2014/main"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548;p38">
              <a:extLst>
                <a:ext uri="{FF2B5EF4-FFF2-40B4-BE49-F238E27FC236}">
                  <a16:creationId xmlns:a16="http://schemas.microsoft.com/office/drawing/2014/main"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549;p38">
              <a:extLst>
                <a:ext uri="{FF2B5EF4-FFF2-40B4-BE49-F238E27FC236}">
                  <a16:creationId xmlns:a16="http://schemas.microsoft.com/office/drawing/2014/main"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550;p38">
              <a:extLst>
                <a:ext uri="{FF2B5EF4-FFF2-40B4-BE49-F238E27FC236}">
                  <a16:creationId xmlns:a16="http://schemas.microsoft.com/office/drawing/2014/main"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551;p38">
              <a:extLst>
                <a:ext uri="{FF2B5EF4-FFF2-40B4-BE49-F238E27FC236}">
                  <a16:creationId xmlns:a16="http://schemas.microsoft.com/office/drawing/2014/main"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552;p38">
              <a:extLst>
                <a:ext uri="{FF2B5EF4-FFF2-40B4-BE49-F238E27FC236}">
                  <a16:creationId xmlns:a16="http://schemas.microsoft.com/office/drawing/2014/main"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553;p38">
              <a:extLst>
                <a:ext uri="{FF2B5EF4-FFF2-40B4-BE49-F238E27FC236}">
                  <a16:creationId xmlns:a16="http://schemas.microsoft.com/office/drawing/2014/main"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554;p38">
              <a:extLst>
                <a:ext uri="{FF2B5EF4-FFF2-40B4-BE49-F238E27FC236}">
                  <a16:creationId xmlns:a16="http://schemas.microsoft.com/office/drawing/2014/main"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555;p38">
              <a:extLst>
                <a:ext uri="{FF2B5EF4-FFF2-40B4-BE49-F238E27FC236}">
                  <a16:creationId xmlns:a16="http://schemas.microsoft.com/office/drawing/2014/main"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556;p38">
              <a:extLst>
                <a:ext uri="{FF2B5EF4-FFF2-40B4-BE49-F238E27FC236}">
                  <a16:creationId xmlns:a16="http://schemas.microsoft.com/office/drawing/2014/main"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557;p38">
              <a:extLst>
                <a:ext uri="{FF2B5EF4-FFF2-40B4-BE49-F238E27FC236}">
                  <a16:creationId xmlns:a16="http://schemas.microsoft.com/office/drawing/2014/main"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558;p38">
              <a:extLst>
                <a:ext uri="{FF2B5EF4-FFF2-40B4-BE49-F238E27FC236}">
                  <a16:creationId xmlns:a16="http://schemas.microsoft.com/office/drawing/2014/main"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559;p38">
              <a:extLst>
                <a:ext uri="{FF2B5EF4-FFF2-40B4-BE49-F238E27FC236}">
                  <a16:creationId xmlns:a16="http://schemas.microsoft.com/office/drawing/2014/main"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560;p38">
              <a:extLst>
                <a:ext uri="{FF2B5EF4-FFF2-40B4-BE49-F238E27FC236}">
                  <a16:creationId xmlns:a16="http://schemas.microsoft.com/office/drawing/2014/main"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561;p38">
              <a:extLst>
                <a:ext uri="{FF2B5EF4-FFF2-40B4-BE49-F238E27FC236}">
                  <a16:creationId xmlns:a16="http://schemas.microsoft.com/office/drawing/2014/main"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562;p38">
              <a:extLst>
                <a:ext uri="{FF2B5EF4-FFF2-40B4-BE49-F238E27FC236}">
                  <a16:creationId xmlns:a16="http://schemas.microsoft.com/office/drawing/2014/main"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563;p38">
              <a:extLst>
                <a:ext uri="{FF2B5EF4-FFF2-40B4-BE49-F238E27FC236}">
                  <a16:creationId xmlns:a16="http://schemas.microsoft.com/office/drawing/2014/main"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564;p38">
              <a:extLst>
                <a:ext uri="{FF2B5EF4-FFF2-40B4-BE49-F238E27FC236}">
                  <a16:creationId xmlns:a16="http://schemas.microsoft.com/office/drawing/2014/main"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565;p38">
              <a:extLst>
                <a:ext uri="{FF2B5EF4-FFF2-40B4-BE49-F238E27FC236}">
                  <a16:creationId xmlns:a16="http://schemas.microsoft.com/office/drawing/2014/main"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566;p38">
              <a:extLst>
                <a:ext uri="{FF2B5EF4-FFF2-40B4-BE49-F238E27FC236}">
                  <a16:creationId xmlns:a16="http://schemas.microsoft.com/office/drawing/2014/main"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567;p38">
              <a:extLst>
                <a:ext uri="{FF2B5EF4-FFF2-40B4-BE49-F238E27FC236}">
                  <a16:creationId xmlns:a16="http://schemas.microsoft.com/office/drawing/2014/main"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568;p38">
              <a:extLst>
                <a:ext uri="{FF2B5EF4-FFF2-40B4-BE49-F238E27FC236}">
                  <a16:creationId xmlns:a16="http://schemas.microsoft.com/office/drawing/2014/main"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569;p38">
              <a:extLst>
                <a:ext uri="{FF2B5EF4-FFF2-40B4-BE49-F238E27FC236}">
                  <a16:creationId xmlns:a16="http://schemas.microsoft.com/office/drawing/2014/main"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570;p38">
              <a:extLst>
                <a:ext uri="{FF2B5EF4-FFF2-40B4-BE49-F238E27FC236}">
                  <a16:creationId xmlns:a16="http://schemas.microsoft.com/office/drawing/2014/main"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571;p38">
              <a:extLst>
                <a:ext uri="{FF2B5EF4-FFF2-40B4-BE49-F238E27FC236}">
                  <a16:creationId xmlns:a16="http://schemas.microsoft.com/office/drawing/2014/main"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46" name="Google Shape;587;p38">
            <a:extLst>
              <a:ext uri="{FF2B5EF4-FFF2-40B4-BE49-F238E27FC236}">
                <a16:creationId xmlns:a16="http://schemas.microsoft.com/office/drawing/2014/main" id="{534F4B13-C9F2-2944-3ED4-0305094828E1}"/>
              </a:ext>
            </a:extLst>
          </p:cNvPr>
          <p:cNvGrpSpPr/>
          <p:nvPr/>
        </p:nvGrpSpPr>
        <p:grpSpPr>
          <a:xfrm>
            <a:off x="7685918" y="3316248"/>
            <a:ext cx="1343116" cy="1887953"/>
            <a:chOff x="5566655" y="2571745"/>
            <a:chExt cx="2686076" cy="3495031"/>
          </a:xfrm>
        </p:grpSpPr>
        <p:sp>
          <p:nvSpPr>
            <p:cNvPr id="1658" name="Google Shape;588;p38">
              <a:extLst>
                <a:ext uri="{FF2B5EF4-FFF2-40B4-BE49-F238E27FC236}">
                  <a16:creationId xmlns:a16="http://schemas.microsoft.com/office/drawing/2014/main"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9" name="Google Shape;589;p38">
              <a:extLst>
                <a:ext uri="{FF2B5EF4-FFF2-40B4-BE49-F238E27FC236}">
                  <a16:creationId xmlns:a16="http://schemas.microsoft.com/office/drawing/2014/main"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0" name="Google Shape;590;p38">
              <a:extLst>
                <a:ext uri="{FF2B5EF4-FFF2-40B4-BE49-F238E27FC236}">
                  <a16:creationId xmlns:a16="http://schemas.microsoft.com/office/drawing/2014/main"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1" name="Google Shape;591;p38">
              <a:extLst>
                <a:ext uri="{FF2B5EF4-FFF2-40B4-BE49-F238E27FC236}">
                  <a16:creationId xmlns:a16="http://schemas.microsoft.com/office/drawing/2014/main"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2" name="Google Shape;592;p38">
              <a:extLst>
                <a:ext uri="{FF2B5EF4-FFF2-40B4-BE49-F238E27FC236}">
                  <a16:creationId xmlns:a16="http://schemas.microsoft.com/office/drawing/2014/main"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3" name="Google Shape;593;p38">
              <a:extLst>
                <a:ext uri="{FF2B5EF4-FFF2-40B4-BE49-F238E27FC236}">
                  <a16:creationId xmlns:a16="http://schemas.microsoft.com/office/drawing/2014/main"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4" name="Google Shape;594;p38">
              <a:extLst>
                <a:ext uri="{FF2B5EF4-FFF2-40B4-BE49-F238E27FC236}">
                  <a16:creationId xmlns:a16="http://schemas.microsoft.com/office/drawing/2014/main"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5" name="Google Shape;595;p38">
              <a:extLst>
                <a:ext uri="{FF2B5EF4-FFF2-40B4-BE49-F238E27FC236}">
                  <a16:creationId xmlns:a16="http://schemas.microsoft.com/office/drawing/2014/main"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6" name="Google Shape;596;p38">
              <a:extLst>
                <a:ext uri="{FF2B5EF4-FFF2-40B4-BE49-F238E27FC236}">
                  <a16:creationId xmlns:a16="http://schemas.microsoft.com/office/drawing/2014/main"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7" name="Google Shape;597;p38">
              <a:extLst>
                <a:ext uri="{FF2B5EF4-FFF2-40B4-BE49-F238E27FC236}">
                  <a16:creationId xmlns:a16="http://schemas.microsoft.com/office/drawing/2014/main"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8" name="Google Shape;598;p38">
              <a:extLst>
                <a:ext uri="{FF2B5EF4-FFF2-40B4-BE49-F238E27FC236}">
                  <a16:creationId xmlns:a16="http://schemas.microsoft.com/office/drawing/2014/main"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9" name="Google Shape;599;p38">
              <a:extLst>
                <a:ext uri="{FF2B5EF4-FFF2-40B4-BE49-F238E27FC236}">
                  <a16:creationId xmlns:a16="http://schemas.microsoft.com/office/drawing/2014/main"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0" name="Google Shape;600;p38">
              <a:extLst>
                <a:ext uri="{FF2B5EF4-FFF2-40B4-BE49-F238E27FC236}">
                  <a16:creationId xmlns:a16="http://schemas.microsoft.com/office/drawing/2014/main"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1" name="Google Shape;601;p38">
              <a:extLst>
                <a:ext uri="{FF2B5EF4-FFF2-40B4-BE49-F238E27FC236}">
                  <a16:creationId xmlns:a16="http://schemas.microsoft.com/office/drawing/2014/main"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2" name="Google Shape;602;p38">
              <a:extLst>
                <a:ext uri="{FF2B5EF4-FFF2-40B4-BE49-F238E27FC236}">
                  <a16:creationId xmlns:a16="http://schemas.microsoft.com/office/drawing/2014/main"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3" name="Google Shape;603;p38">
              <a:extLst>
                <a:ext uri="{FF2B5EF4-FFF2-40B4-BE49-F238E27FC236}">
                  <a16:creationId xmlns:a16="http://schemas.microsoft.com/office/drawing/2014/main"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4" name="Google Shape;604;p38">
              <a:extLst>
                <a:ext uri="{FF2B5EF4-FFF2-40B4-BE49-F238E27FC236}">
                  <a16:creationId xmlns:a16="http://schemas.microsoft.com/office/drawing/2014/main"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5" name="Google Shape;605;p38">
              <a:extLst>
                <a:ext uri="{FF2B5EF4-FFF2-40B4-BE49-F238E27FC236}">
                  <a16:creationId xmlns:a16="http://schemas.microsoft.com/office/drawing/2014/main"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6" name="Google Shape;606;p38">
              <a:extLst>
                <a:ext uri="{FF2B5EF4-FFF2-40B4-BE49-F238E27FC236}">
                  <a16:creationId xmlns:a16="http://schemas.microsoft.com/office/drawing/2014/main"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7" name="Google Shape;607;p38">
              <a:extLst>
                <a:ext uri="{FF2B5EF4-FFF2-40B4-BE49-F238E27FC236}">
                  <a16:creationId xmlns:a16="http://schemas.microsoft.com/office/drawing/2014/main"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8" name="Google Shape;608;p38">
              <a:extLst>
                <a:ext uri="{FF2B5EF4-FFF2-40B4-BE49-F238E27FC236}">
                  <a16:creationId xmlns:a16="http://schemas.microsoft.com/office/drawing/2014/main"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9" name="Google Shape;609;p38">
              <a:extLst>
                <a:ext uri="{FF2B5EF4-FFF2-40B4-BE49-F238E27FC236}">
                  <a16:creationId xmlns:a16="http://schemas.microsoft.com/office/drawing/2014/main"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0" name="Google Shape;610;p38">
              <a:extLst>
                <a:ext uri="{FF2B5EF4-FFF2-40B4-BE49-F238E27FC236}">
                  <a16:creationId xmlns:a16="http://schemas.microsoft.com/office/drawing/2014/main"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1" name="Google Shape;611;p38">
              <a:extLst>
                <a:ext uri="{FF2B5EF4-FFF2-40B4-BE49-F238E27FC236}">
                  <a16:creationId xmlns:a16="http://schemas.microsoft.com/office/drawing/2014/main"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2" name="Google Shape;612;p38">
              <a:extLst>
                <a:ext uri="{FF2B5EF4-FFF2-40B4-BE49-F238E27FC236}">
                  <a16:creationId xmlns:a16="http://schemas.microsoft.com/office/drawing/2014/main"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3" name="Google Shape;613;p38">
              <a:extLst>
                <a:ext uri="{FF2B5EF4-FFF2-40B4-BE49-F238E27FC236}">
                  <a16:creationId xmlns:a16="http://schemas.microsoft.com/office/drawing/2014/main"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4" name="Google Shape;614;p38">
              <a:extLst>
                <a:ext uri="{FF2B5EF4-FFF2-40B4-BE49-F238E27FC236}">
                  <a16:creationId xmlns:a16="http://schemas.microsoft.com/office/drawing/2014/main"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5" name="Google Shape;615;p38">
              <a:extLst>
                <a:ext uri="{FF2B5EF4-FFF2-40B4-BE49-F238E27FC236}">
                  <a16:creationId xmlns:a16="http://schemas.microsoft.com/office/drawing/2014/main"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6" name="Google Shape;616;p38">
              <a:extLst>
                <a:ext uri="{FF2B5EF4-FFF2-40B4-BE49-F238E27FC236}">
                  <a16:creationId xmlns:a16="http://schemas.microsoft.com/office/drawing/2014/main"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7" name="Google Shape;617;p38">
              <a:extLst>
                <a:ext uri="{FF2B5EF4-FFF2-40B4-BE49-F238E27FC236}">
                  <a16:creationId xmlns:a16="http://schemas.microsoft.com/office/drawing/2014/main"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8" name="Google Shape;618;p38">
              <a:extLst>
                <a:ext uri="{FF2B5EF4-FFF2-40B4-BE49-F238E27FC236}">
                  <a16:creationId xmlns:a16="http://schemas.microsoft.com/office/drawing/2014/main"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9" name="Google Shape;619;p38">
              <a:extLst>
                <a:ext uri="{FF2B5EF4-FFF2-40B4-BE49-F238E27FC236}">
                  <a16:creationId xmlns:a16="http://schemas.microsoft.com/office/drawing/2014/main"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0" name="Google Shape;620;p38">
              <a:extLst>
                <a:ext uri="{FF2B5EF4-FFF2-40B4-BE49-F238E27FC236}">
                  <a16:creationId xmlns:a16="http://schemas.microsoft.com/office/drawing/2014/main"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1" name="Google Shape;621;p38">
              <a:extLst>
                <a:ext uri="{FF2B5EF4-FFF2-40B4-BE49-F238E27FC236}">
                  <a16:creationId xmlns:a16="http://schemas.microsoft.com/office/drawing/2014/main"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2" name="Google Shape;622;p38">
              <a:extLst>
                <a:ext uri="{FF2B5EF4-FFF2-40B4-BE49-F238E27FC236}">
                  <a16:creationId xmlns:a16="http://schemas.microsoft.com/office/drawing/2014/main"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3" name="Google Shape;623;p38">
              <a:extLst>
                <a:ext uri="{FF2B5EF4-FFF2-40B4-BE49-F238E27FC236}">
                  <a16:creationId xmlns:a16="http://schemas.microsoft.com/office/drawing/2014/main"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4" name="Google Shape;624;p38">
              <a:extLst>
                <a:ext uri="{FF2B5EF4-FFF2-40B4-BE49-F238E27FC236}">
                  <a16:creationId xmlns:a16="http://schemas.microsoft.com/office/drawing/2014/main"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5" name="Google Shape;625;p38">
              <a:extLst>
                <a:ext uri="{FF2B5EF4-FFF2-40B4-BE49-F238E27FC236}">
                  <a16:creationId xmlns:a16="http://schemas.microsoft.com/office/drawing/2014/main"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6" name="Google Shape;626;p38">
              <a:extLst>
                <a:ext uri="{FF2B5EF4-FFF2-40B4-BE49-F238E27FC236}">
                  <a16:creationId xmlns:a16="http://schemas.microsoft.com/office/drawing/2014/main"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7" name="Google Shape;627;p38">
              <a:extLst>
                <a:ext uri="{FF2B5EF4-FFF2-40B4-BE49-F238E27FC236}">
                  <a16:creationId xmlns:a16="http://schemas.microsoft.com/office/drawing/2014/main"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8" name="Google Shape;628;p38">
              <a:extLst>
                <a:ext uri="{FF2B5EF4-FFF2-40B4-BE49-F238E27FC236}">
                  <a16:creationId xmlns:a16="http://schemas.microsoft.com/office/drawing/2014/main"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9" name="Google Shape;629;p38">
              <a:extLst>
                <a:ext uri="{FF2B5EF4-FFF2-40B4-BE49-F238E27FC236}">
                  <a16:creationId xmlns:a16="http://schemas.microsoft.com/office/drawing/2014/main"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0" name="Google Shape;630;p38">
              <a:extLst>
                <a:ext uri="{FF2B5EF4-FFF2-40B4-BE49-F238E27FC236}">
                  <a16:creationId xmlns:a16="http://schemas.microsoft.com/office/drawing/2014/main"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1" name="Google Shape;631;p38">
              <a:extLst>
                <a:ext uri="{FF2B5EF4-FFF2-40B4-BE49-F238E27FC236}">
                  <a16:creationId xmlns:a16="http://schemas.microsoft.com/office/drawing/2014/main"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2" name="Google Shape;632;p38">
              <a:extLst>
                <a:ext uri="{FF2B5EF4-FFF2-40B4-BE49-F238E27FC236}">
                  <a16:creationId xmlns:a16="http://schemas.microsoft.com/office/drawing/2014/main"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3" name="Google Shape;633;p38">
              <a:extLst>
                <a:ext uri="{FF2B5EF4-FFF2-40B4-BE49-F238E27FC236}">
                  <a16:creationId xmlns:a16="http://schemas.microsoft.com/office/drawing/2014/main"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4" name="Google Shape;634;p38">
              <a:extLst>
                <a:ext uri="{FF2B5EF4-FFF2-40B4-BE49-F238E27FC236}">
                  <a16:creationId xmlns:a16="http://schemas.microsoft.com/office/drawing/2014/main"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5" name="Google Shape;635;p38">
              <a:extLst>
                <a:ext uri="{FF2B5EF4-FFF2-40B4-BE49-F238E27FC236}">
                  <a16:creationId xmlns:a16="http://schemas.microsoft.com/office/drawing/2014/main"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6" name="Google Shape;636;p38">
              <a:extLst>
                <a:ext uri="{FF2B5EF4-FFF2-40B4-BE49-F238E27FC236}">
                  <a16:creationId xmlns:a16="http://schemas.microsoft.com/office/drawing/2014/main"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7" name="Google Shape;637;p38">
              <a:extLst>
                <a:ext uri="{FF2B5EF4-FFF2-40B4-BE49-F238E27FC236}">
                  <a16:creationId xmlns:a16="http://schemas.microsoft.com/office/drawing/2014/main"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8" name="Google Shape;638;p38">
              <a:extLst>
                <a:ext uri="{FF2B5EF4-FFF2-40B4-BE49-F238E27FC236}">
                  <a16:creationId xmlns:a16="http://schemas.microsoft.com/office/drawing/2014/main"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9" name="Google Shape;639;p38">
              <a:extLst>
                <a:ext uri="{FF2B5EF4-FFF2-40B4-BE49-F238E27FC236}">
                  <a16:creationId xmlns:a16="http://schemas.microsoft.com/office/drawing/2014/main"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0" name="Google Shape;640;p38">
              <a:extLst>
                <a:ext uri="{FF2B5EF4-FFF2-40B4-BE49-F238E27FC236}">
                  <a16:creationId xmlns:a16="http://schemas.microsoft.com/office/drawing/2014/main"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1" name="Google Shape;641;p38">
              <a:extLst>
                <a:ext uri="{FF2B5EF4-FFF2-40B4-BE49-F238E27FC236}">
                  <a16:creationId xmlns:a16="http://schemas.microsoft.com/office/drawing/2014/main"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2" name="Google Shape;642;p38">
              <a:extLst>
                <a:ext uri="{FF2B5EF4-FFF2-40B4-BE49-F238E27FC236}">
                  <a16:creationId xmlns:a16="http://schemas.microsoft.com/office/drawing/2014/main"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3" name="Google Shape;643;p38">
              <a:extLst>
                <a:ext uri="{FF2B5EF4-FFF2-40B4-BE49-F238E27FC236}">
                  <a16:creationId xmlns:a16="http://schemas.microsoft.com/office/drawing/2014/main"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4" name="Google Shape;644;p38">
              <a:extLst>
                <a:ext uri="{FF2B5EF4-FFF2-40B4-BE49-F238E27FC236}">
                  <a16:creationId xmlns:a16="http://schemas.microsoft.com/office/drawing/2014/main"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5" name="Google Shape;645;p38">
              <a:extLst>
                <a:ext uri="{FF2B5EF4-FFF2-40B4-BE49-F238E27FC236}">
                  <a16:creationId xmlns:a16="http://schemas.microsoft.com/office/drawing/2014/main"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6" name="Google Shape;646;p38">
              <a:extLst>
                <a:ext uri="{FF2B5EF4-FFF2-40B4-BE49-F238E27FC236}">
                  <a16:creationId xmlns:a16="http://schemas.microsoft.com/office/drawing/2014/main"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7" name="Google Shape;647;p38">
              <a:extLst>
                <a:ext uri="{FF2B5EF4-FFF2-40B4-BE49-F238E27FC236}">
                  <a16:creationId xmlns:a16="http://schemas.microsoft.com/office/drawing/2014/main"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8" name="Google Shape;648;p38">
              <a:extLst>
                <a:ext uri="{FF2B5EF4-FFF2-40B4-BE49-F238E27FC236}">
                  <a16:creationId xmlns:a16="http://schemas.microsoft.com/office/drawing/2014/main"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9" name="Google Shape;649;p38">
              <a:extLst>
                <a:ext uri="{FF2B5EF4-FFF2-40B4-BE49-F238E27FC236}">
                  <a16:creationId xmlns:a16="http://schemas.microsoft.com/office/drawing/2014/main"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0" name="Google Shape;650;p38">
              <a:extLst>
                <a:ext uri="{FF2B5EF4-FFF2-40B4-BE49-F238E27FC236}">
                  <a16:creationId xmlns:a16="http://schemas.microsoft.com/office/drawing/2014/main"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1" name="Google Shape;651;p38">
              <a:extLst>
                <a:ext uri="{FF2B5EF4-FFF2-40B4-BE49-F238E27FC236}">
                  <a16:creationId xmlns:a16="http://schemas.microsoft.com/office/drawing/2014/main"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2" name="Google Shape;652;p38">
              <a:extLst>
                <a:ext uri="{FF2B5EF4-FFF2-40B4-BE49-F238E27FC236}">
                  <a16:creationId xmlns:a16="http://schemas.microsoft.com/office/drawing/2014/main"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3" name="Google Shape;653;p38">
              <a:extLst>
                <a:ext uri="{FF2B5EF4-FFF2-40B4-BE49-F238E27FC236}">
                  <a16:creationId xmlns:a16="http://schemas.microsoft.com/office/drawing/2014/main"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654;p38">
              <a:extLst>
                <a:ext uri="{FF2B5EF4-FFF2-40B4-BE49-F238E27FC236}">
                  <a16:creationId xmlns:a16="http://schemas.microsoft.com/office/drawing/2014/main"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655;p38">
              <a:extLst>
                <a:ext uri="{FF2B5EF4-FFF2-40B4-BE49-F238E27FC236}">
                  <a16:creationId xmlns:a16="http://schemas.microsoft.com/office/drawing/2014/main"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656;p38">
              <a:extLst>
                <a:ext uri="{FF2B5EF4-FFF2-40B4-BE49-F238E27FC236}">
                  <a16:creationId xmlns:a16="http://schemas.microsoft.com/office/drawing/2014/main"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657;p38">
              <a:extLst>
                <a:ext uri="{FF2B5EF4-FFF2-40B4-BE49-F238E27FC236}">
                  <a16:creationId xmlns:a16="http://schemas.microsoft.com/office/drawing/2014/main"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658;p38">
              <a:extLst>
                <a:ext uri="{FF2B5EF4-FFF2-40B4-BE49-F238E27FC236}">
                  <a16:creationId xmlns:a16="http://schemas.microsoft.com/office/drawing/2014/main"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659;p38">
              <a:extLst>
                <a:ext uri="{FF2B5EF4-FFF2-40B4-BE49-F238E27FC236}">
                  <a16:creationId xmlns:a16="http://schemas.microsoft.com/office/drawing/2014/main"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789460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2103759" y="436900"/>
            <a:ext cx="4764961" cy="572700"/>
          </a:xfrm>
          <a:prstGeom prst="rect">
            <a:avLst/>
          </a:prstGeom>
        </p:spPr>
        <p:txBody>
          <a:bodyPr spcFirstLastPara="1" wrap="square" lIns="91425" tIns="91425" rIns="91425" bIns="91425" anchor="t" anchorCtr="0">
            <a:noAutofit/>
          </a:bodyPr>
          <a:lstStyle/>
          <a:p>
            <a:r>
              <a:rPr lang="en-US" sz="2800" b="1" i="1">
                <a:solidFill>
                  <a:schemeClr val="bg1">
                    <a:lumMod val="75000"/>
                  </a:schemeClr>
                </a:solidFill>
                <a:effectLst/>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58;p50">
            <a:extLst>
              <a:ext uri="{FF2B5EF4-FFF2-40B4-BE49-F238E27FC236}">
                <a16:creationId xmlns:a16="http://schemas.microsoft.com/office/drawing/2014/main" id="{104A1B69-1771-070F-129D-ACA03418F24B}"/>
              </a:ext>
            </a:extLst>
          </p:cNvPr>
          <p:cNvGrpSpPr/>
          <p:nvPr/>
        </p:nvGrpSpPr>
        <p:grpSpPr>
          <a:xfrm>
            <a:off x="4114840" y="1573242"/>
            <a:ext cx="685855" cy="504342"/>
            <a:chOff x="7603332" y="1052250"/>
            <a:chExt cx="685855" cy="504342"/>
          </a:xfrm>
        </p:grpSpPr>
        <p:sp>
          <p:nvSpPr>
            <p:cNvPr id="8" name="Google Shape;559;p50">
              <a:extLst>
                <a:ext uri="{FF2B5EF4-FFF2-40B4-BE49-F238E27FC236}">
                  <a16:creationId xmlns:a16="http://schemas.microsoft.com/office/drawing/2014/main"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sp>
          <p:nvSpPr>
            <p:cNvPr id="9" name="Google Shape;560;p50">
              <a:extLst>
                <a:ext uri="{FF2B5EF4-FFF2-40B4-BE49-F238E27FC236}">
                  <a16:creationId xmlns:a16="http://schemas.microsoft.com/office/drawing/2014/main"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sz="1400" kern="0">
                <a:solidFill>
                  <a:srgbClr val="000000"/>
                </a:solidFill>
                <a:cs typeface="Arial"/>
              </a:endParaRPr>
            </a:p>
          </p:txBody>
        </p:sp>
      </p:grpSp>
      <p:graphicFrame>
        <p:nvGraphicFramePr>
          <p:cNvPr id="12" name="Table 11">
            <a:extLst>
              <a:ext uri="{FF2B5EF4-FFF2-40B4-BE49-F238E27FC236}">
                <a16:creationId xmlns:a16="http://schemas.microsoft.com/office/drawing/2014/main" id="{CBFFE640-7040-E733-EA1D-912555C993F3}"/>
              </a:ext>
            </a:extLst>
          </p:cNvPr>
          <p:cNvGraphicFramePr>
            <a:graphicFrameLocks noGrp="1"/>
          </p:cNvGraphicFramePr>
          <p:nvPr>
            <p:extLst>
              <p:ext uri="{D42A27DB-BD31-4B8C-83A1-F6EECF244321}">
                <p14:modId xmlns:p14="http://schemas.microsoft.com/office/powerpoint/2010/main" val="3705575737"/>
              </p:ext>
            </p:extLst>
          </p:nvPr>
        </p:nvGraphicFramePr>
        <p:xfrm>
          <a:off x="1244010" y="1421254"/>
          <a:ext cx="6589720" cy="2392920"/>
        </p:xfrm>
        <a:graphic>
          <a:graphicData uri="http://schemas.openxmlformats.org/drawingml/2006/table">
            <a:tbl>
              <a:tblPr firstRow="1" firstCol="1" bandRow="1"/>
              <a:tblGrid>
                <a:gridCol w="1554106">
                  <a:extLst>
                    <a:ext uri="{9D8B030D-6E8A-4147-A177-3AD203B41FA5}">
                      <a16:colId xmlns:a16="http://schemas.microsoft.com/office/drawing/2014/main" val="1337493782"/>
                    </a:ext>
                  </a:extLst>
                </a:gridCol>
                <a:gridCol w="2815752">
                  <a:extLst>
                    <a:ext uri="{9D8B030D-6E8A-4147-A177-3AD203B41FA5}">
                      <a16:colId xmlns:a16="http://schemas.microsoft.com/office/drawing/2014/main" val="4027825451"/>
                    </a:ext>
                  </a:extLst>
                </a:gridCol>
                <a:gridCol w="2219862">
                  <a:extLst>
                    <a:ext uri="{9D8B030D-6E8A-4147-A177-3AD203B41FA5}">
                      <a16:colId xmlns:a16="http://schemas.microsoft.com/office/drawing/2014/main" val="2071515058"/>
                    </a:ext>
                  </a:extLst>
                </a:gridCol>
              </a:tblGrid>
              <a:tr h="472680">
                <a:tc>
                  <a:txBody>
                    <a:bodyPr/>
                    <a:lstStyle/>
                    <a:p>
                      <a:pPr algn="ctr">
                        <a:lnSpc>
                          <a:spcPct val="100000"/>
                        </a:lnSpc>
                      </a:pPr>
                      <a:r>
                        <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18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18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18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37997836"/>
                  </a:ext>
                </a:extLst>
              </a:tr>
              <a:tr h="1496883">
                <a:tc>
                  <a:txBody>
                    <a:bodyPr/>
                    <a:lstStyle/>
                    <a:p>
                      <a:pPr algn="just">
                        <a:lnSpc>
                          <a:spcPct val="100000"/>
                        </a:lnSpc>
                      </a:pPr>
                      <a:r>
                        <a:rPr lang="en-US" sz="20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Thuận vợ thuận chồng t</a:t>
                      </a:r>
                      <a:r>
                        <a:rPr lang="en-US" sz="20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0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 bể đông cũng cạn. </a:t>
                      </a:r>
                      <a:endParaRPr lang="en-US" sz="1800">
                        <a:solidFill>
                          <a:schemeClr val="accent6"/>
                        </a:solidFill>
                        <a:effectLst/>
                        <a:latin typeface=".VnTime"/>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18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Tát cạn bể đông là chuyện không thể. Vậy nên khi đặt ra giả định: Nếu vợ chồng hoà thuận với nhau thì bể đông cũng có thể tát cạn, ta hiểu đó là cách nói phóng đại đến mức phi lí.</a:t>
                      </a:r>
                      <a:endParaRPr lang="en-US" sz="18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18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Tuy nhiên, phải nói quá như thế thì mới làm nổi bật được tầm quan trọng của sự hoà thuận vợ chồng.</a:t>
                      </a:r>
                      <a:endParaRPr lang="en-US" sz="18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05" marR="33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val="2037017678"/>
                  </a:ext>
                </a:extLst>
              </a:tr>
            </a:tbl>
          </a:graphicData>
        </a:graphic>
      </p:graphicFrame>
      <p:grpSp>
        <p:nvGrpSpPr>
          <p:cNvPr id="13" name="Google Shape;477;p38">
            <a:extLst>
              <a:ext uri="{FF2B5EF4-FFF2-40B4-BE49-F238E27FC236}">
                <a16:creationId xmlns:a16="http://schemas.microsoft.com/office/drawing/2014/main" id="{BBC8E3DA-9FEA-6141-20A2-388564114E0D}"/>
              </a:ext>
            </a:extLst>
          </p:cNvPr>
          <p:cNvGrpSpPr/>
          <p:nvPr/>
        </p:nvGrpSpPr>
        <p:grpSpPr>
          <a:xfrm>
            <a:off x="-181628" y="3038576"/>
            <a:ext cx="1521876" cy="1785984"/>
            <a:chOff x="716597" y="2553013"/>
            <a:chExt cx="2739486" cy="3427851"/>
          </a:xfrm>
        </p:grpSpPr>
        <p:sp>
          <p:nvSpPr>
            <p:cNvPr id="14" name="Google Shape;478;p38">
              <a:extLst>
                <a:ext uri="{FF2B5EF4-FFF2-40B4-BE49-F238E27FC236}">
                  <a16:creationId xmlns:a16="http://schemas.microsoft.com/office/drawing/2014/main"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79;p38">
              <a:extLst>
                <a:ext uri="{FF2B5EF4-FFF2-40B4-BE49-F238E27FC236}">
                  <a16:creationId xmlns:a16="http://schemas.microsoft.com/office/drawing/2014/main"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80;p38">
              <a:extLst>
                <a:ext uri="{FF2B5EF4-FFF2-40B4-BE49-F238E27FC236}">
                  <a16:creationId xmlns:a16="http://schemas.microsoft.com/office/drawing/2014/main"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81;p38">
              <a:extLst>
                <a:ext uri="{FF2B5EF4-FFF2-40B4-BE49-F238E27FC236}">
                  <a16:creationId xmlns:a16="http://schemas.microsoft.com/office/drawing/2014/main"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82;p38">
              <a:extLst>
                <a:ext uri="{FF2B5EF4-FFF2-40B4-BE49-F238E27FC236}">
                  <a16:creationId xmlns:a16="http://schemas.microsoft.com/office/drawing/2014/main"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83;p38">
              <a:extLst>
                <a:ext uri="{FF2B5EF4-FFF2-40B4-BE49-F238E27FC236}">
                  <a16:creationId xmlns:a16="http://schemas.microsoft.com/office/drawing/2014/main"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84;p38">
              <a:extLst>
                <a:ext uri="{FF2B5EF4-FFF2-40B4-BE49-F238E27FC236}">
                  <a16:creationId xmlns:a16="http://schemas.microsoft.com/office/drawing/2014/main"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85;p38">
              <a:extLst>
                <a:ext uri="{FF2B5EF4-FFF2-40B4-BE49-F238E27FC236}">
                  <a16:creationId xmlns:a16="http://schemas.microsoft.com/office/drawing/2014/main"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86;p38">
              <a:extLst>
                <a:ext uri="{FF2B5EF4-FFF2-40B4-BE49-F238E27FC236}">
                  <a16:creationId xmlns:a16="http://schemas.microsoft.com/office/drawing/2014/main"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87;p38">
              <a:extLst>
                <a:ext uri="{FF2B5EF4-FFF2-40B4-BE49-F238E27FC236}">
                  <a16:creationId xmlns:a16="http://schemas.microsoft.com/office/drawing/2014/main"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88;p38">
              <a:extLst>
                <a:ext uri="{FF2B5EF4-FFF2-40B4-BE49-F238E27FC236}">
                  <a16:creationId xmlns:a16="http://schemas.microsoft.com/office/drawing/2014/main"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89;p38">
              <a:extLst>
                <a:ext uri="{FF2B5EF4-FFF2-40B4-BE49-F238E27FC236}">
                  <a16:creationId xmlns:a16="http://schemas.microsoft.com/office/drawing/2014/main"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90;p38">
              <a:extLst>
                <a:ext uri="{FF2B5EF4-FFF2-40B4-BE49-F238E27FC236}">
                  <a16:creationId xmlns:a16="http://schemas.microsoft.com/office/drawing/2014/main"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91;p38">
              <a:extLst>
                <a:ext uri="{FF2B5EF4-FFF2-40B4-BE49-F238E27FC236}">
                  <a16:creationId xmlns:a16="http://schemas.microsoft.com/office/drawing/2014/main"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92;p38">
              <a:extLst>
                <a:ext uri="{FF2B5EF4-FFF2-40B4-BE49-F238E27FC236}">
                  <a16:creationId xmlns:a16="http://schemas.microsoft.com/office/drawing/2014/main"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93;p38">
              <a:extLst>
                <a:ext uri="{FF2B5EF4-FFF2-40B4-BE49-F238E27FC236}">
                  <a16:creationId xmlns:a16="http://schemas.microsoft.com/office/drawing/2014/main"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94;p38">
              <a:extLst>
                <a:ext uri="{FF2B5EF4-FFF2-40B4-BE49-F238E27FC236}">
                  <a16:creationId xmlns:a16="http://schemas.microsoft.com/office/drawing/2014/main"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95;p38">
              <a:extLst>
                <a:ext uri="{FF2B5EF4-FFF2-40B4-BE49-F238E27FC236}">
                  <a16:creationId xmlns:a16="http://schemas.microsoft.com/office/drawing/2014/main"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96;p38">
              <a:extLst>
                <a:ext uri="{FF2B5EF4-FFF2-40B4-BE49-F238E27FC236}">
                  <a16:creationId xmlns:a16="http://schemas.microsoft.com/office/drawing/2014/main"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97;p38">
              <a:extLst>
                <a:ext uri="{FF2B5EF4-FFF2-40B4-BE49-F238E27FC236}">
                  <a16:creationId xmlns:a16="http://schemas.microsoft.com/office/drawing/2014/main"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98;p38">
              <a:extLst>
                <a:ext uri="{FF2B5EF4-FFF2-40B4-BE49-F238E27FC236}">
                  <a16:creationId xmlns:a16="http://schemas.microsoft.com/office/drawing/2014/main"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99;p38">
              <a:extLst>
                <a:ext uri="{FF2B5EF4-FFF2-40B4-BE49-F238E27FC236}">
                  <a16:creationId xmlns:a16="http://schemas.microsoft.com/office/drawing/2014/main"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500;p38">
              <a:extLst>
                <a:ext uri="{FF2B5EF4-FFF2-40B4-BE49-F238E27FC236}">
                  <a16:creationId xmlns:a16="http://schemas.microsoft.com/office/drawing/2014/main"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501;p38">
              <a:extLst>
                <a:ext uri="{FF2B5EF4-FFF2-40B4-BE49-F238E27FC236}">
                  <a16:creationId xmlns:a16="http://schemas.microsoft.com/office/drawing/2014/main"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502;p38">
              <a:extLst>
                <a:ext uri="{FF2B5EF4-FFF2-40B4-BE49-F238E27FC236}">
                  <a16:creationId xmlns:a16="http://schemas.microsoft.com/office/drawing/2014/main"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503;p38">
              <a:extLst>
                <a:ext uri="{FF2B5EF4-FFF2-40B4-BE49-F238E27FC236}">
                  <a16:creationId xmlns:a16="http://schemas.microsoft.com/office/drawing/2014/main"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504;p38">
              <a:extLst>
                <a:ext uri="{FF2B5EF4-FFF2-40B4-BE49-F238E27FC236}">
                  <a16:creationId xmlns:a16="http://schemas.microsoft.com/office/drawing/2014/main"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505;p38">
              <a:extLst>
                <a:ext uri="{FF2B5EF4-FFF2-40B4-BE49-F238E27FC236}">
                  <a16:creationId xmlns:a16="http://schemas.microsoft.com/office/drawing/2014/main"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506;p38">
              <a:extLst>
                <a:ext uri="{FF2B5EF4-FFF2-40B4-BE49-F238E27FC236}">
                  <a16:creationId xmlns:a16="http://schemas.microsoft.com/office/drawing/2014/main"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507;p38">
              <a:extLst>
                <a:ext uri="{FF2B5EF4-FFF2-40B4-BE49-F238E27FC236}">
                  <a16:creationId xmlns:a16="http://schemas.microsoft.com/office/drawing/2014/main"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508;p38">
              <a:extLst>
                <a:ext uri="{FF2B5EF4-FFF2-40B4-BE49-F238E27FC236}">
                  <a16:creationId xmlns:a16="http://schemas.microsoft.com/office/drawing/2014/main"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509;p38">
              <a:extLst>
                <a:ext uri="{FF2B5EF4-FFF2-40B4-BE49-F238E27FC236}">
                  <a16:creationId xmlns:a16="http://schemas.microsoft.com/office/drawing/2014/main"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510;p38">
              <a:extLst>
                <a:ext uri="{FF2B5EF4-FFF2-40B4-BE49-F238E27FC236}">
                  <a16:creationId xmlns:a16="http://schemas.microsoft.com/office/drawing/2014/main"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511;p38">
              <a:extLst>
                <a:ext uri="{FF2B5EF4-FFF2-40B4-BE49-F238E27FC236}">
                  <a16:creationId xmlns:a16="http://schemas.microsoft.com/office/drawing/2014/main"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512;p38">
              <a:extLst>
                <a:ext uri="{FF2B5EF4-FFF2-40B4-BE49-F238E27FC236}">
                  <a16:creationId xmlns:a16="http://schemas.microsoft.com/office/drawing/2014/main"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513;p38">
              <a:extLst>
                <a:ext uri="{FF2B5EF4-FFF2-40B4-BE49-F238E27FC236}">
                  <a16:creationId xmlns:a16="http://schemas.microsoft.com/office/drawing/2014/main"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514;p38">
              <a:extLst>
                <a:ext uri="{FF2B5EF4-FFF2-40B4-BE49-F238E27FC236}">
                  <a16:creationId xmlns:a16="http://schemas.microsoft.com/office/drawing/2014/main"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515;p38">
              <a:extLst>
                <a:ext uri="{FF2B5EF4-FFF2-40B4-BE49-F238E27FC236}">
                  <a16:creationId xmlns:a16="http://schemas.microsoft.com/office/drawing/2014/main"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516;p38">
              <a:extLst>
                <a:ext uri="{FF2B5EF4-FFF2-40B4-BE49-F238E27FC236}">
                  <a16:creationId xmlns:a16="http://schemas.microsoft.com/office/drawing/2014/main"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517;p38">
              <a:extLst>
                <a:ext uri="{FF2B5EF4-FFF2-40B4-BE49-F238E27FC236}">
                  <a16:creationId xmlns:a16="http://schemas.microsoft.com/office/drawing/2014/main"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518;p38">
              <a:extLst>
                <a:ext uri="{FF2B5EF4-FFF2-40B4-BE49-F238E27FC236}">
                  <a16:creationId xmlns:a16="http://schemas.microsoft.com/office/drawing/2014/main"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519;p38">
              <a:extLst>
                <a:ext uri="{FF2B5EF4-FFF2-40B4-BE49-F238E27FC236}">
                  <a16:creationId xmlns:a16="http://schemas.microsoft.com/office/drawing/2014/main"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520;p38">
              <a:extLst>
                <a:ext uri="{FF2B5EF4-FFF2-40B4-BE49-F238E27FC236}">
                  <a16:creationId xmlns:a16="http://schemas.microsoft.com/office/drawing/2014/main"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521;p38">
              <a:extLst>
                <a:ext uri="{FF2B5EF4-FFF2-40B4-BE49-F238E27FC236}">
                  <a16:creationId xmlns:a16="http://schemas.microsoft.com/office/drawing/2014/main"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522;p38">
              <a:extLst>
                <a:ext uri="{FF2B5EF4-FFF2-40B4-BE49-F238E27FC236}">
                  <a16:creationId xmlns:a16="http://schemas.microsoft.com/office/drawing/2014/main"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523;p38">
              <a:extLst>
                <a:ext uri="{FF2B5EF4-FFF2-40B4-BE49-F238E27FC236}">
                  <a16:creationId xmlns:a16="http://schemas.microsoft.com/office/drawing/2014/main"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524;p38">
              <a:extLst>
                <a:ext uri="{FF2B5EF4-FFF2-40B4-BE49-F238E27FC236}">
                  <a16:creationId xmlns:a16="http://schemas.microsoft.com/office/drawing/2014/main"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525;p38">
              <a:extLst>
                <a:ext uri="{FF2B5EF4-FFF2-40B4-BE49-F238E27FC236}">
                  <a16:creationId xmlns:a16="http://schemas.microsoft.com/office/drawing/2014/main"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526;p38">
              <a:extLst>
                <a:ext uri="{FF2B5EF4-FFF2-40B4-BE49-F238E27FC236}">
                  <a16:creationId xmlns:a16="http://schemas.microsoft.com/office/drawing/2014/main"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527;p38">
              <a:extLst>
                <a:ext uri="{FF2B5EF4-FFF2-40B4-BE49-F238E27FC236}">
                  <a16:creationId xmlns:a16="http://schemas.microsoft.com/office/drawing/2014/main"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528;p38">
              <a:extLst>
                <a:ext uri="{FF2B5EF4-FFF2-40B4-BE49-F238E27FC236}">
                  <a16:creationId xmlns:a16="http://schemas.microsoft.com/office/drawing/2014/main"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529;p38">
              <a:extLst>
                <a:ext uri="{FF2B5EF4-FFF2-40B4-BE49-F238E27FC236}">
                  <a16:creationId xmlns:a16="http://schemas.microsoft.com/office/drawing/2014/main"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530;p38">
              <a:extLst>
                <a:ext uri="{FF2B5EF4-FFF2-40B4-BE49-F238E27FC236}">
                  <a16:creationId xmlns:a16="http://schemas.microsoft.com/office/drawing/2014/main"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531;p38">
              <a:extLst>
                <a:ext uri="{FF2B5EF4-FFF2-40B4-BE49-F238E27FC236}">
                  <a16:creationId xmlns:a16="http://schemas.microsoft.com/office/drawing/2014/main"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532;p38">
              <a:extLst>
                <a:ext uri="{FF2B5EF4-FFF2-40B4-BE49-F238E27FC236}">
                  <a16:creationId xmlns:a16="http://schemas.microsoft.com/office/drawing/2014/main"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533;p38">
              <a:extLst>
                <a:ext uri="{FF2B5EF4-FFF2-40B4-BE49-F238E27FC236}">
                  <a16:creationId xmlns:a16="http://schemas.microsoft.com/office/drawing/2014/main"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534;p38">
              <a:extLst>
                <a:ext uri="{FF2B5EF4-FFF2-40B4-BE49-F238E27FC236}">
                  <a16:creationId xmlns:a16="http://schemas.microsoft.com/office/drawing/2014/main"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535;p38">
              <a:extLst>
                <a:ext uri="{FF2B5EF4-FFF2-40B4-BE49-F238E27FC236}">
                  <a16:creationId xmlns:a16="http://schemas.microsoft.com/office/drawing/2014/main"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536;p38">
              <a:extLst>
                <a:ext uri="{FF2B5EF4-FFF2-40B4-BE49-F238E27FC236}">
                  <a16:creationId xmlns:a16="http://schemas.microsoft.com/office/drawing/2014/main"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537;p38">
              <a:extLst>
                <a:ext uri="{FF2B5EF4-FFF2-40B4-BE49-F238E27FC236}">
                  <a16:creationId xmlns:a16="http://schemas.microsoft.com/office/drawing/2014/main"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538;p38">
              <a:extLst>
                <a:ext uri="{FF2B5EF4-FFF2-40B4-BE49-F238E27FC236}">
                  <a16:creationId xmlns:a16="http://schemas.microsoft.com/office/drawing/2014/main"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539;p38">
              <a:extLst>
                <a:ext uri="{FF2B5EF4-FFF2-40B4-BE49-F238E27FC236}">
                  <a16:creationId xmlns:a16="http://schemas.microsoft.com/office/drawing/2014/main"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540;p38">
              <a:extLst>
                <a:ext uri="{FF2B5EF4-FFF2-40B4-BE49-F238E27FC236}">
                  <a16:creationId xmlns:a16="http://schemas.microsoft.com/office/drawing/2014/main"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541;p38">
              <a:extLst>
                <a:ext uri="{FF2B5EF4-FFF2-40B4-BE49-F238E27FC236}">
                  <a16:creationId xmlns:a16="http://schemas.microsoft.com/office/drawing/2014/main"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542;p38">
              <a:extLst>
                <a:ext uri="{FF2B5EF4-FFF2-40B4-BE49-F238E27FC236}">
                  <a16:creationId xmlns:a16="http://schemas.microsoft.com/office/drawing/2014/main"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543;p38">
              <a:extLst>
                <a:ext uri="{FF2B5EF4-FFF2-40B4-BE49-F238E27FC236}">
                  <a16:creationId xmlns:a16="http://schemas.microsoft.com/office/drawing/2014/main"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544;p38">
              <a:extLst>
                <a:ext uri="{FF2B5EF4-FFF2-40B4-BE49-F238E27FC236}">
                  <a16:creationId xmlns:a16="http://schemas.microsoft.com/office/drawing/2014/main"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545;p38">
              <a:extLst>
                <a:ext uri="{FF2B5EF4-FFF2-40B4-BE49-F238E27FC236}">
                  <a16:creationId xmlns:a16="http://schemas.microsoft.com/office/drawing/2014/main"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546;p38">
              <a:extLst>
                <a:ext uri="{FF2B5EF4-FFF2-40B4-BE49-F238E27FC236}">
                  <a16:creationId xmlns:a16="http://schemas.microsoft.com/office/drawing/2014/main"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547;p38">
              <a:extLst>
                <a:ext uri="{FF2B5EF4-FFF2-40B4-BE49-F238E27FC236}">
                  <a16:creationId xmlns:a16="http://schemas.microsoft.com/office/drawing/2014/main"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548;p38">
              <a:extLst>
                <a:ext uri="{FF2B5EF4-FFF2-40B4-BE49-F238E27FC236}">
                  <a16:creationId xmlns:a16="http://schemas.microsoft.com/office/drawing/2014/main"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549;p38">
              <a:extLst>
                <a:ext uri="{FF2B5EF4-FFF2-40B4-BE49-F238E27FC236}">
                  <a16:creationId xmlns:a16="http://schemas.microsoft.com/office/drawing/2014/main"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550;p38">
              <a:extLst>
                <a:ext uri="{FF2B5EF4-FFF2-40B4-BE49-F238E27FC236}">
                  <a16:creationId xmlns:a16="http://schemas.microsoft.com/office/drawing/2014/main"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551;p38">
              <a:extLst>
                <a:ext uri="{FF2B5EF4-FFF2-40B4-BE49-F238E27FC236}">
                  <a16:creationId xmlns:a16="http://schemas.microsoft.com/office/drawing/2014/main"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552;p38">
              <a:extLst>
                <a:ext uri="{FF2B5EF4-FFF2-40B4-BE49-F238E27FC236}">
                  <a16:creationId xmlns:a16="http://schemas.microsoft.com/office/drawing/2014/main"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553;p38">
              <a:extLst>
                <a:ext uri="{FF2B5EF4-FFF2-40B4-BE49-F238E27FC236}">
                  <a16:creationId xmlns:a16="http://schemas.microsoft.com/office/drawing/2014/main"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554;p38">
              <a:extLst>
                <a:ext uri="{FF2B5EF4-FFF2-40B4-BE49-F238E27FC236}">
                  <a16:creationId xmlns:a16="http://schemas.microsoft.com/office/drawing/2014/main"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555;p38">
              <a:extLst>
                <a:ext uri="{FF2B5EF4-FFF2-40B4-BE49-F238E27FC236}">
                  <a16:creationId xmlns:a16="http://schemas.microsoft.com/office/drawing/2014/main"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556;p38">
              <a:extLst>
                <a:ext uri="{FF2B5EF4-FFF2-40B4-BE49-F238E27FC236}">
                  <a16:creationId xmlns:a16="http://schemas.microsoft.com/office/drawing/2014/main"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557;p38">
              <a:extLst>
                <a:ext uri="{FF2B5EF4-FFF2-40B4-BE49-F238E27FC236}">
                  <a16:creationId xmlns:a16="http://schemas.microsoft.com/office/drawing/2014/main"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558;p38">
              <a:extLst>
                <a:ext uri="{FF2B5EF4-FFF2-40B4-BE49-F238E27FC236}">
                  <a16:creationId xmlns:a16="http://schemas.microsoft.com/office/drawing/2014/main"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559;p38">
              <a:extLst>
                <a:ext uri="{FF2B5EF4-FFF2-40B4-BE49-F238E27FC236}">
                  <a16:creationId xmlns:a16="http://schemas.microsoft.com/office/drawing/2014/main"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560;p38">
              <a:extLst>
                <a:ext uri="{FF2B5EF4-FFF2-40B4-BE49-F238E27FC236}">
                  <a16:creationId xmlns:a16="http://schemas.microsoft.com/office/drawing/2014/main"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561;p38">
              <a:extLst>
                <a:ext uri="{FF2B5EF4-FFF2-40B4-BE49-F238E27FC236}">
                  <a16:creationId xmlns:a16="http://schemas.microsoft.com/office/drawing/2014/main"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562;p38">
              <a:extLst>
                <a:ext uri="{FF2B5EF4-FFF2-40B4-BE49-F238E27FC236}">
                  <a16:creationId xmlns:a16="http://schemas.microsoft.com/office/drawing/2014/main"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563;p38">
              <a:extLst>
                <a:ext uri="{FF2B5EF4-FFF2-40B4-BE49-F238E27FC236}">
                  <a16:creationId xmlns:a16="http://schemas.microsoft.com/office/drawing/2014/main"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564;p38">
              <a:extLst>
                <a:ext uri="{FF2B5EF4-FFF2-40B4-BE49-F238E27FC236}">
                  <a16:creationId xmlns:a16="http://schemas.microsoft.com/office/drawing/2014/main"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565;p38">
              <a:extLst>
                <a:ext uri="{FF2B5EF4-FFF2-40B4-BE49-F238E27FC236}">
                  <a16:creationId xmlns:a16="http://schemas.microsoft.com/office/drawing/2014/main"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566;p38">
              <a:extLst>
                <a:ext uri="{FF2B5EF4-FFF2-40B4-BE49-F238E27FC236}">
                  <a16:creationId xmlns:a16="http://schemas.microsoft.com/office/drawing/2014/main"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567;p38">
              <a:extLst>
                <a:ext uri="{FF2B5EF4-FFF2-40B4-BE49-F238E27FC236}">
                  <a16:creationId xmlns:a16="http://schemas.microsoft.com/office/drawing/2014/main"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568;p38">
              <a:extLst>
                <a:ext uri="{FF2B5EF4-FFF2-40B4-BE49-F238E27FC236}">
                  <a16:creationId xmlns:a16="http://schemas.microsoft.com/office/drawing/2014/main"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569;p38">
              <a:extLst>
                <a:ext uri="{FF2B5EF4-FFF2-40B4-BE49-F238E27FC236}">
                  <a16:creationId xmlns:a16="http://schemas.microsoft.com/office/drawing/2014/main"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570;p38">
              <a:extLst>
                <a:ext uri="{FF2B5EF4-FFF2-40B4-BE49-F238E27FC236}">
                  <a16:creationId xmlns:a16="http://schemas.microsoft.com/office/drawing/2014/main"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571;p38">
              <a:extLst>
                <a:ext uri="{FF2B5EF4-FFF2-40B4-BE49-F238E27FC236}">
                  <a16:creationId xmlns:a16="http://schemas.microsoft.com/office/drawing/2014/main"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46" name="Google Shape;587;p38">
            <a:extLst>
              <a:ext uri="{FF2B5EF4-FFF2-40B4-BE49-F238E27FC236}">
                <a16:creationId xmlns:a16="http://schemas.microsoft.com/office/drawing/2014/main" id="{534F4B13-C9F2-2944-3ED4-0305094828E1}"/>
              </a:ext>
            </a:extLst>
          </p:cNvPr>
          <p:cNvGrpSpPr/>
          <p:nvPr/>
        </p:nvGrpSpPr>
        <p:grpSpPr>
          <a:xfrm>
            <a:off x="7685918" y="3316248"/>
            <a:ext cx="1343116" cy="1887953"/>
            <a:chOff x="5566655" y="2571745"/>
            <a:chExt cx="2686076" cy="3495031"/>
          </a:xfrm>
        </p:grpSpPr>
        <p:sp>
          <p:nvSpPr>
            <p:cNvPr id="1658" name="Google Shape;588;p38">
              <a:extLst>
                <a:ext uri="{FF2B5EF4-FFF2-40B4-BE49-F238E27FC236}">
                  <a16:creationId xmlns:a16="http://schemas.microsoft.com/office/drawing/2014/main"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9" name="Google Shape;589;p38">
              <a:extLst>
                <a:ext uri="{FF2B5EF4-FFF2-40B4-BE49-F238E27FC236}">
                  <a16:creationId xmlns:a16="http://schemas.microsoft.com/office/drawing/2014/main"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0" name="Google Shape;590;p38">
              <a:extLst>
                <a:ext uri="{FF2B5EF4-FFF2-40B4-BE49-F238E27FC236}">
                  <a16:creationId xmlns:a16="http://schemas.microsoft.com/office/drawing/2014/main"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1" name="Google Shape;591;p38">
              <a:extLst>
                <a:ext uri="{FF2B5EF4-FFF2-40B4-BE49-F238E27FC236}">
                  <a16:creationId xmlns:a16="http://schemas.microsoft.com/office/drawing/2014/main"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2" name="Google Shape;592;p38">
              <a:extLst>
                <a:ext uri="{FF2B5EF4-FFF2-40B4-BE49-F238E27FC236}">
                  <a16:creationId xmlns:a16="http://schemas.microsoft.com/office/drawing/2014/main"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3" name="Google Shape;593;p38">
              <a:extLst>
                <a:ext uri="{FF2B5EF4-FFF2-40B4-BE49-F238E27FC236}">
                  <a16:creationId xmlns:a16="http://schemas.microsoft.com/office/drawing/2014/main"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4" name="Google Shape;594;p38">
              <a:extLst>
                <a:ext uri="{FF2B5EF4-FFF2-40B4-BE49-F238E27FC236}">
                  <a16:creationId xmlns:a16="http://schemas.microsoft.com/office/drawing/2014/main"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5" name="Google Shape;595;p38">
              <a:extLst>
                <a:ext uri="{FF2B5EF4-FFF2-40B4-BE49-F238E27FC236}">
                  <a16:creationId xmlns:a16="http://schemas.microsoft.com/office/drawing/2014/main"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6" name="Google Shape;596;p38">
              <a:extLst>
                <a:ext uri="{FF2B5EF4-FFF2-40B4-BE49-F238E27FC236}">
                  <a16:creationId xmlns:a16="http://schemas.microsoft.com/office/drawing/2014/main"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7" name="Google Shape;597;p38">
              <a:extLst>
                <a:ext uri="{FF2B5EF4-FFF2-40B4-BE49-F238E27FC236}">
                  <a16:creationId xmlns:a16="http://schemas.microsoft.com/office/drawing/2014/main"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8" name="Google Shape;598;p38">
              <a:extLst>
                <a:ext uri="{FF2B5EF4-FFF2-40B4-BE49-F238E27FC236}">
                  <a16:creationId xmlns:a16="http://schemas.microsoft.com/office/drawing/2014/main"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9" name="Google Shape;599;p38">
              <a:extLst>
                <a:ext uri="{FF2B5EF4-FFF2-40B4-BE49-F238E27FC236}">
                  <a16:creationId xmlns:a16="http://schemas.microsoft.com/office/drawing/2014/main"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0" name="Google Shape;600;p38">
              <a:extLst>
                <a:ext uri="{FF2B5EF4-FFF2-40B4-BE49-F238E27FC236}">
                  <a16:creationId xmlns:a16="http://schemas.microsoft.com/office/drawing/2014/main"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1" name="Google Shape;601;p38">
              <a:extLst>
                <a:ext uri="{FF2B5EF4-FFF2-40B4-BE49-F238E27FC236}">
                  <a16:creationId xmlns:a16="http://schemas.microsoft.com/office/drawing/2014/main"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2" name="Google Shape;602;p38">
              <a:extLst>
                <a:ext uri="{FF2B5EF4-FFF2-40B4-BE49-F238E27FC236}">
                  <a16:creationId xmlns:a16="http://schemas.microsoft.com/office/drawing/2014/main"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3" name="Google Shape;603;p38">
              <a:extLst>
                <a:ext uri="{FF2B5EF4-FFF2-40B4-BE49-F238E27FC236}">
                  <a16:creationId xmlns:a16="http://schemas.microsoft.com/office/drawing/2014/main"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4" name="Google Shape;604;p38">
              <a:extLst>
                <a:ext uri="{FF2B5EF4-FFF2-40B4-BE49-F238E27FC236}">
                  <a16:creationId xmlns:a16="http://schemas.microsoft.com/office/drawing/2014/main"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5" name="Google Shape;605;p38">
              <a:extLst>
                <a:ext uri="{FF2B5EF4-FFF2-40B4-BE49-F238E27FC236}">
                  <a16:creationId xmlns:a16="http://schemas.microsoft.com/office/drawing/2014/main"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6" name="Google Shape;606;p38">
              <a:extLst>
                <a:ext uri="{FF2B5EF4-FFF2-40B4-BE49-F238E27FC236}">
                  <a16:creationId xmlns:a16="http://schemas.microsoft.com/office/drawing/2014/main"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7" name="Google Shape;607;p38">
              <a:extLst>
                <a:ext uri="{FF2B5EF4-FFF2-40B4-BE49-F238E27FC236}">
                  <a16:creationId xmlns:a16="http://schemas.microsoft.com/office/drawing/2014/main"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8" name="Google Shape;608;p38">
              <a:extLst>
                <a:ext uri="{FF2B5EF4-FFF2-40B4-BE49-F238E27FC236}">
                  <a16:creationId xmlns:a16="http://schemas.microsoft.com/office/drawing/2014/main"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9" name="Google Shape;609;p38">
              <a:extLst>
                <a:ext uri="{FF2B5EF4-FFF2-40B4-BE49-F238E27FC236}">
                  <a16:creationId xmlns:a16="http://schemas.microsoft.com/office/drawing/2014/main"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0" name="Google Shape;610;p38">
              <a:extLst>
                <a:ext uri="{FF2B5EF4-FFF2-40B4-BE49-F238E27FC236}">
                  <a16:creationId xmlns:a16="http://schemas.microsoft.com/office/drawing/2014/main"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1" name="Google Shape;611;p38">
              <a:extLst>
                <a:ext uri="{FF2B5EF4-FFF2-40B4-BE49-F238E27FC236}">
                  <a16:creationId xmlns:a16="http://schemas.microsoft.com/office/drawing/2014/main"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2" name="Google Shape;612;p38">
              <a:extLst>
                <a:ext uri="{FF2B5EF4-FFF2-40B4-BE49-F238E27FC236}">
                  <a16:creationId xmlns:a16="http://schemas.microsoft.com/office/drawing/2014/main"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3" name="Google Shape;613;p38">
              <a:extLst>
                <a:ext uri="{FF2B5EF4-FFF2-40B4-BE49-F238E27FC236}">
                  <a16:creationId xmlns:a16="http://schemas.microsoft.com/office/drawing/2014/main"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4" name="Google Shape;614;p38">
              <a:extLst>
                <a:ext uri="{FF2B5EF4-FFF2-40B4-BE49-F238E27FC236}">
                  <a16:creationId xmlns:a16="http://schemas.microsoft.com/office/drawing/2014/main"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5" name="Google Shape;615;p38">
              <a:extLst>
                <a:ext uri="{FF2B5EF4-FFF2-40B4-BE49-F238E27FC236}">
                  <a16:creationId xmlns:a16="http://schemas.microsoft.com/office/drawing/2014/main"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6" name="Google Shape;616;p38">
              <a:extLst>
                <a:ext uri="{FF2B5EF4-FFF2-40B4-BE49-F238E27FC236}">
                  <a16:creationId xmlns:a16="http://schemas.microsoft.com/office/drawing/2014/main"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7" name="Google Shape;617;p38">
              <a:extLst>
                <a:ext uri="{FF2B5EF4-FFF2-40B4-BE49-F238E27FC236}">
                  <a16:creationId xmlns:a16="http://schemas.microsoft.com/office/drawing/2014/main"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8" name="Google Shape;618;p38">
              <a:extLst>
                <a:ext uri="{FF2B5EF4-FFF2-40B4-BE49-F238E27FC236}">
                  <a16:creationId xmlns:a16="http://schemas.microsoft.com/office/drawing/2014/main"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9" name="Google Shape;619;p38">
              <a:extLst>
                <a:ext uri="{FF2B5EF4-FFF2-40B4-BE49-F238E27FC236}">
                  <a16:creationId xmlns:a16="http://schemas.microsoft.com/office/drawing/2014/main"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0" name="Google Shape;620;p38">
              <a:extLst>
                <a:ext uri="{FF2B5EF4-FFF2-40B4-BE49-F238E27FC236}">
                  <a16:creationId xmlns:a16="http://schemas.microsoft.com/office/drawing/2014/main"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1" name="Google Shape;621;p38">
              <a:extLst>
                <a:ext uri="{FF2B5EF4-FFF2-40B4-BE49-F238E27FC236}">
                  <a16:creationId xmlns:a16="http://schemas.microsoft.com/office/drawing/2014/main"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2" name="Google Shape;622;p38">
              <a:extLst>
                <a:ext uri="{FF2B5EF4-FFF2-40B4-BE49-F238E27FC236}">
                  <a16:creationId xmlns:a16="http://schemas.microsoft.com/office/drawing/2014/main"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3" name="Google Shape;623;p38">
              <a:extLst>
                <a:ext uri="{FF2B5EF4-FFF2-40B4-BE49-F238E27FC236}">
                  <a16:creationId xmlns:a16="http://schemas.microsoft.com/office/drawing/2014/main"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4" name="Google Shape;624;p38">
              <a:extLst>
                <a:ext uri="{FF2B5EF4-FFF2-40B4-BE49-F238E27FC236}">
                  <a16:creationId xmlns:a16="http://schemas.microsoft.com/office/drawing/2014/main"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5" name="Google Shape;625;p38">
              <a:extLst>
                <a:ext uri="{FF2B5EF4-FFF2-40B4-BE49-F238E27FC236}">
                  <a16:creationId xmlns:a16="http://schemas.microsoft.com/office/drawing/2014/main"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6" name="Google Shape;626;p38">
              <a:extLst>
                <a:ext uri="{FF2B5EF4-FFF2-40B4-BE49-F238E27FC236}">
                  <a16:creationId xmlns:a16="http://schemas.microsoft.com/office/drawing/2014/main"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7" name="Google Shape;627;p38">
              <a:extLst>
                <a:ext uri="{FF2B5EF4-FFF2-40B4-BE49-F238E27FC236}">
                  <a16:creationId xmlns:a16="http://schemas.microsoft.com/office/drawing/2014/main"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8" name="Google Shape;628;p38">
              <a:extLst>
                <a:ext uri="{FF2B5EF4-FFF2-40B4-BE49-F238E27FC236}">
                  <a16:creationId xmlns:a16="http://schemas.microsoft.com/office/drawing/2014/main"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9" name="Google Shape;629;p38">
              <a:extLst>
                <a:ext uri="{FF2B5EF4-FFF2-40B4-BE49-F238E27FC236}">
                  <a16:creationId xmlns:a16="http://schemas.microsoft.com/office/drawing/2014/main"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0" name="Google Shape;630;p38">
              <a:extLst>
                <a:ext uri="{FF2B5EF4-FFF2-40B4-BE49-F238E27FC236}">
                  <a16:creationId xmlns:a16="http://schemas.microsoft.com/office/drawing/2014/main"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1" name="Google Shape;631;p38">
              <a:extLst>
                <a:ext uri="{FF2B5EF4-FFF2-40B4-BE49-F238E27FC236}">
                  <a16:creationId xmlns:a16="http://schemas.microsoft.com/office/drawing/2014/main"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2" name="Google Shape;632;p38">
              <a:extLst>
                <a:ext uri="{FF2B5EF4-FFF2-40B4-BE49-F238E27FC236}">
                  <a16:creationId xmlns:a16="http://schemas.microsoft.com/office/drawing/2014/main"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3" name="Google Shape;633;p38">
              <a:extLst>
                <a:ext uri="{FF2B5EF4-FFF2-40B4-BE49-F238E27FC236}">
                  <a16:creationId xmlns:a16="http://schemas.microsoft.com/office/drawing/2014/main"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4" name="Google Shape;634;p38">
              <a:extLst>
                <a:ext uri="{FF2B5EF4-FFF2-40B4-BE49-F238E27FC236}">
                  <a16:creationId xmlns:a16="http://schemas.microsoft.com/office/drawing/2014/main"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5" name="Google Shape;635;p38">
              <a:extLst>
                <a:ext uri="{FF2B5EF4-FFF2-40B4-BE49-F238E27FC236}">
                  <a16:creationId xmlns:a16="http://schemas.microsoft.com/office/drawing/2014/main"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6" name="Google Shape;636;p38">
              <a:extLst>
                <a:ext uri="{FF2B5EF4-FFF2-40B4-BE49-F238E27FC236}">
                  <a16:creationId xmlns:a16="http://schemas.microsoft.com/office/drawing/2014/main"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7" name="Google Shape;637;p38">
              <a:extLst>
                <a:ext uri="{FF2B5EF4-FFF2-40B4-BE49-F238E27FC236}">
                  <a16:creationId xmlns:a16="http://schemas.microsoft.com/office/drawing/2014/main"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8" name="Google Shape;638;p38">
              <a:extLst>
                <a:ext uri="{FF2B5EF4-FFF2-40B4-BE49-F238E27FC236}">
                  <a16:creationId xmlns:a16="http://schemas.microsoft.com/office/drawing/2014/main"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9" name="Google Shape;639;p38">
              <a:extLst>
                <a:ext uri="{FF2B5EF4-FFF2-40B4-BE49-F238E27FC236}">
                  <a16:creationId xmlns:a16="http://schemas.microsoft.com/office/drawing/2014/main"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0" name="Google Shape;640;p38">
              <a:extLst>
                <a:ext uri="{FF2B5EF4-FFF2-40B4-BE49-F238E27FC236}">
                  <a16:creationId xmlns:a16="http://schemas.microsoft.com/office/drawing/2014/main"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1" name="Google Shape;641;p38">
              <a:extLst>
                <a:ext uri="{FF2B5EF4-FFF2-40B4-BE49-F238E27FC236}">
                  <a16:creationId xmlns:a16="http://schemas.microsoft.com/office/drawing/2014/main"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2" name="Google Shape;642;p38">
              <a:extLst>
                <a:ext uri="{FF2B5EF4-FFF2-40B4-BE49-F238E27FC236}">
                  <a16:creationId xmlns:a16="http://schemas.microsoft.com/office/drawing/2014/main"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3" name="Google Shape;643;p38">
              <a:extLst>
                <a:ext uri="{FF2B5EF4-FFF2-40B4-BE49-F238E27FC236}">
                  <a16:creationId xmlns:a16="http://schemas.microsoft.com/office/drawing/2014/main"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4" name="Google Shape;644;p38">
              <a:extLst>
                <a:ext uri="{FF2B5EF4-FFF2-40B4-BE49-F238E27FC236}">
                  <a16:creationId xmlns:a16="http://schemas.microsoft.com/office/drawing/2014/main"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5" name="Google Shape;645;p38">
              <a:extLst>
                <a:ext uri="{FF2B5EF4-FFF2-40B4-BE49-F238E27FC236}">
                  <a16:creationId xmlns:a16="http://schemas.microsoft.com/office/drawing/2014/main"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6" name="Google Shape;646;p38">
              <a:extLst>
                <a:ext uri="{FF2B5EF4-FFF2-40B4-BE49-F238E27FC236}">
                  <a16:creationId xmlns:a16="http://schemas.microsoft.com/office/drawing/2014/main"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7" name="Google Shape;647;p38">
              <a:extLst>
                <a:ext uri="{FF2B5EF4-FFF2-40B4-BE49-F238E27FC236}">
                  <a16:creationId xmlns:a16="http://schemas.microsoft.com/office/drawing/2014/main"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8" name="Google Shape;648;p38">
              <a:extLst>
                <a:ext uri="{FF2B5EF4-FFF2-40B4-BE49-F238E27FC236}">
                  <a16:creationId xmlns:a16="http://schemas.microsoft.com/office/drawing/2014/main"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9" name="Google Shape;649;p38">
              <a:extLst>
                <a:ext uri="{FF2B5EF4-FFF2-40B4-BE49-F238E27FC236}">
                  <a16:creationId xmlns:a16="http://schemas.microsoft.com/office/drawing/2014/main"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0" name="Google Shape;650;p38">
              <a:extLst>
                <a:ext uri="{FF2B5EF4-FFF2-40B4-BE49-F238E27FC236}">
                  <a16:creationId xmlns:a16="http://schemas.microsoft.com/office/drawing/2014/main"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1" name="Google Shape;651;p38">
              <a:extLst>
                <a:ext uri="{FF2B5EF4-FFF2-40B4-BE49-F238E27FC236}">
                  <a16:creationId xmlns:a16="http://schemas.microsoft.com/office/drawing/2014/main"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2" name="Google Shape;652;p38">
              <a:extLst>
                <a:ext uri="{FF2B5EF4-FFF2-40B4-BE49-F238E27FC236}">
                  <a16:creationId xmlns:a16="http://schemas.microsoft.com/office/drawing/2014/main"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3" name="Google Shape;653;p38">
              <a:extLst>
                <a:ext uri="{FF2B5EF4-FFF2-40B4-BE49-F238E27FC236}">
                  <a16:creationId xmlns:a16="http://schemas.microsoft.com/office/drawing/2014/main"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654;p38">
              <a:extLst>
                <a:ext uri="{FF2B5EF4-FFF2-40B4-BE49-F238E27FC236}">
                  <a16:creationId xmlns:a16="http://schemas.microsoft.com/office/drawing/2014/main"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655;p38">
              <a:extLst>
                <a:ext uri="{FF2B5EF4-FFF2-40B4-BE49-F238E27FC236}">
                  <a16:creationId xmlns:a16="http://schemas.microsoft.com/office/drawing/2014/main"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656;p38">
              <a:extLst>
                <a:ext uri="{FF2B5EF4-FFF2-40B4-BE49-F238E27FC236}">
                  <a16:creationId xmlns:a16="http://schemas.microsoft.com/office/drawing/2014/main"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657;p38">
              <a:extLst>
                <a:ext uri="{FF2B5EF4-FFF2-40B4-BE49-F238E27FC236}">
                  <a16:creationId xmlns:a16="http://schemas.microsoft.com/office/drawing/2014/main"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658;p38">
              <a:extLst>
                <a:ext uri="{FF2B5EF4-FFF2-40B4-BE49-F238E27FC236}">
                  <a16:creationId xmlns:a16="http://schemas.microsoft.com/office/drawing/2014/main"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659;p38">
              <a:extLst>
                <a:ext uri="{FF2B5EF4-FFF2-40B4-BE49-F238E27FC236}">
                  <a16:creationId xmlns:a16="http://schemas.microsoft.com/office/drawing/2014/main"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5907691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33076"/>
            <a:ext cx="6051501" cy="572700"/>
          </a:xfrm>
          <a:prstGeom prst="rect">
            <a:avLst/>
          </a:prstGeom>
        </p:spPr>
        <p:txBody>
          <a:bodyPr spcFirstLastPara="1" wrap="square" lIns="91425" tIns="91425" rIns="91425" bIns="91425"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图片 2">
            <a:extLst>
              <a:ext uri="{FF2B5EF4-FFF2-40B4-BE49-F238E27FC236}">
                <a16:creationId xmlns:a16="http://schemas.microsoft.com/office/drawing/2014/main" id="{5D987AED-4820-9AFF-0C31-D40016090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15" y="1181787"/>
            <a:ext cx="4719069" cy="3332602"/>
          </a:xfrm>
          <a:prstGeom prst="rect">
            <a:avLst/>
          </a:prstGeom>
        </p:spPr>
      </p:pic>
      <p:sp>
        <p:nvSpPr>
          <p:cNvPr id="6" name="文本框 5">
            <a:extLst>
              <a:ext uri="{FF2B5EF4-FFF2-40B4-BE49-F238E27FC236}">
                <a16:creationId xmlns:a16="http://schemas.microsoft.com/office/drawing/2014/main" id="{E4F76B42-18B3-8B4F-D5C7-D14A286BBDCB}"/>
              </a:ext>
            </a:extLst>
          </p:cNvPr>
          <p:cNvSpPr txBox="1"/>
          <p:nvPr/>
        </p:nvSpPr>
        <p:spPr>
          <a:xfrm>
            <a:off x="1515875" y="1643067"/>
            <a:ext cx="2548059" cy="16312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Câu b và câu d thuộc loại câu nói khoác; câu a và câu c là những cầu sử dụng biện pháp tu từ nói quá.</a:t>
            </a:r>
          </a:p>
        </p:txBody>
      </p:sp>
      <p:pic>
        <p:nvPicPr>
          <p:cNvPr id="7" name="图片 9" descr="图片包含 玩具, 玩偶&#10;&#10;自动生成的说明">
            <a:extLst>
              <a:ext uri="{FF2B5EF4-FFF2-40B4-BE49-F238E27FC236}">
                <a16:creationId xmlns:a16="http://schemas.microsoft.com/office/drawing/2014/main" id="{13A91C47-A41B-3EB4-A4B1-05731743BF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230" y="1858007"/>
            <a:ext cx="3977239" cy="2979258"/>
          </a:xfrm>
          <a:prstGeom prst="rect">
            <a:avLst/>
          </a:prstGeom>
        </p:spPr>
      </p:pic>
    </p:spTree>
    <p:extLst>
      <p:ext uri="{BB962C8B-B14F-4D97-AF65-F5344CB8AC3E}">
        <p14:creationId xmlns:p14="http://schemas.microsoft.com/office/powerpoint/2010/main" val="31082944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33076"/>
            <a:ext cx="6051501" cy="572700"/>
          </a:xfrm>
          <a:prstGeom prst="rect">
            <a:avLst/>
          </a:prstGeom>
        </p:spPr>
        <p:txBody>
          <a:bodyPr spcFirstLastPara="1" wrap="square" lIns="91425" tIns="91425" rIns="91425" bIns="91425"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7">
            <a:extLst>
              <a:ext uri="{FF2B5EF4-FFF2-40B4-BE49-F238E27FC236}">
                <a16:creationId xmlns:a16="http://schemas.microsoft.com/office/drawing/2014/main" id="{F8DC58E3-A861-2948-CE5C-07446EB661F0}"/>
              </a:ext>
            </a:extLst>
          </p:cNvPr>
          <p:cNvGraphicFramePr>
            <a:graphicFrameLocks noGrp="1"/>
          </p:cNvGraphicFramePr>
          <p:nvPr>
            <p:extLst>
              <p:ext uri="{D42A27DB-BD31-4B8C-83A1-F6EECF244321}">
                <p14:modId xmlns:p14="http://schemas.microsoft.com/office/powerpoint/2010/main" val="3538783857"/>
              </p:ext>
            </p:extLst>
          </p:nvPr>
        </p:nvGraphicFramePr>
        <p:xfrm>
          <a:off x="1509874" y="1371221"/>
          <a:ext cx="6051461" cy="3051639"/>
        </p:xfrm>
        <a:graphic>
          <a:graphicData uri="http://schemas.openxmlformats.org/drawingml/2006/table">
            <a:tbl>
              <a:tblPr firstRow="1" firstCol="1" bandRow="1"/>
              <a:tblGrid>
                <a:gridCol w="740699">
                  <a:extLst>
                    <a:ext uri="{9D8B030D-6E8A-4147-A177-3AD203B41FA5}">
                      <a16:colId xmlns:a16="http://schemas.microsoft.com/office/drawing/2014/main" val="2465206682"/>
                    </a:ext>
                  </a:extLst>
                </a:gridCol>
                <a:gridCol w="2421727">
                  <a:extLst>
                    <a:ext uri="{9D8B030D-6E8A-4147-A177-3AD203B41FA5}">
                      <a16:colId xmlns:a16="http://schemas.microsoft.com/office/drawing/2014/main" val="3016907727"/>
                    </a:ext>
                  </a:extLst>
                </a:gridCol>
                <a:gridCol w="2889035">
                  <a:extLst>
                    <a:ext uri="{9D8B030D-6E8A-4147-A177-3AD203B41FA5}">
                      <a16:colId xmlns:a16="http://schemas.microsoft.com/office/drawing/2014/main" val="3063940633"/>
                    </a:ext>
                  </a:extLst>
                </a:gridCol>
              </a:tblGrid>
              <a:tr h="467928">
                <a:tc>
                  <a:txBody>
                    <a:bodyPr/>
                    <a:lstStyle/>
                    <a:p>
                      <a:pPr algn="ctr">
                        <a:lnSpc>
                          <a:spcPct val="100000"/>
                        </a:lnSpc>
                      </a:pPr>
                      <a:endParaRPr lang="en-US" sz="1600" b="1" i="1">
                        <a:solidFill>
                          <a:schemeClr val="accent6"/>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quá</a:t>
                      </a:r>
                      <a:endParaRPr lang="en-US" sz="1400" b="1" i="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khoác</a:t>
                      </a:r>
                      <a:endParaRPr lang="en-US" sz="1400" b="1" i="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3174183"/>
                  </a:ext>
                </a:extLst>
              </a:tr>
              <a:tr h="1612513">
                <a:tc>
                  <a:txBody>
                    <a:bodyPr/>
                    <a:lstStyle/>
                    <a:p>
                      <a:pPr algn="ctr">
                        <a:lnSpc>
                          <a:spcPct val="100000"/>
                        </a:lnSpc>
                      </a:pPr>
                      <a:r>
                        <a:rPr lang="en-US" sz="1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bản chất</a:t>
                      </a:r>
                      <a:endParaRPr lang="en-US" sz="1200" b="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10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10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74552491"/>
                  </a:ext>
                </a:extLst>
              </a:tr>
              <a:tr h="971198">
                <a:tc>
                  <a:txBody>
                    <a:bodyPr/>
                    <a:lstStyle/>
                    <a:p>
                      <a:pPr algn="ctr">
                        <a:lnSpc>
                          <a:spcPct val="100000"/>
                        </a:lnSpc>
                      </a:pPr>
                      <a:r>
                        <a:rPr lang="en-US" sz="1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mục </a:t>
                      </a:r>
                      <a:r>
                        <a:rPr lang="en-US" sz="1400" b="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đí</a:t>
                      </a:r>
                      <a:r>
                        <a:rPr lang="en-US" sz="1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US" sz="1200" b="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10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10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1125300"/>
                  </a:ext>
                </a:extLst>
              </a:tr>
            </a:tbl>
          </a:graphicData>
        </a:graphic>
      </p:graphicFrame>
      <p:pic>
        <p:nvPicPr>
          <p:cNvPr id="9" name="Picture 8">
            <a:extLst>
              <a:ext uri="{FF2B5EF4-FFF2-40B4-BE49-F238E27FC236}">
                <a16:creationId xmlns:a16="http://schemas.microsoft.com/office/drawing/2014/main" id="{2E842AF5-6347-25C1-56DD-509A0291552A}"/>
              </a:ext>
            </a:extLst>
          </p:cNvPr>
          <p:cNvPicPr>
            <a:picLocks noChangeAspect="1"/>
          </p:cNvPicPr>
          <p:nvPr/>
        </p:nvPicPr>
        <p:blipFill rotWithShape="1">
          <a:blip r:embed="rId3"/>
          <a:srcRect l="-41021" t="-2509" r="41021" b="2509"/>
          <a:stretch/>
        </p:blipFill>
        <p:spPr>
          <a:xfrm>
            <a:off x="-921930" y="1821002"/>
            <a:ext cx="2601427" cy="2893214"/>
          </a:xfrm>
          <a:prstGeom prst="rect">
            <a:avLst/>
          </a:prstGeom>
        </p:spPr>
      </p:pic>
      <p:pic>
        <p:nvPicPr>
          <p:cNvPr id="10" name="Picture 9">
            <a:extLst>
              <a:ext uri="{FF2B5EF4-FFF2-40B4-BE49-F238E27FC236}">
                <a16:creationId xmlns:a16="http://schemas.microsoft.com/office/drawing/2014/main" id="{FBDD7FAF-D692-FC51-2653-21517A5FE185}"/>
              </a:ext>
            </a:extLst>
          </p:cNvPr>
          <p:cNvPicPr>
            <a:picLocks noChangeAspect="1"/>
          </p:cNvPicPr>
          <p:nvPr/>
        </p:nvPicPr>
        <p:blipFill rotWithShape="1">
          <a:blip r:embed="rId3"/>
          <a:srcRect l="58058"/>
          <a:stretch/>
        </p:blipFill>
        <p:spPr>
          <a:xfrm>
            <a:off x="7473593" y="1821002"/>
            <a:ext cx="1091097" cy="2893214"/>
          </a:xfrm>
          <a:prstGeom prst="rect">
            <a:avLst/>
          </a:prstGeom>
        </p:spPr>
      </p:pic>
    </p:spTree>
    <p:extLst>
      <p:ext uri="{BB962C8B-B14F-4D97-AF65-F5344CB8AC3E}">
        <p14:creationId xmlns:p14="http://schemas.microsoft.com/office/powerpoint/2010/main" val="18797433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33076"/>
            <a:ext cx="6051501" cy="572700"/>
          </a:xfrm>
          <a:prstGeom prst="rect">
            <a:avLst/>
          </a:prstGeom>
        </p:spPr>
        <p:txBody>
          <a:bodyPr spcFirstLastPara="1" wrap="square" lIns="91425" tIns="91425" rIns="91425" bIns="91425"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7">
            <a:extLst>
              <a:ext uri="{FF2B5EF4-FFF2-40B4-BE49-F238E27FC236}">
                <a16:creationId xmlns:a16="http://schemas.microsoft.com/office/drawing/2014/main" id="{F8DC58E3-A861-2948-CE5C-07446EB661F0}"/>
              </a:ext>
            </a:extLst>
          </p:cNvPr>
          <p:cNvGraphicFramePr>
            <a:graphicFrameLocks noGrp="1"/>
          </p:cNvGraphicFramePr>
          <p:nvPr>
            <p:extLst>
              <p:ext uri="{D42A27DB-BD31-4B8C-83A1-F6EECF244321}">
                <p14:modId xmlns:p14="http://schemas.microsoft.com/office/powerpoint/2010/main" val="3397265526"/>
              </p:ext>
            </p:extLst>
          </p:nvPr>
        </p:nvGraphicFramePr>
        <p:xfrm>
          <a:off x="1420207" y="1240757"/>
          <a:ext cx="6333967" cy="3430364"/>
        </p:xfrm>
        <a:graphic>
          <a:graphicData uri="http://schemas.openxmlformats.org/drawingml/2006/table">
            <a:tbl>
              <a:tblPr firstRow="1" firstCol="1" bandRow="1"/>
              <a:tblGrid>
                <a:gridCol w="775278">
                  <a:extLst>
                    <a:ext uri="{9D8B030D-6E8A-4147-A177-3AD203B41FA5}">
                      <a16:colId xmlns:a16="http://schemas.microsoft.com/office/drawing/2014/main" val="2465206682"/>
                    </a:ext>
                  </a:extLst>
                </a:gridCol>
                <a:gridCol w="3237752">
                  <a:extLst>
                    <a:ext uri="{9D8B030D-6E8A-4147-A177-3AD203B41FA5}">
                      <a16:colId xmlns:a16="http://schemas.microsoft.com/office/drawing/2014/main" val="3016907727"/>
                    </a:ext>
                  </a:extLst>
                </a:gridCol>
                <a:gridCol w="2320937">
                  <a:extLst>
                    <a:ext uri="{9D8B030D-6E8A-4147-A177-3AD203B41FA5}">
                      <a16:colId xmlns:a16="http://schemas.microsoft.com/office/drawing/2014/main" val="3063940633"/>
                    </a:ext>
                  </a:extLst>
                </a:gridCol>
              </a:tblGrid>
              <a:tr h="270547">
                <a:tc>
                  <a:txBody>
                    <a:bodyPr/>
                    <a:lstStyle/>
                    <a:p>
                      <a:pPr algn="ctr">
                        <a:lnSpc>
                          <a:spcPct val="100000"/>
                        </a:lnSpc>
                      </a:pPr>
                      <a:endParaRPr lang="en-US" sz="1600" b="1" i="1">
                        <a:solidFill>
                          <a:schemeClr val="accent6"/>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quá</a:t>
                      </a:r>
                      <a:endParaRPr lang="en-US" sz="1400" b="1" i="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16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khoác</a:t>
                      </a:r>
                      <a:endParaRPr lang="en-US" sz="1400" b="1" i="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3174183"/>
                  </a:ext>
                </a:extLst>
              </a:tr>
              <a:tr h="1879657">
                <a:tc>
                  <a:txBody>
                    <a:bodyPr/>
                    <a:lstStyle/>
                    <a:p>
                      <a:pPr algn="ctr">
                        <a:lnSpc>
                          <a:spcPct val="100000"/>
                        </a:lnSpc>
                      </a:pPr>
                      <a:r>
                        <a:rPr lang="en-US" sz="1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bản chất</a:t>
                      </a:r>
                      <a:endParaRPr lang="en-US" sz="1200" b="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Cũng là phóng đại, nhưng n</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ến t</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l</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ý</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người nghe theo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 kh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N</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về chuyện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ổ mồ 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nhưng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u ca dao Mồ hội th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 th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 như mưa ruộng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kh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khiến người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bắt bẻ: l</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g</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chuyện mồ 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ổ xuống ruộng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như mưa. Ngược lại, nó cất l</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tiếng n</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cảm th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dẫn dắt người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theo hướng thấu hiểu sự kh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nhọc v</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ù</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của những người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ồng giữa buổi trưa. Hiệu quả của biện ph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tu từ n</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qu</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như thế.</a:t>
                      </a:r>
                      <a:endParaRPr lang="en-US" sz="110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smtClean="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1200" baseline="0" dirty="0" smtClean="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smtClean="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kh</a:t>
                      </a:r>
                      <a:r>
                        <a:rPr lang="en-US" sz="1200" dirty="0" err="1" smtClean="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dirty="0" err="1" smtClean="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en-US" sz="1200" dirty="0" smtClean="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í</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ướt</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ũ</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ướt</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ũ</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1100" dirty="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74552491"/>
                  </a:ext>
                </a:extLst>
              </a:tr>
              <a:tr h="1132096">
                <a:tc>
                  <a:txBody>
                    <a:bodyPr/>
                    <a:lstStyle/>
                    <a:p>
                      <a:pPr algn="ctr">
                        <a:lnSpc>
                          <a:spcPct val="100000"/>
                        </a:lnSpc>
                      </a:pPr>
                      <a:r>
                        <a:rPr lang="en-US" sz="1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mục </a:t>
                      </a:r>
                      <a:r>
                        <a:rPr lang="en-US" sz="1400" b="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đí</a:t>
                      </a:r>
                      <a:r>
                        <a:rPr lang="en-US" sz="1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US" sz="1200" b="1">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Là biện ph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tu từ,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sử dụng rộng r</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ã</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trong giao tiếp c</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ũ</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như trong v</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ă</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học. Ở VB nghệ thuật, biện ph</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tu từ n</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t</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mạnh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ến người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tạo </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hiệu quả thẩm mĩ r</a:t>
                      </a:r>
                      <a:r>
                        <a:rPr lang="en-US" sz="12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õ</a:t>
                      </a:r>
                      <a:r>
                        <a:rPr lang="en-US" sz="12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rệt.</a:t>
                      </a:r>
                      <a:endParaRPr lang="en-US" sz="110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khoe</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khoang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ý</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tr</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í</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200" dirty="0" err="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200"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a:t>
                      </a:r>
                      <a:r>
                        <a:rPr lang="en-US" sz="12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chemeClr val="accent6"/>
                        </a:solidFill>
                        <a:effectLst/>
                        <a:latin typeface=".VnTime"/>
                        <a:ea typeface="Times New Roman" panose="02020603050405020304" pitchFamily="18" charset="0"/>
                        <a:cs typeface="Times New Roman" panose="02020603050405020304" pitchFamily="18" charset="0"/>
                      </a:endParaRPr>
                    </a:p>
                  </a:txBody>
                  <a:tcPr marL="35259" marR="35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1125300"/>
                  </a:ext>
                </a:extLst>
              </a:tr>
            </a:tbl>
          </a:graphicData>
        </a:graphic>
      </p:graphicFrame>
      <p:pic>
        <p:nvPicPr>
          <p:cNvPr id="5" name="图片 8">
            <a:extLst>
              <a:ext uri="{FF2B5EF4-FFF2-40B4-BE49-F238E27FC236}">
                <a16:creationId xmlns:a16="http://schemas.microsoft.com/office/drawing/2014/main" id="{8D6AC591-2008-0348-A674-015D7A09742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536305" y="2328530"/>
            <a:ext cx="2331595" cy="2891178"/>
          </a:xfrm>
          <a:prstGeom prst="rect">
            <a:avLst/>
          </a:prstGeom>
        </p:spPr>
      </p:pic>
      <p:pic>
        <p:nvPicPr>
          <p:cNvPr id="6" name="图片 9">
            <a:extLst>
              <a:ext uri="{FF2B5EF4-FFF2-40B4-BE49-F238E27FC236}">
                <a16:creationId xmlns:a16="http://schemas.microsoft.com/office/drawing/2014/main" id="{15E74A40-8CB0-F2C3-E620-A21C8196154A}"/>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7272870" y="2457153"/>
            <a:ext cx="2350860" cy="2891179"/>
          </a:xfrm>
          <a:prstGeom prst="rect">
            <a:avLst/>
          </a:prstGeom>
        </p:spPr>
      </p:pic>
    </p:spTree>
    <p:extLst>
      <p:ext uri="{BB962C8B-B14F-4D97-AF65-F5344CB8AC3E}">
        <p14:creationId xmlns:p14="http://schemas.microsoft.com/office/powerpoint/2010/main" val="42779530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645" name="Google Shape;1645;p39"/>
          <p:cNvSpPr txBox="1">
            <a:spLocks noGrp="1"/>
          </p:cNvSpPr>
          <p:nvPr>
            <p:ph type="title"/>
          </p:nvPr>
        </p:nvSpPr>
        <p:spPr>
          <a:xfrm>
            <a:off x="1542886" y="439497"/>
            <a:ext cx="6051501" cy="572700"/>
          </a:xfrm>
          <a:prstGeom prst="rect">
            <a:avLst/>
          </a:prstGeom>
        </p:spPr>
        <p:txBody>
          <a:bodyPr spcFirstLastPara="1" wrap="square" lIns="91425" tIns="91425" rIns="91425" bIns="91425"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3</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66;p25">
            <a:extLst>
              <a:ext uri="{FF2B5EF4-FFF2-40B4-BE49-F238E27FC236}">
                <a16:creationId xmlns:a16="http://schemas.microsoft.com/office/drawing/2014/main" id="{E7842DEA-2473-526A-012F-ECD64CEBC8B6}"/>
              </a:ext>
            </a:extLst>
          </p:cNvPr>
          <p:cNvGrpSpPr/>
          <p:nvPr/>
        </p:nvGrpSpPr>
        <p:grpSpPr>
          <a:xfrm>
            <a:off x="3313204" y="1860698"/>
            <a:ext cx="2744805" cy="3019657"/>
            <a:chOff x="3196366" y="2383066"/>
            <a:chExt cx="2744805" cy="2641800"/>
          </a:xfrm>
        </p:grpSpPr>
        <p:sp>
          <p:nvSpPr>
            <p:cNvPr id="1618" name="Google Shape;467;p25">
              <a:extLst>
                <a:ext uri="{FF2B5EF4-FFF2-40B4-BE49-F238E27FC236}">
                  <a16:creationId xmlns:a16="http://schemas.microsoft.com/office/drawing/2014/main" id="{65543C64-BFB2-1347-A743-61C31CAB7BCB}"/>
                </a:ext>
              </a:extLst>
            </p:cNvPr>
            <p:cNvSpPr/>
            <p:nvPr/>
          </p:nvSpPr>
          <p:spPr>
            <a:xfrm>
              <a:off x="3250679" y="2383066"/>
              <a:ext cx="2641500" cy="2641800"/>
            </a:xfrm>
            <a:prstGeom prst="arc">
              <a:avLst>
                <a:gd name="adj1" fmla="val 10325226"/>
                <a:gd name="adj2" fmla="val 446848"/>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469;p25">
              <a:extLst>
                <a:ext uri="{FF2B5EF4-FFF2-40B4-BE49-F238E27FC236}">
                  <a16:creationId xmlns:a16="http://schemas.microsoft.com/office/drawing/2014/main" id="{F1951B3F-FE2C-2BA9-3021-DDBBDF8977F5}"/>
                </a:ext>
              </a:extLst>
            </p:cNvPr>
            <p:cNvSpPr/>
            <p:nvPr/>
          </p:nvSpPr>
          <p:spPr>
            <a:xfrm>
              <a:off x="5458763" y="2681330"/>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19050" cap="flat" cmpd="sng">
              <a:solidFill>
                <a:srgbClr val="833605"/>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470;p25">
              <a:extLst>
                <a:ext uri="{FF2B5EF4-FFF2-40B4-BE49-F238E27FC236}">
                  <a16:creationId xmlns:a16="http://schemas.microsoft.com/office/drawing/2014/main" id="{00391597-2BBC-187E-6708-4788A0C27E19}"/>
                </a:ext>
              </a:extLst>
            </p:cNvPr>
            <p:cNvSpPr/>
            <p:nvPr/>
          </p:nvSpPr>
          <p:spPr>
            <a:xfrm>
              <a:off x="3578460" y="2680670"/>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19050" cap="flat" cmpd="sng">
              <a:solidFill>
                <a:srgbClr val="C07546"/>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471;p25">
              <a:extLst>
                <a:ext uri="{FF2B5EF4-FFF2-40B4-BE49-F238E27FC236}">
                  <a16:creationId xmlns:a16="http://schemas.microsoft.com/office/drawing/2014/main" id="{A01E0337-3459-9FC7-0AA3-70F151427295}"/>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19050" cap="flat" cmpd="sng">
              <a:solidFill>
                <a:srgbClr val="E4AA6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472;p25">
              <a:extLst>
                <a:ext uri="{FF2B5EF4-FFF2-40B4-BE49-F238E27FC236}">
                  <a16:creationId xmlns:a16="http://schemas.microsoft.com/office/drawing/2014/main" id="{772D6AF8-C5CA-84C9-E716-904C76FC1B3C}"/>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19050" cap="flat" cmpd="sng">
              <a:solidFill>
                <a:srgbClr val="62B0B8"/>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473;p25">
            <a:extLst>
              <a:ext uri="{FF2B5EF4-FFF2-40B4-BE49-F238E27FC236}">
                <a16:creationId xmlns:a16="http://schemas.microsoft.com/office/drawing/2014/main" id="{485FD82D-6460-306F-8478-5C767F717091}"/>
              </a:ext>
            </a:extLst>
          </p:cNvPr>
          <p:cNvGrpSpPr/>
          <p:nvPr/>
        </p:nvGrpSpPr>
        <p:grpSpPr>
          <a:xfrm>
            <a:off x="3471496" y="3163003"/>
            <a:ext cx="2408801" cy="1581572"/>
            <a:chOff x="-3259375" y="1838325"/>
            <a:chExt cx="3040648" cy="2327896"/>
          </a:xfrm>
        </p:grpSpPr>
        <p:grpSp>
          <p:nvGrpSpPr>
            <p:cNvPr id="7" name="Google Shape;474;p25">
              <a:extLst>
                <a:ext uri="{FF2B5EF4-FFF2-40B4-BE49-F238E27FC236}">
                  <a16:creationId xmlns:a16="http://schemas.microsoft.com/office/drawing/2014/main" id="{DA17C89E-2195-8F9E-9C37-3AF888A05BB4}"/>
                </a:ext>
              </a:extLst>
            </p:cNvPr>
            <p:cNvGrpSpPr/>
            <p:nvPr/>
          </p:nvGrpSpPr>
          <p:grpSpPr>
            <a:xfrm>
              <a:off x="-3259375" y="1838325"/>
              <a:ext cx="1477879" cy="2326437"/>
              <a:chOff x="-3335575" y="1838325"/>
              <a:chExt cx="1477879" cy="2326437"/>
            </a:xfrm>
          </p:grpSpPr>
          <p:sp>
            <p:nvSpPr>
              <p:cNvPr id="46" name="Google Shape;475;p25">
                <a:extLst>
                  <a:ext uri="{FF2B5EF4-FFF2-40B4-BE49-F238E27FC236}">
                    <a16:creationId xmlns:a16="http://schemas.microsoft.com/office/drawing/2014/main" id="{CE6E5451-8137-08C6-94E1-48D65DCFC0C5}"/>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6;p25">
                <a:extLst>
                  <a:ext uri="{FF2B5EF4-FFF2-40B4-BE49-F238E27FC236}">
                    <a16:creationId xmlns:a16="http://schemas.microsoft.com/office/drawing/2014/main" id="{AD86FBC5-BB0F-40E7-6C9F-C5A090DB5F43}"/>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77;p25">
                <a:extLst>
                  <a:ext uri="{FF2B5EF4-FFF2-40B4-BE49-F238E27FC236}">
                    <a16:creationId xmlns:a16="http://schemas.microsoft.com/office/drawing/2014/main" id="{4EEAFB2F-69AA-7CDE-B82B-2E196A49FB41}"/>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78;p25">
                <a:extLst>
                  <a:ext uri="{FF2B5EF4-FFF2-40B4-BE49-F238E27FC236}">
                    <a16:creationId xmlns:a16="http://schemas.microsoft.com/office/drawing/2014/main" id="{E0A6FCF1-043E-71FA-E725-4E9861D83D07}"/>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9;p25">
                <a:extLst>
                  <a:ext uri="{FF2B5EF4-FFF2-40B4-BE49-F238E27FC236}">
                    <a16:creationId xmlns:a16="http://schemas.microsoft.com/office/drawing/2014/main" id="{497DE34F-F6C0-4267-CAF0-EB21F60ED840}"/>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0;p25">
                <a:extLst>
                  <a:ext uri="{FF2B5EF4-FFF2-40B4-BE49-F238E27FC236}">
                    <a16:creationId xmlns:a16="http://schemas.microsoft.com/office/drawing/2014/main" id="{D5515F82-3336-8280-CBF0-D1A9DBEAA091}"/>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81;p25">
                <a:extLst>
                  <a:ext uri="{FF2B5EF4-FFF2-40B4-BE49-F238E27FC236}">
                    <a16:creationId xmlns:a16="http://schemas.microsoft.com/office/drawing/2014/main" id="{B4EC71AE-7D2A-2896-A2D7-7BA12A2871DD}"/>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82;p25">
                <a:extLst>
                  <a:ext uri="{FF2B5EF4-FFF2-40B4-BE49-F238E27FC236}">
                    <a16:creationId xmlns:a16="http://schemas.microsoft.com/office/drawing/2014/main" id="{42243A65-E027-3598-8FFD-58B87AA0F7F4}"/>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83;p25">
                <a:extLst>
                  <a:ext uri="{FF2B5EF4-FFF2-40B4-BE49-F238E27FC236}">
                    <a16:creationId xmlns:a16="http://schemas.microsoft.com/office/drawing/2014/main" id="{681DEA5B-6A03-61A8-A930-AFCA9BEBF845}"/>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84;p25">
                <a:extLst>
                  <a:ext uri="{FF2B5EF4-FFF2-40B4-BE49-F238E27FC236}">
                    <a16:creationId xmlns:a16="http://schemas.microsoft.com/office/drawing/2014/main" id="{CF08F69C-3E10-6861-6047-4DA7F21C04AB}"/>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85;p25">
                <a:extLst>
                  <a:ext uri="{FF2B5EF4-FFF2-40B4-BE49-F238E27FC236}">
                    <a16:creationId xmlns:a16="http://schemas.microsoft.com/office/drawing/2014/main" id="{2FA16CAF-7EFD-07A5-7CD4-FE4B5D53FBDF}"/>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86;p25">
                <a:extLst>
                  <a:ext uri="{FF2B5EF4-FFF2-40B4-BE49-F238E27FC236}">
                    <a16:creationId xmlns:a16="http://schemas.microsoft.com/office/drawing/2014/main" id="{6CCFE1A4-F679-96AE-4CE5-0E455EC1B86A}"/>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87;p25">
                <a:extLst>
                  <a:ext uri="{FF2B5EF4-FFF2-40B4-BE49-F238E27FC236}">
                    <a16:creationId xmlns:a16="http://schemas.microsoft.com/office/drawing/2014/main" id="{8944396B-1A27-7754-5A30-4B7EBB016CF5}"/>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88;p25">
                <a:extLst>
                  <a:ext uri="{FF2B5EF4-FFF2-40B4-BE49-F238E27FC236}">
                    <a16:creationId xmlns:a16="http://schemas.microsoft.com/office/drawing/2014/main" id="{386578E6-CAE4-3086-D8A9-16A7685DFD94}"/>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89;p25">
                <a:extLst>
                  <a:ext uri="{FF2B5EF4-FFF2-40B4-BE49-F238E27FC236}">
                    <a16:creationId xmlns:a16="http://schemas.microsoft.com/office/drawing/2014/main" id="{3FAAB438-0BB8-F31D-8D4E-C06ED85A2060}"/>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0;p25">
                <a:extLst>
                  <a:ext uri="{FF2B5EF4-FFF2-40B4-BE49-F238E27FC236}">
                    <a16:creationId xmlns:a16="http://schemas.microsoft.com/office/drawing/2014/main" id="{F52FF25B-EFF3-637E-AF1B-5C31847B306B}"/>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91;p25">
                <a:extLst>
                  <a:ext uri="{FF2B5EF4-FFF2-40B4-BE49-F238E27FC236}">
                    <a16:creationId xmlns:a16="http://schemas.microsoft.com/office/drawing/2014/main" id="{E78E499E-64F3-8C55-692F-6963E562E2DD}"/>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92;p25">
                <a:extLst>
                  <a:ext uri="{FF2B5EF4-FFF2-40B4-BE49-F238E27FC236}">
                    <a16:creationId xmlns:a16="http://schemas.microsoft.com/office/drawing/2014/main" id="{0B113BB3-99A0-FCF6-D541-464EBABECB74}"/>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493;p25">
                <a:extLst>
                  <a:ext uri="{FF2B5EF4-FFF2-40B4-BE49-F238E27FC236}">
                    <a16:creationId xmlns:a16="http://schemas.microsoft.com/office/drawing/2014/main" id="{BE9BA252-4A15-EA0C-7BCA-6D2D5157AA13}"/>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494;p25">
                <a:extLst>
                  <a:ext uri="{FF2B5EF4-FFF2-40B4-BE49-F238E27FC236}">
                    <a16:creationId xmlns:a16="http://schemas.microsoft.com/office/drawing/2014/main" id="{99698E2C-792D-6768-A0DE-8FC6CE67CE39}"/>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495;p25">
                <a:extLst>
                  <a:ext uri="{FF2B5EF4-FFF2-40B4-BE49-F238E27FC236}">
                    <a16:creationId xmlns:a16="http://schemas.microsoft.com/office/drawing/2014/main" id="{38C2E655-92D2-A814-304B-7032A7EEFC62}"/>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496;p25">
                <a:extLst>
                  <a:ext uri="{FF2B5EF4-FFF2-40B4-BE49-F238E27FC236}">
                    <a16:creationId xmlns:a16="http://schemas.microsoft.com/office/drawing/2014/main" id="{256D7D49-69E9-1DAD-2FCB-080C10979E7A}"/>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497;p25">
                <a:extLst>
                  <a:ext uri="{FF2B5EF4-FFF2-40B4-BE49-F238E27FC236}">
                    <a16:creationId xmlns:a16="http://schemas.microsoft.com/office/drawing/2014/main" id="{FE030519-A77E-5922-F09E-E8D6B556E8A2}"/>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498;p25">
                <a:extLst>
                  <a:ext uri="{FF2B5EF4-FFF2-40B4-BE49-F238E27FC236}">
                    <a16:creationId xmlns:a16="http://schemas.microsoft.com/office/drawing/2014/main" id="{F586FE6D-17D6-CBEF-417A-1C8A29FE187F}"/>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499;p25">
                <a:extLst>
                  <a:ext uri="{FF2B5EF4-FFF2-40B4-BE49-F238E27FC236}">
                    <a16:creationId xmlns:a16="http://schemas.microsoft.com/office/drawing/2014/main" id="{9FC97298-4376-F1B4-AFFD-33E58F26895E}"/>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500;p25">
                <a:extLst>
                  <a:ext uri="{FF2B5EF4-FFF2-40B4-BE49-F238E27FC236}">
                    <a16:creationId xmlns:a16="http://schemas.microsoft.com/office/drawing/2014/main" id="{1E8D4973-7E25-E3B2-7928-34302D650CE8}"/>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501;p25">
                <a:extLst>
                  <a:ext uri="{FF2B5EF4-FFF2-40B4-BE49-F238E27FC236}">
                    <a16:creationId xmlns:a16="http://schemas.microsoft.com/office/drawing/2014/main" id="{D3A0532E-E9C0-43D2-0DE3-D399029E19DB}"/>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502;p25">
                <a:extLst>
                  <a:ext uri="{FF2B5EF4-FFF2-40B4-BE49-F238E27FC236}">
                    <a16:creationId xmlns:a16="http://schemas.microsoft.com/office/drawing/2014/main" id="{2CE8037E-3915-C706-1876-A298D13DD04A}"/>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503;p25">
                <a:extLst>
                  <a:ext uri="{FF2B5EF4-FFF2-40B4-BE49-F238E27FC236}">
                    <a16:creationId xmlns:a16="http://schemas.microsoft.com/office/drawing/2014/main" id="{F1B3C5A8-6C2C-C731-A06D-3A1B00E6B73D}"/>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504;p25">
                <a:extLst>
                  <a:ext uri="{FF2B5EF4-FFF2-40B4-BE49-F238E27FC236}">
                    <a16:creationId xmlns:a16="http://schemas.microsoft.com/office/drawing/2014/main" id="{24D1DBE8-AE76-A143-4153-DBC8FA73E871}"/>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505;p25">
                <a:extLst>
                  <a:ext uri="{FF2B5EF4-FFF2-40B4-BE49-F238E27FC236}">
                    <a16:creationId xmlns:a16="http://schemas.microsoft.com/office/drawing/2014/main" id="{6A66AF27-BC85-9694-D74D-39CF2001C96A}"/>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506;p25">
                <a:extLst>
                  <a:ext uri="{FF2B5EF4-FFF2-40B4-BE49-F238E27FC236}">
                    <a16:creationId xmlns:a16="http://schemas.microsoft.com/office/drawing/2014/main" id="{24BA8D9E-CF46-EC7C-5711-AE9F7219EDF7}"/>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507;p25">
                <a:extLst>
                  <a:ext uri="{FF2B5EF4-FFF2-40B4-BE49-F238E27FC236}">
                    <a16:creationId xmlns:a16="http://schemas.microsoft.com/office/drawing/2014/main" id="{569CAEE1-1ADF-470C-0DD7-530580CAA266}"/>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508;p25">
                <a:extLst>
                  <a:ext uri="{FF2B5EF4-FFF2-40B4-BE49-F238E27FC236}">
                    <a16:creationId xmlns:a16="http://schemas.microsoft.com/office/drawing/2014/main" id="{20A8A293-2D77-997F-BBB1-F0ABFEE4BB13}"/>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509;p25">
                <a:extLst>
                  <a:ext uri="{FF2B5EF4-FFF2-40B4-BE49-F238E27FC236}">
                    <a16:creationId xmlns:a16="http://schemas.microsoft.com/office/drawing/2014/main" id="{AFA2E87F-CF8E-FBE2-E806-3BA131F489D2}"/>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510;p25">
                <a:extLst>
                  <a:ext uri="{FF2B5EF4-FFF2-40B4-BE49-F238E27FC236}">
                    <a16:creationId xmlns:a16="http://schemas.microsoft.com/office/drawing/2014/main" id="{0187A4F9-B491-1246-610A-6D340F8F8557}"/>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Google Shape;511;p25">
              <a:extLst>
                <a:ext uri="{FF2B5EF4-FFF2-40B4-BE49-F238E27FC236}">
                  <a16:creationId xmlns:a16="http://schemas.microsoft.com/office/drawing/2014/main" id="{10AC4E17-A144-A233-DC1D-50851CB99E96}"/>
                </a:ext>
              </a:extLst>
            </p:cNvPr>
            <p:cNvGrpSpPr/>
            <p:nvPr/>
          </p:nvGrpSpPr>
          <p:grpSpPr>
            <a:xfrm>
              <a:off x="-1779744" y="2149383"/>
              <a:ext cx="1561017" cy="2016838"/>
              <a:chOff x="-1779744" y="2149383"/>
              <a:chExt cx="1561017" cy="2016838"/>
            </a:xfrm>
          </p:grpSpPr>
          <p:sp>
            <p:nvSpPr>
              <p:cNvPr id="9" name="Google Shape;512;p25">
                <a:extLst>
                  <a:ext uri="{FF2B5EF4-FFF2-40B4-BE49-F238E27FC236}">
                    <a16:creationId xmlns:a16="http://schemas.microsoft.com/office/drawing/2014/main" id="{682E0D40-5880-005D-0289-A45E47AF0920}"/>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 name="Google Shape;513;p25">
                <a:extLst>
                  <a:ext uri="{FF2B5EF4-FFF2-40B4-BE49-F238E27FC236}">
                    <a16:creationId xmlns:a16="http://schemas.microsoft.com/office/drawing/2014/main" id="{E31B8416-36D4-8696-282C-C594A943AC26}"/>
                  </a:ext>
                </a:extLst>
              </p:cNvPr>
              <p:cNvGrpSpPr/>
              <p:nvPr/>
            </p:nvGrpSpPr>
            <p:grpSpPr>
              <a:xfrm>
                <a:off x="-1766465" y="2149383"/>
                <a:ext cx="1547738" cy="2016838"/>
                <a:chOff x="-1766465" y="2149383"/>
                <a:chExt cx="1547738" cy="2016838"/>
              </a:xfrm>
            </p:grpSpPr>
            <p:sp>
              <p:nvSpPr>
                <p:cNvPr id="11" name="Google Shape;514;p25">
                  <a:extLst>
                    <a:ext uri="{FF2B5EF4-FFF2-40B4-BE49-F238E27FC236}">
                      <a16:creationId xmlns:a16="http://schemas.microsoft.com/office/drawing/2014/main" id="{80C9BBF9-ABCE-E7BD-6ABD-ED80BDADF6B3}"/>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15;p25">
                  <a:extLst>
                    <a:ext uri="{FF2B5EF4-FFF2-40B4-BE49-F238E27FC236}">
                      <a16:creationId xmlns:a16="http://schemas.microsoft.com/office/drawing/2014/main" id="{A722E881-0378-25B2-EC28-C9BED3BF097A}"/>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16;p25">
                  <a:extLst>
                    <a:ext uri="{FF2B5EF4-FFF2-40B4-BE49-F238E27FC236}">
                      <a16:creationId xmlns:a16="http://schemas.microsoft.com/office/drawing/2014/main" id="{BAAC4F38-6B34-A62C-9D50-128BEDFEE981}"/>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17;p25">
                  <a:extLst>
                    <a:ext uri="{FF2B5EF4-FFF2-40B4-BE49-F238E27FC236}">
                      <a16:creationId xmlns:a16="http://schemas.microsoft.com/office/drawing/2014/main" id="{4619E421-C6CA-90AA-54FE-6ED579BCBA61}"/>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18;p25">
                  <a:extLst>
                    <a:ext uri="{FF2B5EF4-FFF2-40B4-BE49-F238E27FC236}">
                      <a16:creationId xmlns:a16="http://schemas.microsoft.com/office/drawing/2014/main" id="{258ED63A-2EFE-A62E-E4E2-48A8E6A9E5F5}"/>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19;p25">
                  <a:extLst>
                    <a:ext uri="{FF2B5EF4-FFF2-40B4-BE49-F238E27FC236}">
                      <a16:creationId xmlns:a16="http://schemas.microsoft.com/office/drawing/2014/main" id="{64722043-6533-D078-F6D2-76C9C6B19D04}"/>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20;p25">
                  <a:extLst>
                    <a:ext uri="{FF2B5EF4-FFF2-40B4-BE49-F238E27FC236}">
                      <a16:creationId xmlns:a16="http://schemas.microsoft.com/office/drawing/2014/main" id="{CA8BACA2-E201-E317-2C55-15FE1A8D1E77}"/>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21;p25">
                  <a:extLst>
                    <a:ext uri="{FF2B5EF4-FFF2-40B4-BE49-F238E27FC236}">
                      <a16:creationId xmlns:a16="http://schemas.microsoft.com/office/drawing/2014/main" id="{060A6F3F-F70F-07BF-52F3-ED5A22038290}"/>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22;p25">
                  <a:extLst>
                    <a:ext uri="{FF2B5EF4-FFF2-40B4-BE49-F238E27FC236}">
                      <a16:creationId xmlns:a16="http://schemas.microsoft.com/office/drawing/2014/main" id="{E870F773-3853-0C7B-028A-D144D0883BAD}"/>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23;p25">
                  <a:extLst>
                    <a:ext uri="{FF2B5EF4-FFF2-40B4-BE49-F238E27FC236}">
                      <a16:creationId xmlns:a16="http://schemas.microsoft.com/office/drawing/2014/main" id="{DA22C6C8-6C9E-3AE5-294A-3DE39F620C6A}"/>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24;p25">
                  <a:extLst>
                    <a:ext uri="{FF2B5EF4-FFF2-40B4-BE49-F238E27FC236}">
                      <a16:creationId xmlns:a16="http://schemas.microsoft.com/office/drawing/2014/main" id="{6414E163-C933-269E-40A4-9D33839B65B7}"/>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25;p25">
                  <a:extLst>
                    <a:ext uri="{FF2B5EF4-FFF2-40B4-BE49-F238E27FC236}">
                      <a16:creationId xmlns:a16="http://schemas.microsoft.com/office/drawing/2014/main" id="{8F014B1D-B978-604C-A108-8F2F415EB5D9}"/>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26;p25">
                  <a:extLst>
                    <a:ext uri="{FF2B5EF4-FFF2-40B4-BE49-F238E27FC236}">
                      <a16:creationId xmlns:a16="http://schemas.microsoft.com/office/drawing/2014/main" id="{09F7327F-7164-4A6E-8730-CC3BD6FCBD38}"/>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27;p25">
                  <a:extLst>
                    <a:ext uri="{FF2B5EF4-FFF2-40B4-BE49-F238E27FC236}">
                      <a16:creationId xmlns:a16="http://schemas.microsoft.com/office/drawing/2014/main" id="{17D01DCF-D324-B240-96C4-758670663631}"/>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28;p25">
                  <a:extLst>
                    <a:ext uri="{FF2B5EF4-FFF2-40B4-BE49-F238E27FC236}">
                      <a16:creationId xmlns:a16="http://schemas.microsoft.com/office/drawing/2014/main" id="{0DA5F2E5-3423-459F-3266-A21D489F5F2A}"/>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29;p25">
                  <a:extLst>
                    <a:ext uri="{FF2B5EF4-FFF2-40B4-BE49-F238E27FC236}">
                      <a16:creationId xmlns:a16="http://schemas.microsoft.com/office/drawing/2014/main" id="{921DAEC4-6FCA-8630-21BF-FE001C4B63E9}"/>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30;p25">
                  <a:extLst>
                    <a:ext uri="{FF2B5EF4-FFF2-40B4-BE49-F238E27FC236}">
                      <a16:creationId xmlns:a16="http://schemas.microsoft.com/office/drawing/2014/main" id="{EBBA7049-DB90-0744-F954-D3079287542F}"/>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31;p25">
                  <a:extLst>
                    <a:ext uri="{FF2B5EF4-FFF2-40B4-BE49-F238E27FC236}">
                      <a16:creationId xmlns:a16="http://schemas.microsoft.com/office/drawing/2014/main" id="{0338A9BE-3B18-FE95-3D69-A59C5356A992}"/>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32;p25">
                  <a:extLst>
                    <a:ext uri="{FF2B5EF4-FFF2-40B4-BE49-F238E27FC236}">
                      <a16:creationId xmlns:a16="http://schemas.microsoft.com/office/drawing/2014/main" id="{4D4AE0AD-F34C-B577-CFF1-5BEAF79341E8}"/>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33;p25">
                  <a:extLst>
                    <a:ext uri="{FF2B5EF4-FFF2-40B4-BE49-F238E27FC236}">
                      <a16:creationId xmlns:a16="http://schemas.microsoft.com/office/drawing/2014/main" id="{9D714BD6-591C-2F30-15EB-C71AC60CCD7E}"/>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34;p25">
                  <a:extLst>
                    <a:ext uri="{FF2B5EF4-FFF2-40B4-BE49-F238E27FC236}">
                      <a16:creationId xmlns:a16="http://schemas.microsoft.com/office/drawing/2014/main" id="{25ADE98F-72CA-257E-B463-16B958E07EF7}"/>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35;p25">
                  <a:extLst>
                    <a:ext uri="{FF2B5EF4-FFF2-40B4-BE49-F238E27FC236}">
                      <a16:creationId xmlns:a16="http://schemas.microsoft.com/office/drawing/2014/main" id="{1290DC84-9014-8C33-E87A-41FD8773EF4D}"/>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36;p25">
                  <a:extLst>
                    <a:ext uri="{FF2B5EF4-FFF2-40B4-BE49-F238E27FC236}">
                      <a16:creationId xmlns:a16="http://schemas.microsoft.com/office/drawing/2014/main" id="{492345DE-DB06-C7BD-070E-D1C4159991A6}"/>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37;p25">
                  <a:extLst>
                    <a:ext uri="{FF2B5EF4-FFF2-40B4-BE49-F238E27FC236}">
                      <a16:creationId xmlns:a16="http://schemas.microsoft.com/office/drawing/2014/main" id="{BC691E71-A4D0-E822-90AD-96FB876DC5F5}"/>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38;p25">
                  <a:extLst>
                    <a:ext uri="{FF2B5EF4-FFF2-40B4-BE49-F238E27FC236}">
                      <a16:creationId xmlns:a16="http://schemas.microsoft.com/office/drawing/2014/main" id="{161CFC00-BF43-87BF-187A-0AD1CE3E15E3}"/>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39;p25">
                  <a:extLst>
                    <a:ext uri="{FF2B5EF4-FFF2-40B4-BE49-F238E27FC236}">
                      <a16:creationId xmlns:a16="http://schemas.microsoft.com/office/drawing/2014/main" id="{D94EB76E-2D02-5245-A7BF-26C3D34CBC47}"/>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40;p25">
                  <a:extLst>
                    <a:ext uri="{FF2B5EF4-FFF2-40B4-BE49-F238E27FC236}">
                      <a16:creationId xmlns:a16="http://schemas.microsoft.com/office/drawing/2014/main" id="{C4ED174F-B007-BF50-B528-0220989F922A}"/>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41;p25">
                  <a:extLst>
                    <a:ext uri="{FF2B5EF4-FFF2-40B4-BE49-F238E27FC236}">
                      <a16:creationId xmlns:a16="http://schemas.microsoft.com/office/drawing/2014/main" id="{B333A437-6490-5C49-315B-0EC1A2BA4C20}"/>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42;p25">
                  <a:extLst>
                    <a:ext uri="{FF2B5EF4-FFF2-40B4-BE49-F238E27FC236}">
                      <a16:creationId xmlns:a16="http://schemas.microsoft.com/office/drawing/2014/main" id="{8468C9A6-5660-CF37-B7DD-71BC6A8A94B3}"/>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43;p25">
                  <a:extLst>
                    <a:ext uri="{FF2B5EF4-FFF2-40B4-BE49-F238E27FC236}">
                      <a16:creationId xmlns:a16="http://schemas.microsoft.com/office/drawing/2014/main" id="{E5E00AA1-CAC8-11E0-331E-47AA67840340}"/>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44;p25">
                  <a:extLst>
                    <a:ext uri="{FF2B5EF4-FFF2-40B4-BE49-F238E27FC236}">
                      <a16:creationId xmlns:a16="http://schemas.microsoft.com/office/drawing/2014/main" id="{24B1B945-F655-B565-4011-3F769C3942F1}"/>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45;p25">
                  <a:extLst>
                    <a:ext uri="{FF2B5EF4-FFF2-40B4-BE49-F238E27FC236}">
                      <a16:creationId xmlns:a16="http://schemas.microsoft.com/office/drawing/2014/main" id="{CEEBE0FD-F275-2B28-04CD-6EEF07DF0628}"/>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46;p25">
                  <a:extLst>
                    <a:ext uri="{FF2B5EF4-FFF2-40B4-BE49-F238E27FC236}">
                      <a16:creationId xmlns:a16="http://schemas.microsoft.com/office/drawing/2014/main" id="{BC1A3783-310E-CF67-B33B-0E4424ACA913}"/>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47;p25">
                  <a:extLst>
                    <a:ext uri="{FF2B5EF4-FFF2-40B4-BE49-F238E27FC236}">
                      <a16:creationId xmlns:a16="http://schemas.microsoft.com/office/drawing/2014/main" id="{85E7D242-2CE7-7982-C22C-6FA77B45845E}"/>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48;p25">
                  <a:extLst>
                    <a:ext uri="{FF2B5EF4-FFF2-40B4-BE49-F238E27FC236}">
                      <a16:creationId xmlns:a16="http://schemas.microsoft.com/office/drawing/2014/main" id="{59AEFE63-7E10-01CF-4A1F-4D63DED663F2}"/>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1625" name="TextBox 1624">
            <a:extLst>
              <a:ext uri="{FF2B5EF4-FFF2-40B4-BE49-F238E27FC236}">
                <a16:creationId xmlns:a16="http://schemas.microsoft.com/office/drawing/2014/main" id="{E3DC8711-B879-0786-A082-876DBCB66762}"/>
              </a:ext>
            </a:extLst>
          </p:cNvPr>
          <p:cNvSpPr txBox="1"/>
          <p:nvPr/>
        </p:nvSpPr>
        <p:spPr>
          <a:xfrm>
            <a:off x="762232" y="3219652"/>
            <a:ext cx="2486815" cy="923330"/>
          </a:xfrm>
          <a:prstGeom prst="rect">
            <a:avLst/>
          </a:prstGeom>
          <a:noFill/>
        </p:spPr>
        <p:txBody>
          <a:bodyPr wrap="square">
            <a:spAutoFit/>
          </a:bodyPr>
          <a:lstStyle/>
          <a:p>
            <a:pPr algn="just"/>
            <a:r>
              <a:rPr lang="en-US" sz="1800">
                <a:latin typeface="Times New Roman" panose="02020603050405020304" pitchFamily="18" charset="0"/>
                <a:cs typeface="Times New Roman" panose="02020603050405020304" pitchFamily="18" charset="0"/>
              </a:rPr>
              <a:t>b. Nghe tin dữ xong, nó khiếp sợ đến rụng rời chân tay. </a:t>
            </a:r>
          </a:p>
        </p:txBody>
      </p:sp>
      <p:sp>
        <p:nvSpPr>
          <p:cNvPr id="1627" name="TextBox 1626">
            <a:extLst>
              <a:ext uri="{FF2B5EF4-FFF2-40B4-BE49-F238E27FC236}">
                <a16:creationId xmlns:a16="http://schemas.microsoft.com/office/drawing/2014/main" id="{4FBFCA66-48B5-7E24-852D-428DE2A55D7C}"/>
              </a:ext>
            </a:extLst>
          </p:cNvPr>
          <p:cNvSpPr txBox="1"/>
          <p:nvPr/>
        </p:nvSpPr>
        <p:spPr>
          <a:xfrm>
            <a:off x="821533" y="1764268"/>
            <a:ext cx="2711302" cy="923330"/>
          </a:xfrm>
          <a:prstGeom prst="rect">
            <a:avLst/>
          </a:prstGeom>
          <a:noFill/>
        </p:spPr>
        <p:txBody>
          <a:bodyPr wrap="square">
            <a:spAutoFit/>
          </a:bodyPr>
          <a:lstStyle/>
          <a:p>
            <a:pPr algn="just"/>
            <a:r>
              <a:rPr lang="en-US" sz="1800">
                <a:latin typeface="Times New Roman" panose="02020603050405020304" pitchFamily="18" charset="0"/>
                <a:cs typeface="Times New Roman" panose="02020603050405020304" pitchFamily="18" charset="0"/>
              </a:rPr>
              <a:t>a. Biết kết quả thi, anh Nam buồn nẫu ruột, không muốn đi đâu cả.</a:t>
            </a:r>
          </a:p>
        </p:txBody>
      </p:sp>
      <p:sp>
        <p:nvSpPr>
          <p:cNvPr id="1631" name="TextBox 1630">
            <a:extLst>
              <a:ext uri="{FF2B5EF4-FFF2-40B4-BE49-F238E27FC236}">
                <a16:creationId xmlns:a16="http://schemas.microsoft.com/office/drawing/2014/main" id="{778C37F4-C89F-1B07-AE26-8E8AE1D3AB33}"/>
              </a:ext>
            </a:extLst>
          </p:cNvPr>
          <p:cNvSpPr txBox="1"/>
          <p:nvPr/>
        </p:nvSpPr>
        <p:spPr>
          <a:xfrm>
            <a:off x="5812936" y="1644928"/>
            <a:ext cx="2509531" cy="923330"/>
          </a:xfrm>
          <a:prstGeom prst="rect">
            <a:avLst/>
          </a:prstGeom>
          <a:noFill/>
        </p:spPr>
        <p:txBody>
          <a:bodyPr wrap="square">
            <a:spAutoFit/>
          </a:bodyPr>
          <a:lstStyle/>
          <a:p>
            <a:pPr algn="just"/>
            <a:r>
              <a:rPr lang="en-US" sz="1800">
                <a:latin typeface="Times New Roman" panose="02020603050405020304" pitchFamily="18" charset="0"/>
                <a:cs typeface="Times New Roman" panose="02020603050405020304" pitchFamily="18" charset="0"/>
              </a:rPr>
              <a:t>c. Cả nhà tôi được phen cười vỡ bụng khi xem tiểu phẩm hài trên ti vi. </a:t>
            </a:r>
          </a:p>
        </p:txBody>
      </p:sp>
      <p:sp>
        <p:nvSpPr>
          <p:cNvPr id="1633" name="TextBox 1632">
            <a:extLst>
              <a:ext uri="{FF2B5EF4-FFF2-40B4-BE49-F238E27FC236}">
                <a16:creationId xmlns:a16="http://schemas.microsoft.com/office/drawing/2014/main" id="{1534D06C-0D83-8BCB-DB44-BAF5A4644FA8}"/>
              </a:ext>
            </a:extLst>
          </p:cNvPr>
          <p:cNvSpPr txBox="1"/>
          <p:nvPr/>
        </p:nvSpPr>
        <p:spPr>
          <a:xfrm>
            <a:off x="6002011" y="3197975"/>
            <a:ext cx="2505462" cy="923330"/>
          </a:xfrm>
          <a:prstGeom prst="rect">
            <a:avLst/>
          </a:prstGeom>
          <a:noFill/>
        </p:spPr>
        <p:txBody>
          <a:bodyPr wrap="square">
            <a:spAutoFit/>
          </a:bodyPr>
          <a:lstStyle/>
          <a:p>
            <a:pPr algn="just"/>
            <a:r>
              <a:rPr lang="en-US" sz="1800">
                <a:latin typeface="Times New Roman" panose="02020603050405020304" pitchFamily="18" charset="0"/>
                <a:cs typeface="Times New Roman" panose="02020603050405020304" pitchFamily="18" charset="0"/>
              </a:rPr>
              <a:t>d. Vì mệt đứt hơi nên cô ấy đã ngủ thiếp đi ngay lập tức.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3608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27"/>
                                        </p:tgtEl>
                                        <p:attrNameLst>
                                          <p:attrName>style.visibility</p:attrName>
                                        </p:attrNameLst>
                                      </p:cBhvr>
                                      <p:to>
                                        <p:strVal val="visible"/>
                                      </p:to>
                                    </p:set>
                                    <p:anim calcmode="lin" valueType="num">
                                      <p:cBhvr additive="base">
                                        <p:cTn id="17" dur="500" fill="hold"/>
                                        <p:tgtEl>
                                          <p:spTgt spid="1627"/>
                                        </p:tgtEl>
                                        <p:attrNameLst>
                                          <p:attrName>ppt_x</p:attrName>
                                        </p:attrNameLst>
                                      </p:cBhvr>
                                      <p:tavLst>
                                        <p:tav tm="0">
                                          <p:val>
                                            <p:strVal val="#ppt_x"/>
                                          </p:val>
                                        </p:tav>
                                        <p:tav tm="100000">
                                          <p:val>
                                            <p:strVal val="#ppt_x"/>
                                          </p:val>
                                        </p:tav>
                                      </p:tavLst>
                                    </p:anim>
                                    <p:anim calcmode="lin" valueType="num">
                                      <p:cBhvr additive="base">
                                        <p:cTn id="18" dur="500" fill="hold"/>
                                        <p:tgtEl>
                                          <p:spTgt spid="16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25"/>
                                        </p:tgtEl>
                                        <p:attrNameLst>
                                          <p:attrName>style.visibility</p:attrName>
                                        </p:attrNameLst>
                                      </p:cBhvr>
                                      <p:to>
                                        <p:strVal val="visible"/>
                                      </p:to>
                                    </p:set>
                                    <p:anim calcmode="lin" valueType="num">
                                      <p:cBhvr additive="base">
                                        <p:cTn id="23" dur="500" fill="hold"/>
                                        <p:tgtEl>
                                          <p:spTgt spid="1625"/>
                                        </p:tgtEl>
                                        <p:attrNameLst>
                                          <p:attrName>ppt_x</p:attrName>
                                        </p:attrNameLst>
                                      </p:cBhvr>
                                      <p:tavLst>
                                        <p:tav tm="0">
                                          <p:val>
                                            <p:strVal val="#ppt_x"/>
                                          </p:val>
                                        </p:tav>
                                        <p:tav tm="100000">
                                          <p:val>
                                            <p:strVal val="#ppt_x"/>
                                          </p:val>
                                        </p:tav>
                                      </p:tavLst>
                                    </p:anim>
                                    <p:anim calcmode="lin" valueType="num">
                                      <p:cBhvr additive="base">
                                        <p:cTn id="24" dur="500" fill="hold"/>
                                        <p:tgtEl>
                                          <p:spTgt spid="16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31"/>
                                        </p:tgtEl>
                                        <p:attrNameLst>
                                          <p:attrName>style.visibility</p:attrName>
                                        </p:attrNameLst>
                                      </p:cBhvr>
                                      <p:to>
                                        <p:strVal val="visible"/>
                                      </p:to>
                                    </p:set>
                                    <p:anim calcmode="lin" valueType="num">
                                      <p:cBhvr additive="base">
                                        <p:cTn id="29" dur="500" fill="hold"/>
                                        <p:tgtEl>
                                          <p:spTgt spid="1631"/>
                                        </p:tgtEl>
                                        <p:attrNameLst>
                                          <p:attrName>ppt_x</p:attrName>
                                        </p:attrNameLst>
                                      </p:cBhvr>
                                      <p:tavLst>
                                        <p:tav tm="0">
                                          <p:val>
                                            <p:strVal val="#ppt_x"/>
                                          </p:val>
                                        </p:tav>
                                        <p:tav tm="100000">
                                          <p:val>
                                            <p:strVal val="#ppt_x"/>
                                          </p:val>
                                        </p:tav>
                                      </p:tavLst>
                                    </p:anim>
                                    <p:anim calcmode="lin" valueType="num">
                                      <p:cBhvr additive="base">
                                        <p:cTn id="30" dur="500" fill="hold"/>
                                        <p:tgtEl>
                                          <p:spTgt spid="16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33"/>
                                        </p:tgtEl>
                                        <p:attrNameLst>
                                          <p:attrName>style.visibility</p:attrName>
                                        </p:attrNameLst>
                                      </p:cBhvr>
                                      <p:to>
                                        <p:strVal val="visible"/>
                                      </p:to>
                                    </p:set>
                                    <p:anim calcmode="lin" valueType="num">
                                      <p:cBhvr additive="base">
                                        <p:cTn id="35" dur="500" fill="hold"/>
                                        <p:tgtEl>
                                          <p:spTgt spid="1633"/>
                                        </p:tgtEl>
                                        <p:attrNameLst>
                                          <p:attrName>ppt_x</p:attrName>
                                        </p:attrNameLst>
                                      </p:cBhvr>
                                      <p:tavLst>
                                        <p:tav tm="0">
                                          <p:val>
                                            <p:strVal val="#ppt_x"/>
                                          </p:val>
                                        </p:tav>
                                        <p:tav tm="100000">
                                          <p:val>
                                            <p:strVal val="#ppt_x"/>
                                          </p:val>
                                        </p:tav>
                                      </p:tavLst>
                                    </p:anim>
                                    <p:anim calcmode="lin" valueType="num">
                                      <p:cBhvr additive="base">
                                        <p:cTn id="36" dur="500" fill="hold"/>
                                        <p:tgtEl>
                                          <p:spTgt spid="1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5" grpId="0"/>
      <p:bldP spid="1627" grpId="0"/>
      <p:bldP spid="1631" grpId="0"/>
      <p:bldP spid="16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099179" y="1378288"/>
            <a:ext cx="4664400" cy="15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a:solidFill>
                  <a:schemeClr val="bg1">
                    <a:lumMod val="75000"/>
                  </a:schemeClr>
                </a:solidFill>
                <a:latin typeface="Times New Roman" panose="02020603050405020304" pitchFamily="18" charset="0"/>
                <a:cs typeface="Times New Roman" panose="02020603050405020304" pitchFamily="18" charset="0"/>
              </a:rPr>
              <a:t>Hoạt động vận dụng</a:t>
            </a:r>
            <a:endParaRPr sz="66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990625" y="1342050"/>
            <a:ext cx="974678" cy="95115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1"/>
          <p:cNvGrpSpPr/>
          <p:nvPr/>
        </p:nvGrpSpPr>
        <p:grpSpPr>
          <a:xfrm>
            <a:off x="7033848" y="1304408"/>
            <a:ext cx="966940" cy="105204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a:extLst>
              <a:ext uri="{FF2B5EF4-FFF2-40B4-BE49-F238E27FC236}">
                <a16:creationId xmlns:a16="http://schemas.microsoft.com/office/drawing/2014/main" id="{1914DDCD-DACF-BE24-DEEF-FF3EBDBA89BF}"/>
              </a:ext>
            </a:extLst>
          </p:cNvPr>
          <p:cNvPicPr>
            <a:picLocks noChangeAspect="1"/>
          </p:cNvPicPr>
          <p:nvPr/>
        </p:nvPicPr>
        <p:blipFill>
          <a:blip r:embed="rId3"/>
          <a:stretch>
            <a:fillRect/>
          </a:stretch>
        </p:blipFill>
        <p:spPr>
          <a:xfrm>
            <a:off x="5697219" y="2586405"/>
            <a:ext cx="3657917" cy="2804403"/>
          </a:xfrm>
          <a:prstGeom prst="rect">
            <a:avLst/>
          </a:prstGeom>
        </p:spPr>
      </p:pic>
    </p:spTree>
    <p:extLst>
      <p:ext uri="{BB962C8B-B14F-4D97-AF65-F5344CB8AC3E}">
        <p14:creationId xmlns:p14="http://schemas.microsoft.com/office/powerpoint/2010/main" val="28934683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59593"/>
            <a:ext cx="5817584" cy="572700"/>
          </a:xfrm>
          <a:prstGeom prst="rect">
            <a:avLst/>
          </a:prstGeom>
        </p:spPr>
        <p:txBody>
          <a:bodyPr spcFirstLastPara="1" wrap="square" lIns="91425" tIns="91425" rIns="91425" bIns="91425" anchor="t" anchorCtr="0">
            <a:noAutofit/>
          </a:bodyPr>
          <a:lstStyle/>
          <a:p>
            <a:r>
              <a:rPr lang="en-US" b="1" i="1">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lang="en-US" i="1">
              <a:solidFill>
                <a:schemeClr val="bg1">
                  <a:lumMod val="50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68;p20">
            <a:extLst>
              <a:ext uri="{FF2B5EF4-FFF2-40B4-BE49-F238E27FC236}">
                <a16:creationId xmlns:a16="http://schemas.microsoft.com/office/drawing/2014/main" id="{420ADFA6-89DA-2EB9-BA21-357D51E331BE}"/>
              </a:ext>
            </a:extLst>
          </p:cNvPr>
          <p:cNvGrpSpPr/>
          <p:nvPr/>
        </p:nvGrpSpPr>
        <p:grpSpPr>
          <a:xfrm>
            <a:off x="1254642" y="2130019"/>
            <a:ext cx="2690316" cy="2614556"/>
            <a:chOff x="5461579" y="971638"/>
            <a:chExt cx="3296650" cy="3743212"/>
          </a:xfrm>
        </p:grpSpPr>
        <p:grpSp>
          <p:nvGrpSpPr>
            <p:cNvPr id="6" name="Google Shape;169;p20">
              <a:extLst>
                <a:ext uri="{FF2B5EF4-FFF2-40B4-BE49-F238E27FC236}">
                  <a16:creationId xmlns:a16="http://schemas.microsoft.com/office/drawing/2014/main" id="{528A696F-9A23-E35E-F4A9-9495CB688256}"/>
                </a:ext>
              </a:extLst>
            </p:cNvPr>
            <p:cNvGrpSpPr/>
            <p:nvPr/>
          </p:nvGrpSpPr>
          <p:grpSpPr>
            <a:xfrm>
              <a:off x="5461579" y="971638"/>
              <a:ext cx="3296650" cy="3743212"/>
              <a:chOff x="5461579" y="943063"/>
              <a:chExt cx="3296650" cy="3743212"/>
            </a:xfrm>
          </p:grpSpPr>
          <p:sp>
            <p:nvSpPr>
              <p:cNvPr id="10" name="Google Shape;170;p20">
                <a:extLst>
                  <a:ext uri="{FF2B5EF4-FFF2-40B4-BE49-F238E27FC236}">
                    <a16:creationId xmlns:a16="http://schemas.microsoft.com/office/drawing/2014/main" id="{8E83082C-94B5-868F-767A-9B50A95EECE9}"/>
                  </a:ext>
                </a:extLst>
              </p:cNvPr>
              <p:cNvSpPr/>
              <p:nvPr/>
            </p:nvSpPr>
            <p:spPr>
              <a:xfrm>
                <a:off x="5547800" y="3010775"/>
                <a:ext cx="3124200" cy="1675500"/>
              </a:xfrm>
              <a:prstGeom prst="rect">
                <a:avLst/>
              </a:pr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171;p20">
                <a:extLst>
                  <a:ext uri="{FF2B5EF4-FFF2-40B4-BE49-F238E27FC236}">
                    <a16:creationId xmlns:a16="http://schemas.microsoft.com/office/drawing/2014/main" id="{925532FE-DBD1-66EC-8291-B1E3C5B8B3EA}"/>
                  </a:ext>
                </a:extLst>
              </p:cNvPr>
              <p:cNvGrpSpPr/>
              <p:nvPr/>
            </p:nvGrpSpPr>
            <p:grpSpPr>
              <a:xfrm>
                <a:off x="5461579" y="943063"/>
                <a:ext cx="3296650" cy="2086912"/>
                <a:chOff x="5494925" y="1770863"/>
                <a:chExt cx="3296650" cy="2086912"/>
              </a:xfrm>
            </p:grpSpPr>
            <p:grpSp>
              <p:nvGrpSpPr>
                <p:cNvPr id="13" name="Google Shape;172;p20">
                  <a:extLst>
                    <a:ext uri="{FF2B5EF4-FFF2-40B4-BE49-F238E27FC236}">
                      <a16:creationId xmlns:a16="http://schemas.microsoft.com/office/drawing/2014/main" id="{2F02C3A2-68B1-6196-84D2-8ACDC8B4A7B5}"/>
                    </a:ext>
                  </a:extLst>
                </p:cNvPr>
                <p:cNvGrpSpPr/>
                <p:nvPr/>
              </p:nvGrpSpPr>
              <p:grpSpPr>
                <a:xfrm>
                  <a:off x="5494925" y="1770863"/>
                  <a:ext cx="3240524" cy="1956529"/>
                  <a:chOff x="5494925" y="1770863"/>
                  <a:chExt cx="3240524" cy="1956529"/>
                </a:xfrm>
              </p:grpSpPr>
              <p:grpSp>
                <p:nvGrpSpPr>
                  <p:cNvPr id="15" name="Google Shape;173;p20">
                    <a:extLst>
                      <a:ext uri="{FF2B5EF4-FFF2-40B4-BE49-F238E27FC236}">
                        <a16:creationId xmlns:a16="http://schemas.microsoft.com/office/drawing/2014/main" id="{FA63D0BD-901C-49B8-59C9-0382C4270ECF}"/>
                      </a:ext>
                    </a:extLst>
                  </p:cNvPr>
                  <p:cNvGrpSpPr/>
                  <p:nvPr/>
                </p:nvGrpSpPr>
                <p:grpSpPr>
                  <a:xfrm>
                    <a:off x="7402674" y="1770863"/>
                    <a:ext cx="1332775" cy="1956529"/>
                    <a:chOff x="7687224" y="1855488"/>
                    <a:chExt cx="1332775" cy="1956529"/>
                  </a:xfrm>
                </p:grpSpPr>
                <p:sp>
                  <p:nvSpPr>
                    <p:cNvPr id="49" name="Google Shape;174;p20">
                      <a:extLst>
                        <a:ext uri="{FF2B5EF4-FFF2-40B4-BE49-F238E27FC236}">
                          <a16:creationId xmlns:a16="http://schemas.microsoft.com/office/drawing/2014/main" id="{4C0EAB59-922D-AAF7-5283-6C9A40066FB0}"/>
                        </a:ext>
                      </a:extLst>
                    </p:cNvPr>
                    <p:cNvSpPr/>
                    <p:nvPr/>
                  </p:nvSpPr>
                  <p:spPr>
                    <a:xfrm>
                      <a:off x="8040825" y="1902858"/>
                      <a:ext cx="328565" cy="454729"/>
                    </a:xfrm>
                    <a:custGeom>
                      <a:avLst/>
                      <a:gdLst/>
                      <a:ahLst/>
                      <a:cxnLst/>
                      <a:rect l="l" t="t" r="r" b="b"/>
                      <a:pathLst>
                        <a:path w="4883" h="6758" extrusionOk="0">
                          <a:moveTo>
                            <a:pt x="4832" y="1"/>
                          </a:moveTo>
                          <a:cubicBezTo>
                            <a:pt x="4832" y="1"/>
                            <a:pt x="4375" y="248"/>
                            <a:pt x="2670" y="616"/>
                          </a:cubicBezTo>
                          <a:cubicBezTo>
                            <a:pt x="965" y="990"/>
                            <a:pt x="413" y="1770"/>
                            <a:pt x="204" y="2626"/>
                          </a:cubicBezTo>
                          <a:cubicBezTo>
                            <a:pt x="1" y="3482"/>
                            <a:pt x="667" y="4724"/>
                            <a:pt x="1174" y="5415"/>
                          </a:cubicBezTo>
                          <a:cubicBezTo>
                            <a:pt x="1658" y="6081"/>
                            <a:pt x="1957" y="6758"/>
                            <a:pt x="1961" y="6758"/>
                          </a:cubicBezTo>
                          <a:cubicBezTo>
                            <a:pt x="1962" y="6758"/>
                            <a:pt x="1961" y="6756"/>
                            <a:pt x="1960" y="6753"/>
                          </a:cubicBezTo>
                          <a:lnTo>
                            <a:pt x="4883" y="2816"/>
                          </a:lnTo>
                          <a:lnTo>
                            <a:pt x="4832" y="1"/>
                          </a:lnTo>
                          <a:close/>
                        </a:path>
                      </a:pathLst>
                    </a:custGeom>
                    <a:solidFill>
                      <a:srgbClr val="1E171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5;p20">
                      <a:extLst>
                        <a:ext uri="{FF2B5EF4-FFF2-40B4-BE49-F238E27FC236}">
                          <a16:creationId xmlns:a16="http://schemas.microsoft.com/office/drawing/2014/main" id="{0140D6B1-FDA5-79A2-EEC2-26BDEACA5F39}"/>
                        </a:ext>
                      </a:extLst>
                    </p:cNvPr>
                    <p:cNvSpPr/>
                    <p:nvPr/>
                  </p:nvSpPr>
                  <p:spPr>
                    <a:xfrm>
                      <a:off x="7921388" y="2358535"/>
                      <a:ext cx="907035" cy="1444528"/>
                    </a:xfrm>
                    <a:custGeom>
                      <a:avLst/>
                      <a:gdLst/>
                      <a:ahLst/>
                      <a:cxnLst/>
                      <a:rect l="l" t="t" r="r" b="b"/>
                      <a:pathLst>
                        <a:path w="13480" h="21468" extrusionOk="0">
                          <a:moveTo>
                            <a:pt x="9821" y="0"/>
                          </a:moveTo>
                          <a:lnTo>
                            <a:pt x="5859" y="425"/>
                          </a:lnTo>
                          <a:cubicBezTo>
                            <a:pt x="5859" y="425"/>
                            <a:pt x="5738" y="3348"/>
                            <a:pt x="5612" y="3722"/>
                          </a:cubicBezTo>
                          <a:cubicBezTo>
                            <a:pt x="5497" y="4072"/>
                            <a:pt x="4161" y="5195"/>
                            <a:pt x="2822" y="5195"/>
                          </a:cubicBezTo>
                          <a:cubicBezTo>
                            <a:pt x="2757" y="5195"/>
                            <a:pt x="2691" y="5192"/>
                            <a:pt x="2625" y="5186"/>
                          </a:cubicBezTo>
                          <a:lnTo>
                            <a:pt x="1040" y="14278"/>
                          </a:lnTo>
                          <a:lnTo>
                            <a:pt x="1" y="21467"/>
                          </a:lnTo>
                          <a:lnTo>
                            <a:pt x="13479" y="21467"/>
                          </a:lnTo>
                          <a:cubicBezTo>
                            <a:pt x="13479" y="21467"/>
                            <a:pt x="12015" y="8413"/>
                            <a:pt x="11894" y="7259"/>
                          </a:cubicBezTo>
                          <a:cubicBezTo>
                            <a:pt x="11780" y="6099"/>
                            <a:pt x="11597" y="5307"/>
                            <a:pt x="11102" y="5180"/>
                          </a:cubicBezTo>
                          <a:cubicBezTo>
                            <a:pt x="10614" y="5059"/>
                            <a:pt x="9276" y="4387"/>
                            <a:pt x="9276" y="4387"/>
                          </a:cubicBezTo>
                          <a:lnTo>
                            <a:pt x="9821" y="0"/>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6;p20">
                      <a:extLst>
                        <a:ext uri="{FF2B5EF4-FFF2-40B4-BE49-F238E27FC236}">
                          <a16:creationId xmlns:a16="http://schemas.microsoft.com/office/drawing/2014/main" id="{BCB4A2CB-DF09-1F42-EF9A-DC2AF9AB3458}"/>
                        </a:ext>
                      </a:extLst>
                    </p:cNvPr>
                    <p:cNvSpPr/>
                    <p:nvPr/>
                  </p:nvSpPr>
                  <p:spPr>
                    <a:xfrm>
                      <a:off x="8220013" y="2358535"/>
                      <a:ext cx="363083" cy="481711"/>
                    </a:xfrm>
                    <a:custGeom>
                      <a:avLst/>
                      <a:gdLst/>
                      <a:ahLst/>
                      <a:cxnLst/>
                      <a:rect l="l" t="t" r="r" b="b"/>
                      <a:pathLst>
                        <a:path w="5396" h="7159" extrusionOk="0">
                          <a:moveTo>
                            <a:pt x="5383" y="0"/>
                          </a:moveTo>
                          <a:lnTo>
                            <a:pt x="1421" y="425"/>
                          </a:lnTo>
                          <a:cubicBezTo>
                            <a:pt x="1421" y="425"/>
                            <a:pt x="1300" y="3348"/>
                            <a:pt x="1174" y="3722"/>
                          </a:cubicBezTo>
                          <a:cubicBezTo>
                            <a:pt x="1110" y="3918"/>
                            <a:pt x="641" y="4375"/>
                            <a:pt x="1" y="4730"/>
                          </a:cubicBezTo>
                          <a:cubicBezTo>
                            <a:pt x="681" y="5792"/>
                            <a:pt x="1499" y="7159"/>
                            <a:pt x="2564" y="7159"/>
                          </a:cubicBezTo>
                          <a:cubicBezTo>
                            <a:pt x="2681" y="7159"/>
                            <a:pt x="2801" y="7142"/>
                            <a:pt x="2923" y="7107"/>
                          </a:cubicBezTo>
                          <a:cubicBezTo>
                            <a:pt x="3931" y="6822"/>
                            <a:pt x="4730" y="5801"/>
                            <a:pt x="5396" y="4660"/>
                          </a:cubicBezTo>
                          <a:cubicBezTo>
                            <a:pt x="5079" y="4508"/>
                            <a:pt x="4838" y="4387"/>
                            <a:pt x="4838" y="4387"/>
                          </a:cubicBezTo>
                          <a:lnTo>
                            <a:pt x="5383" y="0"/>
                          </a:lnTo>
                          <a:close/>
                        </a:path>
                      </a:pathLst>
                    </a:custGeom>
                    <a:solidFill>
                      <a:srgbClr val="E09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7;p20">
                      <a:extLst>
                        <a:ext uri="{FF2B5EF4-FFF2-40B4-BE49-F238E27FC236}">
                          <a16:creationId xmlns:a16="http://schemas.microsoft.com/office/drawing/2014/main" id="{BA63CD5D-C9E9-40AB-3991-C4C957C4F73C}"/>
                        </a:ext>
                      </a:extLst>
                    </p:cNvPr>
                    <p:cNvSpPr/>
                    <p:nvPr/>
                  </p:nvSpPr>
                  <p:spPr>
                    <a:xfrm>
                      <a:off x="8175199" y="2672031"/>
                      <a:ext cx="451903" cy="228710"/>
                    </a:xfrm>
                    <a:custGeom>
                      <a:avLst/>
                      <a:gdLst/>
                      <a:ahLst/>
                      <a:cxnLst/>
                      <a:rect l="l" t="t" r="r" b="b"/>
                      <a:pathLst>
                        <a:path w="6716" h="3399" extrusionOk="0">
                          <a:moveTo>
                            <a:pt x="6062" y="1"/>
                          </a:moveTo>
                          <a:cubicBezTo>
                            <a:pt x="5396" y="1142"/>
                            <a:pt x="4597" y="2157"/>
                            <a:pt x="3589" y="2448"/>
                          </a:cubicBezTo>
                          <a:cubicBezTo>
                            <a:pt x="3467" y="2483"/>
                            <a:pt x="3347" y="2500"/>
                            <a:pt x="3230" y="2500"/>
                          </a:cubicBezTo>
                          <a:cubicBezTo>
                            <a:pt x="2165" y="2500"/>
                            <a:pt x="1347" y="1133"/>
                            <a:pt x="667" y="64"/>
                          </a:cubicBezTo>
                          <a:cubicBezTo>
                            <a:pt x="464" y="172"/>
                            <a:pt x="236" y="274"/>
                            <a:pt x="1" y="356"/>
                          </a:cubicBezTo>
                          <a:cubicBezTo>
                            <a:pt x="621" y="1806"/>
                            <a:pt x="1883" y="3398"/>
                            <a:pt x="3135" y="3398"/>
                          </a:cubicBezTo>
                          <a:cubicBezTo>
                            <a:pt x="3356" y="3398"/>
                            <a:pt x="3576" y="3349"/>
                            <a:pt x="3792" y="3241"/>
                          </a:cubicBezTo>
                          <a:cubicBezTo>
                            <a:pt x="5073" y="2670"/>
                            <a:pt x="6049" y="1592"/>
                            <a:pt x="6715" y="293"/>
                          </a:cubicBezTo>
                          <a:cubicBezTo>
                            <a:pt x="6493" y="197"/>
                            <a:pt x="6265" y="96"/>
                            <a:pt x="6062"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8;p20">
                      <a:extLst>
                        <a:ext uri="{FF2B5EF4-FFF2-40B4-BE49-F238E27FC236}">
                          <a16:creationId xmlns:a16="http://schemas.microsoft.com/office/drawing/2014/main" id="{DC2995CF-6DDC-E1C6-D171-C0F14586C644}"/>
                        </a:ext>
                      </a:extLst>
                    </p:cNvPr>
                    <p:cNvSpPr/>
                    <p:nvPr/>
                  </p:nvSpPr>
                  <p:spPr>
                    <a:xfrm>
                      <a:off x="8241344" y="2366206"/>
                      <a:ext cx="302121" cy="351039"/>
                    </a:xfrm>
                    <a:custGeom>
                      <a:avLst/>
                      <a:gdLst/>
                      <a:ahLst/>
                      <a:cxnLst/>
                      <a:rect l="l" t="t" r="r" b="b"/>
                      <a:pathLst>
                        <a:path w="4490" h="5217" extrusionOk="0">
                          <a:moveTo>
                            <a:pt x="3900" y="0"/>
                          </a:moveTo>
                          <a:lnTo>
                            <a:pt x="1104" y="305"/>
                          </a:lnTo>
                          <a:cubicBezTo>
                            <a:pt x="1104" y="305"/>
                            <a:pt x="983" y="3227"/>
                            <a:pt x="857" y="3601"/>
                          </a:cubicBezTo>
                          <a:cubicBezTo>
                            <a:pt x="800" y="3766"/>
                            <a:pt x="476" y="4102"/>
                            <a:pt x="1" y="4406"/>
                          </a:cubicBezTo>
                          <a:cubicBezTo>
                            <a:pt x="534" y="4919"/>
                            <a:pt x="1209" y="5216"/>
                            <a:pt x="1883" y="5216"/>
                          </a:cubicBezTo>
                          <a:cubicBezTo>
                            <a:pt x="2459" y="5216"/>
                            <a:pt x="3034" y="4999"/>
                            <a:pt x="3519" y="4514"/>
                          </a:cubicBezTo>
                          <a:cubicBezTo>
                            <a:pt x="4489" y="3227"/>
                            <a:pt x="4109" y="2092"/>
                            <a:pt x="3900" y="0"/>
                          </a:cubicBezTo>
                          <a:close/>
                        </a:path>
                      </a:pathLst>
                    </a:custGeom>
                    <a:solidFill>
                      <a:srgbClr val="D074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9;p20">
                      <a:extLst>
                        <a:ext uri="{FF2B5EF4-FFF2-40B4-BE49-F238E27FC236}">
                          <a16:creationId xmlns:a16="http://schemas.microsoft.com/office/drawing/2014/main" id="{1E078AC4-DD1B-93BA-D455-5AEB4ABECBAD}"/>
                        </a:ext>
                      </a:extLst>
                    </p:cNvPr>
                    <p:cNvSpPr/>
                    <p:nvPr/>
                  </p:nvSpPr>
                  <p:spPr>
                    <a:xfrm>
                      <a:off x="8145391" y="2019806"/>
                      <a:ext cx="463342" cy="618238"/>
                    </a:xfrm>
                    <a:custGeom>
                      <a:avLst/>
                      <a:gdLst/>
                      <a:ahLst/>
                      <a:cxnLst/>
                      <a:rect l="l" t="t" r="r" b="b"/>
                      <a:pathLst>
                        <a:path w="6886" h="9188" extrusionOk="0">
                          <a:moveTo>
                            <a:pt x="1072" y="0"/>
                          </a:moveTo>
                          <a:cubicBezTo>
                            <a:pt x="698" y="203"/>
                            <a:pt x="178" y="634"/>
                            <a:pt x="89" y="1712"/>
                          </a:cubicBezTo>
                          <a:cubicBezTo>
                            <a:pt x="0" y="2783"/>
                            <a:pt x="209" y="6023"/>
                            <a:pt x="488" y="6632"/>
                          </a:cubicBezTo>
                          <a:cubicBezTo>
                            <a:pt x="786" y="7240"/>
                            <a:pt x="1909" y="9155"/>
                            <a:pt x="3468" y="9187"/>
                          </a:cubicBezTo>
                          <a:cubicBezTo>
                            <a:pt x="3479" y="9187"/>
                            <a:pt x="3490" y="9187"/>
                            <a:pt x="3502" y="9187"/>
                          </a:cubicBezTo>
                          <a:cubicBezTo>
                            <a:pt x="5051" y="9187"/>
                            <a:pt x="6252" y="7008"/>
                            <a:pt x="6366" y="6404"/>
                          </a:cubicBezTo>
                          <a:cubicBezTo>
                            <a:pt x="6366" y="6404"/>
                            <a:pt x="6657" y="4983"/>
                            <a:pt x="6765" y="4261"/>
                          </a:cubicBezTo>
                          <a:cubicBezTo>
                            <a:pt x="6885" y="3544"/>
                            <a:pt x="6651" y="552"/>
                            <a:pt x="6651" y="552"/>
                          </a:cubicBezTo>
                          <a:lnTo>
                            <a:pt x="1072" y="0"/>
                          </a:lnTo>
                          <a:close/>
                        </a:path>
                      </a:pathLst>
                    </a:custGeom>
                    <a:solidFill>
                      <a:srgbClr val="E09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80;p20">
                      <a:extLst>
                        <a:ext uri="{FF2B5EF4-FFF2-40B4-BE49-F238E27FC236}">
                          <a16:creationId xmlns:a16="http://schemas.microsoft.com/office/drawing/2014/main" id="{ED958F7A-11AF-08D7-C358-258A131B2284}"/>
                        </a:ext>
                      </a:extLst>
                    </p:cNvPr>
                    <p:cNvSpPr/>
                    <p:nvPr/>
                  </p:nvSpPr>
                  <p:spPr>
                    <a:xfrm>
                      <a:off x="8177824" y="1855488"/>
                      <a:ext cx="568243" cy="449750"/>
                    </a:xfrm>
                    <a:custGeom>
                      <a:avLst/>
                      <a:gdLst/>
                      <a:ahLst/>
                      <a:cxnLst/>
                      <a:rect l="l" t="t" r="r" b="b"/>
                      <a:pathLst>
                        <a:path w="8445" h="6684" extrusionOk="0">
                          <a:moveTo>
                            <a:pt x="5334" y="1"/>
                          </a:moveTo>
                          <a:cubicBezTo>
                            <a:pt x="5325" y="1"/>
                            <a:pt x="5316" y="1"/>
                            <a:pt x="5307" y="1"/>
                          </a:cubicBezTo>
                          <a:cubicBezTo>
                            <a:pt x="4546" y="27"/>
                            <a:pt x="3075" y="616"/>
                            <a:pt x="1991" y="990"/>
                          </a:cubicBezTo>
                          <a:cubicBezTo>
                            <a:pt x="907" y="1364"/>
                            <a:pt x="469" y="2036"/>
                            <a:pt x="0" y="2892"/>
                          </a:cubicBezTo>
                          <a:cubicBezTo>
                            <a:pt x="0" y="2892"/>
                            <a:pt x="393" y="2639"/>
                            <a:pt x="533" y="2639"/>
                          </a:cubicBezTo>
                          <a:cubicBezTo>
                            <a:pt x="533" y="2639"/>
                            <a:pt x="995" y="5492"/>
                            <a:pt x="2282" y="5999"/>
                          </a:cubicBezTo>
                          <a:cubicBezTo>
                            <a:pt x="2282" y="5999"/>
                            <a:pt x="1617" y="4915"/>
                            <a:pt x="1801" y="3812"/>
                          </a:cubicBezTo>
                          <a:lnTo>
                            <a:pt x="1801" y="3812"/>
                          </a:lnTo>
                          <a:cubicBezTo>
                            <a:pt x="1801" y="3812"/>
                            <a:pt x="2175" y="5435"/>
                            <a:pt x="3899" y="6062"/>
                          </a:cubicBezTo>
                          <a:cubicBezTo>
                            <a:pt x="4283" y="6201"/>
                            <a:pt x="4696" y="6262"/>
                            <a:pt x="5109" y="6262"/>
                          </a:cubicBezTo>
                          <a:cubicBezTo>
                            <a:pt x="5166" y="6262"/>
                            <a:pt x="5224" y="6261"/>
                            <a:pt x="5281" y="6259"/>
                          </a:cubicBezTo>
                          <a:lnTo>
                            <a:pt x="5421" y="6252"/>
                          </a:lnTo>
                          <a:lnTo>
                            <a:pt x="4996" y="5530"/>
                          </a:lnTo>
                          <a:lnTo>
                            <a:pt x="4996" y="5530"/>
                          </a:lnTo>
                          <a:cubicBezTo>
                            <a:pt x="5313" y="6018"/>
                            <a:pt x="5763" y="6417"/>
                            <a:pt x="6277" y="6684"/>
                          </a:cubicBezTo>
                          <a:lnTo>
                            <a:pt x="7056" y="6348"/>
                          </a:lnTo>
                          <a:cubicBezTo>
                            <a:pt x="7056" y="6348"/>
                            <a:pt x="7259" y="6094"/>
                            <a:pt x="7608" y="5149"/>
                          </a:cubicBezTo>
                          <a:cubicBezTo>
                            <a:pt x="7957" y="4211"/>
                            <a:pt x="8445" y="3304"/>
                            <a:pt x="8045" y="2157"/>
                          </a:cubicBezTo>
                          <a:cubicBezTo>
                            <a:pt x="7657" y="1023"/>
                            <a:pt x="6105" y="1"/>
                            <a:pt x="5334" y="1"/>
                          </a:cubicBezTo>
                          <a:close/>
                        </a:path>
                      </a:pathLst>
                    </a:custGeom>
                    <a:solidFill>
                      <a:srgbClr val="1E171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81;p20">
                      <a:extLst>
                        <a:ext uri="{FF2B5EF4-FFF2-40B4-BE49-F238E27FC236}">
                          <a16:creationId xmlns:a16="http://schemas.microsoft.com/office/drawing/2014/main" id="{3E4B3651-38BF-C475-3692-B51B2967D67E}"/>
                        </a:ext>
                      </a:extLst>
                    </p:cNvPr>
                    <p:cNvSpPr/>
                    <p:nvPr/>
                  </p:nvSpPr>
                  <p:spPr>
                    <a:xfrm>
                      <a:off x="8574084" y="2246971"/>
                      <a:ext cx="131884" cy="196479"/>
                    </a:xfrm>
                    <a:custGeom>
                      <a:avLst/>
                      <a:gdLst/>
                      <a:ahLst/>
                      <a:cxnLst/>
                      <a:rect l="l" t="t" r="r" b="b"/>
                      <a:pathLst>
                        <a:path w="1960" h="2920" extrusionOk="0">
                          <a:moveTo>
                            <a:pt x="1036" y="1"/>
                          </a:moveTo>
                          <a:cubicBezTo>
                            <a:pt x="708" y="1"/>
                            <a:pt x="438" y="396"/>
                            <a:pt x="438" y="396"/>
                          </a:cubicBezTo>
                          <a:lnTo>
                            <a:pt x="1" y="2920"/>
                          </a:lnTo>
                          <a:cubicBezTo>
                            <a:pt x="1960" y="2647"/>
                            <a:pt x="1935" y="422"/>
                            <a:pt x="1224" y="48"/>
                          </a:cubicBezTo>
                          <a:cubicBezTo>
                            <a:pt x="1160" y="15"/>
                            <a:pt x="1097" y="1"/>
                            <a:pt x="1036" y="1"/>
                          </a:cubicBezTo>
                          <a:close/>
                        </a:path>
                      </a:pathLst>
                    </a:custGeom>
                    <a:solidFill>
                      <a:srgbClr val="E09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2;p20">
                      <a:extLst>
                        <a:ext uri="{FF2B5EF4-FFF2-40B4-BE49-F238E27FC236}">
                          <a16:creationId xmlns:a16="http://schemas.microsoft.com/office/drawing/2014/main" id="{7E019FC3-4847-F2C3-DF97-5BE7CA72B6D2}"/>
                        </a:ext>
                      </a:extLst>
                    </p:cNvPr>
                    <p:cNvSpPr/>
                    <p:nvPr/>
                  </p:nvSpPr>
                  <p:spPr>
                    <a:xfrm>
                      <a:off x="8595415" y="2285123"/>
                      <a:ext cx="53426" cy="68297"/>
                    </a:xfrm>
                    <a:custGeom>
                      <a:avLst/>
                      <a:gdLst/>
                      <a:ahLst/>
                      <a:cxnLst/>
                      <a:rect l="l" t="t" r="r" b="b"/>
                      <a:pathLst>
                        <a:path w="794" h="1015" extrusionOk="0">
                          <a:moveTo>
                            <a:pt x="698" y="1"/>
                          </a:moveTo>
                          <a:cubicBezTo>
                            <a:pt x="388" y="267"/>
                            <a:pt x="153" y="590"/>
                            <a:pt x="1" y="964"/>
                          </a:cubicBezTo>
                          <a:lnTo>
                            <a:pt x="134" y="1015"/>
                          </a:lnTo>
                          <a:cubicBezTo>
                            <a:pt x="273" y="666"/>
                            <a:pt x="502" y="362"/>
                            <a:pt x="793" y="115"/>
                          </a:cubicBezTo>
                          <a:lnTo>
                            <a:pt x="698" y="1"/>
                          </a:lnTo>
                          <a:close/>
                        </a:path>
                      </a:pathLst>
                    </a:custGeom>
                    <a:solidFill>
                      <a:srgbClr val="C167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83;p20">
                      <a:extLst>
                        <a:ext uri="{FF2B5EF4-FFF2-40B4-BE49-F238E27FC236}">
                          <a16:creationId xmlns:a16="http://schemas.microsoft.com/office/drawing/2014/main" id="{9034003D-D47E-C874-D6AF-E774D818AC3F}"/>
                        </a:ext>
                      </a:extLst>
                    </p:cNvPr>
                    <p:cNvSpPr/>
                    <p:nvPr/>
                  </p:nvSpPr>
                  <p:spPr>
                    <a:xfrm>
                      <a:off x="8612910" y="2317153"/>
                      <a:ext cx="27386" cy="76371"/>
                    </a:xfrm>
                    <a:custGeom>
                      <a:avLst/>
                      <a:gdLst/>
                      <a:ahLst/>
                      <a:cxnLst/>
                      <a:rect l="l" t="t" r="r" b="b"/>
                      <a:pathLst>
                        <a:path w="407" h="1135" extrusionOk="0">
                          <a:moveTo>
                            <a:pt x="121" y="0"/>
                          </a:moveTo>
                          <a:lnTo>
                            <a:pt x="64" y="133"/>
                          </a:lnTo>
                          <a:cubicBezTo>
                            <a:pt x="147" y="171"/>
                            <a:pt x="178" y="273"/>
                            <a:pt x="191" y="336"/>
                          </a:cubicBezTo>
                          <a:cubicBezTo>
                            <a:pt x="248" y="583"/>
                            <a:pt x="166" y="850"/>
                            <a:pt x="1" y="1034"/>
                          </a:cubicBezTo>
                          <a:lnTo>
                            <a:pt x="115" y="1135"/>
                          </a:lnTo>
                          <a:cubicBezTo>
                            <a:pt x="318" y="913"/>
                            <a:pt x="407" y="596"/>
                            <a:pt x="337" y="311"/>
                          </a:cubicBezTo>
                          <a:cubicBezTo>
                            <a:pt x="305" y="152"/>
                            <a:pt x="235" y="51"/>
                            <a:pt x="121" y="0"/>
                          </a:cubicBezTo>
                          <a:close/>
                        </a:path>
                      </a:pathLst>
                    </a:custGeom>
                    <a:solidFill>
                      <a:srgbClr val="C167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84;p20">
                      <a:extLst>
                        <a:ext uri="{FF2B5EF4-FFF2-40B4-BE49-F238E27FC236}">
                          <a16:creationId xmlns:a16="http://schemas.microsoft.com/office/drawing/2014/main" id="{E2D7713C-9279-90E1-787D-57960D145692}"/>
                        </a:ext>
                      </a:extLst>
                    </p:cNvPr>
                    <p:cNvSpPr/>
                    <p:nvPr/>
                  </p:nvSpPr>
                  <p:spPr>
                    <a:xfrm>
                      <a:off x="8264827" y="2295351"/>
                      <a:ext cx="75160" cy="155367"/>
                    </a:xfrm>
                    <a:custGeom>
                      <a:avLst/>
                      <a:gdLst/>
                      <a:ahLst/>
                      <a:cxnLst/>
                      <a:rect l="l" t="t" r="r" b="b"/>
                      <a:pathLst>
                        <a:path w="1117" h="2309" extrusionOk="0">
                          <a:moveTo>
                            <a:pt x="666" y="1"/>
                          </a:moveTo>
                          <a:lnTo>
                            <a:pt x="184" y="1041"/>
                          </a:lnTo>
                          <a:cubicBezTo>
                            <a:pt x="121" y="1174"/>
                            <a:pt x="57" y="1307"/>
                            <a:pt x="32" y="1459"/>
                          </a:cubicBezTo>
                          <a:cubicBezTo>
                            <a:pt x="0" y="1643"/>
                            <a:pt x="32" y="1808"/>
                            <a:pt x="121" y="1928"/>
                          </a:cubicBezTo>
                          <a:cubicBezTo>
                            <a:pt x="210" y="2055"/>
                            <a:pt x="349" y="2125"/>
                            <a:pt x="482" y="2182"/>
                          </a:cubicBezTo>
                          <a:cubicBezTo>
                            <a:pt x="634" y="2245"/>
                            <a:pt x="812" y="2309"/>
                            <a:pt x="983" y="2309"/>
                          </a:cubicBezTo>
                          <a:cubicBezTo>
                            <a:pt x="1021" y="2309"/>
                            <a:pt x="1072" y="2302"/>
                            <a:pt x="1116" y="2289"/>
                          </a:cubicBezTo>
                          <a:lnTo>
                            <a:pt x="1084" y="2150"/>
                          </a:lnTo>
                          <a:cubicBezTo>
                            <a:pt x="1050" y="2157"/>
                            <a:pt x="1014" y="2161"/>
                            <a:pt x="978" y="2161"/>
                          </a:cubicBezTo>
                          <a:cubicBezTo>
                            <a:pt x="829" y="2161"/>
                            <a:pt x="672" y="2105"/>
                            <a:pt x="539" y="2049"/>
                          </a:cubicBezTo>
                          <a:cubicBezTo>
                            <a:pt x="406" y="1985"/>
                            <a:pt x="305" y="1928"/>
                            <a:pt x="241" y="1839"/>
                          </a:cubicBezTo>
                          <a:cubicBezTo>
                            <a:pt x="178" y="1744"/>
                            <a:pt x="153" y="1617"/>
                            <a:pt x="178" y="1484"/>
                          </a:cubicBezTo>
                          <a:cubicBezTo>
                            <a:pt x="197" y="1358"/>
                            <a:pt x="260" y="1231"/>
                            <a:pt x="317" y="1104"/>
                          </a:cubicBezTo>
                          <a:lnTo>
                            <a:pt x="799" y="64"/>
                          </a:lnTo>
                          <a:lnTo>
                            <a:pt x="666" y="1"/>
                          </a:lnTo>
                          <a:close/>
                        </a:path>
                      </a:pathLst>
                    </a:custGeom>
                    <a:solidFill>
                      <a:srgbClr val="C167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85;p20">
                      <a:extLst>
                        <a:ext uri="{FF2B5EF4-FFF2-40B4-BE49-F238E27FC236}">
                          <a16:creationId xmlns:a16="http://schemas.microsoft.com/office/drawing/2014/main" id="{FBDFDC8B-6EB9-B38B-A49F-1B355493E943}"/>
                        </a:ext>
                      </a:extLst>
                    </p:cNvPr>
                    <p:cNvSpPr/>
                    <p:nvPr/>
                  </p:nvSpPr>
                  <p:spPr>
                    <a:xfrm>
                      <a:off x="8435470" y="2320988"/>
                      <a:ext cx="26915" cy="38421"/>
                    </a:xfrm>
                    <a:custGeom>
                      <a:avLst/>
                      <a:gdLst/>
                      <a:ahLst/>
                      <a:cxnLst/>
                      <a:rect l="l" t="t" r="r" b="b"/>
                      <a:pathLst>
                        <a:path w="400" h="571" extrusionOk="0">
                          <a:moveTo>
                            <a:pt x="197" y="0"/>
                          </a:moveTo>
                          <a:cubicBezTo>
                            <a:pt x="89" y="0"/>
                            <a:pt x="0" y="127"/>
                            <a:pt x="0" y="285"/>
                          </a:cubicBezTo>
                          <a:cubicBezTo>
                            <a:pt x="0" y="444"/>
                            <a:pt x="89" y="571"/>
                            <a:pt x="197" y="571"/>
                          </a:cubicBezTo>
                          <a:cubicBezTo>
                            <a:pt x="311" y="571"/>
                            <a:pt x="400" y="444"/>
                            <a:pt x="400" y="285"/>
                          </a:cubicBezTo>
                          <a:cubicBezTo>
                            <a:pt x="400" y="133"/>
                            <a:pt x="311" y="6"/>
                            <a:pt x="197" y="0"/>
                          </a:cubicBezTo>
                          <a:close/>
                        </a:path>
                      </a:pathLst>
                    </a:custGeom>
                    <a:solidFill>
                      <a:srgbClr val="5B33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86;p20">
                      <a:extLst>
                        <a:ext uri="{FF2B5EF4-FFF2-40B4-BE49-F238E27FC236}">
                          <a16:creationId xmlns:a16="http://schemas.microsoft.com/office/drawing/2014/main" id="{0F6FE272-2C08-86EA-D887-228FD79D08D7}"/>
                        </a:ext>
                      </a:extLst>
                    </p:cNvPr>
                    <p:cNvSpPr/>
                    <p:nvPr/>
                  </p:nvSpPr>
                  <p:spPr>
                    <a:xfrm>
                      <a:off x="8204672" y="2291112"/>
                      <a:ext cx="26511" cy="38421"/>
                    </a:xfrm>
                    <a:custGeom>
                      <a:avLst/>
                      <a:gdLst/>
                      <a:ahLst/>
                      <a:cxnLst/>
                      <a:rect l="l" t="t" r="r" b="b"/>
                      <a:pathLst>
                        <a:path w="394" h="571" extrusionOk="0">
                          <a:moveTo>
                            <a:pt x="197" y="0"/>
                          </a:moveTo>
                          <a:cubicBezTo>
                            <a:pt x="83" y="0"/>
                            <a:pt x="0" y="127"/>
                            <a:pt x="0" y="286"/>
                          </a:cubicBezTo>
                          <a:cubicBezTo>
                            <a:pt x="0" y="444"/>
                            <a:pt x="83" y="571"/>
                            <a:pt x="197" y="571"/>
                          </a:cubicBezTo>
                          <a:cubicBezTo>
                            <a:pt x="311" y="571"/>
                            <a:pt x="394" y="444"/>
                            <a:pt x="394" y="286"/>
                          </a:cubicBezTo>
                          <a:cubicBezTo>
                            <a:pt x="394" y="127"/>
                            <a:pt x="311" y="0"/>
                            <a:pt x="197" y="0"/>
                          </a:cubicBezTo>
                          <a:close/>
                        </a:path>
                      </a:pathLst>
                    </a:custGeom>
                    <a:solidFill>
                      <a:srgbClr val="5B33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87;p20">
                      <a:extLst>
                        <a:ext uri="{FF2B5EF4-FFF2-40B4-BE49-F238E27FC236}">
                          <a16:creationId xmlns:a16="http://schemas.microsoft.com/office/drawing/2014/main" id="{EE9F6647-6763-6096-CA8A-0A0B5AF67D6E}"/>
                        </a:ext>
                      </a:extLst>
                    </p:cNvPr>
                    <p:cNvSpPr/>
                    <p:nvPr/>
                  </p:nvSpPr>
                  <p:spPr>
                    <a:xfrm>
                      <a:off x="8172239" y="2226179"/>
                      <a:ext cx="89627" cy="18033"/>
                    </a:xfrm>
                    <a:custGeom>
                      <a:avLst/>
                      <a:gdLst/>
                      <a:ahLst/>
                      <a:cxnLst/>
                      <a:rect l="l" t="t" r="r" b="b"/>
                      <a:pathLst>
                        <a:path w="1332" h="268" extrusionOk="0">
                          <a:moveTo>
                            <a:pt x="613" y="0"/>
                          </a:moveTo>
                          <a:cubicBezTo>
                            <a:pt x="391" y="0"/>
                            <a:pt x="164" y="66"/>
                            <a:pt x="1" y="224"/>
                          </a:cubicBezTo>
                          <a:cubicBezTo>
                            <a:pt x="169" y="205"/>
                            <a:pt x="327" y="190"/>
                            <a:pt x="483" y="190"/>
                          </a:cubicBezTo>
                          <a:cubicBezTo>
                            <a:pt x="544" y="190"/>
                            <a:pt x="605" y="193"/>
                            <a:pt x="666" y="198"/>
                          </a:cubicBezTo>
                          <a:cubicBezTo>
                            <a:pt x="888" y="198"/>
                            <a:pt x="1091" y="236"/>
                            <a:pt x="1332" y="268"/>
                          </a:cubicBezTo>
                          <a:cubicBezTo>
                            <a:pt x="1161" y="90"/>
                            <a:pt x="920" y="8"/>
                            <a:pt x="673" y="2"/>
                          </a:cubicBezTo>
                          <a:cubicBezTo>
                            <a:pt x="653" y="1"/>
                            <a:pt x="633" y="0"/>
                            <a:pt x="613" y="0"/>
                          </a:cubicBezTo>
                          <a:close/>
                        </a:path>
                      </a:pathLst>
                    </a:custGeom>
                    <a:solidFill>
                      <a:srgbClr val="1E171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88;p20">
                      <a:extLst>
                        <a:ext uri="{FF2B5EF4-FFF2-40B4-BE49-F238E27FC236}">
                          <a16:creationId xmlns:a16="http://schemas.microsoft.com/office/drawing/2014/main" id="{A54C7006-0F61-90B2-D32E-DD1AB34C86C7}"/>
                        </a:ext>
                      </a:extLst>
                    </p:cNvPr>
                    <p:cNvSpPr/>
                    <p:nvPr/>
                  </p:nvSpPr>
                  <p:spPr>
                    <a:xfrm>
                      <a:off x="8412862" y="2259083"/>
                      <a:ext cx="98576" cy="31692"/>
                    </a:xfrm>
                    <a:custGeom>
                      <a:avLst/>
                      <a:gdLst/>
                      <a:ahLst/>
                      <a:cxnLst/>
                      <a:rect l="l" t="t" r="r" b="b"/>
                      <a:pathLst>
                        <a:path w="1465" h="471" extrusionOk="0">
                          <a:moveTo>
                            <a:pt x="566" y="1"/>
                          </a:moveTo>
                          <a:cubicBezTo>
                            <a:pt x="496" y="1"/>
                            <a:pt x="428" y="7"/>
                            <a:pt x="362" y="20"/>
                          </a:cubicBezTo>
                          <a:cubicBezTo>
                            <a:pt x="298" y="26"/>
                            <a:pt x="222" y="39"/>
                            <a:pt x="159" y="71"/>
                          </a:cubicBezTo>
                          <a:cubicBezTo>
                            <a:pt x="102" y="96"/>
                            <a:pt x="26" y="147"/>
                            <a:pt x="0" y="216"/>
                          </a:cubicBezTo>
                          <a:cubicBezTo>
                            <a:pt x="63" y="180"/>
                            <a:pt x="128" y="171"/>
                            <a:pt x="193" y="171"/>
                          </a:cubicBezTo>
                          <a:cubicBezTo>
                            <a:pt x="252" y="171"/>
                            <a:pt x="311" y="178"/>
                            <a:pt x="368" y="178"/>
                          </a:cubicBezTo>
                          <a:cubicBezTo>
                            <a:pt x="495" y="185"/>
                            <a:pt x="622" y="191"/>
                            <a:pt x="742" y="216"/>
                          </a:cubicBezTo>
                          <a:cubicBezTo>
                            <a:pt x="863" y="229"/>
                            <a:pt x="989" y="273"/>
                            <a:pt x="1103" y="312"/>
                          </a:cubicBezTo>
                          <a:cubicBezTo>
                            <a:pt x="1230" y="350"/>
                            <a:pt x="1351" y="400"/>
                            <a:pt x="1465" y="470"/>
                          </a:cubicBezTo>
                          <a:cubicBezTo>
                            <a:pt x="1401" y="343"/>
                            <a:pt x="1287" y="248"/>
                            <a:pt x="1167" y="178"/>
                          </a:cubicBezTo>
                          <a:cubicBezTo>
                            <a:pt x="1053" y="102"/>
                            <a:pt x="920" y="52"/>
                            <a:pt x="780" y="20"/>
                          </a:cubicBezTo>
                          <a:cubicBezTo>
                            <a:pt x="707" y="7"/>
                            <a:pt x="636" y="1"/>
                            <a:pt x="566" y="1"/>
                          </a:cubicBezTo>
                          <a:close/>
                        </a:path>
                      </a:pathLst>
                    </a:custGeom>
                    <a:solidFill>
                      <a:srgbClr val="1E171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89;p20">
                      <a:extLst>
                        <a:ext uri="{FF2B5EF4-FFF2-40B4-BE49-F238E27FC236}">
                          <a16:creationId xmlns:a16="http://schemas.microsoft.com/office/drawing/2014/main" id="{F7648A21-2340-2E35-AC7D-42B2566ACD53}"/>
                        </a:ext>
                      </a:extLst>
                    </p:cNvPr>
                    <p:cNvSpPr/>
                    <p:nvPr/>
                  </p:nvSpPr>
                  <p:spPr>
                    <a:xfrm>
                      <a:off x="8322426" y="2451056"/>
                      <a:ext cx="121656" cy="67489"/>
                    </a:xfrm>
                    <a:custGeom>
                      <a:avLst/>
                      <a:gdLst/>
                      <a:ahLst/>
                      <a:cxnLst/>
                      <a:rect l="l" t="t" r="r" b="b"/>
                      <a:pathLst>
                        <a:path w="1808" h="1003" extrusionOk="0">
                          <a:moveTo>
                            <a:pt x="1744" y="1"/>
                          </a:moveTo>
                          <a:cubicBezTo>
                            <a:pt x="1663" y="44"/>
                            <a:pt x="1592" y="59"/>
                            <a:pt x="1534" y="59"/>
                          </a:cubicBezTo>
                          <a:cubicBezTo>
                            <a:pt x="1523" y="59"/>
                            <a:pt x="1513" y="59"/>
                            <a:pt x="1503" y="58"/>
                          </a:cubicBezTo>
                          <a:lnTo>
                            <a:pt x="1452" y="52"/>
                          </a:lnTo>
                          <a:lnTo>
                            <a:pt x="1427" y="102"/>
                          </a:lnTo>
                          <a:cubicBezTo>
                            <a:pt x="1262" y="514"/>
                            <a:pt x="837" y="825"/>
                            <a:pt x="393" y="850"/>
                          </a:cubicBezTo>
                          <a:cubicBezTo>
                            <a:pt x="373" y="851"/>
                            <a:pt x="353" y="852"/>
                            <a:pt x="333" y="852"/>
                          </a:cubicBezTo>
                          <a:cubicBezTo>
                            <a:pt x="227" y="852"/>
                            <a:pt x="140" y="836"/>
                            <a:pt x="70" y="793"/>
                          </a:cubicBezTo>
                          <a:lnTo>
                            <a:pt x="0" y="926"/>
                          </a:lnTo>
                          <a:cubicBezTo>
                            <a:pt x="95" y="977"/>
                            <a:pt x="197" y="1003"/>
                            <a:pt x="336" y="1003"/>
                          </a:cubicBezTo>
                          <a:lnTo>
                            <a:pt x="412" y="1003"/>
                          </a:lnTo>
                          <a:cubicBezTo>
                            <a:pt x="894" y="971"/>
                            <a:pt x="1344" y="654"/>
                            <a:pt x="1547" y="210"/>
                          </a:cubicBezTo>
                          <a:cubicBezTo>
                            <a:pt x="1623" y="210"/>
                            <a:pt x="1706" y="185"/>
                            <a:pt x="1807" y="134"/>
                          </a:cubicBezTo>
                          <a:lnTo>
                            <a:pt x="1744" y="1"/>
                          </a:lnTo>
                          <a:close/>
                        </a:path>
                      </a:pathLst>
                    </a:custGeom>
                    <a:solidFill>
                      <a:srgbClr val="C167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90;p20">
                      <a:extLst>
                        <a:ext uri="{FF2B5EF4-FFF2-40B4-BE49-F238E27FC236}">
                          <a16:creationId xmlns:a16="http://schemas.microsoft.com/office/drawing/2014/main" id="{DC95F5AB-949C-28CD-85C1-F9311C7D4725}"/>
                        </a:ext>
                      </a:extLst>
                    </p:cNvPr>
                    <p:cNvSpPr/>
                    <p:nvPr/>
                  </p:nvSpPr>
                  <p:spPr>
                    <a:xfrm>
                      <a:off x="7707613" y="2707156"/>
                      <a:ext cx="426266" cy="868951"/>
                    </a:xfrm>
                    <a:custGeom>
                      <a:avLst/>
                      <a:gdLst/>
                      <a:ahLst/>
                      <a:cxnLst/>
                      <a:rect l="l" t="t" r="r" b="b"/>
                      <a:pathLst>
                        <a:path w="6335" h="12914" extrusionOk="0">
                          <a:moveTo>
                            <a:pt x="5738" y="1"/>
                          </a:moveTo>
                          <a:cubicBezTo>
                            <a:pt x="5250" y="1"/>
                            <a:pt x="4542" y="91"/>
                            <a:pt x="3913" y="519"/>
                          </a:cubicBezTo>
                          <a:cubicBezTo>
                            <a:pt x="2829" y="1267"/>
                            <a:pt x="2379" y="1933"/>
                            <a:pt x="1770" y="4259"/>
                          </a:cubicBezTo>
                          <a:cubicBezTo>
                            <a:pt x="1155" y="6599"/>
                            <a:pt x="153" y="11462"/>
                            <a:pt x="71" y="12203"/>
                          </a:cubicBezTo>
                          <a:cubicBezTo>
                            <a:pt x="1" y="12887"/>
                            <a:pt x="1841" y="12914"/>
                            <a:pt x="2131" y="12914"/>
                          </a:cubicBezTo>
                          <a:cubicBezTo>
                            <a:pt x="2156" y="12914"/>
                            <a:pt x="2170" y="12913"/>
                            <a:pt x="2170" y="12913"/>
                          </a:cubicBezTo>
                          <a:lnTo>
                            <a:pt x="3926" y="12913"/>
                          </a:lnTo>
                          <a:lnTo>
                            <a:pt x="5517" y="3619"/>
                          </a:lnTo>
                          <a:lnTo>
                            <a:pt x="6335" y="50"/>
                          </a:lnTo>
                          <a:cubicBezTo>
                            <a:pt x="6335" y="50"/>
                            <a:pt x="6096" y="1"/>
                            <a:pt x="5738"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91;p20">
                      <a:extLst>
                        <a:ext uri="{FF2B5EF4-FFF2-40B4-BE49-F238E27FC236}">
                          <a16:creationId xmlns:a16="http://schemas.microsoft.com/office/drawing/2014/main" id="{B4B1344E-372E-CB37-9169-9E25270C2E20}"/>
                        </a:ext>
                      </a:extLst>
                    </p:cNvPr>
                    <p:cNvSpPr/>
                    <p:nvPr/>
                  </p:nvSpPr>
                  <p:spPr>
                    <a:xfrm>
                      <a:off x="7687224" y="3369878"/>
                      <a:ext cx="194999" cy="271572"/>
                    </a:xfrm>
                    <a:custGeom>
                      <a:avLst/>
                      <a:gdLst/>
                      <a:ahLst/>
                      <a:cxnLst/>
                      <a:rect l="l" t="t" r="r" b="b"/>
                      <a:pathLst>
                        <a:path w="2898" h="4036" extrusionOk="0">
                          <a:moveTo>
                            <a:pt x="2739" y="1"/>
                          </a:moveTo>
                          <a:cubicBezTo>
                            <a:pt x="1478" y="1"/>
                            <a:pt x="898" y="580"/>
                            <a:pt x="583" y="1086"/>
                          </a:cubicBezTo>
                          <a:cubicBezTo>
                            <a:pt x="25" y="1993"/>
                            <a:pt x="0" y="3312"/>
                            <a:pt x="25" y="3610"/>
                          </a:cubicBezTo>
                          <a:cubicBezTo>
                            <a:pt x="57" y="3901"/>
                            <a:pt x="507" y="4009"/>
                            <a:pt x="907" y="4034"/>
                          </a:cubicBezTo>
                          <a:cubicBezTo>
                            <a:pt x="915" y="4035"/>
                            <a:pt x="924" y="4035"/>
                            <a:pt x="933" y="4035"/>
                          </a:cubicBezTo>
                          <a:cubicBezTo>
                            <a:pt x="1366" y="4035"/>
                            <a:pt x="2897" y="3324"/>
                            <a:pt x="2897" y="3324"/>
                          </a:cubicBezTo>
                          <a:lnTo>
                            <a:pt x="2840" y="2"/>
                          </a:lnTo>
                          <a:cubicBezTo>
                            <a:pt x="2806" y="1"/>
                            <a:pt x="2773" y="1"/>
                            <a:pt x="2739"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92;p20">
                      <a:extLst>
                        <a:ext uri="{FF2B5EF4-FFF2-40B4-BE49-F238E27FC236}">
                          <a16:creationId xmlns:a16="http://schemas.microsoft.com/office/drawing/2014/main" id="{2F17DCCF-3F58-A8BC-BBB9-D0AA5D396E35}"/>
                        </a:ext>
                      </a:extLst>
                    </p:cNvPr>
                    <p:cNvSpPr/>
                    <p:nvPr/>
                  </p:nvSpPr>
                  <p:spPr>
                    <a:xfrm>
                      <a:off x="7814332" y="3332466"/>
                      <a:ext cx="118628" cy="212561"/>
                    </a:xfrm>
                    <a:custGeom>
                      <a:avLst/>
                      <a:gdLst/>
                      <a:ahLst/>
                      <a:cxnLst/>
                      <a:rect l="l" t="t" r="r" b="b"/>
                      <a:pathLst>
                        <a:path w="1763" h="3159" extrusionOk="0">
                          <a:moveTo>
                            <a:pt x="1072" y="0"/>
                          </a:moveTo>
                          <a:cubicBezTo>
                            <a:pt x="1072" y="0"/>
                            <a:pt x="0" y="882"/>
                            <a:pt x="19" y="1237"/>
                          </a:cubicBezTo>
                          <a:cubicBezTo>
                            <a:pt x="45" y="1598"/>
                            <a:pt x="172" y="2898"/>
                            <a:pt x="546" y="3088"/>
                          </a:cubicBezTo>
                          <a:cubicBezTo>
                            <a:pt x="649" y="3140"/>
                            <a:pt x="768" y="3159"/>
                            <a:pt x="886" y="3159"/>
                          </a:cubicBezTo>
                          <a:cubicBezTo>
                            <a:pt x="1201" y="3159"/>
                            <a:pt x="1509" y="3024"/>
                            <a:pt x="1509" y="3024"/>
                          </a:cubicBezTo>
                          <a:cubicBezTo>
                            <a:pt x="1509" y="3024"/>
                            <a:pt x="1763" y="1471"/>
                            <a:pt x="1744" y="1408"/>
                          </a:cubicBezTo>
                          <a:cubicBezTo>
                            <a:pt x="1718" y="1344"/>
                            <a:pt x="1072" y="0"/>
                            <a:pt x="1072" y="0"/>
                          </a:cubicBezTo>
                          <a:close/>
                        </a:path>
                      </a:pathLst>
                    </a:custGeom>
                    <a:solidFill>
                      <a:srgbClr val="E09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93;p20">
                      <a:extLst>
                        <a:ext uri="{FF2B5EF4-FFF2-40B4-BE49-F238E27FC236}">
                          <a16:creationId xmlns:a16="http://schemas.microsoft.com/office/drawing/2014/main" id="{0CD747BF-E876-E764-3DC2-51561CEB18D2}"/>
                        </a:ext>
                      </a:extLst>
                    </p:cNvPr>
                    <p:cNvSpPr/>
                    <p:nvPr/>
                  </p:nvSpPr>
                  <p:spPr>
                    <a:xfrm>
                      <a:off x="8627040" y="2705339"/>
                      <a:ext cx="392959" cy="1106678"/>
                    </a:xfrm>
                    <a:custGeom>
                      <a:avLst/>
                      <a:gdLst/>
                      <a:ahLst/>
                      <a:cxnLst/>
                      <a:rect l="l" t="t" r="r" b="b"/>
                      <a:pathLst>
                        <a:path w="5840" h="16447" extrusionOk="0">
                          <a:moveTo>
                            <a:pt x="469" y="0"/>
                          </a:moveTo>
                          <a:lnTo>
                            <a:pt x="1820" y="11717"/>
                          </a:lnTo>
                          <a:lnTo>
                            <a:pt x="1135" y="11565"/>
                          </a:lnTo>
                          <a:cubicBezTo>
                            <a:pt x="894" y="12313"/>
                            <a:pt x="501" y="12959"/>
                            <a:pt x="0" y="13524"/>
                          </a:cubicBezTo>
                          <a:lnTo>
                            <a:pt x="3500" y="16383"/>
                          </a:lnTo>
                          <a:cubicBezTo>
                            <a:pt x="3500" y="16383"/>
                            <a:pt x="3767" y="16446"/>
                            <a:pt x="4147" y="16446"/>
                          </a:cubicBezTo>
                          <a:cubicBezTo>
                            <a:pt x="4380" y="16446"/>
                            <a:pt x="4656" y="16422"/>
                            <a:pt x="4939" y="16345"/>
                          </a:cubicBezTo>
                          <a:cubicBezTo>
                            <a:pt x="5674" y="16136"/>
                            <a:pt x="5839" y="14741"/>
                            <a:pt x="5839" y="13682"/>
                          </a:cubicBezTo>
                          <a:cubicBezTo>
                            <a:pt x="5833" y="12611"/>
                            <a:pt x="3842" y="2232"/>
                            <a:pt x="3462" y="1478"/>
                          </a:cubicBezTo>
                          <a:cubicBezTo>
                            <a:pt x="3119" y="793"/>
                            <a:pt x="1040" y="203"/>
                            <a:pt x="469"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94;p20">
                      <a:extLst>
                        <a:ext uri="{FF2B5EF4-FFF2-40B4-BE49-F238E27FC236}">
                          <a16:creationId xmlns:a16="http://schemas.microsoft.com/office/drawing/2014/main" id="{F348A742-D061-0645-4BB7-6B56AE42BBF1}"/>
                        </a:ext>
                      </a:extLst>
                    </p:cNvPr>
                    <p:cNvSpPr/>
                    <p:nvPr/>
                  </p:nvSpPr>
                  <p:spPr>
                    <a:xfrm>
                      <a:off x="8623609" y="3611039"/>
                      <a:ext cx="242370" cy="200113"/>
                    </a:xfrm>
                    <a:custGeom>
                      <a:avLst/>
                      <a:gdLst/>
                      <a:ahLst/>
                      <a:cxnLst/>
                      <a:rect l="l" t="t" r="r" b="b"/>
                      <a:pathLst>
                        <a:path w="3602" h="2974" extrusionOk="0">
                          <a:moveTo>
                            <a:pt x="95" y="0"/>
                          </a:moveTo>
                          <a:lnTo>
                            <a:pt x="0" y="114"/>
                          </a:lnTo>
                          <a:lnTo>
                            <a:pt x="3506" y="2974"/>
                          </a:lnTo>
                          <a:lnTo>
                            <a:pt x="3601" y="2860"/>
                          </a:lnTo>
                          <a:lnTo>
                            <a:pt x="95" y="0"/>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95;p20">
                      <a:extLst>
                        <a:ext uri="{FF2B5EF4-FFF2-40B4-BE49-F238E27FC236}">
                          <a16:creationId xmlns:a16="http://schemas.microsoft.com/office/drawing/2014/main" id="{EB8EAB24-00EA-E10D-C0F0-FEE3A1942ABC}"/>
                        </a:ext>
                      </a:extLst>
                    </p:cNvPr>
                    <p:cNvSpPr/>
                    <p:nvPr/>
                  </p:nvSpPr>
                  <p:spPr>
                    <a:xfrm>
                      <a:off x="8700788" y="3478347"/>
                      <a:ext cx="150657" cy="59819"/>
                    </a:xfrm>
                    <a:custGeom>
                      <a:avLst/>
                      <a:gdLst/>
                      <a:ahLst/>
                      <a:cxnLst/>
                      <a:rect l="l" t="t" r="r" b="b"/>
                      <a:pathLst>
                        <a:path w="2239" h="889" extrusionOk="0">
                          <a:moveTo>
                            <a:pt x="52" y="1"/>
                          </a:moveTo>
                          <a:lnTo>
                            <a:pt x="1" y="146"/>
                          </a:lnTo>
                          <a:lnTo>
                            <a:pt x="2194" y="888"/>
                          </a:lnTo>
                          <a:lnTo>
                            <a:pt x="2239" y="749"/>
                          </a:lnTo>
                          <a:lnTo>
                            <a:pt x="52" y="1"/>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96;p20">
                      <a:extLst>
                        <a:ext uri="{FF2B5EF4-FFF2-40B4-BE49-F238E27FC236}">
                          <a16:creationId xmlns:a16="http://schemas.microsoft.com/office/drawing/2014/main" id="{EC4C4A5F-C87B-56E7-6BF3-4C9B1CF64F83}"/>
                        </a:ext>
                      </a:extLst>
                    </p:cNvPr>
                    <p:cNvSpPr/>
                    <p:nvPr/>
                  </p:nvSpPr>
                  <p:spPr>
                    <a:xfrm>
                      <a:off x="8692714" y="3048307"/>
                      <a:ext cx="62376" cy="453114"/>
                    </a:xfrm>
                    <a:custGeom>
                      <a:avLst/>
                      <a:gdLst/>
                      <a:ahLst/>
                      <a:cxnLst/>
                      <a:rect l="l" t="t" r="r" b="b"/>
                      <a:pathLst>
                        <a:path w="927" h="6734" extrusionOk="0">
                          <a:moveTo>
                            <a:pt x="153" y="1"/>
                          </a:moveTo>
                          <a:lnTo>
                            <a:pt x="0" y="20"/>
                          </a:lnTo>
                          <a:lnTo>
                            <a:pt x="774" y="6734"/>
                          </a:lnTo>
                          <a:lnTo>
                            <a:pt x="926" y="6721"/>
                          </a:lnTo>
                          <a:lnTo>
                            <a:pt x="153" y="1"/>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97;p20">
                      <a:extLst>
                        <a:ext uri="{FF2B5EF4-FFF2-40B4-BE49-F238E27FC236}">
                          <a16:creationId xmlns:a16="http://schemas.microsoft.com/office/drawing/2014/main" id="{CE73306D-60BB-2AD4-DA8D-FFD05788BB20}"/>
                        </a:ext>
                      </a:extLst>
                    </p:cNvPr>
                    <p:cNvSpPr/>
                    <p:nvPr/>
                  </p:nvSpPr>
                  <p:spPr>
                    <a:xfrm>
                      <a:off x="7984975" y="2950605"/>
                      <a:ext cx="98576" cy="518450"/>
                    </a:xfrm>
                    <a:custGeom>
                      <a:avLst/>
                      <a:gdLst/>
                      <a:ahLst/>
                      <a:cxnLst/>
                      <a:rect l="l" t="t" r="r" b="b"/>
                      <a:pathLst>
                        <a:path w="1465" h="7705" extrusionOk="0">
                          <a:moveTo>
                            <a:pt x="1313" y="1"/>
                          </a:moveTo>
                          <a:lnTo>
                            <a:pt x="0" y="7679"/>
                          </a:lnTo>
                          <a:lnTo>
                            <a:pt x="146" y="7704"/>
                          </a:lnTo>
                          <a:lnTo>
                            <a:pt x="1465" y="26"/>
                          </a:lnTo>
                          <a:lnTo>
                            <a:pt x="1313" y="1"/>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98;p20">
                      <a:extLst>
                        <a:ext uri="{FF2B5EF4-FFF2-40B4-BE49-F238E27FC236}">
                          <a16:creationId xmlns:a16="http://schemas.microsoft.com/office/drawing/2014/main" id="{0D32FBC6-168F-3269-D1BD-44ED0E362CDB}"/>
                        </a:ext>
                      </a:extLst>
                    </p:cNvPr>
                    <p:cNvSpPr/>
                    <p:nvPr/>
                  </p:nvSpPr>
                  <p:spPr>
                    <a:xfrm>
                      <a:off x="8590772" y="3314500"/>
                      <a:ext cx="84109" cy="230056"/>
                    </a:xfrm>
                    <a:custGeom>
                      <a:avLst/>
                      <a:gdLst/>
                      <a:ahLst/>
                      <a:cxnLst/>
                      <a:rect l="l" t="t" r="r" b="b"/>
                      <a:pathLst>
                        <a:path w="1250" h="3419" extrusionOk="0">
                          <a:moveTo>
                            <a:pt x="159" y="1"/>
                          </a:moveTo>
                          <a:cubicBezTo>
                            <a:pt x="159" y="1"/>
                            <a:pt x="0" y="128"/>
                            <a:pt x="13" y="457"/>
                          </a:cubicBezTo>
                          <a:cubicBezTo>
                            <a:pt x="32" y="800"/>
                            <a:pt x="247" y="2157"/>
                            <a:pt x="247" y="2201"/>
                          </a:cubicBezTo>
                          <a:cubicBezTo>
                            <a:pt x="247" y="2258"/>
                            <a:pt x="799" y="3418"/>
                            <a:pt x="799" y="3418"/>
                          </a:cubicBezTo>
                          <a:lnTo>
                            <a:pt x="1249" y="2410"/>
                          </a:lnTo>
                          <a:cubicBezTo>
                            <a:pt x="1249" y="2410"/>
                            <a:pt x="1084" y="1909"/>
                            <a:pt x="995" y="1694"/>
                          </a:cubicBezTo>
                          <a:cubicBezTo>
                            <a:pt x="913" y="1485"/>
                            <a:pt x="159" y="1"/>
                            <a:pt x="159" y="1"/>
                          </a:cubicBezTo>
                          <a:close/>
                        </a:path>
                      </a:pathLst>
                    </a:custGeom>
                    <a:solidFill>
                      <a:srgbClr val="E09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99;p20">
                      <a:extLst>
                        <a:ext uri="{FF2B5EF4-FFF2-40B4-BE49-F238E27FC236}">
                          <a16:creationId xmlns:a16="http://schemas.microsoft.com/office/drawing/2014/main" id="{E4A8FA94-5084-6BB2-EA27-2ADABD415DB9}"/>
                        </a:ext>
                      </a:extLst>
                    </p:cNvPr>
                    <p:cNvSpPr/>
                    <p:nvPr/>
                  </p:nvSpPr>
                  <p:spPr>
                    <a:xfrm>
                      <a:off x="7732442" y="3106041"/>
                      <a:ext cx="179187" cy="294450"/>
                    </a:xfrm>
                    <a:custGeom>
                      <a:avLst/>
                      <a:gdLst/>
                      <a:ahLst/>
                      <a:cxnLst/>
                      <a:rect l="l" t="t" r="r" b="b"/>
                      <a:pathLst>
                        <a:path w="2663" h="4376" extrusionOk="0">
                          <a:moveTo>
                            <a:pt x="137" y="1"/>
                          </a:moveTo>
                          <a:cubicBezTo>
                            <a:pt x="116" y="1"/>
                            <a:pt x="94" y="6"/>
                            <a:pt x="76" y="18"/>
                          </a:cubicBezTo>
                          <a:cubicBezTo>
                            <a:pt x="19" y="49"/>
                            <a:pt x="0" y="119"/>
                            <a:pt x="32" y="176"/>
                          </a:cubicBezTo>
                          <a:lnTo>
                            <a:pt x="2428" y="4316"/>
                          </a:lnTo>
                          <a:cubicBezTo>
                            <a:pt x="2450" y="4355"/>
                            <a:pt x="2488" y="4376"/>
                            <a:pt x="2529" y="4376"/>
                          </a:cubicBezTo>
                          <a:cubicBezTo>
                            <a:pt x="2548" y="4376"/>
                            <a:pt x="2568" y="4371"/>
                            <a:pt x="2587" y="4361"/>
                          </a:cubicBezTo>
                          <a:cubicBezTo>
                            <a:pt x="2644" y="4329"/>
                            <a:pt x="2663" y="4253"/>
                            <a:pt x="2625" y="4202"/>
                          </a:cubicBezTo>
                          <a:lnTo>
                            <a:pt x="235" y="56"/>
                          </a:lnTo>
                          <a:cubicBezTo>
                            <a:pt x="214" y="19"/>
                            <a:pt x="176" y="1"/>
                            <a:pt x="137"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200;p20">
                      <a:extLst>
                        <a:ext uri="{FF2B5EF4-FFF2-40B4-BE49-F238E27FC236}">
                          <a16:creationId xmlns:a16="http://schemas.microsoft.com/office/drawing/2014/main" id="{DC867A37-14CE-E34B-AD45-D675A9B29A27}"/>
                        </a:ext>
                      </a:extLst>
                    </p:cNvPr>
                    <p:cNvSpPr/>
                    <p:nvPr/>
                  </p:nvSpPr>
                  <p:spPr>
                    <a:xfrm>
                      <a:off x="7836537" y="3068359"/>
                      <a:ext cx="837057" cy="545702"/>
                    </a:xfrm>
                    <a:custGeom>
                      <a:avLst/>
                      <a:gdLst/>
                      <a:ahLst/>
                      <a:cxnLst/>
                      <a:rect l="l" t="t" r="r" b="b"/>
                      <a:pathLst>
                        <a:path w="12440" h="8110" extrusionOk="0">
                          <a:moveTo>
                            <a:pt x="2022" y="1"/>
                          </a:moveTo>
                          <a:cubicBezTo>
                            <a:pt x="1636" y="1"/>
                            <a:pt x="1268" y="311"/>
                            <a:pt x="1205" y="692"/>
                          </a:cubicBezTo>
                          <a:lnTo>
                            <a:pt x="63" y="7425"/>
                          </a:lnTo>
                          <a:cubicBezTo>
                            <a:pt x="0" y="7805"/>
                            <a:pt x="266" y="8110"/>
                            <a:pt x="653" y="8110"/>
                          </a:cubicBezTo>
                          <a:lnTo>
                            <a:pt x="10417" y="8110"/>
                          </a:lnTo>
                          <a:cubicBezTo>
                            <a:pt x="10803" y="8110"/>
                            <a:pt x="11171" y="7805"/>
                            <a:pt x="11234" y="7419"/>
                          </a:cubicBezTo>
                          <a:lnTo>
                            <a:pt x="12376" y="692"/>
                          </a:lnTo>
                          <a:cubicBezTo>
                            <a:pt x="12439" y="311"/>
                            <a:pt x="12173" y="1"/>
                            <a:pt x="11786"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201;p20">
                      <a:extLst>
                        <a:ext uri="{FF2B5EF4-FFF2-40B4-BE49-F238E27FC236}">
                          <a16:creationId xmlns:a16="http://schemas.microsoft.com/office/drawing/2014/main" id="{9560AC45-DD3C-EA21-B2B2-AC83AD144A6B}"/>
                        </a:ext>
                      </a:extLst>
                    </p:cNvPr>
                    <p:cNvSpPr/>
                    <p:nvPr/>
                  </p:nvSpPr>
                  <p:spPr>
                    <a:xfrm>
                      <a:off x="8344160" y="3280116"/>
                      <a:ext cx="324258" cy="313492"/>
                    </a:xfrm>
                    <a:custGeom>
                      <a:avLst/>
                      <a:gdLst/>
                      <a:ahLst/>
                      <a:cxnLst/>
                      <a:rect l="l" t="t" r="r" b="b"/>
                      <a:pathLst>
                        <a:path w="4819" h="4659" extrusionOk="0">
                          <a:moveTo>
                            <a:pt x="1154" y="1"/>
                          </a:moveTo>
                          <a:cubicBezTo>
                            <a:pt x="1140" y="1"/>
                            <a:pt x="1130" y="4"/>
                            <a:pt x="1123" y="11"/>
                          </a:cubicBezTo>
                          <a:cubicBezTo>
                            <a:pt x="977" y="157"/>
                            <a:pt x="2467" y="2046"/>
                            <a:pt x="2467" y="2046"/>
                          </a:cubicBezTo>
                          <a:cubicBezTo>
                            <a:pt x="2467" y="2046"/>
                            <a:pt x="435" y="808"/>
                            <a:pt x="126" y="808"/>
                          </a:cubicBezTo>
                          <a:cubicBezTo>
                            <a:pt x="107" y="808"/>
                            <a:pt x="94" y="813"/>
                            <a:pt x="89" y="823"/>
                          </a:cubicBezTo>
                          <a:cubicBezTo>
                            <a:pt x="1" y="987"/>
                            <a:pt x="89" y="1247"/>
                            <a:pt x="89" y="1247"/>
                          </a:cubicBezTo>
                          <a:cubicBezTo>
                            <a:pt x="178" y="2452"/>
                            <a:pt x="1351" y="3371"/>
                            <a:pt x="1636" y="3568"/>
                          </a:cubicBezTo>
                          <a:cubicBezTo>
                            <a:pt x="1922" y="3771"/>
                            <a:pt x="3786" y="4658"/>
                            <a:pt x="3786" y="4658"/>
                          </a:cubicBezTo>
                          <a:lnTo>
                            <a:pt x="4819" y="3168"/>
                          </a:lnTo>
                          <a:lnTo>
                            <a:pt x="4134" y="2160"/>
                          </a:lnTo>
                          <a:cubicBezTo>
                            <a:pt x="4134" y="2160"/>
                            <a:pt x="3614" y="1786"/>
                            <a:pt x="3158" y="1469"/>
                          </a:cubicBezTo>
                          <a:cubicBezTo>
                            <a:pt x="2719" y="1175"/>
                            <a:pt x="1406" y="1"/>
                            <a:pt x="1154" y="1"/>
                          </a:cubicBezTo>
                          <a:close/>
                        </a:path>
                      </a:pathLst>
                    </a:custGeom>
                    <a:solidFill>
                      <a:srgbClr val="E09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202;p20">
                      <a:extLst>
                        <a:ext uri="{FF2B5EF4-FFF2-40B4-BE49-F238E27FC236}">
                          <a16:creationId xmlns:a16="http://schemas.microsoft.com/office/drawing/2014/main" id="{ECD61586-191B-45EC-4664-7720840B1F08}"/>
                        </a:ext>
                      </a:extLst>
                    </p:cNvPr>
                    <p:cNvSpPr/>
                    <p:nvPr/>
                  </p:nvSpPr>
                  <p:spPr>
                    <a:xfrm>
                      <a:off x="8585187" y="3476665"/>
                      <a:ext cx="118224" cy="138276"/>
                    </a:xfrm>
                    <a:custGeom>
                      <a:avLst/>
                      <a:gdLst/>
                      <a:ahLst/>
                      <a:cxnLst/>
                      <a:rect l="l" t="t" r="r" b="b"/>
                      <a:pathLst>
                        <a:path w="1757" h="2055" extrusionOk="0">
                          <a:moveTo>
                            <a:pt x="1332" y="0"/>
                          </a:moveTo>
                          <a:lnTo>
                            <a:pt x="1" y="1725"/>
                          </a:lnTo>
                          <a:lnTo>
                            <a:pt x="622" y="2054"/>
                          </a:lnTo>
                          <a:cubicBezTo>
                            <a:pt x="1123" y="1490"/>
                            <a:pt x="1516" y="831"/>
                            <a:pt x="1757" y="95"/>
                          </a:cubicBezTo>
                          <a:lnTo>
                            <a:pt x="1332" y="0"/>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203;p20">
                      <a:extLst>
                        <a:ext uri="{FF2B5EF4-FFF2-40B4-BE49-F238E27FC236}">
                          <a16:creationId xmlns:a16="http://schemas.microsoft.com/office/drawing/2014/main" id="{9483E379-E388-C224-3CF0-E2782D03CA01}"/>
                        </a:ext>
                      </a:extLst>
                    </p:cNvPr>
                    <p:cNvSpPr/>
                    <p:nvPr/>
                  </p:nvSpPr>
                  <p:spPr>
                    <a:xfrm>
                      <a:off x="8347121" y="3353325"/>
                      <a:ext cx="145139" cy="102883"/>
                    </a:xfrm>
                    <a:custGeom>
                      <a:avLst/>
                      <a:gdLst/>
                      <a:ahLst/>
                      <a:cxnLst/>
                      <a:rect l="l" t="t" r="r" b="b"/>
                      <a:pathLst>
                        <a:path w="2157" h="1529" extrusionOk="0">
                          <a:moveTo>
                            <a:pt x="64" y="1"/>
                          </a:moveTo>
                          <a:lnTo>
                            <a:pt x="1" y="83"/>
                          </a:lnTo>
                          <a:cubicBezTo>
                            <a:pt x="667" y="603"/>
                            <a:pt x="1377" y="1085"/>
                            <a:pt x="2100" y="1529"/>
                          </a:cubicBezTo>
                          <a:lnTo>
                            <a:pt x="2157" y="1446"/>
                          </a:lnTo>
                          <a:cubicBezTo>
                            <a:pt x="1434" y="1003"/>
                            <a:pt x="736" y="514"/>
                            <a:pt x="64" y="1"/>
                          </a:cubicBezTo>
                          <a:close/>
                        </a:path>
                      </a:pathLst>
                    </a:custGeom>
                    <a:solidFill>
                      <a:srgbClr val="C167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204;p20">
                      <a:extLst>
                        <a:ext uri="{FF2B5EF4-FFF2-40B4-BE49-F238E27FC236}">
                          <a16:creationId xmlns:a16="http://schemas.microsoft.com/office/drawing/2014/main" id="{7BA06276-A7BB-5C2F-19A3-50B7F30D63AB}"/>
                        </a:ext>
                      </a:extLst>
                    </p:cNvPr>
                    <p:cNvSpPr/>
                    <p:nvPr/>
                  </p:nvSpPr>
                  <p:spPr>
                    <a:xfrm>
                      <a:off x="8354388" y="3398139"/>
                      <a:ext cx="116946" cy="97769"/>
                    </a:xfrm>
                    <a:custGeom>
                      <a:avLst/>
                      <a:gdLst/>
                      <a:ahLst/>
                      <a:cxnLst/>
                      <a:rect l="l" t="t" r="r" b="b"/>
                      <a:pathLst>
                        <a:path w="1738" h="1453" extrusionOk="0">
                          <a:moveTo>
                            <a:pt x="70" y="1"/>
                          </a:moveTo>
                          <a:lnTo>
                            <a:pt x="1" y="70"/>
                          </a:lnTo>
                          <a:cubicBezTo>
                            <a:pt x="514" y="571"/>
                            <a:pt x="1079" y="1040"/>
                            <a:pt x="1675" y="1452"/>
                          </a:cubicBezTo>
                          <a:lnTo>
                            <a:pt x="1738" y="1370"/>
                          </a:lnTo>
                          <a:cubicBezTo>
                            <a:pt x="1148" y="958"/>
                            <a:pt x="590" y="501"/>
                            <a:pt x="70" y="1"/>
                          </a:cubicBezTo>
                          <a:close/>
                        </a:path>
                      </a:pathLst>
                    </a:custGeom>
                    <a:solidFill>
                      <a:srgbClr val="C167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205;p20">
                      <a:extLst>
                        <a:ext uri="{FF2B5EF4-FFF2-40B4-BE49-F238E27FC236}">
                          <a16:creationId xmlns:a16="http://schemas.microsoft.com/office/drawing/2014/main" id="{267A1879-D538-4674-C3AF-3E5CADA04E6A}"/>
                        </a:ext>
                      </a:extLst>
                    </p:cNvPr>
                    <p:cNvSpPr/>
                    <p:nvPr/>
                  </p:nvSpPr>
                  <p:spPr>
                    <a:xfrm>
                      <a:off x="8199154" y="1924189"/>
                      <a:ext cx="144668" cy="133633"/>
                    </a:xfrm>
                    <a:custGeom>
                      <a:avLst/>
                      <a:gdLst/>
                      <a:ahLst/>
                      <a:cxnLst/>
                      <a:rect l="l" t="t" r="r" b="b"/>
                      <a:pathLst>
                        <a:path w="2150" h="1986" extrusionOk="0">
                          <a:moveTo>
                            <a:pt x="2029" y="1"/>
                          </a:moveTo>
                          <a:cubicBezTo>
                            <a:pt x="1826" y="159"/>
                            <a:pt x="1560" y="261"/>
                            <a:pt x="1319" y="356"/>
                          </a:cubicBezTo>
                          <a:lnTo>
                            <a:pt x="1179" y="413"/>
                          </a:lnTo>
                          <a:cubicBezTo>
                            <a:pt x="862" y="534"/>
                            <a:pt x="545" y="692"/>
                            <a:pt x="323" y="958"/>
                          </a:cubicBezTo>
                          <a:cubicBezTo>
                            <a:pt x="108" y="1225"/>
                            <a:pt x="0" y="1668"/>
                            <a:pt x="222" y="1985"/>
                          </a:cubicBezTo>
                          <a:lnTo>
                            <a:pt x="380" y="1871"/>
                          </a:lnTo>
                          <a:cubicBezTo>
                            <a:pt x="222" y="1637"/>
                            <a:pt x="304" y="1294"/>
                            <a:pt x="476" y="1085"/>
                          </a:cubicBezTo>
                          <a:cubicBezTo>
                            <a:pt x="678" y="851"/>
                            <a:pt x="970" y="705"/>
                            <a:pt x="1255" y="597"/>
                          </a:cubicBezTo>
                          <a:lnTo>
                            <a:pt x="1388" y="540"/>
                          </a:lnTo>
                          <a:cubicBezTo>
                            <a:pt x="1648" y="445"/>
                            <a:pt x="1921" y="331"/>
                            <a:pt x="2149" y="159"/>
                          </a:cubicBezTo>
                          <a:lnTo>
                            <a:pt x="2029" y="1"/>
                          </a:lnTo>
                          <a:close/>
                        </a:path>
                      </a:pathLst>
                    </a:custGeom>
                    <a:solidFill>
                      <a:srgbClr val="49414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206;p20">
                    <a:extLst>
                      <a:ext uri="{FF2B5EF4-FFF2-40B4-BE49-F238E27FC236}">
                        <a16:creationId xmlns:a16="http://schemas.microsoft.com/office/drawing/2014/main" id="{A18564B2-1DD5-A22E-0BD0-ED5511B016A3}"/>
                      </a:ext>
                    </a:extLst>
                  </p:cNvPr>
                  <p:cNvGrpSpPr/>
                  <p:nvPr/>
                </p:nvGrpSpPr>
                <p:grpSpPr>
                  <a:xfrm>
                    <a:off x="5494925" y="1786944"/>
                    <a:ext cx="1927262" cy="1924365"/>
                    <a:chOff x="5825700" y="1980972"/>
                    <a:chExt cx="1927262" cy="1924365"/>
                  </a:xfrm>
                </p:grpSpPr>
                <p:sp>
                  <p:nvSpPr>
                    <p:cNvPr id="17" name="Google Shape;207;p20">
                      <a:extLst>
                        <a:ext uri="{FF2B5EF4-FFF2-40B4-BE49-F238E27FC236}">
                          <a16:creationId xmlns:a16="http://schemas.microsoft.com/office/drawing/2014/main" id="{5F0580A6-CE46-C13D-5C50-7DB7E0DA71EB}"/>
                        </a:ext>
                      </a:extLst>
                    </p:cNvPr>
                    <p:cNvSpPr/>
                    <p:nvPr/>
                  </p:nvSpPr>
                  <p:spPr>
                    <a:xfrm>
                      <a:off x="5943455" y="3741099"/>
                      <a:ext cx="27319" cy="163441"/>
                    </a:xfrm>
                    <a:custGeom>
                      <a:avLst/>
                      <a:gdLst/>
                      <a:ahLst/>
                      <a:cxnLst/>
                      <a:rect l="l" t="t" r="r" b="b"/>
                      <a:pathLst>
                        <a:path w="406" h="2429" fill="none" extrusionOk="0">
                          <a:moveTo>
                            <a:pt x="406" y="0"/>
                          </a:moveTo>
                          <a:lnTo>
                            <a:pt x="0" y="2428"/>
                          </a:lnTo>
                        </a:path>
                      </a:pathLst>
                    </a:custGeom>
                    <a:noFill/>
                    <a:ln w="2050" cap="flat" cmpd="sng">
                      <a:solidFill>
                        <a:srgbClr val="2C439B"/>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08;p20">
                      <a:extLst>
                        <a:ext uri="{FF2B5EF4-FFF2-40B4-BE49-F238E27FC236}">
                          <a16:creationId xmlns:a16="http://schemas.microsoft.com/office/drawing/2014/main" id="{18A236C9-181E-968A-A955-E657BE52D564}"/>
                        </a:ext>
                      </a:extLst>
                    </p:cNvPr>
                    <p:cNvSpPr/>
                    <p:nvPr/>
                  </p:nvSpPr>
                  <p:spPr>
                    <a:xfrm>
                      <a:off x="5971177" y="1980972"/>
                      <a:ext cx="964163" cy="1048676"/>
                    </a:xfrm>
                    <a:custGeom>
                      <a:avLst/>
                      <a:gdLst/>
                      <a:ahLst/>
                      <a:cxnLst/>
                      <a:rect l="l" t="t" r="r" b="b"/>
                      <a:pathLst>
                        <a:path w="14329" h="15585" extrusionOk="0">
                          <a:moveTo>
                            <a:pt x="5769" y="1"/>
                          </a:moveTo>
                          <a:cubicBezTo>
                            <a:pt x="5399" y="1"/>
                            <a:pt x="5023" y="120"/>
                            <a:pt x="4768" y="386"/>
                          </a:cubicBezTo>
                          <a:cubicBezTo>
                            <a:pt x="4070" y="1122"/>
                            <a:pt x="3531" y="1832"/>
                            <a:pt x="3132" y="2764"/>
                          </a:cubicBezTo>
                          <a:cubicBezTo>
                            <a:pt x="1978" y="5395"/>
                            <a:pt x="2105" y="8533"/>
                            <a:pt x="520" y="10929"/>
                          </a:cubicBezTo>
                          <a:cubicBezTo>
                            <a:pt x="361" y="11164"/>
                            <a:pt x="190" y="11405"/>
                            <a:pt x="95" y="11671"/>
                          </a:cubicBezTo>
                          <a:cubicBezTo>
                            <a:pt x="0" y="11944"/>
                            <a:pt x="6" y="12274"/>
                            <a:pt x="197" y="12489"/>
                          </a:cubicBezTo>
                          <a:cubicBezTo>
                            <a:pt x="343" y="12662"/>
                            <a:pt x="549" y="12725"/>
                            <a:pt x="773" y="12725"/>
                          </a:cubicBezTo>
                          <a:cubicBezTo>
                            <a:pt x="1043" y="12725"/>
                            <a:pt x="1339" y="12634"/>
                            <a:pt x="1591" y="12533"/>
                          </a:cubicBezTo>
                          <a:cubicBezTo>
                            <a:pt x="1750" y="12471"/>
                            <a:pt x="1913" y="12443"/>
                            <a:pt x="2078" y="12443"/>
                          </a:cubicBezTo>
                          <a:cubicBezTo>
                            <a:pt x="2666" y="12443"/>
                            <a:pt x="3276" y="12793"/>
                            <a:pt x="3766" y="13155"/>
                          </a:cubicBezTo>
                          <a:cubicBezTo>
                            <a:pt x="4387" y="13611"/>
                            <a:pt x="4895" y="14226"/>
                            <a:pt x="5516" y="14683"/>
                          </a:cubicBezTo>
                          <a:cubicBezTo>
                            <a:pt x="6106" y="15120"/>
                            <a:pt x="6797" y="15418"/>
                            <a:pt x="7519" y="15564"/>
                          </a:cubicBezTo>
                          <a:cubicBezTo>
                            <a:pt x="7586" y="15573"/>
                            <a:pt x="7655" y="15585"/>
                            <a:pt x="7723" y="15585"/>
                          </a:cubicBezTo>
                          <a:cubicBezTo>
                            <a:pt x="7753" y="15585"/>
                            <a:pt x="7782" y="15582"/>
                            <a:pt x="7811" y="15577"/>
                          </a:cubicBezTo>
                          <a:cubicBezTo>
                            <a:pt x="7912" y="15564"/>
                            <a:pt x="8008" y="15507"/>
                            <a:pt x="8096" y="15450"/>
                          </a:cubicBezTo>
                          <a:cubicBezTo>
                            <a:pt x="8464" y="15222"/>
                            <a:pt x="8984" y="14892"/>
                            <a:pt x="9358" y="14664"/>
                          </a:cubicBezTo>
                          <a:cubicBezTo>
                            <a:pt x="9472" y="14594"/>
                            <a:pt x="8838" y="13605"/>
                            <a:pt x="8819" y="13465"/>
                          </a:cubicBezTo>
                          <a:cubicBezTo>
                            <a:pt x="8781" y="12971"/>
                            <a:pt x="9358" y="12489"/>
                            <a:pt x="9713" y="12261"/>
                          </a:cubicBezTo>
                          <a:cubicBezTo>
                            <a:pt x="10201" y="11944"/>
                            <a:pt x="10753" y="11722"/>
                            <a:pt x="11159" y="11297"/>
                          </a:cubicBezTo>
                          <a:cubicBezTo>
                            <a:pt x="11634" y="10790"/>
                            <a:pt x="11818" y="10074"/>
                            <a:pt x="11869" y="9376"/>
                          </a:cubicBezTo>
                          <a:cubicBezTo>
                            <a:pt x="11926" y="8679"/>
                            <a:pt x="11888" y="7969"/>
                            <a:pt x="12014" y="7284"/>
                          </a:cubicBezTo>
                          <a:cubicBezTo>
                            <a:pt x="12110" y="6751"/>
                            <a:pt x="12306" y="6225"/>
                            <a:pt x="12610" y="5775"/>
                          </a:cubicBezTo>
                          <a:cubicBezTo>
                            <a:pt x="12801" y="5483"/>
                            <a:pt x="13187" y="4862"/>
                            <a:pt x="12972" y="4494"/>
                          </a:cubicBezTo>
                          <a:lnTo>
                            <a:pt x="12972" y="4494"/>
                          </a:lnTo>
                          <a:cubicBezTo>
                            <a:pt x="13162" y="4818"/>
                            <a:pt x="13149" y="5268"/>
                            <a:pt x="12959" y="5591"/>
                          </a:cubicBezTo>
                          <a:cubicBezTo>
                            <a:pt x="13701" y="5509"/>
                            <a:pt x="14329" y="4691"/>
                            <a:pt x="14202" y="3955"/>
                          </a:cubicBezTo>
                          <a:cubicBezTo>
                            <a:pt x="14164" y="3708"/>
                            <a:pt x="14043" y="3461"/>
                            <a:pt x="13834" y="3309"/>
                          </a:cubicBezTo>
                          <a:cubicBezTo>
                            <a:pt x="13688" y="3201"/>
                            <a:pt x="13498" y="3144"/>
                            <a:pt x="13314" y="3100"/>
                          </a:cubicBezTo>
                          <a:cubicBezTo>
                            <a:pt x="12173" y="2821"/>
                            <a:pt x="11602" y="2675"/>
                            <a:pt x="10518" y="2212"/>
                          </a:cubicBezTo>
                          <a:cubicBezTo>
                            <a:pt x="9333" y="1692"/>
                            <a:pt x="8267" y="893"/>
                            <a:pt x="7076" y="361"/>
                          </a:cubicBezTo>
                          <a:cubicBezTo>
                            <a:pt x="6701" y="196"/>
                            <a:pt x="6308" y="37"/>
                            <a:pt x="5903" y="6"/>
                          </a:cubicBezTo>
                          <a:cubicBezTo>
                            <a:pt x="5858" y="2"/>
                            <a:pt x="5814" y="1"/>
                            <a:pt x="5769" y="1"/>
                          </a:cubicBezTo>
                          <a:close/>
                        </a:path>
                      </a:pathLst>
                    </a:custGeom>
                    <a:solidFill>
                      <a:srgbClr val="270B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9;p20">
                      <a:extLst>
                        <a:ext uri="{FF2B5EF4-FFF2-40B4-BE49-F238E27FC236}">
                          <a16:creationId xmlns:a16="http://schemas.microsoft.com/office/drawing/2014/main" id="{91EAB4EB-C47C-8D6E-5066-ECC5C303C6B4}"/>
                        </a:ext>
                      </a:extLst>
                    </p:cNvPr>
                    <p:cNvSpPr/>
                    <p:nvPr/>
                  </p:nvSpPr>
                  <p:spPr>
                    <a:xfrm>
                      <a:off x="6277003" y="2467197"/>
                      <a:ext cx="159673" cy="257778"/>
                    </a:xfrm>
                    <a:custGeom>
                      <a:avLst/>
                      <a:gdLst/>
                      <a:ahLst/>
                      <a:cxnLst/>
                      <a:rect l="l" t="t" r="r" b="b"/>
                      <a:pathLst>
                        <a:path w="2373" h="3831" extrusionOk="0">
                          <a:moveTo>
                            <a:pt x="762" y="1"/>
                          </a:moveTo>
                          <a:lnTo>
                            <a:pt x="762" y="1"/>
                          </a:lnTo>
                          <a:cubicBezTo>
                            <a:pt x="1" y="1389"/>
                            <a:pt x="850" y="3418"/>
                            <a:pt x="2296" y="3830"/>
                          </a:cubicBezTo>
                          <a:cubicBezTo>
                            <a:pt x="2296" y="3805"/>
                            <a:pt x="2283" y="3780"/>
                            <a:pt x="2283" y="3754"/>
                          </a:cubicBezTo>
                          <a:cubicBezTo>
                            <a:pt x="2283" y="3146"/>
                            <a:pt x="2372" y="1928"/>
                            <a:pt x="2372" y="1928"/>
                          </a:cubicBezTo>
                          <a:lnTo>
                            <a:pt x="762" y="1"/>
                          </a:lnTo>
                          <a:close/>
                        </a:path>
                      </a:pathLst>
                    </a:custGeom>
                    <a:solidFill>
                      <a:srgbClr val="A8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10;p20">
                      <a:extLst>
                        <a:ext uri="{FF2B5EF4-FFF2-40B4-BE49-F238E27FC236}">
                          <a16:creationId xmlns:a16="http://schemas.microsoft.com/office/drawing/2014/main" id="{1C64DD7A-3F8A-3F1E-4D5F-20CDEA0DD94D}"/>
                        </a:ext>
                      </a:extLst>
                    </p:cNvPr>
                    <p:cNvSpPr/>
                    <p:nvPr/>
                  </p:nvSpPr>
                  <p:spPr>
                    <a:xfrm>
                      <a:off x="5941705" y="2788028"/>
                      <a:ext cx="699723" cy="1117309"/>
                    </a:xfrm>
                    <a:custGeom>
                      <a:avLst/>
                      <a:gdLst/>
                      <a:ahLst/>
                      <a:cxnLst/>
                      <a:rect l="l" t="t" r="r" b="b"/>
                      <a:pathLst>
                        <a:path w="10399" h="16605" extrusionOk="0">
                          <a:moveTo>
                            <a:pt x="3456" y="1"/>
                          </a:moveTo>
                          <a:lnTo>
                            <a:pt x="2175" y="508"/>
                          </a:lnTo>
                          <a:lnTo>
                            <a:pt x="1960" y="6429"/>
                          </a:lnTo>
                          <a:lnTo>
                            <a:pt x="1" y="16605"/>
                          </a:lnTo>
                          <a:lnTo>
                            <a:pt x="10113" y="16605"/>
                          </a:lnTo>
                          <a:cubicBezTo>
                            <a:pt x="10113" y="16599"/>
                            <a:pt x="10107" y="16580"/>
                            <a:pt x="10107" y="16573"/>
                          </a:cubicBezTo>
                          <a:cubicBezTo>
                            <a:pt x="9821" y="16440"/>
                            <a:pt x="9327" y="15977"/>
                            <a:pt x="8845" y="14329"/>
                          </a:cubicBezTo>
                          <a:cubicBezTo>
                            <a:pt x="8110" y="11812"/>
                            <a:pt x="8750" y="9777"/>
                            <a:pt x="9574" y="7691"/>
                          </a:cubicBezTo>
                          <a:cubicBezTo>
                            <a:pt x="10398" y="5599"/>
                            <a:pt x="9834" y="4166"/>
                            <a:pt x="8839" y="2644"/>
                          </a:cubicBezTo>
                          <a:cubicBezTo>
                            <a:pt x="8407" y="1991"/>
                            <a:pt x="8059" y="1332"/>
                            <a:pt x="7799" y="755"/>
                          </a:cubicBezTo>
                          <a:cubicBezTo>
                            <a:pt x="7754" y="1319"/>
                            <a:pt x="7596" y="1801"/>
                            <a:pt x="7120" y="2029"/>
                          </a:cubicBezTo>
                          <a:cubicBezTo>
                            <a:pt x="6786" y="2196"/>
                            <a:pt x="6460" y="2271"/>
                            <a:pt x="6148" y="2271"/>
                          </a:cubicBezTo>
                          <a:cubicBezTo>
                            <a:pt x="4932" y="2271"/>
                            <a:pt x="3925" y="1146"/>
                            <a:pt x="3456"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1;p20">
                      <a:extLst>
                        <a:ext uri="{FF2B5EF4-FFF2-40B4-BE49-F238E27FC236}">
                          <a16:creationId xmlns:a16="http://schemas.microsoft.com/office/drawing/2014/main" id="{EC73CDD0-ACBA-8AEF-55FE-CE7A547BF4EF}"/>
                        </a:ext>
                      </a:extLst>
                    </p:cNvPr>
                    <p:cNvSpPr/>
                    <p:nvPr/>
                  </p:nvSpPr>
                  <p:spPr>
                    <a:xfrm>
                      <a:off x="6422951" y="2742810"/>
                      <a:ext cx="85388" cy="151060"/>
                    </a:xfrm>
                    <a:custGeom>
                      <a:avLst/>
                      <a:gdLst/>
                      <a:ahLst/>
                      <a:cxnLst/>
                      <a:rect l="l" t="t" r="r" b="b"/>
                      <a:pathLst>
                        <a:path w="1269" h="2245" extrusionOk="0">
                          <a:moveTo>
                            <a:pt x="0" y="1"/>
                          </a:moveTo>
                          <a:cubicBezTo>
                            <a:pt x="0" y="1"/>
                            <a:pt x="178" y="952"/>
                            <a:pt x="425" y="2245"/>
                          </a:cubicBezTo>
                          <a:cubicBezTo>
                            <a:pt x="805" y="1833"/>
                            <a:pt x="1122" y="1395"/>
                            <a:pt x="1268" y="888"/>
                          </a:cubicBezTo>
                          <a:cubicBezTo>
                            <a:pt x="653" y="565"/>
                            <a:pt x="127" y="286"/>
                            <a:pt x="0" y="1"/>
                          </a:cubicBezTo>
                          <a:close/>
                        </a:path>
                      </a:pathLst>
                    </a:custGeom>
                    <a:solidFill>
                      <a:srgbClr val="C660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12;p20">
                      <a:extLst>
                        <a:ext uri="{FF2B5EF4-FFF2-40B4-BE49-F238E27FC236}">
                          <a16:creationId xmlns:a16="http://schemas.microsoft.com/office/drawing/2014/main" id="{14AF478A-3DFA-CAE7-19C7-892E03157461}"/>
                        </a:ext>
                      </a:extLst>
                    </p:cNvPr>
                    <p:cNvSpPr/>
                    <p:nvPr/>
                  </p:nvSpPr>
                  <p:spPr>
                    <a:xfrm>
                      <a:off x="6451952" y="2802091"/>
                      <a:ext cx="770038" cy="1035420"/>
                    </a:xfrm>
                    <a:custGeom>
                      <a:avLst/>
                      <a:gdLst/>
                      <a:ahLst/>
                      <a:cxnLst/>
                      <a:rect l="l" t="t" r="r" b="b"/>
                      <a:pathLst>
                        <a:path w="11444" h="15388" extrusionOk="0">
                          <a:moveTo>
                            <a:pt x="11444" y="14519"/>
                          </a:moveTo>
                          <a:lnTo>
                            <a:pt x="11444" y="14519"/>
                          </a:lnTo>
                          <a:lnTo>
                            <a:pt x="11444" y="14519"/>
                          </a:lnTo>
                          <a:cubicBezTo>
                            <a:pt x="11444" y="14519"/>
                            <a:pt x="11444" y="14519"/>
                            <a:pt x="11444" y="14519"/>
                          </a:cubicBezTo>
                          <a:close/>
                          <a:moveTo>
                            <a:pt x="844" y="1"/>
                          </a:moveTo>
                          <a:cubicBezTo>
                            <a:pt x="698" y="508"/>
                            <a:pt x="374" y="945"/>
                            <a:pt x="0" y="1351"/>
                          </a:cubicBezTo>
                          <a:cubicBezTo>
                            <a:pt x="507" y="4008"/>
                            <a:pt x="1281" y="8084"/>
                            <a:pt x="1249" y="8179"/>
                          </a:cubicBezTo>
                          <a:cubicBezTo>
                            <a:pt x="1199" y="8332"/>
                            <a:pt x="159" y="9853"/>
                            <a:pt x="159" y="9853"/>
                          </a:cubicBezTo>
                          <a:lnTo>
                            <a:pt x="653" y="14488"/>
                          </a:lnTo>
                          <a:lnTo>
                            <a:pt x="9314" y="15388"/>
                          </a:lnTo>
                          <a:lnTo>
                            <a:pt x="11444" y="14519"/>
                          </a:lnTo>
                          <a:lnTo>
                            <a:pt x="11444" y="14519"/>
                          </a:lnTo>
                          <a:cubicBezTo>
                            <a:pt x="11444" y="14519"/>
                            <a:pt x="11444" y="14519"/>
                            <a:pt x="11444" y="14519"/>
                          </a:cubicBezTo>
                          <a:cubicBezTo>
                            <a:pt x="11391" y="14519"/>
                            <a:pt x="4248" y="12813"/>
                            <a:pt x="4147" y="12567"/>
                          </a:cubicBezTo>
                          <a:cubicBezTo>
                            <a:pt x="4052" y="12319"/>
                            <a:pt x="3456" y="3152"/>
                            <a:pt x="2967" y="1776"/>
                          </a:cubicBezTo>
                          <a:cubicBezTo>
                            <a:pt x="2682" y="977"/>
                            <a:pt x="1680" y="445"/>
                            <a:pt x="844"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13;p20">
                      <a:extLst>
                        <a:ext uri="{FF2B5EF4-FFF2-40B4-BE49-F238E27FC236}">
                          <a16:creationId xmlns:a16="http://schemas.microsoft.com/office/drawing/2014/main" id="{8CF8A483-294A-3352-85A4-D157D990A7AE}"/>
                        </a:ext>
                      </a:extLst>
                    </p:cNvPr>
                    <p:cNvSpPr/>
                    <p:nvPr/>
                  </p:nvSpPr>
                  <p:spPr>
                    <a:xfrm>
                      <a:off x="7012935" y="3728718"/>
                      <a:ext cx="660023" cy="133566"/>
                    </a:xfrm>
                    <a:custGeom>
                      <a:avLst/>
                      <a:gdLst/>
                      <a:ahLst/>
                      <a:cxnLst/>
                      <a:rect l="l" t="t" r="r" b="b"/>
                      <a:pathLst>
                        <a:path w="9809" h="1985" extrusionOk="0">
                          <a:moveTo>
                            <a:pt x="9808" y="0"/>
                          </a:moveTo>
                          <a:lnTo>
                            <a:pt x="115" y="1389"/>
                          </a:lnTo>
                          <a:lnTo>
                            <a:pt x="0" y="1985"/>
                          </a:lnTo>
                          <a:lnTo>
                            <a:pt x="9060" y="685"/>
                          </a:lnTo>
                          <a:cubicBezTo>
                            <a:pt x="9415" y="628"/>
                            <a:pt x="9713" y="374"/>
                            <a:pt x="9796" y="19"/>
                          </a:cubicBezTo>
                          <a:lnTo>
                            <a:pt x="9808" y="0"/>
                          </a:lnTo>
                          <a:close/>
                        </a:path>
                      </a:pathLst>
                    </a:custGeom>
                    <a:solidFill>
                      <a:srgbClr val="BFB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14;p20">
                      <a:extLst>
                        <a:ext uri="{FF2B5EF4-FFF2-40B4-BE49-F238E27FC236}">
                          <a16:creationId xmlns:a16="http://schemas.microsoft.com/office/drawing/2014/main" id="{A6DC54B1-B647-43E1-FF52-75BD09875CFF}"/>
                        </a:ext>
                      </a:extLst>
                    </p:cNvPr>
                    <p:cNvSpPr/>
                    <p:nvPr/>
                  </p:nvSpPr>
                  <p:spPr>
                    <a:xfrm>
                      <a:off x="6683155" y="3802937"/>
                      <a:ext cx="338389" cy="59348"/>
                    </a:xfrm>
                    <a:custGeom>
                      <a:avLst/>
                      <a:gdLst/>
                      <a:ahLst/>
                      <a:cxnLst/>
                      <a:rect l="l" t="t" r="r" b="b"/>
                      <a:pathLst>
                        <a:path w="5029" h="882" extrusionOk="0">
                          <a:moveTo>
                            <a:pt x="1" y="0"/>
                          </a:moveTo>
                          <a:cubicBezTo>
                            <a:pt x="1" y="336"/>
                            <a:pt x="261" y="622"/>
                            <a:pt x="603" y="634"/>
                          </a:cubicBezTo>
                          <a:lnTo>
                            <a:pt x="5028" y="882"/>
                          </a:lnTo>
                          <a:lnTo>
                            <a:pt x="5028" y="279"/>
                          </a:lnTo>
                          <a:lnTo>
                            <a:pt x="1" y="0"/>
                          </a:lnTo>
                          <a:close/>
                        </a:path>
                      </a:pathLst>
                    </a:custGeom>
                    <a:solidFill>
                      <a:srgbClr val="D3CB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15;p20">
                      <a:extLst>
                        <a:ext uri="{FF2B5EF4-FFF2-40B4-BE49-F238E27FC236}">
                          <a16:creationId xmlns:a16="http://schemas.microsoft.com/office/drawing/2014/main" id="{9EF1B171-9798-6F62-EFC2-41416F8F19E1}"/>
                        </a:ext>
                      </a:extLst>
                    </p:cNvPr>
                    <p:cNvSpPr/>
                    <p:nvPr/>
                  </p:nvSpPr>
                  <p:spPr>
                    <a:xfrm>
                      <a:off x="6683155" y="3670648"/>
                      <a:ext cx="985493" cy="153685"/>
                    </a:xfrm>
                    <a:custGeom>
                      <a:avLst/>
                      <a:gdLst/>
                      <a:ahLst/>
                      <a:cxnLst/>
                      <a:rect l="l" t="t" r="r" b="b"/>
                      <a:pathLst>
                        <a:path w="14646" h="2284" extrusionOk="0">
                          <a:moveTo>
                            <a:pt x="6751" y="1"/>
                          </a:moveTo>
                          <a:cubicBezTo>
                            <a:pt x="6611" y="1"/>
                            <a:pt x="1" y="1966"/>
                            <a:pt x="1" y="1966"/>
                          </a:cubicBezTo>
                          <a:lnTo>
                            <a:pt x="5085" y="2283"/>
                          </a:lnTo>
                          <a:lnTo>
                            <a:pt x="14646" y="787"/>
                          </a:lnTo>
                          <a:cubicBezTo>
                            <a:pt x="14646" y="787"/>
                            <a:pt x="6816" y="26"/>
                            <a:pt x="6753" y="1"/>
                          </a:cubicBezTo>
                          <a:cubicBezTo>
                            <a:pt x="6752" y="1"/>
                            <a:pt x="6752" y="1"/>
                            <a:pt x="6751" y="1"/>
                          </a:cubicBezTo>
                          <a:close/>
                        </a:path>
                      </a:pathLst>
                    </a:custGeom>
                    <a:solidFill>
                      <a:srgbClr val="E5E1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16;p20">
                      <a:extLst>
                        <a:ext uri="{FF2B5EF4-FFF2-40B4-BE49-F238E27FC236}">
                          <a16:creationId xmlns:a16="http://schemas.microsoft.com/office/drawing/2014/main" id="{04D9B14A-C369-DD08-6001-2CAB9FF819BB}"/>
                        </a:ext>
                      </a:extLst>
                    </p:cNvPr>
                    <p:cNvSpPr/>
                    <p:nvPr/>
                  </p:nvSpPr>
                  <p:spPr>
                    <a:xfrm>
                      <a:off x="6205812" y="2162112"/>
                      <a:ext cx="550344" cy="522353"/>
                    </a:xfrm>
                    <a:custGeom>
                      <a:avLst/>
                      <a:gdLst/>
                      <a:ahLst/>
                      <a:cxnLst/>
                      <a:rect l="l" t="t" r="r" b="b"/>
                      <a:pathLst>
                        <a:path w="8179" h="7763" extrusionOk="0">
                          <a:moveTo>
                            <a:pt x="6426" y="0"/>
                          </a:moveTo>
                          <a:cubicBezTo>
                            <a:pt x="6242" y="0"/>
                            <a:pt x="6038" y="24"/>
                            <a:pt x="5814" y="78"/>
                          </a:cubicBezTo>
                          <a:cubicBezTo>
                            <a:pt x="4495" y="408"/>
                            <a:pt x="1230" y="2804"/>
                            <a:pt x="1230" y="2804"/>
                          </a:cubicBezTo>
                          <a:cubicBezTo>
                            <a:pt x="1230" y="2804"/>
                            <a:pt x="995" y="2333"/>
                            <a:pt x="710" y="2333"/>
                          </a:cubicBezTo>
                          <a:cubicBezTo>
                            <a:pt x="610" y="2333"/>
                            <a:pt x="504" y="2392"/>
                            <a:pt x="400" y="2551"/>
                          </a:cubicBezTo>
                          <a:cubicBezTo>
                            <a:pt x="0" y="3153"/>
                            <a:pt x="70" y="4053"/>
                            <a:pt x="894" y="4199"/>
                          </a:cubicBezTo>
                          <a:cubicBezTo>
                            <a:pt x="894" y="4199"/>
                            <a:pt x="1680" y="6494"/>
                            <a:pt x="3551" y="7388"/>
                          </a:cubicBezTo>
                          <a:cubicBezTo>
                            <a:pt x="4108" y="7655"/>
                            <a:pt x="4515" y="7763"/>
                            <a:pt x="4825" y="7763"/>
                          </a:cubicBezTo>
                          <a:cubicBezTo>
                            <a:pt x="5550" y="7763"/>
                            <a:pt x="5742" y="7174"/>
                            <a:pt x="6093" y="6671"/>
                          </a:cubicBezTo>
                          <a:cubicBezTo>
                            <a:pt x="6594" y="5961"/>
                            <a:pt x="6778" y="5778"/>
                            <a:pt x="6778" y="5778"/>
                          </a:cubicBezTo>
                          <a:cubicBezTo>
                            <a:pt x="6778" y="5778"/>
                            <a:pt x="7849" y="5632"/>
                            <a:pt x="7995" y="5067"/>
                          </a:cubicBezTo>
                          <a:cubicBezTo>
                            <a:pt x="8141" y="4497"/>
                            <a:pt x="7710" y="3882"/>
                            <a:pt x="7779" y="3305"/>
                          </a:cubicBezTo>
                          <a:cubicBezTo>
                            <a:pt x="7855" y="2734"/>
                            <a:pt x="8179" y="1695"/>
                            <a:pt x="7963" y="1086"/>
                          </a:cubicBezTo>
                          <a:cubicBezTo>
                            <a:pt x="7784" y="580"/>
                            <a:pt x="7334" y="0"/>
                            <a:pt x="6426" y="0"/>
                          </a:cubicBezTo>
                          <a:close/>
                        </a:path>
                      </a:pathLst>
                    </a:custGeom>
                    <a:solidFill>
                      <a:srgbClr val="C660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17;p20">
                      <a:extLst>
                        <a:ext uri="{FF2B5EF4-FFF2-40B4-BE49-F238E27FC236}">
                          <a16:creationId xmlns:a16="http://schemas.microsoft.com/office/drawing/2014/main" id="{AADB5A22-2EA4-507F-7C17-F9382CFBA06A}"/>
                        </a:ext>
                      </a:extLst>
                    </p:cNvPr>
                    <p:cNvSpPr/>
                    <p:nvPr/>
                  </p:nvSpPr>
                  <p:spPr>
                    <a:xfrm>
                      <a:off x="6249280" y="2099937"/>
                      <a:ext cx="419874" cy="268343"/>
                    </a:xfrm>
                    <a:custGeom>
                      <a:avLst/>
                      <a:gdLst/>
                      <a:ahLst/>
                      <a:cxnLst/>
                      <a:rect l="l" t="t" r="r" b="b"/>
                      <a:pathLst>
                        <a:path w="6240" h="3988" extrusionOk="0">
                          <a:moveTo>
                            <a:pt x="2759" y="0"/>
                          </a:moveTo>
                          <a:cubicBezTo>
                            <a:pt x="2759" y="0"/>
                            <a:pt x="1" y="1553"/>
                            <a:pt x="527" y="3627"/>
                          </a:cubicBezTo>
                          <a:cubicBezTo>
                            <a:pt x="590" y="3887"/>
                            <a:pt x="812" y="3944"/>
                            <a:pt x="1079" y="3982"/>
                          </a:cubicBezTo>
                          <a:cubicBezTo>
                            <a:pt x="1113" y="3986"/>
                            <a:pt x="1147" y="3988"/>
                            <a:pt x="1181" y="3988"/>
                          </a:cubicBezTo>
                          <a:cubicBezTo>
                            <a:pt x="1416" y="3988"/>
                            <a:pt x="1641" y="3897"/>
                            <a:pt x="1852" y="3791"/>
                          </a:cubicBezTo>
                          <a:cubicBezTo>
                            <a:pt x="3152" y="3132"/>
                            <a:pt x="5212" y="1256"/>
                            <a:pt x="6239" y="939"/>
                          </a:cubicBezTo>
                          <a:lnTo>
                            <a:pt x="2759" y="0"/>
                          </a:lnTo>
                          <a:close/>
                        </a:path>
                      </a:pathLst>
                    </a:custGeom>
                    <a:solidFill>
                      <a:srgbClr val="270B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18;p20">
                      <a:extLst>
                        <a:ext uri="{FF2B5EF4-FFF2-40B4-BE49-F238E27FC236}">
                          <a16:creationId xmlns:a16="http://schemas.microsoft.com/office/drawing/2014/main" id="{B264482E-8143-BBF9-25C7-FCCF65D2B3A5}"/>
                        </a:ext>
                      </a:extLst>
                    </p:cNvPr>
                    <p:cNvSpPr/>
                    <p:nvPr/>
                  </p:nvSpPr>
                  <p:spPr>
                    <a:xfrm>
                      <a:off x="6585923" y="2347558"/>
                      <a:ext cx="28193" cy="44410"/>
                    </a:xfrm>
                    <a:custGeom>
                      <a:avLst/>
                      <a:gdLst/>
                      <a:ahLst/>
                      <a:cxnLst/>
                      <a:rect l="l" t="t" r="r" b="b"/>
                      <a:pathLst>
                        <a:path w="419" h="660" extrusionOk="0">
                          <a:moveTo>
                            <a:pt x="262" y="1"/>
                          </a:moveTo>
                          <a:cubicBezTo>
                            <a:pt x="173" y="1"/>
                            <a:pt x="79" y="127"/>
                            <a:pt x="38" y="295"/>
                          </a:cubicBezTo>
                          <a:cubicBezTo>
                            <a:pt x="0" y="479"/>
                            <a:pt x="51" y="638"/>
                            <a:pt x="146" y="657"/>
                          </a:cubicBezTo>
                          <a:cubicBezTo>
                            <a:pt x="153" y="659"/>
                            <a:pt x="161" y="660"/>
                            <a:pt x="168" y="660"/>
                          </a:cubicBezTo>
                          <a:cubicBezTo>
                            <a:pt x="253" y="660"/>
                            <a:pt x="352" y="534"/>
                            <a:pt x="387" y="365"/>
                          </a:cubicBezTo>
                          <a:cubicBezTo>
                            <a:pt x="418" y="188"/>
                            <a:pt x="380" y="16"/>
                            <a:pt x="285" y="4"/>
                          </a:cubicBezTo>
                          <a:cubicBezTo>
                            <a:pt x="278" y="2"/>
                            <a:pt x="270" y="1"/>
                            <a:pt x="262" y="1"/>
                          </a:cubicBezTo>
                          <a:close/>
                        </a:path>
                      </a:pathLst>
                    </a:custGeom>
                    <a:solidFill>
                      <a:srgbClr val="1E171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19;p20">
                      <a:extLst>
                        <a:ext uri="{FF2B5EF4-FFF2-40B4-BE49-F238E27FC236}">
                          <a16:creationId xmlns:a16="http://schemas.microsoft.com/office/drawing/2014/main" id="{6A56372B-C408-95AE-3404-2BD58AF62E86}"/>
                        </a:ext>
                      </a:extLst>
                    </p:cNvPr>
                    <p:cNvSpPr/>
                    <p:nvPr/>
                  </p:nvSpPr>
                  <p:spPr>
                    <a:xfrm>
                      <a:off x="6576166" y="2278588"/>
                      <a:ext cx="63990" cy="22541"/>
                    </a:xfrm>
                    <a:custGeom>
                      <a:avLst/>
                      <a:gdLst/>
                      <a:ahLst/>
                      <a:cxnLst/>
                      <a:rect l="l" t="t" r="r" b="b"/>
                      <a:pathLst>
                        <a:path w="951" h="335" extrusionOk="0">
                          <a:moveTo>
                            <a:pt x="544" y="1"/>
                          </a:moveTo>
                          <a:cubicBezTo>
                            <a:pt x="401" y="1"/>
                            <a:pt x="258" y="31"/>
                            <a:pt x="126" y="84"/>
                          </a:cubicBezTo>
                          <a:cubicBezTo>
                            <a:pt x="0" y="135"/>
                            <a:pt x="34" y="326"/>
                            <a:pt x="154" y="326"/>
                          </a:cubicBezTo>
                          <a:cubicBezTo>
                            <a:pt x="167" y="326"/>
                            <a:pt x="181" y="324"/>
                            <a:pt x="196" y="319"/>
                          </a:cubicBezTo>
                          <a:cubicBezTo>
                            <a:pt x="282" y="296"/>
                            <a:pt x="362" y="286"/>
                            <a:pt x="441" y="286"/>
                          </a:cubicBezTo>
                          <a:cubicBezTo>
                            <a:pt x="543" y="286"/>
                            <a:pt x="643" y="303"/>
                            <a:pt x="754" y="331"/>
                          </a:cubicBezTo>
                          <a:cubicBezTo>
                            <a:pt x="764" y="333"/>
                            <a:pt x="775" y="334"/>
                            <a:pt x="785" y="334"/>
                          </a:cubicBezTo>
                          <a:cubicBezTo>
                            <a:pt x="838" y="334"/>
                            <a:pt x="887" y="308"/>
                            <a:pt x="919" y="255"/>
                          </a:cubicBezTo>
                          <a:cubicBezTo>
                            <a:pt x="938" y="236"/>
                            <a:pt x="938" y="211"/>
                            <a:pt x="944" y="186"/>
                          </a:cubicBezTo>
                          <a:cubicBezTo>
                            <a:pt x="950" y="122"/>
                            <a:pt x="900" y="59"/>
                            <a:pt x="836" y="46"/>
                          </a:cubicBezTo>
                          <a:cubicBezTo>
                            <a:pt x="741" y="15"/>
                            <a:pt x="643" y="1"/>
                            <a:pt x="544" y="1"/>
                          </a:cubicBezTo>
                          <a:close/>
                        </a:path>
                      </a:pathLst>
                    </a:custGeom>
                    <a:solidFill>
                      <a:srgbClr val="270B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0;p20">
                      <a:extLst>
                        <a:ext uri="{FF2B5EF4-FFF2-40B4-BE49-F238E27FC236}">
                          <a16:creationId xmlns:a16="http://schemas.microsoft.com/office/drawing/2014/main" id="{1CB72CD1-ED64-6534-4946-C8E843432BFD}"/>
                        </a:ext>
                      </a:extLst>
                    </p:cNvPr>
                    <p:cNvSpPr/>
                    <p:nvPr/>
                  </p:nvSpPr>
                  <p:spPr>
                    <a:xfrm>
                      <a:off x="6522336" y="2516721"/>
                      <a:ext cx="89627" cy="100729"/>
                    </a:xfrm>
                    <a:custGeom>
                      <a:avLst/>
                      <a:gdLst/>
                      <a:ahLst/>
                      <a:cxnLst/>
                      <a:rect l="l" t="t" r="r" b="b"/>
                      <a:pathLst>
                        <a:path w="1332" h="1497" fill="none" extrusionOk="0">
                          <a:moveTo>
                            <a:pt x="1332" y="1497"/>
                          </a:moveTo>
                          <a:cubicBezTo>
                            <a:pt x="1059" y="1446"/>
                            <a:pt x="254" y="1129"/>
                            <a:pt x="298" y="127"/>
                          </a:cubicBezTo>
                          <a:cubicBezTo>
                            <a:pt x="203" y="114"/>
                            <a:pt x="89" y="45"/>
                            <a:pt x="0" y="0"/>
                          </a:cubicBezTo>
                        </a:path>
                      </a:pathLst>
                    </a:custGeom>
                    <a:noFill/>
                    <a:ln w="2050" cap="flat" cmpd="sng">
                      <a:solidFill>
                        <a:srgbClr val="A84343"/>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1;p20">
                      <a:extLst>
                        <a:ext uri="{FF2B5EF4-FFF2-40B4-BE49-F238E27FC236}">
                          <a16:creationId xmlns:a16="http://schemas.microsoft.com/office/drawing/2014/main" id="{DD68B334-4BD8-5E86-852E-F8BB2A7C6D0A}"/>
                        </a:ext>
                      </a:extLst>
                    </p:cNvPr>
                    <p:cNvSpPr/>
                    <p:nvPr/>
                  </p:nvSpPr>
                  <p:spPr>
                    <a:xfrm>
                      <a:off x="6250155" y="2361016"/>
                      <a:ext cx="26915" cy="46092"/>
                    </a:xfrm>
                    <a:custGeom>
                      <a:avLst/>
                      <a:gdLst/>
                      <a:ahLst/>
                      <a:cxnLst/>
                      <a:rect l="l" t="t" r="r" b="b"/>
                      <a:pathLst>
                        <a:path w="400" h="685" fill="none" extrusionOk="0">
                          <a:moveTo>
                            <a:pt x="400" y="685"/>
                          </a:moveTo>
                          <a:cubicBezTo>
                            <a:pt x="368" y="412"/>
                            <a:pt x="222" y="159"/>
                            <a:pt x="0" y="0"/>
                          </a:cubicBezTo>
                        </a:path>
                      </a:pathLst>
                    </a:custGeom>
                    <a:noFill/>
                    <a:ln w="2050" cap="flat" cmpd="sng">
                      <a:solidFill>
                        <a:srgbClr val="A84343"/>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p20">
                      <a:extLst>
                        <a:ext uri="{FF2B5EF4-FFF2-40B4-BE49-F238E27FC236}">
                          <a16:creationId xmlns:a16="http://schemas.microsoft.com/office/drawing/2014/main" id="{88311E17-7716-49DE-DCFA-92B72E81F238}"/>
                        </a:ext>
                      </a:extLst>
                    </p:cNvPr>
                    <p:cNvSpPr/>
                    <p:nvPr/>
                  </p:nvSpPr>
                  <p:spPr>
                    <a:xfrm>
                      <a:off x="6681876" y="3660892"/>
                      <a:ext cx="376743" cy="168084"/>
                    </a:xfrm>
                    <a:custGeom>
                      <a:avLst/>
                      <a:gdLst/>
                      <a:ahLst/>
                      <a:cxnLst/>
                      <a:rect l="l" t="t" r="r" b="b"/>
                      <a:pathLst>
                        <a:path w="5599" h="2498" extrusionOk="0">
                          <a:moveTo>
                            <a:pt x="2722" y="0"/>
                          </a:moveTo>
                          <a:cubicBezTo>
                            <a:pt x="2683" y="0"/>
                            <a:pt x="2648" y="2"/>
                            <a:pt x="2619" y="7"/>
                          </a:cubicBezTo>
                          <a:cubicBezTo>
                            <a:pt x="2112" y="70"/>
                            <a:pt x="318" y="1275"/>
                            <a:pt x="318" y="1275"/>
                          </a:cubicBezTo>
                          <a:lnTo>
                            <a:pt x="1" y="1737"/>
                          </a:lnTo>
                          <a:lnTo>
                            <a:pt x="495" y="2492"/>
                          </a:lnTo>
                          <a:cubicBezTo>
                            <a:pt x="514" y="2496"/>
                            <a:pt x="535" y="2498"/>
                            <a:pt x="558" y="2498"/>
                          </a:cubicBezTo>
                          <a:cubicBezTo>
                            <a:pt x="897" y="2498"/>
                            <a:pt x="1609" y="2078"/>
                            <a:pt x="1871" y="1966"/>
                          </a:cubicBezTo>
                          <a:cubicBezTo>
                            <a:pt x="1955" y="1930"/>
                            <a:pt x="2231" y="1918"/>
                            <a:pt x="2570" y="1918"/>
                          </a:cubicBezTo>
                          <a:cubicBezTo>
                            <a:pt x="3324" y="1918"/>
                            <a:pt x="4394" y="1978"/>
                            <a:pt x="4394" y="1978"/>
                          </a:cubicBezTo>
                          <a:lnTo>
                            <a:pt x="5168" y="1509"/>
                          </a:lnTo>
                          <a:lnTo>
                            <a:pt x="5288" y="1008"/>
                          </a:lnTo>
                          <a:cubicBezTo>
                            <a:pt x="5288" y="1008"/>
                            <a:pt x="5599" y="710"/>
                            <a:pt x="5383" y="621"/>
                          </a:cubicBezTo>
                          <a:cubicBezTo>
                            <a:pt x="5180" y="550"/>
                            <a:pt x="3357" y="0"/>
                            <a:pt x="2722" y="0"/>
                          </a:cubicBezTo>
                          <a:close/>
                        </a:path>
                      </a:pathLst>
                    </a:custGeom>
                    <a:solidFill>
                      <a:srgbClr val="C660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3;p20">
                      <a:extLst>
                        <a:ext uri="{FF2B5EF4-FFF2-40B4-BE49-F238E27FC236}">
                          <a16:creationId xmlns:a16="http://schemas.microsoft.com/office/drawing/2014/main" id="{1117A78C-DFC5-3C55-7209-B6185A043DC2}"/>
                        </a:ext>
                      </a:extLst>
                    </p:cNvPr>
                    <p:cNvSpPr/>
                    <p:nvPr/>
                  </p:nvSpPr>
                  <p:spPr>
                    <a:xfrm>
                      <a:off x="5825700" y="2779482"/>
                      <a:ext cx="896741" cy="1048407"/>
                    </a:xfrm>
                    <a:custGeom>
                      <a:avLst/>
                      <a:gdLst/>
                      <a:ahLst/>
                      <a:cxnLst/>
                      <a:rect l="l" t="t" r="r" b="b"/>
                      <a:pathLst>
                        <a:path w="13327" h="15581" extrusionOk="0">
                          <a:moveTo>
                            <a:pt x="5617" y="1"/>
                          </a:moveTo>
                          <a:lnTo>
                            <a:pt x="5617" y="1"/>
                          </a:lnTo>
                          <a:cubicBezTo>
                            <a:pt x="5617" y="1"/>
                            <a:pt x="2872" y="711"/>
                            <a:pt x="2663" y="1167"/>
                          </a:cubicBezTo>
                          <a:cubicBezTo>
                            <a:pt x="2454" y="1630"/>
                            <a:pt x="203" y="9568"/>
                            <a:pt x="0" y="14266"/>
                          </a:cubicBezTo>
                          <a:cubicBezTo>
                            <a:pt x="0" y="14266"/>
                            <a:pt x="4633" y="15581"/>
                            <a:pt x="11569" y="15581"/>
                          </a:cubicBezTo>
                          <a:cubicBezTo>
                            <a:pt x="12140" y="15581"/>
                            <a:pt x="12726" y="15572"/>
                            <a:pt x="13327" y="15553"/>
                          </a:cubicBezTo>
                          <a:lnTo>
                            <a:pt x="13162" y="14361"/>
                          </a:lnTo>
                          <a:lnTo>
                            <a:pt x="3994" y="10823"/>
                          </a:lnTo>
                          <a:lnTo>
                            <a:pt x="5199" y="6455"/>
                          </a:lnTo>
                          <a:lnTo>
                            <a:pt x="5617" y="1"/>
                          </a:ln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4;p20">
                      <a:extLst>
                        <a:ext uri="{FF2B5EF4-FFF2-40B4-BE49-F238E27FC236}">
                          <a16:creationId xmlns:a16="http://schemas.microsoft.com/office/drawing/2014/main" id="{58B8E87C-50C6-3A99-00F7-9FC262BBAFD8}"/>
                        </a:ext>
                      </a:extLst>
                    </p:cNvPr>
                    <p:cNvSpPr/>
                    <p:nvPr/>
                  </p:nvSpPr>
                  <p:spPr>
                    <a:xfrm>
                      <a:off x="6094449" y="3213761"/>
                      <a:ext cx="616892" cy="532917"/>
                    </a:xfrm>
                    <a:custGeom>
                      <a:avLst/>
                      <a:gdLst/>
                      <a:ahLst/>
                      <a:cxnLst/>
                      <a:rect l="l" t="t" r="r" b="b"/>
                      <a:pathLst>
                        <a:path w="9168" h="7920" fill="none" extrusionOk="0">
                          <a:moveTo>
                            <a:pt x="9168" y="7920"/>
                          </a:moveTo>
                          <a:lnTo>
                            <a:pt x="0" y="4369"/>
                          </a:lnTo>
                          <a:lnTo>
                            <a:pt x="1205" y="1"/>
                          </a:lnTo>
                        </a:path>
                      </a:pathLst>
                    </a:custGeom>
                    <a:noFill/>
                    <a:ln w="2050" cap="flat" cmpd="sng">
                      <a:solidFill>
                        <a:srgbClr val="2C439B"/>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5;p20">
                      <a:extLst>
                        <a:ext uri="{FF2B5EF4-FFF2-40B4-BE49-F238E27FC236}">
                          <a16:creationId xmlns:a16="http://schemas.microsoft.com/office/drawing/2014/main" id="{6EA3E7EE-D71F-DDC3-E632-FB11713839EF}"/>
                        </a:ext>
                      </a:extLst>
                    </p:cNvPr>
                    <p:cNvSpPr/>
                    <p:nvPr/>
                  </p:nvSpPr>
                  <p:spPr>
                    <a:xfrm>
                      <a:off x="5825700" y="3739350"/>
                      <a:ext cx="896741" cy="103757"/>
                    </a:xfrm>
                    <a:custGeom>
                      <a:avLst/>
                      <a:gdLst/>
                      <a:ahLst/>
                      <a:cxnLst/>
                      <a:rect l="l" t="t" r="r" b="b"/>
                      <a:pathLst>
                        <a:path w="13327" h="1542" fill="none" extrusionOk="0">
                          <a:moveTo>
                            <a:pt x="0" y="1"/>
                          </a:moveTo>
                          <a:cubicBezTo>
                            <a:pt x="0" y="1"/>
                            <a:pt x="5427" y="1541"/>
                            <a:pt x="13327" y="1288"/>
                          </a:cubicBezTo>
                        </a:path>
                      </a:pathLst>
                    </a:custGeom>
                    <a:noFill/>
                    <a:ln w="2050" cap="flat" cmpd="sng">
                      <a:solidFill>
                        <a:srgbClr val="2C439B"/>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6;p20">
                      <a:extLst>
                        <a:ext uri="{FF2B5EF4-FFF2-40B4-BE49-F238E27FC236}">
                          <a16:creationId xmlns:a16="http://schemas.microsoft.com/office/drawing/2014/main" id="{B8B438D9-BAC2-E4D7-410F-CEEF7863D459}"/>
                        </a:ext>
                      </a:extLst>
                    </p:cNvPr>
                    <p:cNvSpPr/>
                    <p:nvPr/>
                  </p:nvSpPr>
                  <p:spPr>
                    <a:xfrm>
                      <a:off x="6174186" y="2418144"/>
                      <a:ext cx="292297" cy="522286"/>
                    </a:xfrm>
                    <a:custGeom>
                      <a:avLst/>
                      <a:gdLst/>
                      <a:ahLst/>
                      <a:cxnLst/>
                      <a:rect l="l" t="t" r="r" b="b"/>
                      <a:pathLst>
                        <a:path w="4344" h="7762" extrusionOk="0">
                          <a:moveTo>
                            <a:pt x="1681" y="1"/>
                          </a:moveTo>
                          <a:lnTo>
                            <a:pt x="812" y="5174"/>
                          </a:lnTo>
                          <a:lnTo>
                            <a:pt x="1" y="5491"/>
                          </a:lnTo>
                          <a:cubicBezTo>
                            <a:pt x="470" y="6641"/>
                            <a:pt x="1476" y="7762"/>
                            <a:pt x="2691" y="7762"/>
                          </a:cubicBezTo>
                          <a:cubicBezTo>
                            <a:pt x="3004" y="7762"/>
                            <a:pt x="3330" y="7688"/>
                            <a:pt x="3665" y="7520"/>
                          </a:cubicBezTo>
                          <a:cubicBezTo>
                            <a:pt x="4128" y="7285"/>
                            <a:pt x="4287" y="6810"/>
                            <a:pt x="4344" y="6246"/>
                          </a:cubicBezTo>
                          <a:cubicBezTo>
                            <a:pt x="4021" y="5517"/>
                            <a:pt x="3837" y="4908"/>
                            <a:pt x="3824" y="4547"/>
                          </a:cubicBezTo>
                          <a:cubicBezTo>
                            <a:pt x="2378" y="4147"/>
                            <a:pt x="1529" y="2118"/>
                            <a:pt x="2290" y="730"/>
                          </a:cubicBezTo>
                          <a:lnTo>
                            <a:pt x="1681" y="1"/>
                          </a:lnTo>
                          <a:close/>
                        </a:path>
                      </a:pathLst>
                    </a:custGeom>
                    <a:solidFill>
                      <a:srgbClr val="C660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7;p20">
                      <a:extLst>
                        <a:ext uri="{FF2B5EF4-FFF2-40B4-BE49-F238E27FC236}">
                          <a16:creationId xmlns:a16="http://schemas.microsoft.com/office/drawing/2014/main" id="{708240F1-A5D7-04A7-FC50-9B5EB0DB4ADA}"/>
                        </a:ext>
                      </a:extLst>
                    </p:cNvPr>
                    <p:cNvSpPr/>
                    <p:nvPr/>
                  </p:nvSpPr>
                  <p:spPr>
                    <a:xfrm>
                      <a:off x="6501005" y="2915135"/>
                      <a:ext cx="140429" cy="758196"/>
                    </a:xfrm>
                    <a:custGeom>
                      <a:avLst/>
                      <a:gdLst/>
                      <a:ahLst/>
                      <a:cxnLst/>
                      <a:rect l="l" t="t" r="r" b="b"/>
                      <a:pathLst>
                        <a:path w="2087" h="11268" fill="none" extrusionOk="0">
                          <a:moveTo>
                            <a:pt x="279" y="11267"/>
                          </a:moveTo>
                          <a:cubicBezTo>
                            <a:pt x="0" y="9264"/>
                            <a:pt x="565" y="7552"/>
                            <a:pt x="1262" y="5796"/>
                          </a:cubicBezTo>
                          <a:cubicBezTo>
                            <a:pt x="2086" y="3703"/>
                            <a:pt x="1522" y="2264"/>
                            <a:pt x="527" y="743"/>
                          </a:cubicBezTo>
                          <a:cubicBezTo>
                            <a:pt x="393" y="533"/>
                            <a:pt x="241" y="280"/>
                            <a:pt x="108" y="1"/>
                          </a:cubicBezTo>
                        </a:path>
                      </a:pathLst>
                    </a:custGeom>
                    <a:noFill/>
                    <a:ln w="2050" cap="flat" cmpd="sng">
                      <a:solidFill>
                        <a:srgbClr val="2C439B"/>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8;p20">
                      <a:extLst>
                        <a:ext uri="{FF2B5EF4-FFF2-40B4-BE49-F238E27FC236}">
                          <a16:creationId xmlns:a16="http://schemas.microsoft.com/office/drawing/2014/main" id="{D891C6DB-F365-ADE1-8D84-A5465E018BFC}"/>
                        </a:ext>
                      </a:extLst>
                    </p:cNvPr>
                    <p:cNvSpPr/>
                    <p:nvPr/>
                  </p:nvSpPr>
                  <p:spPr>
                    <a:xfrm>
                      <a:off x="6562843" y="3828978"/>
                      <a:ext cx="57262" cy="72536"/>
                    </a:xfrm>
                    <a:custGeom>
                      <a:avLst/>
                      <a:gdLst/>
                      <a:ahLst/>
                      <a:cxnLst/>
                      <a:rect l="l" t="t" r="r" b="b"/>
                      <a:pathLst>
                        <a:path w="851" h="1078" fill="none" extrusionOk="0">
                          <a:moveTo>
                            <a:pt x="850" y="1078"/>
                          </a:moveTo>
                          <a:cubicBezTo>
                            <a:pt x="825" y="1027"/>
                            <a:pt x="254" y="659"/>
                            <a:pt x="1" y="0"/>
                          </a:cubicBezTo>
                        </a:path>
                      </a:pathLst>
                    </a:custGeom>
                    <a:noFill/>
                    <a:ln w="2050" cap="flat" cmpd="sng">
                      <a:solidFill>
                        <a:srgbClr val="2C439B"/>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9;p20">
                      <a:extLst>
                        <a:ext uri="{FF2B5EF4-FFF2-40B4-BE49-F238E27FC236}">
                          <a16:creationId xmlns:a16="http://schemas.microsoft.com/office/drawing/2014/main" id="{D474D565-63B7-8C07-518C-C9BD915961AD}"/>
                        </a:ext>
                      </a:extLst>
                    </p:cNvPr>
                    <p:cNvSpPr/>
                    <p:nvPr/>
                  </p:nvSpPr>
                  <p:spPr>
                    <a:xfrm>
                      <a:off x="6864901" y="3717212"/>
                      <a:ext cx="189885" cy="28193"/>
                    </a:xfrm>
                    <a:custGeom>
                      <a:avLst/>
                      <a:gdLst/>
                      <a:ahLst/>
                      <a:cxnLst/>
                      <a:rect l="l" t="t" r="r" b="b"/>
                      <a:pathLst>
                        <a:path w="2822" h="419" fill="none" extrusionOk="0">
                          <a:moveTo>
                            <a:pt x="0" y="44"/>
                          </a:moveTo>
                          <a:cubicBezTo>
                            <a:pt x="96" y="0"/>
                            <a:pt x="1915" y="298"/>
                            <a:pt x="2822" y="418"/>
                          </a:cubicBezTo>
                        </a:path>
                      </a:pathLst>
                    </a:custGeom>
                    <a:noFill/>
                    <a:ln w="2050" cap="flat" cmpd="sng">
                      <a:solidFill>
                        <a:srgbClr val="A84343"/>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30;p20">
                      <a:extLst>
                        <a:ext uri="{FF2B5EF4-FFF2-40B4-BE49-F238E27FC236}">
                          <a16:creationId xmlns:a16="http://schemas.microsoft.com/office/drawing/2014/main" id="{FC364E07-533D-2D13-A04C-CBF9F72869D0}"/>
                        </a:ext>
                      </a:extLst>
                    </p:cNvPr>
                    <p:cNvSpPr/>
                    <p:nvPr/>
                  </p:nvSpPr>
                  <p:spPr>
                    <a:xfrm>
                      <a:off x="6848684" y="3760680"/>
                      <a:ext cx="158731" cy="8209"/>
                    </a:xfrm>
                    <a:custGeom>
                      <a:avLst/>
                      <a:gdLst/>
                      <a:ahLst/>
                      <a:cxnLst/>
                      <a:rect l="l" t="t" r="r" b="b"/>
                      <a:pathLst>
                        <a:path w="2359" h="122" fill="none" extrusionOk="0">
                          <a:moveTo>
                            <a:pt x="0" y="1"/>
                          </a:moveTo>
                          <a:cubicBezTo>
                            <a:pt x="787" y="13"/>
                            <a:pt x="1579" y="51"/>
                            <a:pt x="2359" y="121"/>
                          </a:cubicBezTo>
                        </a:path>
                      </a:pathLst>
                    </a:custGeom>
                    <a:noFill/>
                    <a:ln w="2050" cap="flat" cmpd="sng">
                      <a:solidFill>
                        <a:srgbClr val="A84343"/>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31;p20">
                      <a:extLst>
                        <a:ext uri="{FF2B5EF4-FFF2-40B4-BE49-F238E27FC236}">
                          <a16:creationId xmlns:a16="http://schemas.microsoft.com/office/drawing/2014/main" id="{BF0C6A7C-3D71-6140-155D-2575A96121B2}"/>
                        </a:ext>
                      </a:extLst>
                    </p:cNvPr>
                    <p:cNvSpPr/>
                    <p:nvPr/>
                  </p:nvSpPr>
                  <p:spPr>
                    <a:xfrm>
                      <a:off x="6894306" y="3681347"/>
                      <a:ext cx="172862" cy="41853"/>
                    </a:xfrm>
                    <a:custGeom>
                      <a:avLst/>
                      <a:gdLst/>
                      <a:ahLst/>
                      <a:cxnLst/>
                      <a:rect l="l" t="t" r="r" b="b"/>
                      <a:pathLst>
                        <a:path w="2569" h="622" fill="none" extrusionOk="0">
                          <a:moveTo>
                            <a:pt x="1" y="0"/>
                          </a:moveTo>
                          <a:cubicBezTo>
                            <a:pt x="863" y="191"/>
                            <a:pt x="1719" y="400"/>
                            <a:pt x="2569" y="622"/>
                          </a:cubicBezTo>
                        </a:path>
                      </a:pathLst>
                    </a:custGeom>
                    <a:noFill/>
                    <a:ln w="2050" cap="flat" cmpd="sng">
                      <a:solidFill>
                        <a:srgbClr val="A84343"/>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32;p20">
                      <a:extLst>
                        <a:ext uri="{FF2B5EF4-FFF2-40B4-BE49-F238E27FC236}">
                          <a16:creationId xmlns:a16="http://schemas.microsoft.com/office/drawing/2014/main" id="{7CADCEFE-E3DF-5828-C007-82E4F9117DF5}"/>
                        </a:ext>
                      </a:extLst>
                    </p:cNvPr>
                    <p:cNvSpPr/>
                    <p:nvPr/>
                  </p:nvSpPr>
                  <p:spPr>
                    <a:xfrm>
                      <a:off x="7021480" y="3036523"/>
                      <a:ext cx="731482" cy="792041"/>
                    </a:xfrm>
                    <a:custGeom>
                      <a:avLst/>
                      <a:gdLst/>
                      <a:ahLst/>
                      <a:cxnLst/>
                      <a:rect l="l" t="t" r="r" b="b"/>
                      <a:pathLst>
                        <a:path w="10871" h="11771" extrusionOk="0">
                          <a:moveTo>
                            <a:pt x="10498" y="0"/>
                          </a:moveTo>
                          <a:cubicBezTo>
                            <a:pt x="10482" y="0"/>
                            <a:pt x="10465" y="1"/>
                            <a:pt x="10449" y="4"/>
                          </a:cubicBezTo>
                          <a:lnTo>
                            <a:pt x="1566" y="1380"/>
                          </a:lnTo>
                          <a:cubicBezTo>
                            <a:pt x="1414" y="1405"/>
                            <a:pt x="1287" y="1532"/>
                            <a:pt x="1268" y="1684"/>
                          </a:cubicBezTo>
                          <a:lnTo>
                            <a:pt x="0" y="11771"/>
                          </a:lnTo>
                          <a:lnTo>
                            <a:pt x="9605" y="10281"/>
                          </a:lnTo>
                          <a:lnTo>
                            <a:pt x="10842" y="391"/>
                          </a:lnTo>
                          <a:cubicBezTo>
                            <a:pt x="10871" y="179"/>
                            <a:pt x="10704" y="0"/>
                            <a:pt x="10498"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33;p20">
                      <a:extLst>
                        <a:ext uri="{FF2B5EF4-FFF2-40B4-BE49-F238E27FC236}">
                          <a16:creationId xmlns:a16="http://schemas.microsoft.com/office/drawing/2014/main" id="{4E89A9D6-A220-22B4-CEAD-68EC8DA1AB75}"/>
                        </a:ext>
                      </a:extLst>
                    </p:cNvPr>
                    <p:cNvSpPr/>
                    <p:nvPr/>
                  </p:nvSpPr>
                  <p:spPr>
                    <a:xfrm>
                      <a:off x="7247569" y="3671792"/>
                      <a:ext cx="125424" cy="182080"/>
                    </a:xfrm>
                    <a:custGeom>
                      <a:avLst/>
                      <a:gdLst/>
                      <a:ahLst/>
                      <a:cxnLst/>
                      <a:rect l="l" t="t" r="r" b="b"/>
                      <a:pathLst>
                        <a:path w="1864" h="2706" extrusionOk="0">
                          <a:moveTo>
                            <a:pt x="664" y="1"/>
                          </a:moveTo>
                          <a:cubicBezTo>
                            <a:pt x="660" y="1"/>
                            <a:pt x="657" y="1"/>
                            <a:pt x="653" y="3"/>
                          </a:cubicBezTo>
                          <a:cubicBezTo>
                            <a:pt x="500" y="83"/>
                            <a:pt x="1" y="2706"/>
                            <a:pt x="138" y="2706"/>
                          </a:cubicBezTo>
                          <a:cubicBezTo>
                            <a:pt x="142" y="2706"/>
                            <a:pt x="147" y="2703"/>
                            <a:pt x="153" y="2698"/>
                          </a:cubicBezTo>
                          <a:cubicBezTo>
                            <a:pt x="172" y="2672"/>
                            <a:pt x="1826" y="2368"/>
                            <a:pt x="1839" y="2165"/>
                          </a:cubicBezTo>
                          <a:cubicBezTo>
                            <a:pt x="1864" y="1972"/>
                            <a:pt x="853" y="1"/>
                            <a:pt x="664" y="1"/>
                          </a:cubicBezTo>
                          <a:close/>
                        </a:path>
                      </a:pathLst>
                    </a:custGeom>
                    <a:solidFill>
                      <a:srgbClr val="C660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34;p20">
                      <a:extLst>
                        <a:ext uri="{FF2B5EF4-FFF2-40B4-BE49-F238E27FC236}">
                          <a16:creationId xmlns:a16="http://schemas.microsoft.com/office/drawing/2014/main" id="{D133A910-0AC7-05B8-29DF-63A13A2BF356}"/>
                        </a:ext>
                      </a:extLst>
                    </p:cNvPr>
                    <p:cNvSpPr/>
                    <p:nvPr/>
                  </p:nvSpPr>
                  <p:spPr>
                    <a:xfrm>
                      <a:off x="7338879" y="3697766"/>
                      <a:ext cx="69508" cy="121521"/>
                    </a:xfrm>
                    <a:custGeom>
                      <a:avLst/>
                      <a:gdLst/>
                      <a:ahLst/>
                      <a:cxnLst/>
                      <a:rect l="l" t="t" r="r" b="b"/>
                      <a:pathLst>
                        <a:path w="1033" h="1806" extrusionOk="0">
                          <a:moveTo>
                            <a:pt x="140" y="1"/>
                          </a:moveTo>
                          <a:cubicBezTo>
                            <a:pt x="132" y="1"/>
                            <a:pt x="126" y="4"/>
                            <a:pt x="121" y="10"/>
                          </a:cubicBezTo>
                          <a:cubicBezTo>
                            <a:pt x="0" y="156"/>
                            <a:pt x="482" y="1779"/>
                            <a:pt x="482" y="1779"/>
                          </a:cubicBezTo>
                          <a:cubicBezTo>
                            <a:pt x="482" y="1779"/>
                            <a:pt x="634" y="1806"/>
                            <a:pt x="776" y="1806"/>
                          </a:cubicBezTo>
                          <a:cubicBezTo>
                            <a:pt x="909" y="1806"/>
                            <a:pt x="1033" y="1782"/>
                            <a:pt x="1015" y="1690"/>
                          </a:cubicBezTo>
                          <a:cubicBezTo>
                            <a:pt x="948" y="1387"/>
                            <a:pt x="302" y="1"/>
                            <a:pt x="140" y="1"/>
                          </a:cubicBezTo>
                          <a:close/>
                        </a:path>
                      </a:pathLst>
                    </a:custGeom>
                    <a:solidFill>
                      <a:srgbClr val="C660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35;p20">
                      <a:extLst>
                        <a:ext uri="{FF2B5EF4-FFF2-40B4-BE49-F238E27FC236}">
                          <a16:creationId xmlns:a16="http://schemas.microsoft.com/office/drawing/2014/main" id="{1397842A-122C-A25A-E824-042CD663DCA6}"/>
                        </a:ext>
                      </a:extLst>
                    </p:cNvPr>
                    <p:cNvSpPr/>
                    <p:nvPr/>
                  </p:nvSpPr>
                  <p:spPr>
                    <a:xfrm>
                      <a:off x="7227921" y="3738004"/>
                      <a:ext cx="29943" cy="118762"/>
                    </a:xfrm>
                    <a:custGeom>
                      <a:avLst/>
                      <a:gdLst/>
                      <a:ahLst/>
                      <a:cxnLst/>
                      <a:rect l="l" t="t" r="r" b="b"/>
                      <a:pathLst>
                        <a:path w="445" h="1765" extrusionOk="0">
                          <a:moveTo>
                            <a:pt x="136" y="1"/>
                          </a:moveTo>
                          <a:cubicBezTo>
                            <a:pt x="130" y="1"/>
                            <a:pt x="126" y="7"/>
                            <a:pt x="121" y="21"/>
                          </a:cubicBezTo>
                          <a:cubicBezTo>
                            <a:pt x="39" y="268"/>
                            <a:pt x="1" y="1593"/>
                            <a:pt x="1" y="1714"/>
                          </a:cubicBezTo>
                          <a:cubicBezTo>
                            <a:pt x="1" y="1752"/>
                            <a:pt x="50" y="1764"/>
                            <a:pt x="116" y="1764"/>
                          </a:cubicBezTo>
                          <a:cubicBezTo>
                            <a:pt x="247" y="1764"/>
                            <a:pt x="445" y="1714"/>
                            <a:pt x="445" y="1714"/>
                          </a:cubicBezTo>
                          <a:cubicBezTo>
                            <a:pt x="445" y="1714"/>
                            <a:pt x="225" y="1"/>
                            <a:pt x="136" y="1"/>
                          </a:cubicBezTo>
                          <a:close/>
                        </a:path>
                      </a:pathLst>
                    </a:custGeom>
                    <a:solidFill>
                      <a:srgbClr val="C660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36;p20">
                      <a:extLst>
                        <a:ext uri="{FF2B5EF4-FFF2-40B4-BE49-F238E27FC236}">
                          <a16:creationId xmlns:a16="http://schemas.microsoft.com/office/drawing/2014/main" id="{A0CC8F65-0162-2969-5596-44B396442855}"/>
                        </a:ext>
                      </a:extLst>
                    </p:cNvPr>
                    <p:cNvSpPr/>
                    <p:nvPr/>
                  </p:nvSpPr>
                  <p:spPr>
                    <a:xfrm>
                      <a:off x="7324345" y="3366774"/>
                      <a:ext cx="172862" cy="168017"/>
                    </a:xfrm>
                    <a:custGeom>
                      <a:avLst/>
                      <a:gdLst/>
                      <a:ahLst/>
                      <a:cxnLst/>
                      <a:rect l="l" t="t" r="r" b="b"/>
                      <a:pathLst>
                        <a:path w="2569" h="2497" extrusionOk="0">
                          <a:moveTo>
                            <a:pt x="1489" y="1"/>
                          </a:moveTo>
                          <a:cubicBezTo>
                            <a:pt x="1423" y="1"/>
                            <a:pt x="1356" y="6"/>
                            <a:pt x="1288" y="16"/>
                          </a:cubicBezTo>
                          <a:cubicBezTo>
                            <a:pt x="571" y="130"/>
                            <a:pt x="1" y="732"/>
                            <a:pt x="1" y="1372"/>
                          </a:cubicBezTo>
                          <a:lnTo>
                            <a:pt x="1" y="1506"/>
                          </a:lnTo>
                          <a:cubicBezTo>
                            <a:pt x="1" y="2084"/>
                            <a:pt x="476" y="2496"/>
                            <a:pt x="1087" y="2496"/>
                          </a:cubicBezTo>
                          <a:cubicBezTo>
                            <a:pt x="1152" y="2496"/>
                            <a:pt x="1219" y="2492"/>
                            <a:pt x="1288" y="2482"/>
                          </a:cubicBezTo>
                          <a:cubicBezTo>
                            <a:pt x="1998" y="2380"/>
                            <a:pt x="2568" y="1778"/>
                            <a:pt x="2568" y="1125"/>
                          </a:cubicBezTo>
                          <a:lnTo>
                            <a:pt x="2568" y="992"/>
                          </a:lnTo>
                          <a:cubicBezTo>
                            <a:pt x="2568" y="414"/>
                            <a:pt x="2098" y="1"/>
                            <a:pt x="1489" y="1"/>
                          </a:cubicBezTo>
                          <a:close/>
                        </a:path>
                      </a:pathLst>
                    </a:custGeom>
                    <a:solidFill>
                      <a:srgbClr val="E5E1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37;p20">
                      <a:extLst>
                        <a:ext uri="{FF2B5EF4-FFF2-40B4-BE49-F238E27FC236}">
                          <a16:creationId xmlns:a16="http://schemas.microsoft.com/office/drawing/2014/main" id="{D8988F53-7D7A-1E48-9DE8-472467FB84BD}"/>
                        </a:ext>
                      </a:extLst>
                    </p:cNvPr>
                    <p:cNvSpPr/>
                    <p:nvPr/>
                  </p:nvSpPr>
                  <p:spPr>
                    <a:xfrm>
                      <a:off x="7289826" y="3681751"/>
                      <a:ext cx="25637" cy="154963"/>
                    </a:xfrm>
                    <a:custGeom>
                      <a:avLst/>
                      <a:gdLst/>
                      <a:ahLst/>
                      <a:cxnLst/>
                      <a:rect l="l" t="t" r="r" b="b"/>
                      <a:pathLst>
                        <a:path w="381" h="2303" fill="none" extrusionOk="0">
                          <a:moveTo>
                            <a:pt x="0" y="1"/>
                          </a:moveTo>
                          <a:cubicBezTo>
                            <a:pt x="57" y="781"/>
                            <a:pt x="184" y="1548"/>
                            <a:pt x="380" y="2302"/>
                          </a:cubicBezTo>
                        </a:path>
                      </a:pathLst>
                    </a:custGeom>
                    <a:noFill/>
                    <a:ln w="2050" cap="flat" cmpd="sng">
                      <a:solidFill>
                        <a:srgbClr val="A84343"/>
                      </a:solidFill>
                      <a:prstDash val="solid"/>
                      <a:miter lim="634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38;p20">
                      <a:extLst>
                        <a:ext uri="{FF2B5EF4-FFF2-40B4-BE49-F238E27FC236}">
                          <a16:creationId xmlns:a16="http://schemas.microsoft.com/office/drawing/2014/main" id="{00C6A875-C668-3A9F-B37D-D764D1BAAF9A}"/>
                        </a:ext>
                      </a:extLst>
                    </p:cNvPr>
                    <p:cNvSpPr/>
                    <p:nvPr/>
                  </p:nvSpPr>
                  <p:spPr>
                    <a:xfrm>
                      <a:off x="5992911" y="2439743"/>
                      <a:ext cx="400226" cy="728051"/>
                    </a:xfrm>
                    <a:custGeom>
                      <a:avLst/>
                      <a:gdLst/>
                      <a:ahLst/>
                      <a:cxnLst/>
                      <a:rect l="l" t="t" r="r" b="b"/>
                      <a:pathLst>
                        <a:path w="5948" h="10820" extrusionOk="0">
                          <a:moveTo>
                            <a:pt x="4052" y="1"/>
                          </a:moveTo>
                          <a:cubicBezTo>
                            <a:pt x="4008" y="1"/>
                            <a:pt x="3964" y="8"/>
                            <a:pt x="3919" y="22"/>
                          </a:cubicBezTo>
                          <a:lnTo>
                            <a:pt x="3037" y="688"/>
                          </a:lnTo>
                          <a:cubicBezTo>
                            <a:pt x="2784" y="1430"/>
                            <a:pt x="2365" y="2121"/>
                            <a:pt x="1826" y="2691"/>
                          </a:cubicBezTo>
                          <a:cubicBezTo>
                            <a:pt x="1452" y="3084"/>
                            <a:pt x="1021" y="3427"/>
                            <a:pt x="666" y="3833"/>
                          </a:cubicBezTo>
                          <a:cubicBezTo>
                            <a:pt x="311" y="4245"/>
                            <a:pt x="19" y="4745"/>
                            <a:pt x="7" y="5284"/>
                          </a:cubicBezTo>
                          <a:cubicBezTo>
                            <a:pt x="0" y="5462"/>
                            <a:pt x="38" y="5671"/>
                            <a:pt x="178" y="5798"/>
                          </a:cubicBezTo>
                          <a:cubicBezTo>
                            <a:pt x="324" y="5937"/>
                            <a:pt x="565" y="5956"/>
                            <a:pt x="768" y="5969"/>
                          </a:cubicBezTo>
                          <a:cubicBezTo>
                            <a:pt x="1966" y="6064"/>
                            <a:pt x="3177" y="6540"/>
                            <a:pt x="3957" y="7459"/>
                          </a:cubicBezTo>
                          <a:cubicBezTo>
                            <a:pt x="4730" y="8378"/>
                            <a:pt x="4984" y="9773"/>
                            <a:pt x="4400" y="10819"/>
                          </a:cubicBezTo>
                          <a:cubicBezTo>
                            <a:pt x="5345" y="10299"/>
                            <a:pt x="5947" y="9221"/>
                            <a:pt x="5903" y="8144"/>
                          </a:cubicBezTo>
                          <a:cubicBezTo>
                            <a:pt x="5865" y="7066"/>
                            <a:pt x="5237" y="6090"/>
                            <a:pt x="5041" y="5031"/>
                          </a:cubicBezTo>
                          <a:cubicBezTo>
                            <a:pt x="4762" y="3566"/>
                            <a:pt x="5294" y="1988"/>
                            <a:pt x="4730" y="612"/>
                          </a:cubicBezTo>
                          <a:cubicBezTo>
                            <a:pt x="4608" y="318"/>
                            <a:pt x="4351" y="1"/>
                            <a:pt x="4052" y="1"/>
                          </a:cubicBezTo>
                          <a:close/>
                        </a:path>
                      </a:pathLst>
                    </a:custGeom>
                    <a:solidFill>
                      <a:srgbClr val="270B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 name="Google Shape;239;p20">
                  <a:extLst>
                    <a:ext uri="{FF2B5EF4-FFF2-40B4-BE49-F238E27FC236}">
                      <a16:creationId xmlns:a16="http://schemas.microsoft.com/office/drawing/2014/main" id="{57E287BD-410E-4179-DA00-E26A8C7841DF}"/>
                    </a:ext>
                  </a:extLst>
                </p:cNvPr>
                <p:cNvSpPr/>
                <p:nvPr/>
              </p:nvSpPr>
              <p:spPr>
                <a:xfrm>
                  <a:off x="5514975" y="3686175"/>
                  <a:ext cx="3276600" cy="171600"/>
                </a:xfrm>
                <a:prstGeom prst="rect">
                  <a:avLst/>
                </a:pr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 name="Google Shape;240;p20">
                <a:extLst>
                  <a:ext uri="{FF2B5EF4-FFF2-40B4-BE49-F238E27FC236}">
                    <a16:creationId xmlns:a16="http://schemas.microsoft.com/office/drawing/2014/main" id="{F4160712-85F2-3FBB-8F81-D2CA9EB7DE33}"/>
                  </a:ext>
                </a:extLst>
              </p:cNvPr>
              <p:cNvSpPr/>
              <p:nvPr/>
            </p:nvSpPr>
            <p:spPr>
              <a:xfrm>
                <a:off x="5547800" y="3029975"/>
                <a:ext cx="3124200" cy="46500"/>
              </a:xfrm>
              <a:prstGeom prst="rect">
                <a:avLst/>
              </a:pr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241;p20">
              <a:extLst>
                <a:ext uri="{FF2B5EF4-FFF2-40B4-BE49-F238E27FC236}">
                  <a16:creationId xmlns:a16="http://schemas.microsoft.com/office/drawing/2014/main" id="{CB4ECF61-F1A8-0E8E-DF45-D7FA33B1FFEB}"/>
                </a:ext>
              </a:extLst>
            </p:cNvPr>
            <p:cNvGrpSpPr/>
            <p:nvPr/>
          </p:nvGrpSpPr>
          <p:grpSpPr>
            <a:xfrm>
              <a:off x="6558511" y="3349753"/>
              <a:ext cx="1102772" cy="1058188"/>
              <a:chOff x="-62890750" y="2296300"/>
              <a:chExt cx="330825" cy="317450"/>
            </a:xfrm>
          </p:grpSpPr>
          <p:sp>
            <p:nvSpPr>
              <p:cNvPr id="8" name="Google Shape;242;p20">
                <a:extLst>
                  <a:ext uri="{FF2B5EF4-FFF2-40B4-BE49-F238E27FC236}">
                    <a16:creationId xmlns:a16="http://schemas.microsoft.com/office/drawing/2014/main" id="{D79927CF-5E8E-7702-1AAF-71E6EB132586}"/>
                  </a:ext>
                </a:extLst>
              </p:cNvPr>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3;p20">
                <a:extLst>
                  <a:ext uri="{FF2B5EF4-FFF2-40B4-BE49-F238E27FC236}">
                    <a16:creationId xmlns:a16="http://schemas.microsoft.com/office/drawing/2014/main" id="{845D3EC6-4F0C-3677-2181-6052F74422F4}"/>
                  </a:ext>
                </a:extLst>
              </p:cNvPr>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18" name="组合 5">
            <a:extLst>
              <a:ext uri="{FF2B5EF4-FFF2-40B4-BE49-F238E27FC236}">
                <a16:creationId xmlns:a16="http://schemas.microsoft.com/office/drawing/2014/main" id="{BEB6349B-84DA-374F-AF87-24A1AC5E1A0E}"/>
              </a:ext>
            </a:extLst>
          </p:cNvPr>
          <p:cNvGrpSpPr>
            <a:grpSpLocks/>
          </p:cNvGrpSpPr>
          <p:nvPr/>
        </p:nvGrpSpPr>
        <p:grpSpPr bwMode="auto">
          <a:xfrm>
            <a:off x="4706930" y="1377725"/>
            <a:ext cx="3221414" cy="2612800"/>
            <a:chOff x="5664" y="1974"/>
            <a:chExt cx="8641" cy="6853"/>
          </a:xfrm>
        </p:grpSpPr>
        <p:pic>
          <p:nvPicPr>
            <p:cNvPr id="1619" name="图片 3" descr="D:\工作\ppt\1.8\5b30162743781782b2672bfe1ba762bf.png5b30162743781782b2672bfe1ba762bf">
              <a:extLst>
                <a:ext uri="{FF2B5EF4-FFF2-40B4-BE49-F238E27FC236}">
                  <a16:creationId xmlns:a16="http://schemas.microsoft.com/office/drawing/2014/main" id="{FD0E5734-7387-2B30-C202-8EBC059CF8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0" name="文本框 4">
              <a:extLst>
                <a:ext uri="{FF2B5EF4-FFF2-40B4-BE49-F238E27FC236}">
                  <a16:creationId xmlns:a16="http://schemas.microsoft.com/office/drawing/2014/main" id="{8E88CA8C-63E4-64DE-AD8C-13803E401BD3}"/>
                </a:ext>
              </a:extLst>
            </p:cNvPr>
            <p:cNvSpPr txBox="1"/>
            <p:nvPr/>
          </p:nvSpPr>
          <p:spPr>
            <a:xfrm>
              <a:off x="6609" y="3990"/>
              <a:ext cx="6875" cy="3730"/>
            </a:xfrm>
            <a:prstGeom prst="rect">
              <a:avLst/>
            </a:prstGeom>
            <a:noFill/>
          </p:spPr>
          <p:txBody>
            <a:bodyPr wrap="square">
              <a:spAutoFit/>
            </a:bodyPr>
            <a:lstStyle/>
            <a:p>
              <a:pPr algn="just">
                <a:lnSpc>
                  <a:spcPct val="150000"/>
                </a:lnSpc>
                <a:tabLst>
                  <a:tab pos="90170" algn="l"/>
                  <a:tab pos="180340" algn="l"/>
                </a:tabLst>
              </a:pPr>
              <a:r>
                <a:rPr lang="en-US" sz="2000" i="1" kern="100">
                  <a:effectLst/>
                  <a:latin typeface="Times New Roman" panose="02020603050405020304" pitchFamily="18" charset="0"/>
                  <a:ea typeface="MS Mincho" panose="02020609040205080304" pitchFamily="49" charset="-128"/>
                  <a:cs typeface="Times New Roman" panose="02020603050405020304" pitchFamily="18" charset="0"/>
                </a:rPr>
                <a:t>Viết một đoạn văn trong đó có sử dụng biện pháp tu từ nói quá</a:t>
              </a:r>
              <a:endParaRPr lang="en-US" sz="2000">
                <a:effectLst/>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395641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618"/>
                                        </p:tgtEl>
                                        <p:attrNameLst>
                                          <p:attrName>style.visibility</p:attrName>
                                        </p:attrNameLst>
                                      </p:cBhvr>
                                      <p:to>
                                        <p:strVal val="visible"/>
                                      </p:to>
                                    </p:set>
                                    <p:animEffect transition="in" filter="strips(upRight)">
                                      <p:cBhvr>
                                        <p:cTn id="7" dur="1000"/>
                                        <p:tgtEl>
                                          <p:spTgt spid="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59593"/>
            <a:ext cx="5817584" cy="572700"/>
          </a:xfrm>
          <a:prstGeom prst="rect">
            <a:avLst/>
          </a:prstGeom>
        </p:spPr>
        <p:txBody>
          <a:bodyPr spcFirstLastPara="1" wrap="square" lIns="91425" tIns="91425" rIns="91425" bIns="91425" anchor="t" anchorCtr="0">
            <a:noAutofit/>
          </a:bodyPr>
          <a:lstStyle/>
          <a:p>
            <a:r>
              <a:rPr lang="en-US" b="1" i="1">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lang="en-US" i="1">
              <a:solidFill>
                <a:schemeClr val="bg1">
                  <a:lumMod val="50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3018;p42">
            <a:extLst>
              <a:ext uri="{FF2B5EF4-FFF2-40B4-BE49-F238E27FC236}">
                <a16:creationId xmlns:a16="http://schemas.microsoft.com/office/drawing/2014/main" id="{A185489C-0B28-1F56-CC84-C6F5EDA2E878}"/>
              </a:ext>
            </a:extLst>
          </p:cNvPr>
          <p:cNvGrpSpPr/>
          <p:nvPr/>
        </p:nvGrpSpPr>
        <p:grpSpPr>
          <a:xfrm rot="1063801">
            <a:off x="4660077" y="1239671"/>
            <a:ext cx="1436622" cy="1508475"/>
            <a:chOff x="3056825" y="-2290075"/>
            <a:chExt cx="1465250" cy="1680325"/>
          </a:xfrm>
        </p:grpSpPr>
        <p:sp>
          <p:nvSpPr>
            <p:cNvPr id="1621" name="Google Shape;3019;p42">
              <a:extLst>
                <a:ext uri="{FF2B5EF4-FFF2-40B4-BE49-F238E27FC236}">
                  <a16:creationId xmlns:a16="http://schemas.microsoft.com/office/drawing/2014/main" id="{638CE716-792E-CCE1-18D0-CFE1B6CE6755}"/>
                </a:ext>
              </a:extLst>
            </p:cNvPr>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3020;p42">
              <a:extLst>
                <a:ext uri="{FF2B5EF4-FFF2-40B4-BE49-F238E27FC236}">
                  <a16:creationId xmlns:a16="http://schemas.microsoft.com/office/drawing/2014/main" id="{821C8478-57F5-FDEB-4CEA-6FADB7B2977C}"/>
                </a:ext>
              </a:extLst>
            </p:cNvPr>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3021;p42">
              <a:extLst>
                <a:ext uri="{FF2B5EF4-FFF2-40B4-BE49-F238E27FC236}">
                  <a16:creationId xmlns:a16="http://schemas.microsoft.com/office/drawing/2014/main" id="{DCC18303-A5CB-F4E9-547C-7AB626AF40E5}"/>
                </a:ext>
              </a:extLst>
            </p:cNvPr>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3022;p42">
              <a:extLst>
                <a:ext uri="{FF2B5EF4-FFF2-40B4-BE49-F238E27FC236}">
                  <a16:creationId xmlns:a16="http://schemas.microsoft.com/office/drawing/2014/main" id="{11E7F28B-17CB-8F28-8DF2-21722B3728B1}"/>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3023;p42">
              <a:extLst>
                <a:ext uri="{FF2B5EF4-FFF2-40B4-BE49-F238E27FC236}">
                  <a16:creationId xmlns:a16="http://schemas.microsoft.com/office/drawing/2014/main" id="{AE9BC97D-9E50-B663-AD76-779F51ED2FE1}"/>
                </a:ext>
              </a:extLst>
            </p:cNvPr>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3024;p42">
              <a:extLst>
                <a:ext uri="{FF2B5EF4-FFF2-40B4-BE49-F238E27FC236}">
                  <a16:creationId xmlns:a16="http://schemas.microsoft.com/office/drawing/2014/main" id="{B05530CC-7A82-9A60-9427-31B75D4E3C90}"/>
                </a:ext>
              </a:extLst>
            </p:cNvPr>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3025;p42">
              <a:extLst>
                <a:ext uri="{FF2B5EF4-FFF2-40B4-BE49-F238E27FC236}">
                  <a16:creationId xmlns:a16="http://schemas.microsoft.com/office/drawing/2014/main" id="{B3579A48-3E8D-1E33-879C-F4D3B714B360}"/>
                </a:ext>
              </a:extLst>
            </p:cNvPr>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3026;p42">
              <a:extLst>
                <a:ext uri="{FF2B5EF4-FFF2-40B4-BE49-F238E27FC236}">
                  <a16:creationId xmlns:a16="http://schemas.microsoft.com/office/drawing/2014/main" id="{71D1FAF9-4D93-6FF2-E349-C804A1757F92}"/>
                </a:ext>
              </a:extLst>
            </p:cNvPr>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3027;p42">
              <a:extLst>
                <a:ext uri="{FF2B5EF4-FFF2-40B4-BE49-F238E27FC236}">
                  <a16:creationId xmlns:a16="http://schemas.microsoft.com/office/drawing/2014/main" id="{E4F98814-14B6-EA51-7F39-BF8FD0A9EA33}"/>
                </a:ext>
              </a:extLst>
            </p:cNvPr>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3028;p42">
              <a:extLst>
                <a:ext uri="{FF2B5EF4-FFF2-40B4-BE49-F238E27FC236}">
                  <a16:creationId xmlns:a16="http://schemas.microsoft.com/office/drawing/2014/main" id="{940EFEF9-6A42-88DD-EA20-6705F6540A4C}"/>
                </a:ext>
              </a:extLst>
            </p:cNvPr>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3029;p42">
              <a:extLst>
                <a:ext uri="{FF2B5EF4-FFF2-40B4-BE49-F238E27FC236}">
                  <a16:creationId xmlns:a16="http://schemas.microsoft.com/office/drawing/2014/main" id="{DB089F8A-A828-12A5-D014-535B2B92C437}"/>
                </a:ext>
              </a:extLst>
            </p:cNvPr>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3030;p42">
              <a:extLst>
                <a:ext uri="{FF2B5EF4-FFF2-40B4-BE49-F238E27FC236}">
                  <a16:creationId xmlns:a16="http://schemas.microsoft.com/office/drawing/2014/main" id="{01E92137-B46E-1D13-70E7-576A932742BE}"/>
                </a:ext>
              </a:extLst>
            </p:cNvPr>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3031;p42">
              <a:extLst>
                <a:ext uri="{FF2B5EF4-FFF2-40B4-BE49-F238E27FC236}">
                  <a16:creationId xmlns:a16="http://schemas.microsoft.com/office/drawing/2014/main" id="{D38BA312-F719-71F9-F636-7CAE95729AD4}"/>
                </a:ext>
              </a:extLst>
            </p:cNvPr>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3032;p42">
              <a:extLst>
                <a:ext uri="{FF2B5EF4-FFF2-40B4-BE49-F238E27FC236}">
                  <a16:creationId xmlns:a16="http://schemas.microsoft.com/office/drawing/2014/main" id="{79F2A836-68D5-B2AD-DDA6-FBC79418564B}"/>
                </a:ext>
              </a:extLst>
            </p:cNvPr>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3033;p42">
              <a:extLst>
                <a:ext uri="{FF2B5EF4-FFF2-40B4-BE49-F238E27FC236}">
                  <a16:creationId xmlns:a16="http://schemas.microsoft.com/office/drawing/2014/main" id="{A05AC2ED-BED7-B583-6495-A8DC033C59AE}"/>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36" name="Google Shape;3034;p42">
            <a:extLst>
              <a:ext uri="{FF2B5EF4-FFF2-40B4-BE49-F238E27FC236}">
                <a16:creationId xmlns:a16="http://schemas.microsoft.com/office/drawing/2014/main" id="{5DE06D82-0CEB-9E69-246B-5E3245DD5E5E}"/>
              </a:ext>
            </a:extLst>
          </p:cNvPr>
          <p:cNvGrpSpPr/>
          <p:nvPr/>
        </p:nvGrpSpPr>
        <p:grpSpPr>
          <a:xfrm>
            <a:off x="6229096" y="1547283"/>
            <a:ext cx="769778" cy="716293"/>
            <a:chOff x="5967275" y="1212450"/>
            <a:chExt cx="1139775" cy="1158325"/>
          </a:xfrm>
        </p:grpSpPr>
        <p:sp>
          <p:nvSpPr>
            <p:cNvPr id="1637" name="Google Shape;3035;p42">
              <a:extLst>
                <a:ext uri="{FF2B5EF4-FFF2-40B4-BE49-F238E27FC236}">
                  <a16:creationId xmlns:a16="http://schemas.microsoft.com/office/drawing/2014/main" id="{73DC3963-BB13-835C-1395-799ADF7848F4}"/>
                </a:ext>
              </a:extLst>
            </p:cNvPr>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3036;p42">
              <a:extLst>
                <a:ext uri="{FF2B5EF4-FFF2-40B4-BE49-F238E27FC236}">
                  <a16:creationId xmlns:a16="http://schemas.microsoft.com/office/drawing/2014/main" id="{9DA5114F-DD46-58A2-0357-0BB0456BE378}"/>
                </a:ext>
              </a:extLst>
            </p:cNvPr>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3037;p42">
              <a:extLst>
                <a:ext uri="{FF2B5EF4-FFF2-40B4-BE49-F238E27FC236}">
                  <a16:creationId xmlns:a16="http://schemas.microsoft.com/office/drawing/2014/main" id="{C3ABF945-1CBD-CFD1-19DB-78B91714D0BD}"/>
                </a:ext>
              </a:extLst>
            </p:cNvPr>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3038;p42">
              <a:extLst>
                <a:ext uri="{FF2B5EF4-FFF2-40B4-BE49-F238E27FC236}">
                  <a16:creationId xmlns:a16="http://schemas.microsoft.com/office/drawing/2014/main" id="{25D34F29-1227-3E6E-B892-B487CFB308F1}"/>
                </a:ext>
              </a:extLst>
            </p:cNvPr>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3039;p42">
              <a:extLst>
                <a:ext uri="{FF2B5EF4-FFF2-40B4-BE49-F238E27FC236}">
                  <a16:creationId xmlns:a16="http://schemas.microsoft.com/office/drawing/2014/main" id="{EFA2A69D-372B-8C1D-A928-E7CE04B67282}"/>
                </a:ext>
              </a:extLst>
            </p:cNvPr>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3040;p42">
              <a:extLst>
                <a:ext uri="{FF2B5EF4-FFF2-40B4-BE49-F238E27FC236}">
                  <a16:creationId xmlns:a16="http://schemas.microsoft.com/office/drawing/2014/main" id="{D512B310-9DD8-8BA9-86E9-9397ABFF0CFE}"/>
                </a:ext>
              </a:extLst>
            </p:cNvPr>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3041;p42">
              <a:extLst>
                <a:ext uri="{FF2B5EF4-FFF2-40B4-BE49-F238E27FC236}">
                  <a16:creationId xmlns:a16="http://schemas.microsoft.com/office/drawing/2014/main" id="{204D7385-3DC4-4EB7-256D-A212F52C7A16}"/>
                </a:ext>
              </a:extLst>
            </p:cNvPr>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46" name="Google Shape;3042;p42">
            <a:extLst>
              <a:ext uri="{FF2B5EF4-FFF2-40B4-BE49-F238E27FC236}">
                <a16:creationId xmlns:a16="http://schemas.microsoft.com/office/drawing/2014/main" id="{2A3FEDA1-19E4-AF02-D0DE-4CC87E0603F6}"/>
              </a:ext>
            </a:extLst>
          </p:cNvPr>
          <p:cNvGrpSpPr/>
          <p:nvPr/>
        </p:nvGrpSpPr>
        <p:grpSpPr>
          <a:xfrm rot="8538506">
            <a:off x="3590569" y="1413565"/>
            <a:ext cx="1272885" cy="1453243"/>
            <a:chOff x="2386975" y="3180875"/>
            <a:chExt cx="1391500" cy="1735075"/>
          </a:xfrm>
        </p:grpSpPr>
        <p:sp>
          <p:nvSpPr>
            <p:cNvPr id="1658" name="Google Shape;3043;p42">
              <a:extLst>
                <a:ext uri="{FF2B5EF4-FFF2-40B4-BE49-F238E27FC236}">
                  <a16:creationId xmlns:a16="http://schemas.microsoft.com/office/drawing/2014/main" id="{3D02204F-A707-8F5B-196E-438ECA64B2D5}"/>
                </a:ext>
              </a:extLst>
            </p:cNvPr>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9" name="Google Shape;3044;p42">
              <a:extLst>
                <a:ext uri="{FF2B5EF4-FFF2-40B4-BE49-F238E27FC236}">
                  <a16:creationId xmlns:a16="http://schemas.microsoft.com/office/drawing/2014/main" id="{4B7E60C9-5820-1EA7-7F3A-21E70DAEE94A}"/>
                </a:ext>
              </a:extLst>
            </p:cNvPr>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0" name="Google Shape;3045;p42">
              <a:extLst>
                <a:ext uri="{FF2B5EF4-FFF2-40B4-BE49-F238E27FC236}">
                  <a16:creationId xmlns:a16="http://schemas.microsoft.com/office/drawing/2014/main" id="{39746318-1F2C-808A-A031-A9AC0540FFA0}"/>
                </a:ext>
              </a:extLst>
            </p:cNvPr>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1" name="Google Shape;3046;p42">
              <a:extLst>
                <a:ext uri="{FF2B5EF4-FFF2-40B4-BE49-F238E27FC236}">
                  <a16:creationId xmlns:a16="http://schemas.microsoft.com/office/drawing/2014/main" id="{C8FC5E0A-1A0E-47FF-C09C-A40597EA9F36}"/>
                </a:ext>
              </a:extLst>
            </p:cNvPr>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2" name="Google Shape;3047;p42">
              <a:extLst>
                <a:ext uri="{FF2B5EF4-FFF2-40B4-BE49-F238E27FC236}">
                  <a16:creationId xmlns:a16="http://schemas.microsoft.com/office/drawing/2014/main" id="{0DCE0344-037F-6707-D2AA-B96D8501D0F1}"/>
                </a:ext>
              </a:extLst>
            </p:cNvPr>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3" name="Google Shape;3048;p42">
              <a:extLst>
                <a:ext uri="{FF2B5EF4-FFF2-40B4-BE49-F238E27FC236}">
                  <a16:creationId xmlns:a16="http://schemas.microsoft.com/office/drawing/2014/main" id="{C61BE0AA-CABC-24DC-4C21-4E5A018C5225}"/>
                </a:ext>
              </a:extLst>
            </p:cNvPr>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4" name="Google Shape;3049;p42">
              <a:extLst>
                <a:ext uri="{FF2B5EF4-FFF2-40B4-BE49-F238E27FC236}">
                  <a16:creationId xmlns:a16="http://schemas.microsoft.com/office/drawing/2014/main" id="{393117F1-F540-5373-BC3F-04958F43EB15}"/>
                </a:ext>
              </a:extLst>
            </p:cNvPr>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5" name="Google Shape;3050;p42">
              <a:extLst>
                <a:ext uri="{FF2B5EF4-FFF2-40B4-BE49-F238E27FC236}">
                  <a16:creationId xmlns:a16="http://schemas.microsoft.com/office/drawing/2014/main" id="{071322B5-449F-8CBC-AA34-C499D9A6394B}"/>
                </a:ext>
              </a:extLst>
            </p:cNvPr>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6" name="Google Shape;3051;p42">
              <a:extLst>
                <a:ext uri="{FF2B5EF4-FFF2-40B4-BE49-F238E27FC236}">
                  <a16:creationId xmlns:a16="http://schemas.microsoft.com/office/drawing/2014/main" id="{299E1029-921E-F482-6623-5B2C7F1BE53E}"/>
                </a:ext>
              </a:extLst>
            </p:cNvPr>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7" name="Google Shape;3052;p42">
              <a:extLst>
                <a:ext uri="{FF2B5EF4-FFF2-40B4-BE49-F238E27FC236}">
                  <a16:creationId xmlns:a16="http://schemas.microsoft.com/office/drawing/2014/main" id="{FE7B3215-CF4B-1E06-4F92-57BE11296039}"/>
                </a:ext>
              </a:extLst>
            </p:cNvPr>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8" name="Google Shape;3053;p42">
              <a:extLst>
                <a:ext uri="{FF2B5EF4-FFF2-40B4-BE49-F238E27FC236}">
                  <a16:creationId xmlns:a16="http://schemas.microsoft.com/office/drawing/2014/main" id="{F7F0AE99-77FB-334D-2AC7-510F7CE74741}"/>
                </a:ext>
              </a:extLst>
            </p:cNvPr>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9" name="Google Shape;3054;p42">
              <a:extLst>
                <a:ext uri="{FF2B5EF4-FFF2-40B4-BE49-F238E27FC236}">
                  <a16:creationId xmlns:a16="http://schemas.microsoft.com/office/drawing/2014/main" id="{A52D60A6-C94E-373D-C94C-87946BF61246}"/>
                </a:ext>
              </a:extLst>
            </p:cNvPr>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0" name="Google Shape;3055;p42">
              <a:extLst>
                <a:ext uri="{FF2B5EF4-FFF2-40B4-BE49-F238E27FC236}">
                  <a16:creationId xmlns:a16="http://schemas.microsoft.com/office/drawing/2014/main" id="{7499B582-BAFE-C95C-1FFD-31ED71AB003D}"/>
                </a:ext>
              </a:extLst>
            </p:cNvPr>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1" name="Google Shape;3056;p42">
              <a:extLst>
                <a:ext uri="{FF2B5EF4-FFF2-40B4-BE49-F238E27FC236}">
                  <a16:creationId xmlns:a16="http://schemas.microsoft.com/office/drawing/2014/main" id="{2CA34D0B-1179-D43B-EFDF-8722D7C10398}"/>
                </a:ext>
              </a:extLst>
            </p:cNvPr>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2" name="Google Shape;3057;p42">
              <a:extLst>
                <a:ext uri="{FF2B5EF4-FFF2-40B4-BE49-F238E27FC236}">
                  <a16:creationId xmlns:a16="http://schemas.microsoft.com/office/drawing/2014/main" id="{6B59BF59-8DE4-F712-D6F5-B866F43EEDB4}"/>
                </a:ext>
              </a:extLst>
            </p:cNvPr>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3" name="Google Shape;3058;p42">
              <a:extLst>
                <a:ext uri="{FF2B5EF4-FFF2-40B4-BE49-F238E27FC236}">
                  <a16:creationId xmlns:a16="http://schemas.microsoft.com/office/drawing/2014/main" id="{7C503F89-0981-EDEC-592F-36FCFA891D57}"/>
                </a:ext>
              </a:extLst>
            </p:cNvPr>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4" name="Google Shape;3059;p42">
              <a:extLst>
                <a:ext uri="{FF2B5EF4-FFF2-40B4-BE49-F238E27FC236}">
                  <a16:creationId xmlns:a16="http://schemas.microsoft.com/office/drawing/2014/main" id="{26C2AF8F-C261-B591-0578-755663857F98}"/>
                </a:ext>
              </a:extLst>
            </p:cNvPr>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5" name="Google Shape;3060;p42">
              <a:extLst>
                <a:ext uri="{FF2B5EF4-FFF2-40B4-BE49-F238E27FC236}">
                  <a16:creationId xmlns:a16="http://schemas.microsoft.com/office/drawing/2014/main" id="{C2FCD564-45C1-5B15-C421-0C8CC8D6954C}"/>
                </a:ext>
              </a:extLst>
            </p:cNvPr>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6" name="Google Shape;3061;p42">
              <a:extLst>
                <a:ext uri="{FF2B5EF4-FFF2-40B4-BE49-F238E27FC236}">
                  <a16:creationId xmlns:a16="http://schemas.microsoft.com/office/drawing/2014/main" id="{59E27102-F566-B829-8B44-35292F93B8C1}"/>
                </a:ext>
              </a:extLst>
            </p:cNvPr>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7" name="Google Shape;3062;p42">
              <a:extLst>
                <a:ext uri="{FF2B5EF4-FFF2-40B4-BE49-F238E27FC236}">
                  <a16:creationId xmlns:a16="http://schemas.microsoft.com/office/drawing/2014/main" id="{B791065D-A00E-4AB8-A9E4-E9BBF1690E26}"/>
                </a:ext>
              </a:extLst>
            </p:cNvPr>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8" name="Google Shape;3063;p42">
              <a:extLst>
                <a:ext uri="{FF2B5EF4-FFF2-40B4-BE49-F238E27FC236}">
                  <a16:creationId xmlns:a16="http://schemas.microsoft.com/office/drawing/2014/main" id="{0F80E269-3ED0-A250-9ADF-542BAAA0B5F9}"/>
                </a:ext>
              </a:extLst>
            </p:cNvPr>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9" name="Google Shape;3064;p42">
              <a:extLst>
                <a:ext uri="{FF2B5EF4-FFF2-40B4-BE49-F238E27FC236}">
                  <a16:creationId xmlns:a16="http://schemas.microsoft.com/office/drawing/2014/main" id="{DF8931B8-AD63-BBCB-147F-83AA6A5D85D8}"/>
                </a:ext>
              </a:extLst>
            </p:cNvPr>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80" name="Google Shape;3065;p42">
            <a:extLst>
              <a:ext uri="{FF2B5EF4-FFF2-40B4-BE49-F238E27FC236}">
                <a16:creationId xmlns:a16="http://schemas.microsoft.com/office/drawing/2014/main" id="{E19E6537-E95F-2970-A741-D94395C3985D}"/>
              </a:ext>
            </a:extLst>
          </p:cNvPr>
          <p:cNvGrpSpPr/>
          <p:nvPr/>
        </p:nvGrpSpPr>
        <p:grpSpPr>
          <a:xfrm rot="16200000" flipH="1">
            <a:off x="1024960" y="2492586"/>
            <a:ext cx="1443758" cy="1975005"/>
            <a:chOff x="610625" y="938625"/>
            <a:chExt cx="1230350" cy="1541050"/>
          </a:xfrm>
        </p:grpSpPr>
        <p:sp>
          <p:nvSpPr>
            <p:cNvPr id="1681" name="Google Shape;3066;p42">
              <a:extLst>
                <a:ext uri="{FF2B5EF4-FFF2-40B4-BE49-F238E27FC236}">
                  <a16:creationId xmlns:a16="http://schemas.microsoft.com/office/drawing/2014/main" id="{57D6D70F-278D-2471-2327-B668AB2712C1}"/>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2" name="Google Shape;3067;p42">
              <a:extLst>
                <a:ext uri="{FF2B5EF4-FFF2-40B4-BE49-F238E27FC236}">
                  <a16:creationId xmlns:a16="http://schemas.microsoft.com/office/drawing/2014/main" id="{6B6078AE-67D8-6EB4-9D21-7020925395F5}"/>
                </a:ext>
              </a:extLst>
            </p:cNvPr>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3" name="Google Shape;3068;p42">
              <a:extLst>
                <a:ext uri="{FF2B5EF4-FFF2-40B4-BE49-F238E27FC236}">
                  <a16:creationId xmlns:a16="http://schemas.microsoft.com/office/drawing/2014/main" id="{75E7D349-5E57-389E-9AC4-02B68A024CE2}"/>
                </a:ext>
              </a:extLst>
            </p:cNvPr>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4" name="Google Shape;3069;p42">
              <a:extLst>
                <a:ext uri="{FF2B5EF4-FFF2-40B4-BE49-F238E27FC236}">
                  <a16:creationId xmlns:a16="http://schemas.microsoft.com/office/drawing/2014/main" id="{19AD934F-8321-AD94-314B-83F9A72AB7D0}"/>
                </a:ext>
              </a:extLst>
            </p:cNvPr>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5" name="Google Shape;3070;p42">
              <a:extLst>
                <a:ext uri="{FF2B5EF4-FFF2-40B4-BE49-F238E27FC236}">
                  <a16:creationId xmlns:a16="http://schemas.microsoft.com/office/drawing/2014/main" id="{341A4448-E3A4-727C-74A6-17CF672D6220}"/>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6" name="Google Shape;3071;p42">
              <a:extLst>
                <a:ext uri="{FF2B5EF4-FFF2-40B4-BE49-F238E27FC236}">
                  <a16:creationId xmlns:a16="http://schemas.microsoft.com/office/drawing/2014/main" id="{21BC4452-BF73-ECD0-F1AA-68B49AC57941}"/>
                </a:ext>
              </a:extLst>
            </p:cNvPr>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7" name="Google Shape;3072;p42">
              <a:extLst>
                <a:ext uri="{FF2B5EF4-FFF2-40B4-BE49-F238E27FC236}">
                  <a16:creationId xmlns:a16="http://schemas.microsoft.com/office/drawing/2014/main" id="{EF22398A-24A6-7A10-A6A5-A15E167BD113}"/>
                </a:ext>
              </a:extLst>
            </p:cNvPr>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8" name="Google Shape;3073;p42">
              <a:extLst>
                <a:ext uri="{FF2B5EF4-FFF2-40B4-BE49-F238E27FC236}">
                  <a16:creationId xmlns:a16="http://schemas.microsoft.com/office/drawing/2014/main" id="{012F2D94-4417-0C0F-513A-44BBA3740004}"/>
                </a:ext>
              </a:extLst>
            </p:cNvPr>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9" name="Google Shape;3074;p42">
              <a:extLst>
                <a:ext uri="{FF2B5EF4-FFF2-40B4-BE49-F238E27FC236}">
                  <a16:creationId xmlns:a16="http://schemas.microsoft.com/office/drawing/2014/main" id="{12EF77FD-FACE-DEEA-115A-748FD62E3BBE}"/>
                </a:ext>
              </a:extLst>
            </p:cNvPr>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0" name="Google Shape;3075;p42">
              <a:extLst>
                <a:ext uri="{FF2B5EF4-FFF2-40B4-BE49-F238E27FC236}">
                  <a16:creationId xmlns:a16="http://schemas.microsoft.com/office/drawing/2014/main" id="{61F1949E-8BAA-1EF5-DA2A-1E8E72DB90C1}"/>
                </a:ext>
              </a:extLst>
            </p:cNvPr>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1" name="Google Shape;3076;p42">
              <a:extLst>
                <a:ext uri="{FF2B5EF4-FFF2-40B4-BE49-F238E27FC236}">
                  <a16:creationId xmlns:a16="http://schemas.microsoft.com/office/drawing/2014/main" id="{C86C1A6B-5D01-D529-9C98-CBB865306C20}"/>
                </a:ext>
              </a:extLst>
            </p:cNvPr>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2" name="Google Shape;3077;p42">
              <a:extLst>
                <a:ext uri="{FF2B5EF4-FFF2-40B4-BE49-F238E27FC236}">
                  <a16:creationId xmlns:a16="http://schemas.microsoft.com/office/drawing/2014/main" id="{1987CB28-8B6D-82D5-6084-495E7C1AB8B7}"/>
                </a:ext>
              </a:extLst>
            </p:cNvPr>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3" name="Google Shape;3078;p42">
              <a:extLst>
                <a:ext uri="{FF2B5EF4-FFF2-40B4-BE49-F238E27FC236}">
                  <a16:creationId xmlns:a16="http://schemas.microsoft.com/office/drawing/2014/main" id="{4DE34BAF-7058-6952-2B06-68DD4C468523}"/>
                </a:ext>
              </a:extLst>
            </p:cNvPr>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4" name="Google Shape;3079;p42">
              <a:extLst>
                <a:ext uri="{FF2B5EF4-FFF2-40B4-BE49-F238E27FC236}">
                  <a16:creationId xmlns:a16="http://schemas.microsoft.com/office/drawing/2014/main" id="{73F59F1F-7E52-C3FC-6448-01FEAD09C5F0}"/>
                </a:ext>
              </a:extLst>
            </p:cNvPr>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5" name="Google Shape;3080;p42">
              <a:extLst>
                <a:ext uri="{FF2B5EF4-FFF2-40B4-BE49-F238E27FC236}">
                  <a16:creationId xmlns:a16="http://schemas.microsoft.com/office/drawing/2014/main" id="{03435664-6DBD-A951-5A92-109A7B0FBE69}"/>
                </a:ext>
              </a:extLst>
            </p:cNvPr>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6" name="Google Shape;3081;p42">
              <a:extLst>
                <a:ext uri="{FF2B5EF4-FFF2-40B4-BE49-F238E27FC236}">
                  <a16:creationId xmlns:a16="http://schemas.microsoft.com/office/drawing/2014/main" id="{AA5FF64D-1308-C410-967C-3715A3363964}"/>
                </a:ext>
              </a:extLst>
            </p:cNvPr>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7" name="Google Shape;3082;p42">
              <a:extLst>
                <a:ext uri="{FF2B5EF4-FFF2-40B4-BE49-F238E27FC236}">
                  <a16:creationId xmlns:a16="http://schemas.microsoft.com/office/drawing/2014/main" id="{F907E640-410E-1BC4-20AF-9AA46D25024E}"/>
                </a:ext>
              </a:extLst>
            </p:cNvPr>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8" name="Google Shape;3083;p42">
              <a:extLst>
                <a:ext uri="{FF2B5EF4-FFF2-40B4-BE49-F238E27FC236}">
                  <a16:creationId xmlns:a16="http://schemas.microsoft.com/office/drawing/2014/main" id="{EEE4714C-7D9E-0B8B-E2EB-0A101A4BE9E3}"/>
                </a:ext>
              </a:extLst>
            </p:cNvPr>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699" name="Google Shape;3084;p42">
            <a:extLst>
              <a:ext uri="{FF2B5EF4-FFF2-40B4-BE49-F238E27FC236}">
                <a16:creationId xmlns:a16="http://schemas.microsoft.com/office/drawing/2014/main" id="{E8B0A9AA-0C6B-C7B4-1095-DA69876C1B68}"/>
              </a:ext>
            </a:extLst>
          </p:cNvPr>
          <p:cNvGrpSpPr/>
          <p:nvPr/>
        </p:nvGrpSpPr>
        <p:grpSpPr>
          <a:xfrm rot="12555670">
            <a:off x="1931111" y="1189642"/>
            <a:ext cx="985694" cy="1901075"/>
            <a:chOff x="4458800" y="2953350"/>
            <a:chExt cx="842025" cy="1773650"/>
          </a:xfrm>
        </p:grpSpPr>
        <p:sp>
          <p:nvSpPr>
            <p:cNvPr id="1700" name="Google Shape;3085;p42">
              <a:extLst>
                <a:ext uri="{FF2B5EF4-FFF2-40B4-BE49-F238E27FC236}">
                  <a16:creationId xmlns:a16="http://schemas.microsoft.com/office/drawing/2014/main" id="{D0277504-BD62-F3DE-A6D7-A0E6BE0D2235}"/>
                </a:ext>
              </a:extLst>
            </p:cNvPr>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1" name="Google Shape;3086;p42">
              <a:extLst>
                <a:ext uri="{FF2B5EF4-FFF2-40B4-BE49-F238E27FC236}">
                  <a16:creationId xmlns:a16="http://schemas.microsoft.com/office/drawing/2014/main" id="{C39C7053-BB2F-86CA-1583-9816F2576C87}"/>
                </a:ext>
              </a:extLst>
            </p:cNvPr>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2" name="Google Shape;3087;p42">
              <a:extLst>
                <a:ext uri="{FF2B5EF4-FFF2-40B4-BE49-F238E27FC236}">
                  <a16:creationId xmlns:a16="http://schemas.microsoft.com/office/drawing/2014/main" id="{792CEA5A-364C-5F6F-62CF-277A9DAE4D18}"/>
                </a:ext>
              </a:extLst>
            </p:cNvPr>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3" name="Google Shape;3088;p42">
              <a:extLst>
                <a:ext uri="{FF2B5EF4-FFF2-40B4-BE49-F238E27FC236}">
                  <a16:creationId xmlns:a16="http://schemas.microsoft.com/office/drawing/2014/main" id="{969E522F-4B2D-93B5-3C27-DBEEEC68573F}"/>
                </a:ext>
              </a:extLst>
            </p:cNvPr>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4" name="Google Shape;3089;p42">
              <a:extLst>
                <a:ext uri="{FF2B5EF4-FFF2-40B4-BE49-F238E27FC236}">
                  <a16:creationId xmlns:a16="http://schemas.microsoft.com/office/drawing/2014/main" id="{0E250143-7584-5A66-2B77-19E6BBD3A4F0}"/>
                </a:ext>
              </a:extLst>
            </p:cNvPr>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5" name="Google Shape;3090;p42">
              <a:extLst>
                <a:ext uri="{FF2B5EF4-FFF2-40B4-BE49-F238E27FC236}">
                  <a16:creationId xmlns:a16="http://schemas.microsoft.com/office/drawing/2014/main" id="{5D6ACD6D-8D39-81D3-FD84-C4731DAC0CEB}"/>
                </a:ext>
              </a:extLst>
            </p:cNvPr>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6" name="Google Shape;3091;p42">
              <a:extLst>
                <a:ext uri="{FF2B5EF4-FFF2-40B4-BE49-F238E27FC236}">
                  <a16:creationId xmlns:a16="http://schemas.microsoft.com/office/drawing/2014/main" id="{0AC46B4D-BFF5-1836-D84B-948166A814F2}"/>
                </a:ext>
              </a:extLst>
            </p:cNvPr>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7" name="Google Shape;3092;p42">
              <a:extLst>
                <a:ext uri="{FF2B5EF4-FFF2-40B4-BE49-F238E27FC236}">
                  <a16:creationId xmlns:a16="http://schemas.microsoft.com/office/drawing/2014/main" id="{61AB3D15-A2F6-0B0A-91BD-8BF636D5FAA1}"/>
                </a:ext>
              </a:extLst>
            </p:cNvPr>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8" name="Google Shape;3093;p42">
              <a:extLst>
                <a:ext uri="{FF2B5EF4-FFF2-40B4-BE49-F238E27FC236}">
                  <a16:creationId xmlns:a16="http://schemas.microsoft.com/office/drawing/2014/main" id="{C7D4F745-7A03-7CD2-4A53-1577B4298C61}"/>
                </a:ext>
              </a:extLst>
            </p:cNvPr>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9" name="Google Shape;3094;p42">
              <a:extLst>
                <a:ext uri="{FF2B5EF4-FFF2-40B4-BE49-F238E27FC236}">
                  <a16:creationId xmlns:a16="http://schemas.microsoft.com/office/drawing/2014/main" id="{0D994489-5B8E-B958-43ED-3AE0616EA08C}"/>
                </a:ext>
              </a:extLst>
            </p:cNvPr>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0" name="Google Shape;3095;p42">
              <a:extLst>
                <a:ext uri="{FF2B5EF4-FFF2-40B4-BE49-F238E27FC236}">
                  <a16:creationId xmlns:a16="http://schemas.microsoft.com/office/drawing/2014/main" id="{2698A6E7-026D-0A1B-E5D1-70F2DD5E9BA8}"/>
                </a:ext>
              </a:extLst>
            </p:cNvPr>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1" name="Google Shape;3096;p42">
              <a:extLst>
                <a:ext uri="{FF2B5EF4-FFF2-40B4-BE49-F238E27FC236}">
                  <a16:creationId xmlns:a16="http://schemas.microsoft.com/office/drawing/2014/main" id="{4DF37542-B36A-5F3E-00DE-93691F6453F5}"/>
                </a:ext>
              </a:extLst>
            </p:cNvPr>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2" name="Google Shape;3097;p42">
              <a:extLst>
                <a:ext uri="{FF2B5EF4-FFF2-40B4-BE49-F238E27FC236}">
                  <a16:creationId xmlns:a16="http://schemas.microsoft.com/office/drawing/2014/main" id="{009E6A36-5739-6CC0-6569-AB5947A1D0BA}"/>
                </a:ext>
              </a:extLst>
            </p:cNvPr>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3" name="Google Shape;3098;p42">
              <a:extLst>
                <a:ext uri="{FF2B5EF4-FFF2-40B4-BE49-F238E27FC236}">
                  <a16:creationId xmlns:a16="http://schemas.microsoft.com/office/drawing/2014/main" id="{C173A005-9339-E6FC-98D1-3B339D72D7A4}"/>
                </a:ext>
              </a:extLst>
            </p:cNvPr>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4" name="Google Shape;3099;p42">
              <a:extLst>
                <a:ext uri="{FF2B5EF4-FFF2-40B4-BE49-F238E27FC236}">
                  <a16:creationId xmlns:a16="http://schemas.microsoft.com/office/drawing/2014/main" id="{2757E74F-114F-90A7-AA9F-5861D5508071}"/>
                </a:ext>
              </a:extLst>
            </p:cNvPr>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5" name="Google Shape;3100;p42">
              <a:extLst>
                <a:ext uri="{FF2B5EF4-FFF2-40B4-BE49-F238E27FC236}">
                  <a16:creationId xmlns:a16="http://schemas.microsoft.com/office/drawing/2014/main" id="{72145BCD-62A7-DDDB-E4E9-82BEC5D7A931}"/>
                </a:ext>
              </a:extLst>
            </p:cNvPr>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6" name="Google Shape;3101;p42">
              <a:extLst>
                <a:ext uri="{FF2B5EF4-FFF2-40B4-BE49-F238E27FC236}">
                  <a16:creationId xmlns:a16="http://schemas.microsoft.com/office/drawing/2014/main" id="{7ECF0980-AEFF-1600-0AE9-2BDA3B7F3F0D}"/>
                </a:ext>
              </a:extLst>
            </p:cNvPr>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7" name="Google Shape;3102;p42">
              <a:extLst>
                <a:ext uri="{FF2B5EF4-FFF2-40B4-BE49-F238E27FC236}">
                  <a16:creationId xmlns:a16="http://schemas.microsoft.com/office/drawing/2014/main" id="{EF7B6DCF-DE26-B580-A66F-351FAB18D320}"/>
                </a:ext>
              </a:extLst>
            </p:cNvPr>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8" name="Google Shape;3103;p42">
              <a:extLst>
                <a:ext uri="{FF2B5EF4-FFF2-40B4-BE49-F238E27FC236}">
                  <a16:creationId xmlns:a16="http://schemas.microsoft.com/office/drawing/2014/main" id="{59414781-EB4E-0EE0-8419-922D8039901E}"/>
                </a:ext>
              </a:extLst>
            </p:cNvPr>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9" name="Google Shape;3104;p42">
              <a:extLst>
                <a:ext uri="{FF2B5EF4-FFF2-40B4-BE49-F238E27FC236}">
                  <a16:creationId xmlns:a16="http://schemas.microsoft.com/office/drawing/2014/main" id="{CB13A18D-9954-E6B7-FDDD-95E4C7C74C05}"/>
                </a:ext>
              </a:extLst>
            </p:cNvPr>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0" name="Google Shape;3105;p42">
              <a:extLst>
                <a:ext uri="{FF2B5EF4-FFF2-40B4-BE49-F238E27FC236}">
                  <a16:creationId xmlns:a16="http://schemas.microsoft.com/office/drawing/2014/main" id="{F7B6BDFF-38AE-C83D-8689-6D7484525E60}"/>
                </a:ext>
              </a:extLst>
            </p:cNvPr>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21" name="Google Shape;3106;p42">
            <a:extLst>
              <a:ext uri="{FF2B5EF4-FFF2-40B4-BE49-F238E27FC236}">
                <a16:creationId xmlns:a16="http://schemas.microsoft.com/office/drawing/2014/main" id="{C2C07D18-6F1C-EBDA-95A8-E2E22DDF7547}"/>
              </a:ext>
            </a:extLst>
          </p:cNvPr>
          <p:cNvGrpSpPr/>
          <p:nvPr/>
        </p:nvGrpSpPr>
        <p:grpSpPr>
          <a:xfrm>
            <a:off x="6568854" y="3401167"/>
            <a:ext cx="1245551" cy="1825792"/>
            <a:chOff x="6073364" y="2878592"/>
            <a:chExt cx="1361596" cy="2179835"/>
          </a:xfrm>
        </p:grpSpPr>
        <p:sp>
          <p:nvSpPr>
            <p:cNvPr id="1722" name="Google Shape;3107;p42">
              <a:extLst>
                <a:ext uri="{FF2B5EF4-FFF2-40B4-BE49-F238E27FC236}">
                  <a16:creationId xmlns:a16="http://schemas.microsoft.com/office/drawing/2014/main" id="{B4C2B25A-5AC6-F05D-D485-95CEDE7E7F0D}"/>
                </a:ext>
              </a:extLst>
            </p:cNvPr>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3" name="Google Shape;3108;p42">
              <a:extLst>
                <a:ext uri="{FF2B5EF4-FFF2-40B4-BE49-F238E27FC236}">
                  <a16:creationId xmlns:a16="http://schemas.microsoft.com/office/drawing/2014/main" id="{3769A536-A62A-F9AF-D808-AB978342D549}"/>
                </a:ext>
              </a:extLst>
            </p:cNvPr>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3109;p42">
              <a:extLst>
                <a:ext uri="{FF2B5EF4-FFF2-40B4-BE49-F238E27FC236}">
                  <a16:creationId xmlns:a16="http://schemas.microsoft.com/office/drawing/2014/main" id="{DE3FFA08-F995-8005-6BCB-B6DEEA6FDBCB}"/>
                </a:ext>
              </a:extLst>
            </p:cNvPr>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3110;p42">
              <a:extLst>
                <a:ext uri="{FF2B5EF4-FFF2-40B4-BE49-F238E27FC236}">
                  <a16:creationId xmlns:a16="http://schemas.microsoft.com/office/drawing/2014/main" id="{3CBCFF34-E705-92CC-097B-2926F7E85033}"/>
                </a:ext>
              </a:extLst>
            </p:cNvPr>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3111;p42">
              <a:extLst>
                <a:ext uri="{FF2B5EF4-FFF2-40B4-BE49-F238E27FC236}">
                  <a16:creationId xmlns:a16="http://schemas.microsoft.com/office/drawing/2014/main" id="{D1FEA749-155C-85AC-A5AC-E90E56BE592A}"/>
                </a:ext>
              </a:extLst>
            </p:cNvPr>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3112;p42">
              <a:extLst>
                <a:ext uri="{FF2B5EF4-FFF2-40B4-BE49-F238E27FC236}">
                  <a16:creationId xmlns:a16="http://schemas.microsoft.com/office/drawing/2014/main" id="{A930040A-2794-4ED9-3BF6-B26172AD9AF9}"/>
                </a:ext>
              </a:extLst>
            </p:cNvPr>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3113;p42">
              <a:extLst>
                <a:ext uri="{FF2B5EF4-FFF2-40B4-BE49-F238E27FC236}">
                  <a16:creationId xmlns:a16="http://schemas.microsoft.com/office/drawing/2014/main" id="{5C6A875D-BBE6-C20B-63C2-6BFFE90E2415}"/>
                </a:ext>
              </a:extLst>
            </p:cNvPr>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3114;p42">
              <a:extLst>
                <a:ext uri="{FF2B5EF4-FFF2-40B4-BE49-F238E27FC236}">
                  <a16:creationId xmlns:a16="http://schemas.microsoft.com/office/drawing/2014/main" id="{4628ECA6-A6A8-8200-4F94-D069A41F3041}"/>
                </a:ext>
              </a:extLst>
            </p:cNvPr>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0" name="Google Shape;3115;p42">
              <a:extLst>
                <a:ext uri="{FF2B5EF4-FFF2-40B4-BE49-F238E27FC236}">
                  <a16:creationId xmlns:a16="http://schemas.microsoft.com/office/drawing/2014/main" id="{E20D1F70-E665-7FB9-DABE-BBD5F4E5046E}"/>
                </a:ext>
              </a:extLst>
            </p:cNvPr>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1" name="Google Shape;3116;p42">
              <a:extLst>
                <a:ext uri="{FF2B5EF4-FFF2-40B4-BE49-F238E27FC236}">
                  <a16:creationId xmlns:a16="http://schemas.microsoft.com/office/drawing/2014/main" id="{3263A637-552C-1C66-C64F-777E7B654B73}"/>
                </a:ext>
              </a:extLst>
            </p:cNvPr>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2" name="Google Shape;3117;p42">
              <a:extLst>
                <a:ext uri="{FF2B5EF4-FFF2-40B4-BE49-F238E27FC236}">
                  <a16:creationId xmlns:a16="http://schemas.microsoft.com/office/drawing/2014/main" id="{76D488D0-2E84-D3A3-D841-9F1AF5356828}"/>
                </a:ext>
              </a:extLst>
            </p:cNvPr>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3" name="Google Shape;3118;p42">
              <a:extLst>
                <a:ext uri="{FF2B5EF4-FFF2-40B4-BE49-F238E27FC236}">
                  <a16:creationId xmlns:a16="http://schemas.microsoft.com/office/drawing/2014/main" id="{7395F613-5C0D-1ACF-AD77-FD03F433D851}"/>
                </a:ext>
              </a:extLst>
            </p:cNvPr>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4" name="Google Shape;3119;p42">
              <a:extLst>
                <a:ext uri="{FF2B5EF4-FFF2-40B4-BE49-F238E27FC236}">
                  <a16:creationId xmlns:a16="http://schemas.microsoft.com/office/drawing/2014/main" id="{7CA8E54B-25E6-8316-DB6F-500E1EB6DB29}"/>
                </a:ext>
              </a:extLst>
            </p:cNvPr>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5" name="Google Shape;3120;p42">
              <a:extLst>
                <a:ext uri="{FF2B5EF4-FFF2-40B4-BE49-F238E27FC236}">
                  <a16:creationId xmlns:a16="http://schemas.microsoft.com/office/drawing/2014/main" id="{BE33FCFA-A366-50F0-991F-3A0BEDF92E37}"/>
                </a:ext>
              </a:extLst>
            </p:cNvPr>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6" name="Google Shape;3121;p42">
              <a:extLst>
                <a:ext uri="{FF2B5EF4-FFF2-40B4-BE49-F238E27FC236}">
                  <a16:creationId xmlns:a16="http://schemas.microsoft.com/office/drawing/2014/main" id="{D2131B60-99E6-1A1A-B490-ABCBCF4FEB11}"/>
                </a:ext>
              </a:extLst>
            </p:cNvPr>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7" name="Google Shape;3122;p42">
              <a:extLst>
                <a:ext uri="{FF2B5EF4-FFF2-40B4-BE49-F238E27FC236}">
                  <a16:creationId xmlns:a16="http://schemas.microsoft.com/office/drawing/2014/main" id="{C2A25D96-19BB-58FF-D980-C3F26627062D}"/>
                </a:ext>
              </a:extLst>
            </p:cNvPr>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8" name="Google Shape;3123;p42">
              <a:extLst>
                <a:ext uri="{FF2B5EF4-FFF2-40B4-BE49-F238E27FC236}">
                  <a16:creationId xmlns:a16="http://schemas.microsoft.com/office/drawing/2014/main" id="{9EBBBED3-83F0-7491-5557-7E90CC370335}"/>
                </a:ext>
              </a:extLst>
            </p:cNvPr>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9" name="Google Shape;3124;p42">
              <a:extLst>
                <a:ext uri="{FF2B5EF4-FFF2-40B4-BE49-F238E27FC236}">
                  <a16:creationId xmlns:a16="http://schemas.microsoft.com/office/drawing/2014/main" id="{F36AE21A-761D-13EC-ECC1-EBE08853D277}"/>
                </a:ext>
              </a:extLst>
            </p:cNvPr>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0" name="Google Shape;3125;p42">
              <a:extLst>
                <a:ext uri="{FF2B5EF4-FFF2-40B4-BE49-F238E27FC236}">
                  <a16:creationId xmlns:a16="http://schemas.microsoft.com/office/drawing/2014/main" id="{6C079605-11FB-7124-17E7-AF2BE1A16C59}"/>
                </a:ext>
              </a:extLst>
            </p:cNvPr>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1" name="Google Shape;3126;p42">
              <a:extLst>
                <a:ext uri="{FF2B5EF4-FFF2-40B4-BE49-F238E27FC236}">
                  <a16:creationId xmlns:a16="http://schemas.microsoft.com/office/drawing/2014/main" id="{54A2EA8C-8CC9-2BA9-B36F-D60CA95E8C71}"/>
                </a:ext>
              </a:extLst>
            </p:cNvPr>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2" name="Google Shape;3127;p42">
              <a:extLst>
                <a:ext uri="{FF2B5EF4-FFF2-40B4-BE49-F238E27FC236}">
                  <a16:creationId xmlns:a16="http://schemas.microsoft.com/office/drawing/2014/main" id="{F0814ED2-A752-CF5A-E7AC-42367439CCDB}"/>
                </a:ext>
              </a:extLst>
            </p:cNvPr>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3" name="Google Shape;3128;p42">
              <a:extLst>
                <a:ext uri="{FF2B5EF4-FFF2-40B4-BE49-F238E27FC236}">
                  <a16:creationId xmlns:a16="http://schemas.microsoft.com/office/drawing/2014/main" id="{C7DDB996-2B8B-7E88-B3C9-0C13A687FA4C}"/>
                </a:ext>
              </a:extLst>
            </p:cNvPr>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4" name="Google Shape;3129;p42">
              <a:extLst>
                <a:ext uri="{FF2B5EF4-FFF2-40B4-BE49-F238E27FC236}">
                  <a16:creationId xmlns:a16="http://schemas.microsoft.com/office/drawing/2014/main" id="{C18AB0EA-06D8-4541-F287-75D4F1687E95}"/>
                </a:ext>
              </a:extLst>
            </p:cNvPr>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5" name="Google Shape;3130;p42">
              <a:extLst>
                <a:ext uri="{FF2B5EF4-FFF2-40B4-BE49-F238E27FC236}">
                  <a16:creationId xmlns:a16="http://schemas.microsoft.com/office/drawing/2014/main" id="{5DDDD352-1483-EC5C-7228-0D09BB3B1F5C}"/>
                </a:ext>
              </a:extLst>
            </p:cNvPr>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6" name="Google Shape;3131;p42">
              <a:extLst>
                <a:ext uri="{FF2B5EF4-FFF2-40B4-BE49-F238E27FC236}">
                  <a16:creationId xmlns:a16="http://schemas.microsoft.com/office/drawing/2014/main" id="{70920E55-23F5-EC5E-2B97-DC8F11EB2321}"/>
                </a:ext>
              </a:extLst>
            </p:cNvPr>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7" name="Google Shape;3132;p42">
              <a:extLst>
                <a:ext uri="{FF2B5EF4-FFF2-40B4-BE49-F238E27FC236}">
                  <a16:creationId xmlns:a16="http://schemas.microsoft.com/office/drawing/2014/main" id="{8B9C0B0C-C8DE-FB20-C7B6-D7211018DBE8}"/>
                </a:ext>
              </a:extLst>
            </p:cNvPr>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8" name="Google Shape;3133;p42">
              <a:extLst>
                <a:ext uri="{FF2B5EF4-FFF2-40B4-BE49-F238E27FC236}">
                  <a16:creationId xmlns:a16="http://schemas.microsoft.com/office/drawing/2014/main" id="{CF5D9BD5-7E7F-B57C-0E36-5FE5A184D5D9}"/>
                </a:ext>
              </a:extLst>
            </p:cNvPr>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9" name="Google Shape;3134;p42">
              <a:extLst>
                <a:ext uri="{FF2B5EF4-FFF2-40B4-BE49-F238E27FC236}">
                  <a16:creationId xmlns:a16="http://schemas.microsoft.com/office/drawing/2014/main" id="{70DBE924-1FBA-B295-A5D0-13842DC8D1F7}"/>
                </a:ext>
              </a:extLst>
            </p:cNvPr>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0" name="Google Shape;3135;p42">
              <a:extLst>
                <a:ext uri="{FF2B5EF4-FFF2-40B4-BE49-F238E27FC236}">
                  <a16:creationId xmlns:a16="http://schemas.microsoft.com/office/drawing/2014/main" id="{793D123E-50EC-9FBB-40FA-A385B15ACC01}"/>
                </a:ext>
              </a:extLst>
            </p:cNvPr>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1" name="Google Shape;3136;p42">
              <a:extLst>
                <a:ext uri="{FF2B5EF4-FFF2-40B4-BE49-F238E27FC236}">
                  <a16:creationId xmlns:a16="http://schemas.microsoft.com/office/drawing/2014/main" id="{379676C5-BF9D-71AE-DF06-6DDB84C1B45F}"/>
                </a:ext>
              </a:extLst>
            </p:cNvPr>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2" name="Google Shape;3137;p42">
              <a:extLst>
                <a:ext uri="{FF2B5EF4-FFF2-40B4-BE49-F238E27FC236}">
                  <a16:creationId xmlns:a16="http://schemas.microsoft.com/office/drawing/2014/main" id="{22CC36EC-58FD-2E58-1C93-CACCC8611F80}"/>
                </a:ext>
              </a:extLst>
            </p:cNvPr>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3" name="Google Shape;3138;p42">
              <a:extLst>
                <a:ext uri="{FF2B5EF4-FFF2-40B4-BE49-F238E27FC236}">
                  <a16:creationId xmlns:a16="http://schemas.microsoft.com/office/drawing/2014/main" id="{E119B64E-E991-EA16-48F1-F675934AAAE8}"/>
                </a:ext>
              </a:extLst>
            </p:cNvPr>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4" name="Google Shape;3139;p42">
              <a:extLst>
                <a:ext uri="{FF2B5EF4-FFF2-40B4-BE49-F238E27FC236}">
                  <a16:creationId xmlns:a16="http://schemas.microsoft.com/office/drawing/2014/main" id="{D15A9AB0-BEF5-88D3-7836-88A626076682}"/>
                </a:ext>
              </a:extLst>
            </p:cNvPr>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5" name="Google Shape;3140;p42">
              <a:extLst>
                <a:ext uri="{FF2B5EF4-FFF2-40B4-BE49-F238E27FC236}">
                  <a16:creationId xmlns:a16="http://schemas.microsoft.com/office/drawing/2014/main" id="{7A2D0F8D-933A-70D8-5728-147247CFA66F}"/>
                </a:ext>
              </a:extLst>
            </p:cNvPr>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6" name="Google Shape;3141;p42">
              <a:extLst>
                <a:ext uri="{FF2B5EF4-FFF2-40B4-BE49-F238E27FC236}">
                  <a16:creationId xmlns:a16="http://schemas.microsoft.com/office/drawing/2014/main" id="{A1EA40FA-66FA-D802-0C94-03F24DB1ADC7}"/>
                </a:ext>
              </a:extLst>
            </p:cNvPr>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7" name="Google Shape;3142;p42">
              <a:extLst>
                <a:ext uri="{FF2B5EF4-FFF2-40B4-BE49-F238E27FC236}">
                  <a16:creationId xmlns:a16="http://schemas.microsoft.com/office/drawing/2014/main" id="{FFA94985-7731-18B6-1B1E-A1CBB39ABA93}"/>
                </a:ext>
              </a:extLst>
            </p:cNvPr>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8" name="Google Shape;3143;p42">
              <a:extLst>
                <a:ext uri="{FF2B5EF4-FFF2-40B4-BE49-F238E27FC236}">
                  <a16:creationId xmlns:a16="http://schemas.microsoft.com/office/drawing/2014/main" id="{28AC5C2E-6895-564E-1EB0-1AC7FDCC68D5}"/>
                </a:ext>
              </a:extLst>
            </p:cNvPr>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9" name="Google Shape;3144;p42">
              <a:extLst>
                <a:ext uri="{FF2B5EF4-FFF2-40B4-BE49-F238E27FC236}">
                  <a16:creationId xmlns:a16="http://schemas.microsoft.com/office/drawing/2014/main" id="{3A8D93AA-F45B-B956-7318-D8EDE48B635F}"/>
                </a:ext>
              </a:extLst>
            </p:cNvPr>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0" name="Google Shape;3145;p42">
              <a:extLst>
                <a:ext uri="{FF2B5EF4-FFF2-40B4-BE49-F238E27FC236}">
                  <a16:creationId xmlns:a16="http://schemas.microsoft.com/office/drawing/2014/main" id="{F576AA83-FE75-8363-66E2-D37B0927675C}"/>
                </a:ext>
              </a:extLst>
            </p:cNvPr>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1" name="Google Shape;3146;p42">
              <a:extLst>
                <a:ext uri="{FF2B5EF4-FFF2-40B4-BE49-F238E27FC236}">
                  <a16:creationId xmlns:a16="http://schemas.microsoft.com/office/drawing/2014/main" id="{FA2B2117-39BD-413A-3843-45E6FCE4F12C}"/>
                </a:ext>
              </a:extLst>
            </p:cNvPr>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2" name="Google Shape;3147;p42">
              <a:extLst>
                <a:ext uri="{FF2B5EF4-FFF2-40B4-BE49-F238E27FC236}">
                  <a16:creationId xmlns:a16="http://schemas.microsoft.com/office/drawing/2014/main" id="{44C968CF-FE24-E104-D6FB-1A9E20B42AD9}"/>
                </a:ext>
              </a:extLst>
            </p:cNvPr>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3" name="Google Shape;3148;p42">
              <a:extLst>
                <a:ext uri="{FF2B5EF4-FFF2-40B4-BE49-F238E27FC236}">
                  <a16:creationId xmlns:a16="http://schemas.microsoft.com/office/drawing/2014/main" id="{C24F9B21-90AF-95DA-CAB6-0D6FE1025ECA}"/>
                </a:ext>
              </a:extLst>
            </p:cNvPr>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4" name="Google Shape;3149;p42">
              <a:extLst>
                <a:ext uri="{FF2B5EF4-FFF2-40B4-BE49-F238E27FC236}">
                  <a16:creationId xmlns:a16="http://schemas.microsoft.com/office/drawing/2014/main" id="{C4572572-7EA9-9CC2-DA41-32663C780FCB}"/>
                </a:ext>
              </a:extLst>
            </p:cNvPr>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5" name="Google Shape;3150;p42">
              <a:extLst>
                <a:ext uri="{FF2B5EF4-FFF2-40B4-BE49-F238E27FC236}">
                  <a16:creationId xmlns:a16="http://schemas.microsoft.com/office/drawing/2014/main" id="{D57E8B2D-6DC3-9554-0B9B-44A8EBA31E23}"/>
                </a:ext>
              </a:extLst>
            </p:cNvPr>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6" name="Google Shape;3151;p42">
              <a:extLst>
                <a:ext uri="{FF2B5EF4-FFF2-40B4-BE49-F238E27FC236}">
                  <a16:creationId xmlns:a16="http://schemas.microsoft.com/office/drawing/2014/main" id="{C71E665E-8ACA-B61B-8838-FE46EBF9B135}"/>
                </a:ext>
              </a:extLst>
            </p:cNvPr>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7" name="Google Shape;3152;p42">
              <a:extLst>
                <a:ext uri="{FF2B5EF4-FFF2-40B4-BE49-F238E27FC236}">
                  <a16:creationId xmlns:a16="http://schemas.microsoft.com/office/drawing/2014/main" id="{50D08F4F-20B5-4B93-0FED-BEBB68F37D9D}"/>
                </a:ext>
              </a:extLst>
            </p:cNvPr>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8" name="Google Shape;3153;p42">
              <a:extLst>
                <a:ext uri="{FF2B5EF4-FFF2-40B4-BE49-F238E27FC236}">
                  <a16:creationId xmlns:a16="http://schemas.microsoft.com/office/drawing/2014/main" id="{B0AB763B-F6AA-0EB2-80DC-72642DD99F4F}"/>
                </a:ext>
              </a:extLst>
            </p:cNvPr>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9" name="Google Shape;3154;p42">
              <a:extLst>
                <a:ext uri="{FF2B5EF4-FFF2-40B4-BE49-F238E27FC236}">
                  <a16:creationId xmlns:a16="http://schemas.microsoft.com/office/drawing/2014/main" id="{A1FD12F7-D953-87DF-DA03-304811790F82}"/>
                </a:ext>
              </a:extLst>
            </p:cNvPr>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0" name="Google Shape;3155;p42">
              <a:extLst>
                <a:ext uri="{FF2B5EF4-FFF2-40B4-BE49-F238E27FC236}">
                  <a16:creationId xmlns:a16="http://schemas.microsoft.com/office/drawing/2014/main" id="{9E3C1C31-FAB9-8EE7-3DFE-C986FB843CFA}"/>
                </a:ext>
              </a:extLst>
            </p:cNvPr>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1" name="Google Shape;3156;p42">
              <a:extLst>
                <a:ext uri="{FF2B5EF4-FFF2-40B4-BE49-F238E27FC236}">
                  <a16:creationId xmlns:a16="http://schemas.microsoft.com/office/drawing/2014/main" id="{5CA15DDC-D7AA-3FFC-BC5F-1C8A36FD78D4}"/>
                </a:ext>
              </a:extLst>
            </p:cNvPr>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2" name="Google Shape;3157;p42">
              <a:extLst>
                <a:ext uri="{FF2B5EF4-FFF2-40B4-BE49-F238E27FC236}">
                  <a16:creationId xmlns:a16="http://schemas.microsoft.com/office/drawing/2014/main" id="{FE695A20-4901-3066-3B38-79EDB2CA260F}"/>
                </a:ext>
              </a:extLst>
            </p:cNvPr>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3" name="Google Shape;3158;p42">
              <a:extLst>
                <a:ext uri="{FF2B5EF4-FFF2-40B4-BE49-F238E27FC236}">
                  <a16:creationId xmlns:a16="http://schemas.microsoft.com/office/drawing/2014/main" id="{CD0EF6F6-9102-3860-1EBF-F5A4E84CE7AE}"/>
                </a:ext>
              </a:extLst>
            </p:cNvPr>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4" name="Google Shape;3159;p42">
              <a:extLst>
                <a:ext uri="{FF2B5EF4-FFF2-40B4-BE49-F238E27FC236}">
                  <a16:creationId xmlns:a16="http://schemas.microsoft.com/office/drawing/2014/main" id="{4D03781D-2615-CB6A-4CD6-88D4EDCC7534}"/>
                </a:ext>
              </a:extLst>
            </p:cNvPr>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5" name="Google Shape;3160;p42">
              <a:extLst>
                <a:ext uri="{FF2B5EF4-FFF2-40B4-BE49-F238E27FC236}">
                  <a16:creationId xmlns:a16="http://schemas.microsoft.com/office/drawing/2014/main" id="{BBA708F9-FC3D-28D8-8356-C96DC7AC8A37}"/>
                </a:ext>
              </a:extLst>
            </p:cNvPr>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6" name="Google Shape;3161;p42">
              <a:extLst>
                <a:ext uri="{FF2B5EF4-FFF2-40B4-BE49-F238E27FC236}">
                  <a16:creationId xmlns:a16="http://schemas.microsoft.com/office/drawing/2014/main" id="{AA2C26E4-7D6B-E1EE-14E8-0E0CB8DB7F16}"/>
                </a:ext>
              </a:extLst>
            </p:cNvPr>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7" name="Google Shape;3162;p42">
              <a:extLst>
                <a:ext uri="{FF2B5EF4-FFF2-40B4-BE49-F238E27FC236}">
                  <a16:creationId xmlns:a16="http://schemas.microsoft.com/office/drawing/2014/main" id="{8687EBFC-3E01-B33D-4CBD-471FC38B318A}"/>
                </a:ext>
              </a:extLst>
            </p:cNvPr>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8" name="Google Shape;3163;p42">
              <a:extLst>
                <a:ext uri="{FF2B5EF4-FFF2-40B4-BE49-F238E27FC236}">
                  <a16:creationId xmlns:a16="http://schemas.microsoft.com/office/drawing/2014/main" id="{586AE80B-F129-D6B6-756A-5E21D479DFDE}"/>
                </a:ext>
              </a:extLst>
            </p:cNvPr>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9" name="Google Shape;3164;p42">
              <a:extLst>
                <a:ext uri="{FF2B5EF4-FFF2-40B4-BE49-F238E27FC236}">
                  <a16:creationId xmlns:a16="http://schemas.microsoft.com/office/drawing/2014/main" id="{B804FD4C-3DFE-92F8-B534-E4441EB03044}"/>
                </a:ext>
              </a:extLst>
            </p:cNvPr>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0" name="Google Shape;3165;p42">
              <a:extLst>
                <a:ext uri="{FF2B5EF4-FFF2-40B4-BE49-F238E27FC236}">
                  <a16:creationId xmlns:a16="http://schemas.microsoft.com/office/drawing/2014/main" id="{BDBB0127-1CD4-6B22-DB0C-91EB942CE2B4}"/>
                </a:ext>
              </a:extLst>
            </p:cNvPr>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81" name="Google Shape;3166;p42">
            <a:extLst>
              <a:ext uri="{FF2B5EF4-FFF2-40B4-BE49-F238E27FC236}">
                <a16:creationId xmlns:a16="http://schemas.microsoft.com/office/drawing/2014/main" id="{9F92F72A-3C37-4E72-7F05-8475545EB718}"/>
              </a:ext>
            </a:extLst>
          </p:cNvPr>
          <p:cNvGrpSpPr/>
          <p:nvPr/>
        </p:nvGrpSpPr>
        <p:grpSpPr>
          <a:xfrm>
            <a:off x="1780434" y="1914333"/>
            <a:ext cx="5558309" cy="2901913"/>
            <a:chOff x="1275600" y="1191775"/>
            <a:chExt cx="4346325" cy="3314800"/>
          </a:xfrm>
        </p:grpSpPr>
        <p:sp>
          <p:nvSpPr>
            <p:cNvPr id="1782" name="Google Shape;3167;p42">
              <a:extLst>
                <a:ext uri="{FF2B5EF4-FFF2-40B4-BE49-F238E27FC236}">
                  <a16:creationId xmlns:a16="http://schemas.microsoft.com/office/drawing/2014/main" id="{18BCC38A-27E0-4DE3-2F09-6D85F5ECDC8B}"/>
                </a:ext>
              </a:extLst>
            </p:cNvPr>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3" name="Google Shape;3168;p42">
              <a:extLst>
                <a:ext uri="{FF2B5EF4-FFF2-40B4-BE49-F238E27FC236}">
                  <a16:creationId xmlns:a16="http://schemas.microsoft.com/office/drawing/2014/main" id="{9A78007A-80BF-A548-3E5A-63130E40B30D}"/>
                </a:ext>
              </a:extLst>
            </p:cNvPr>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4" name="Google Shape;3169;p42">
              <a:extLst>
                <a:ext uri="{FF2B5EF4-FFF2-40B4-BE49-F238E27FC236}">
                  <a16:creationId xmlns:a16="http://schemas.microsoft.com/office/drawing/2014/main" id="{F7CD110C-A3BF-E847-F6F2-77C6F047A466}"/>
                </a:ext>
              </a:extLst>
            </p:cNvPr>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5" name="Google Shape;3170;p42">
              <a:extLst>
                <a:ext uri="{FF2B5EF4-FFF2-40B4-BE49-F238E27FC236}">
                  <a16:creationId xmlns:a16="http://schemas.microsoft.com/office/drawing/2014/main" id="{2F756E42-AD54-D1A4-909C-0CDCB4C3E7C1}"/>
                </a:ext>
              </a:extLst>
            </p:cNvPr>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6" name="Google Shape;3171;p42">
              <a:extLst>
                <a:ext uri="{FF2B5EF4-FFF2-40B4-BE49-F238E27FC236}">
                  <a16:creationId xmlns:a16="http://schemas.microsoft.com/office/drawing/2014/main" id="{678FFC25-D4FA-426A-D0B6-293787219F37}"/>
                </a:ext>
              </a:extLst>
            </p:cNvPr>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7" name="Google Shape;3172;p42">
              <a:extLst>
                <a:ext uri="{FF2B5EF4-FFF2-40B4-BE49-F238E27FC236}">
                  <a16:creationId xmlns:a16="http://schemas.microsoft.com/office/drawing/2014/main" id="{6B77A5A1-1802-A474-9BC2-2208A0D044D2}"/>
                </a:ext>
              </a:extLst>
            </p:cNvPr>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8" name="Google Shape;3173;p42">
              <a:extLst>
                <a:ext uri="{FF2B5EF4-FFF2-40B4-BE49-F238E27FC236}">
                  <a16:creationId xmlns:a16="http://schemas.microsoft.com/office/drawing/2014/main" id="{CFAB6E92-DB0A-2AE3-8546-C302EE5ABCCF}"/>
                </a:ext>
              </a:extLst>
            </p:cNvPr>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9" name="Google Shape;3174;p42">
              <a:extLst>
                <a:ext uri="{FF2B5EF4-FFF2-40B4-BE49-F238E27FC236}">
                  <a16:creationId xmlns:a16="http://schemas.microsoft.com/office/drawing/2014/main" id="{DD5958E1-AC84-0A6C-56FC-67B34F2C26BF}"/>
                </a:ext>
              </a:extLst>
            </p:cNvPr>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0" name="Google Shape;3175;p42">
              <a:extLst>
                <a:ext uri="{FF2B5EF4-FFF2-40B4-BE49-F238E27FC236}">
                  <a16:creationId xmlns:a16="http://schemas.microsoft.com/office/drawing/2014/main" id="{9EA6E780-506B-EB59-C072-9C814E70F980}"/>
                </a:ext>
              </a:extLst>
            </p:cNvPr>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1" name="Google Shape;3176;p42">
              <a:extLst>
                <a:ext uri="{FF2B5EF4-FFF2-40B4-BE49-F238E27FC236}">
                  <a16:creationId xmlns:a16="http://schemas.microsoft.com/office/drawing/2014/main" id="{BCBA00A8-04B3-7847-B002-DA470F4DCFDE}"/>
                </a:ext>
              </a:extLst>
            </p:cNvPr>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2" name="Google Shape;3177;p42">
              <a:extLst>
                <a:ext uri="{FF2B5EF4-FFF2-40B4-BE49-F238E27FC236}">
                  <a16:creationId xmlns:a16="http://schemas.microsoft.com/office/drawing/2014/main" id="{B961A78E-B576-F28D-4B12-3D43B99888BD}"/>
                </a:ext>
              </a:extLst>
            </p:cNvPr>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3" name="Google Shape;3178;p42">
              <a:extLst>
                <a:ext uri="{FF2B5EF4-FFF2-40B4-BE49-F238E27FC236}">
                  <a16:creationId xmlns:a16="http://schemas.microsoft.com/office/drawing/2014/main" id="{5BFBA9BA-B968-AD7B-7BAE-1F9E5896800D}"/>
                </a:ext>
              </a:extLst>
            </p:cNvPr>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4" name="Google Shape;3179;p42">
              <a:extLst>
                <a:ext uri="{FF2B5EF4-FFF2-40B4-BE49-F238E27FC236}">
                  <a16:creationId xmlns:a16="http://schemas.microsoft.com/office/drawing/2014/main" id="{36630967-5031-9899-D615-C86F255210E5}"/>
                </a:ext>
              </a:extLst>
            </p:cNvPr>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5" name="Google Shape;3180;p42">
              <a:extLst>
                <a:ext uri="{FF2B5EF4-FFF2-40B4-BE49-F238E27FC236}">
                  <a16:creationId xmlns:a16="http://schemas.microsoft.com/office/drawing/2014/main" id="{EC708FF4-2787-61A8-6F06-4D899DF44146}"/>
                </a:ext>
              </a:extLst>
            </p:cNvPr>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6" name="Google Shape;3181;p42">
              <a:extLst>
                <a:ext uri="{FF2B5EF4-FFF2-40B4-BE49-F238E27FC236}">
                  <a16:creationId xmlns:a16="http://schemas.microsoft.com/office/drawing/2014/main" id="{FB579492-D6DC-8FBA-69C0-230C9B0AB655}"/>
                </a:ext>
              </a:extLst>
            </p:cNvPr>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7" name="Google Shape;3182;p42">
              <a:extLst>
                <a:ext uri="{FF2B5EF4-FFF2-40B4-BE49-F238E27FC236}">
                  <a16:creationId xmlns:a16="http://schemas.microsoft.com/office/drawing/2014/main" id="{F12E6F0B-4426-65B0-5EA4-691DF4C5E64E}"/>
                </a:ext>
              </a:extLst>
            </p:cNvPr>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8" name="Google Shape;3183;p42">
              <a:extLst>
                <a:ext uri="{FF2B5EF4-FFF2-40B4-BE49-F238E27FC236}">
                  <a16:creationId xmlns:a16="http://schemas.microsoft.com/office/drawing/2014/main" id="{BF8C94EB-4338-DC41-AEFE-18B917BDB0B1}"/>
                </a:ext>
              </a:extLst>
            </p:cNvPr>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802" name="Google Shape;3188;p42">
            <a:extLst>
              <a:ext uri="{FF2B5EF4-FFF2-40B4-BE49-F238E27FC236}">
                <a16:creationId xmlns:a16="http://schemas.microsoft.com/office/drawing/2014/main" id="{B6476F2B-DAAF-30DF-88E0-72A223D5B771}"/>
              </a:ext>
            </a:extLst>
          </p:cNvPr>
          <p:cNvGrpSpPr/>
          <p:nvPr/>
        </p:nvGrpSpPr>
        <p:grpSpPr>
          <a:xfrm>
            <a:off x="6657096" y="2443027"/>
            <a:ext cx="1146306" cy="1716876"/>
            <a:chOff x="6812802" y="1734657"/>
            <a:chExt cx="1253104" cy="2049799"/>
          </a:xfrm>
        </p:grpSpPr>
        <p:sp>
          <p:nvSpPr>
            <p:cNvPr id="1803" name="Google Shape;3189;p42">
              <a:extLst>
                <a:ext uri="{FF2B5EF4-FFF2-40B4-BE49-F238E27FC236}">
                  <a16:creationId xmlns:a16="http://schemas.microsoft.com/office/drawing/2014/main" id="{4B2121BC-FCFD-A002-B389-FB10E290D02F}"/>
                </a:ext>
              </a:extLst>
            </p:cNvPr>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4" name="Google Shape;3190;p42">
              <a:extLst>
                <a:ext uri="{FF2B5EF4-FFF2-40B4-BE49-F238E27FC236}">
                  <a16:creationId xmlns:a16="http://schemas.microsoft.com/office/drawing/2014/main" id="{0392722F-A6D3-3678-C16C-3C19465EF623}"/>
                </a:ext>
              </a:extLst>
            </p:cNvPr>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5" name="Google Shape;3191;p42">
              <a:extLst>
                <a:ext uri="{FF2B5EF4-FFF2-40B4-BE49-F238E27FC236}">
                  <a16:creationId xmlns:a16="http://schemas.microsoft.com/office/drawing/2014/main" id="{3BB785C5-A0F9-10D4-53C7-410A43A66BF7}"/>
                </a:ext>
              </a:extLst>
            </p:cNvPr>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6" name="Google Shape;3192;p42">
              <a:extLst>
                <a:ext uri="{FF2B5EF4-FFF2-40B4-BE49-F238E27FC236}">
                  <a16:creationId xmlns:a16="http://schemas.microsoft.com/office/drawing/2014/main" id="{D7BC5CF3-AD3D-76FF-6604-47AB18D48552}"/>
                </a:ext>
              </a:extLst>
            </p:cNvPr>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7" name="Google Shape;3193;p42">
              <a:extLst>
                <a:ext uri="{FF2B5EF4-FFF2-40B4-BE49-F238E27FC236}">
                  <a16:creationId xmlns:a16="http://schemas.microsoft.com/office/drawing/2014/main" id="{F9BC965B-B267-CDDB-CF3F-FB4FD23D9B7F}"/>
                </a:ext>
              </a:extLst>
            </p:cNvPr>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8" name="Google Shape;3194;p42">
              <a:extLst>
                <a:ext uri="{FF2B5EF4-FFF2-40B4-BE49-F238E27FC236}">
                  <a16:creationId xmlns:a16="http://schemas.microsoft.com/office/drawing/2014/main" id="{CF6C77F6-C399-7B60-3FCA-C55C72C572BF}"/>
                </a:ext>
              </a:extLst>
            </p:cNvPr>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9" name="Google Shape;3195;p42">
              <a:extLst>
                <a:ext uri="{FF2B5EF4-FFF2-40B4-BE49-F238E27FC236}">
                  <a16:creationId xmlns:a16="http://schemas.microsoft.com/office/drawing/2014/main" id="{AB97FB90-8408-A749-EF53-35FC16B3BD04}"/>
                </a:ext>
              </a:extLst>
            </p:cNvPr>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0" name="Google Shape;3196;p42">
              <a:extLst>
                <a:ext uri="{FF2B5EF4-FFF2-40B4-BE49-F238E27FC236}">
                  <a16:creationId xmlns:a16="http://schemas.microsoft.com/office/drawing/2014/main" id="{9377C819-46E0-95D4-00D3-21E060D05075}"/>
                </a:ext>
              </a:extLst>
            </p:cNvPr>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1" name="Google Shape;3197;p42">
              <a:extLst>
                <a:ext uri="{FF2B5EF4-FFF2-40B4-BE49-F238E27FC236}">
                  <a16:creationId xmlns:a16="http://schemas.microsoft.com/office/drawing/2014/main" id="{3A0CC507-198C-C18C-8F46-55B95A498A00}"/>
                </a:ext>
              </a:extLst>
            </p:cNvPr>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2" name="Google Shape;3198;p42">
              <a:extLst>
                <a:ext uri="{FF2B5EF4-FFF2-40B4-BE49-F238E27FC236}">
                  <a16:creationId xmlns:a16="http://schemas.microsoft.com/office/drawing/2014/main" id="{4CD8B2AA-184F-C50E-5236-0B69D4979EB6}"/>
                </a:ext>
              </a:extLst>
            </p:cNvPr>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3" name="Google Shape;3199;p42">
              <a:extLst>
                <a:ext uri="{FF2B5EF4-FFF2-40B4-BE49-F238E27FC236}">
                  <a16:creationId xmlns:a16="http://schemas.microsoft.com/office/drawing/2014/main" id="{60583640-7320-745B-1BB1-3CA65EA8E248}"/>
                </a:ext>
              </a:extLst>
            </p:cNvPr>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4" name="Google Shape;3200;p42">
              <a:extLst>
                <a:ext uri="{FF2B5EF4-FFF2-40B4-BE49-F238E27FC236}">
                  <a16:creationId xmlns:a16="http://schemas.microsoft.com/office/drawing/2014/main" id="{93E3B412-3D33-E16A-4591-1E40778F261A}"/>
                </a:ext>
              </a:extLst>
            </p:cNvPr>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5" name="Google Shape;3201;p42">
              <a:extLst>
                <a:ext uri="{FF2B5EF4-FFF2-40B4-BE49-F238E27FC236}">
                  <a16:creationId xmlns:a16="http://schemas.microsoft.com/office/drawing/2014/main" id="{BEECA846-EEC0-A0F0-0D23-87C243464FEA}"/>
                </a:ext>
              </a:extLst>
            </p:cNvPr>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6" name="Google Shape;3202;p42">
              <a:extLst>
                <a:ext uri="{FF2B5EF4-FFF2-40B4-BE49-F238E27FC236}">
                  <a16:creationId xmlns:a16="http://schemas.microsoft.com/office/drawing/2014/main" id="{3DFA1BCC-79A6-2897-4104-0F6B144684EF}"/>
                </a:ext>
              </a:extLst>
            </p:cNvPr>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7" name="Google Shape;3203;p42">
              <a:extLst>
                <a:ext uri="{FF2B5EF4-FFF2-40B4-BE49-F238E27FC236}">
                  <a16:creationId xmlns:a16="http://schemas.microsoft.com/office/drawing/2014/main" id="{64C4AD79-DE3C-DCDB-0C3B-DCFFC7F10455}"/>
                </a:ext>
              </a:extLst>
            </p:cNvPr>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8" name="Google Shape;3204;p42">
              <a:extLst>
                <a:ext uri="{FF2B5EF4-FFF2-40B4-BE49-F238E27FC236}">
                  <a16:creationId xmlns:a16="http://schemas.microsoft.com/office/drawing/2014/main" id="{BACD123C-4C8B-13E4-3BEA-06021C18D6B0}"/>
                </a:ext>
              </a:extLst>
            </p:cNvPr>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9" name="Google Shape;3205;p42">
              <a:extLst>
                <a:ext uri="{FF2B5EF4-FFF2-40B4-BE49-F238E27FC236}">
                  <a16:creationId xmlns:a16="http://schemas.microsoft.com/office/drawing/2014/main" id="{FDED194E-74DE-00F7-5A01-B5EB95AE6FD3}"/>
                </a:ext>
              </a:extLst>
            </p:cNvPr>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0" name="Google Shape;3206;p42">
              <a:extLst>
                <a:ext uri="{FF2B5EF4-FFF2-40B4-BE49-F238E27FC236}">
                  <a16:creationId xmlns:a16="http://schemas.microsoft.com/office/drawing/2014/main" id="{699CA091-6872-77B4-F7CF-D6BB2DFDCAD8}"/>
                </a:ext>
              </a:extLst>
            </p:cNvPr>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1" name="Google Shape;3207;p42">
              <a:extLst>
                <a:ext uri="{FF2B5EF4-FFF2-40B4-BE49-F238E27FC236}">
                  <a16:creationId xmlns:a16="http://schemas.microsoft.com/office/drawing/2014/main" id="{F712B0ED-C8FA-866F-B0B0-83A4FD235774}"/>
                </a:ext>
              </a:extLst>
            </p:cNvPr>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2" name="Google Shape;3208;p42">
              <a:extLst>
                <a:ext uri="{FF2B5EF4-FFF2-40B4-BE49-F238E27FC236}">
                  <a16:creationId xmlns:a16="http://schemas.microsoft.com/office/drawing/2014/main" id="{74B37305-A34D-BE46-45E0-C607DDB8B782}"/>
                </a:ext>
              </a:extLst>
            </p:cNvPr>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3" name="Google Shape;3209;p42">
              <a:extLst>
                <a:ext uri="{FF2B5EF4-FFF2-40B4-BE49-F238E27FC236}">
                  <a16:creationId xmlns:a16="http://schemas.microsoft.com/office/drawing/2014/main" id="{508D7629-8B4E-A6BB-58EC-3296B1E0515B}"/>
                </a:ext>
              </a:extLst>
            </p:cNvPr>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4" name="Google Shape;3210;p42">
              <a:extLst>
                <a:ext uri="{FF2B5EF4-FFF2-40B4-BE49-F238E27FC236}">
                  <a16:creationId xmlns:a16="http://schemas.microsoft.com/office/drawing/2014/main" id="{9F0E6087-1183-876C-8E31-45002EABB2DD}"/>
                </a:ext>
              </a:extLst>
            </p:cNvPr>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5" name="Google Shape;3211;p42">
              <a:extLst>
                <a:ext uri="{FF2B5EF4-FFF2-40B4-BE49-F238E27FC236}">
                  <a16:creationId xmlns:a16="http://schemas.microsoft.com/office/drawing/2014/main" id="{98091D3F-754D-3A94-0CB7-F8040D9585C5}"/>
                </a:ext>
              </a:extLst>
            </p:cNvPr>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6" name="Google Shape;3212;p42">
              <a:extLst>
                <a:ext uri="{FF2B5EF4-FFF2-40B4-BE49-F238E27FC236}">
                  <a16:creationId xmlns:a16="http://schemas.microsoft.com/office/drawing/2014/main" id="{1575A12D-9930-1595-D363-35B8F75179DC}"/>
                </a:ext>
              </a:extLst>
            </p:cNvPr>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7" name="Google Shape;3213;p42">
              <a:extLst>
                <a:ext uri="{FF2B5EF4-FFF2-40B4-BE49-F238E27FC236}">
                  <a16:creationId xmlns:a16="http://schemas.microsoft.com/office/drawing/2014/main" id="{3E33F45E-9DE1-3214-E4A4-6F27E5A2F280}"/>
                </a:ext>
              </a:extLst>
            </p:cNvPr>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8" name="Google Shape;3214;p42">
              <a:extLst>
                <a:ext uri="{FF2B5EF4-FFF2-40B4-BE49-F238E27FC236}">
                  <a16:creationId xmlns:a16="http://schemas.microsoft.com/office/drawing/2014/main" id="{48C0426A-26C5-8539-4AA1-35627FBA7DA9}"/>
                </a:ext>
              </a:extLst>
            </p:cNvPr>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9" name="Google Shape;3215;p42">
              <a:extLst>
                <a:ext uri="{FF2B5EF4-FFF2-40B4-BE49-F238E27FC236}">
                  <a16:creationId xmlns:a16="http://schemas.microsoft.com/office/drawing/2014/main" id="{7C54902D-A8B7-BA80-7322-AB25027A919D}"/>
                </a:ext>
              </a:extLst>
            </p:cNvPr>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0" name="Google Shape;3216;p42">
              <a:extLst>
                <a:ext uri="{FF2B5EF4-FFF2-40B4-BE49-F238E27FC236}">
                  <a16:creationId xmlns:a16="http://schemas.microsoft.com/office/drawing/2014/main" id="{068B2171-BE80-7641-4BBD-7E402C3E2880}"/>
                </a:ext>
              </a:extLst>
            </p:cNvPr>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1" name="Google Shape;3217;p42">
              <a:extLst>
                <a:ext uri="{FF2B5EF4-FFF2-40B4-BE49-F238E27FC236}">
                  <a16:creationId xmlns:a16="http://schemas.microsoft.com/office/drawing/2014/main" id="{B9CCC287-31B4-95EE-679D-DA42383AC0FC}"/>
                </a:ext>
              </a:extLst>
            </p:cNvPr>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2" name="Google Shape;3218;p42">
              <a:extLst>
                <a:ext uri="{FF2B5EF4-FFF2-40B4-BE49-F238E27FC236}">
                  <a16:creationId xmlns:a16="http://schemas.microsoft.com/office/drawing/2014/main" id="{E972B65B-754C-EF9E-3A06-FF329CAF69A3}"/>
                </a:ext>
              </a:extLst>
            </p:cNvPr>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3" name="Google Shape;3219;p42">
              <a:extLst>
                <a:ext uri="{FF2B5EF4-FFF2-40B4-BE49-F238E27FC236}">
                  <a16:creationId xmlns:a16="http://schemas.microsoft.com/office/drawing/2014/main" id="{78A22D57-3B04-2847-6B23-CF9B2D59D961}"/>
                </a:ext>
              </a:extLst>
            </p:cNvPr>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4" name="Google Shape;3220;p42">
              <a:extLst>
                <a:ext uri="{FF2B5EF4-FFF2-40B4-BE49-F238E27FC236}">
                  <a16:creationId xmlns:a16="http://schemas.microsoft.com/office/drawing/2014/main" id="{AD5AD02B-2FD1-C54A-6471-CEF43418AF37}"/>
                </a:ext>
              </a:extLst>
            </p:cNvPr>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5" name="Google Shape;3221;p42">
              <a:extLst>
                <a:ext uri="{FF2B5EF4-FFF2-40B4-BE49-F238E27FC236}">
                  <a16:creationId xmlns:a16="http://schemas.microsoft.com/office/drawing/2014/main" id="{22641D5A-217F-3BBC-9D68-720D8192CC5D}"/>
                </a:ext>
              </a:extLst>
            </p:cNvPr>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6" name="Google Shape;3222;p42">
              <a:extLst>
                <a:ext uri="{FF2B5EF4-FFF2-40B4-BE49-F238E27FC236}">
                  <a16:creationId xmlns:a16="http://schemas.microsoft.com/office/drawing/2014/main" id="{159AE573-DB78-FA74-C4C6-0EA692E71C46}"/>
                </a:ext>
              </a:extLst>
            </p:cNvPr>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7" name="Google Shape;3223;p42">
              <a:extLst>
                <a:ext uri="{FF2B5EF4-FFF2-40B4-BE49-F238E27FC236}">
                  <a16:creationId xmlns:a16="http://schemas.microsoft.com/office/drawing/2014/main" id="{D3667BFB-CD85-C5CD-3FCC-1B6EF1EF5122}"/>
                </a:ext>
              </a:extLst>
            </p:cNvPr>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8" name="Google Shape;3224;p42">
              <a:extLst>
                <a:ext uri="{FF2B5EF4-FFF2-40B4-BE49-F238E27FC236}">
                  <a16:creationId xmlns:a16="http://schemas.microsoft.com/office/drawing/2014/main" id="{2E2E8833-91A2-6F6A-9DDB-977F505CD402}"/>
                </a:ext>
              </a:extLst>
            </p:cNvPr>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9" name="Google Shape;3225;p42">
              <a:extLst>
                <a:ext uri="{FF2B5EF4-FFF2-40B4-BE49-F238E27FC236}">
                  <a16:creationId xmlns:a16="http://schemas.microsoft.com/office/drawing/2014/main" id="{B380E017-49F5-FE7C-E689-2CA2E312B41E}"/>
                </a:ext>
              </a:extLst>
            </p:cNvPr>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0" name="Google Shape;3226;p42">
              <a:extLst>
                <a:ext uri="{FF2B5EF4-FFF2-40B4-BE49-F238E27FC236}">
                  <a16:creationId xmlns:a16="http://schemas.microsoft.com/office/drawing/2014/main" id="{57D4D1E1-2BBD-62E8-9D49-4F5B69409E9C}"/>
                </a:ext>
              </a:extLst>
            </p:cNvPr>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1" name="Google Shape;3227;p42">
              <a:extLst>
                <a:ext uri="{FF2B5EF4-FFF2-40B4-BE49-F238E27FC236}">
                  <a16:creationId xmlns:a16="http://schemas.microsoft.com/office/drawing/2014/main" id="{A99E2B33-92EE-CB42-4E95-C8A9C7330DA3}"/>
                </a:ext>
              </a:extLst>
            </p:cNvPr>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2" name="Google Shape;3228;p42">
              <a:extLst>
                <a:ext uri="{FF2B5EF4-FFF2-40B4-BE49-F238E27FC236}">
                  <a16:creationId xmlns:a16="http://schemas.microsoft.com/office/drawing/2014/main" id="{A499FC7D-1F31-8BEA-2F1A-C7691A97444D}"/>
                </a:ext>
              </a:extLst>
            </p:cNvPr>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3" name="Google Shape;3229;p42">
              <a:extLst>
                <a:ext uri="{FF2B5EF4-FFF2-40B4-BE49-F238E27FC236}">
                  <a16:creationId xmlns:a16="http://schemas.microsoft.com/office/drawing/2014/main" id="{9EB6688C-EF14-A1EE-5737-857A470B15F7}"/>
                </a:ext>
              </a:extLst>
            </p:cNvPr>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4" name="Google Shape;3230;p42">
              <a:extLst>
                <a:ext uri="{FF2B5EF4-FFF2-40B4-BE49-F238E27FC236}">
                  <a16:creationId xmlns:a16="http://schemas.microsoft.com/office/drawing/2014/main" id="{7F419AD5-1C08-08B7-9C81-BF4292A58A76}"/>
                </a:ext>
              </a:extLst>
            </p:cNvPr>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5" name="Google Shape;3231;p42">
              <a:extLst>
                <a:ext uri="{FF2B5EF4-FFF2-40B4-BE49-F238E27FC236}">
                  <a16:creationId xmlns:a16="http://schemas.microsoft.com/office/drawing/2014/main" id="{3DFE91F3-2952-796B-6A84-DCDF15B880F9}"/>
                </a:ext>
              </a:extLst>
            </p:cNvPr>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6" name="Google Shape;3232;p42">
              <a:extLst>
                <a:ext uri="{FF2B5EF4-FFF2-40B4-BE49-F238E27FC236}">
                  <a16:creationId xmlns:a16="http://schemas.microsoft.com/office/drawing/2014/main" id="{A24AD363-6B7B-4881-616B-BCB1ED763F1E}"/>
                </a:ext>
              </a:extLst>
            </p:cNvPr>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7" name="Google Shape;3233;p42">
              <a:extLst>
                <a:ext uri="{FF2B5EF4-FFF2-40B4-BE49-F238E27FC236}">
                  <a16:creationId xmlns:a16="http://schemas.microsoft.com/office/drawing/2014/main" id="{759ECA13-91FD-DACE-5B96-9A84E30EA95C}"/>
                </a:ext>
              </a:extLst>
            </p:cNvPr>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8" name="Google Shape;3234;p42">
              <a:extLst>
                <a:ext uri="{FF2B5EF4-FFF2-40B4-BE49-F238E27FC236}">
                  <a16:creationId xmlns:a16="http://schemas.microsoft.com/office/drawing/2014/main" id="{C05EC094-80F3-58AA-30B3-4634A788C35C}"/>
                </a:ext>
              </a:extLst>
            </p:cNvPr>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9" name="Google Shape;3235;p42">
              <a:extLst>
                <a:ext uri="{FF2B5EF4-FFF2-40B4-BE49-F238E27FC236}">
                  <a16:creationId xmlns:a16="http://schemas.microsoft.com/office/drawing/2014/main" id="{7E70D9AF-73F8-F5AC-85C2-EC2800B960EB}"/>
                </a:ext>
              </a:extLst>
            </p:cNvPr>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0" name="Google Shape;3236;p42">
              <a:extLst>
                <a:ext uri="{FF2B5EF4-FFF2-40B4-BE49-F238E27FC236}">
                  <a16:creationId xmlns:a16="http://schemas.microsoft.com/office/drawing/2014/main" id="{32EA34F6-474A-F88E-2DB6-41258D4BFC84}"/>
                </a:ext>
              </a:extLst>
            </p:cNvPr>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1" name="Google Shape;3237;p42">
              <a:extLst>
                <a:ext uri="{FF2B5EF4-FFF2-40B4-BE49-F238E27FC236}">
                  <a16:creationId xmlns:a16="http://schemas.microsoft.com/office/drawing/2014/main" id="{F6BD215C-E177-7594-9600-F8B93E2936B0}"/>
                </a:ext>
              </a:extLst>
            </p:cNvPr>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2" name="Google Shape;3238;p42">
              <a:extLst>
                <a:ext uri="{FF2B5EF4-FFF2-40B4-BE49-F238E27FC236}">
                  <a16:creationId xmlns:a16="http://schemas.microsoft.com/office/drawing/2014/main" id="{ABD08048-D565-1AAD-35E9-1FC09339F437}"/>
                </a:ext>
              </a:extLst>
            </p:cNvPr>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3" name="Google Shape;3239;p42">
              <a:extLst>
                <a:ext uri="{FF2B5EF4-FFF2-40B4-BE49-F238E27FC236}">
                  <a16:creationId xmlns:a16="http://schemas.microsoft.com/office/drawing/2014/main" id="{899C447A-EAEE-EB74-1C59-86B5BECBD6EB}"/>
                </a:ext>
              </a:extLst>
            </p:cNvPr>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4" name="Google Shape;3240;p42">
              <a:extLst>
                <a:ext uri="{FF2B5EF4-FFF2-40B4-BE49-F238E27FC236}">
                  <a16:creationId xmlns:a16="http://schemas.microsoft.com/office/drawing/2014/main" id="{807F5867-355D-6AC1-9949-33136E707EC2}"/>
                </a:ext>
              </a:extLst>
            </p:cNvPr>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5" name="Google Shape;3241;p42">
              <a:extLst>
                <a:ext uri="{FF2B5EF4-FFF2-40B4-BE49-F238E27FC236}">
                  <a16:creationId xmlns:a16="http://schemas.microsoft.com/office/drawing/2014/main" id="{3EBEFECA-2E32-A69F-8884-4D3713AC83B9}"/>
                </a:ext>
              </a:extLst>
            </p:cNvPr>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58" name="TextBox 1857">
            <a:extLst>
              <a:ext uri="{FF2B5EF4-FFF2-40B4-BE49-F238E27FC236}">
                <a16:creationId xmlns:a16="http://schemas.microsoft.com/office/drawing/2014/main" id="{CE052400-076B-97DA-7725-A61FF7FB9554}"/>
              </a:ext>
            </a:extLst>
          </p:cNvPr>
          <p:cNvSpPr txBox="1"/>
          <p:nvPr/>
        </p:nvSpPr>
        <p:spPr>
          <a:xfrm>
            <a:off x="2252987" y="2081452"/>
            <a:ext cx="4570786" cy="2462213"/>
          </a:xfrm>
          <a:prstGeom prst="rect">
            <a:avLst/>
          </a:prstGeom>
          <a:noFill/>
        </p:spPr>
        <p:txBody>
          <a:bodyPr wrap="square">
            <a:spAutoFit/>
          </a:bodyPr>
          <a:lstStyle/>
          <a:p>
            <a:pPr algn="just"/>
            <a:r>
              <a:rPr lang="en-US" sz="1100">
                <a:effectLst/>
                <a:latin typeface="Times New Roman" panose="02020603050405020304" pitchFamily="18" charset="0"/>
                <a:ea typeface="Times New Roman" panose="02020603050405020304" pitchFamily="18" charset="0"/>
              </a:rPr>
              <a:t>        Trời đã về chiều, bầu trời trở lên u ám, báo hiệu một cơn mưa to đã đến. Mọi người nhanh chóng thu dọn vào để tránh cơn mưa kia. Tôi vội vàng đi lấy quần áo, mẹ tôi chạy ra ngoài sân mang mấy nia cá mới phơi vào. Mọi việc vừa xong thì cơn mưa to cũng trút xuống. Mưa to đổ xuống ầm ầm như có cả biển nước từ trên trời hắt xuống. Mọi người đều hết sức lo lắng cho bố tôi. Bố tôi đang trên đường đi làm về. Mẹ tôi nhấc điện thoại gọi điện cho bố nhưng đầu kia mãi không có ai nhấc máy. Mẹ như ngồi trên đống lửa, cứ đi đi lại lại trong nhà. Tôi đến an ủi mẹ tôi, mẹ đừng lo chắc mưa to quá bố không nghe thấy điện thoại đâu. Nói thế thôi, tôi cũng lo lắng không kém mẹ, cơn mưa vẫn chưa có dấu hiệu giảm sút, những tia sét vẫn cắt ngang bầu trời, không chịu buông tha một ai. Đang cuộn trong dòng suy nghĩ , tôi đã thấy ai về trước cửa, lòng tôi bỗng vui như có hội, tôi chạy ra đón bố, đỡ cặp cho bố. Thật may mắn, bố tôi đã không bị cơn mưa ki quật ngã. Gia đình tôi là như thế đấy, mọi người đều hết sức yêu thương nhau, không bao giờ có thể bỏ mặc nhau được.</a:t>
            </a:r>
            <a:endParaRPr lang="en-US" sz="1100"/>
          </a:p>
        </p:txBody>
      </p:sp>
    </p:spTree>
    <p:extLst>
      <p:ext uri="{BB962C8B-B14F-4D97-AF65-F5344CB8AC3E}">
        <p14:creationId xmlns:p14="http://schemas.microsoft.com/office/powerpoint/2010/main" val="22215706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58"/>
                                        </p:tgtEl>
                                        <p:attrNameLst>
                                          <p:attrName>style.visibility</p:attrName>
                                        </p:attrNameLst>
                                      </p:cBhvr>
                                      <p:to>
                                        <p:strVal val="visible"/>
                                      </p:to>
                                    </p:set>
                                    <p:animEffect transition="in" filter="wipe(down)">
                                      <p:cBhvr>
                                        <p:cTn id="7" dur="500"/>
                                        <p:tgtEl>
                                          <p:spTgt spid="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40"/>
          <p:cNvSpPr txBox="1">
            <a:spLocks noGrp="1"/>
          </p:cNvSpPr>
          <p:nvPr>
            <p:ph type="title" idx="8"/>
          </p:nvPr>
        </p:nvSpPr>
        <p:spPr>
          <a:xfrm>
            <a:off x="2200940" y="368825"/>
            <a:ext cx="464642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Times New Roman" panose="02020603050405020304" pitchFamily="18" charset="0"/>
                <a:cs typeface="Times New Roman" panose="02020603050405020304" pitchFamily="18" charset="0"/>
              </a:rPr>
              <a:t>Hoạt động khởi động</a:t>
            </a:r>
            <a:endParaRPr sz="3600" b="1">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126518" y="-31361"/>
            <a:ext cx="1416250"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Google Shape;529;p37">
            <a:extLst>
              <a:ext uri="{FF2B5EF4-FFF2-40B4-BE49-F238E27FC236}">
                <a16:creationId xmlns:a16="http://schemas.microsoft.com/office/drawing/2014/main" id="{9AC64512-C89D-A7F5-402E-6EC062CAE2E2}"/>
              </a:ext>
            </a:extLst>
          </p:cNvPr>
          <p:cNvSpPr/>
          <p:nvPr/>
        </p:nvSpPr>
        <p:spPr>
          <a:xfrm rot="10184736">
            <a:off x="2320343" y="4166927"/>
            <a:ext cx="375271" cy="100685"/>
          </a:xfrm>
          <a:custGeom>
            <a:avLst/>
            <a:gdLst/>
            <a:ahLst/>
            <a:cxnLst/>
            <a:rect l="l" t="t" r="r" b="b"/>
            <a:pathLst>
              <a:path w="10706" h="4105" extrusionOk="0">
                <a:moveTo>
                  <a:pt x="192" y="0"/>
                </a:moveTo>
                <a:cubicBezTo>
                  <a:pt x="96" y="0"/>
                  <a:pt x="0" y="192"/>
                  <a:pt x="192" y="192"/>
                </a:cubicBezTo>
                <a:cubicBezTo>
                  <a:pt x="3600" y="1584"/>
                  <a:pt x="7009" y="2904"/>
                  <a:pt x="10489" y="4104"/>
                </a:cubicBezTo>
                <a:cubicBezTo>
                  <a:pt x="10705" y="4104"/>
                  <a:pt x="10705" y="3888"/>
                  <a:pt x="10609" y="3888"/>
                </a:cubicBezTo>
                <a:cubicBezTo>
                  <a:pt x="7105" y="2688"/>
                  <a:pt x="3600" y="1392"/>
                  <a:pt x="192"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530;p37">
            <a:extLst>
              <a:ext uri="{FF2B5EF4-FFF2-40B4-BE49-F238E27FC236}">
                <a16:creationId xmlns:a16="http://schemas.microsoft.com/office/drawing/2014/main" id="{9AAE04B4-C45C-1251-ACD7-615443CB18E6}"/>
              </a:ext>
            </a:extLst>
          </p:cNvPr>
          <p:cNvSpPr/>
          <p:nvPr/>
        </p:nvSpPr>
        <p:spPr>
          <a:xfrm rot="10184736">
            <a:off x="2306373" y="4468610"/>
            <a:ext cx="371801" cy="98993"/>
          </a:xfrm>
          <a:custGeom>
            <a:avLst/>
            <a:gdLst/>
            <a:ahLst/>
            <a:cxnLst/>
            <a:rect l="l" t="t" r="r" b="b"/>
            <a:pathLst>
              <a:path w="10607" h="4036" extrusionOk="0">
                <a:moveTo>
                  <a:pt x="120" y="1"/>
                </a:moveTo>
                <a:cubicBezTo>
                  <a:pt x="0" y="1"/>
                  <a:pt x="0" y="217"/>
                  <a:pt x="120" y="217"/>
                </a:cubicBezTo>
                <a:cubicBezTo>
                  <a:pt x="3505" y="1609"/>
                  <a:pt x="7009" y="2905"/>
                  <a:pt x="10418" y="4009"/>
                </a:cubicBezTo>
                <a:cubicBezTo>
                  <a:pt x="10454" y="4028"/>
                  <a:pt x="10484" y="4035"/>
                  <a:pt x="10507" y="4035"/>
                </a:cubicBezTo>
                <a:cubicBezTo>
                  <a:pt x="10606" y="4035"/>
                  <a:pt x="10591" y="3895"/>
                  <a:pt x="10514" y="3817"/>
                </a:cubicBezTo>
                <a:cubicBezTo>
                  <a:pt x="7009" y="2713"/>
                  <a:pt x="3601" y="1417"/>
                  <a:pt x="120"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6" name="Google Shape;4305;p53">
            <a:extLst>
              <a:ext uri="{FF2B5EF4-FFF2-40B4-BE49-F238E27FC236}">
                <a16:creationId xmlns:a16="http://schemas.microsoft.com/office/drawing/2014/main" id="{80C8C0DB-10A3-FE69-DD46-137DB7EB51C2}"/>
              </a:ext>
            </a:extLst>
          </p:cNvPr>
          <p:cNvGrpSpPr/>
          <p:nvPr/>
        </p:nvGrpSpPr>
        <p:grpSpPr>
          <a:xfrm flipH="1">
            <a:off x="987177" y="752028"/>
            <a:ext cx="6945229" cy="2254009"/>
            <a:chOff x="713088" y="-540128"/>
            <a:chExt cx="7919151" cy="2868775"/>
          </a:xfrm>
        </p:grpSpPr>
        <p:grpSp>
          <p:nvGrpSpPr>
            <p:cNvPr id="37" name="Google Shape;4306;p53">
              <a:extLst>
                <a:ext uri="{FF2B5EF4-FFF2-40B4-BE49-F238E27FC236}">
                  <a16:creationId xmlns:a16="http://schemas.microsoft.com/office/drawing/2014/main" id="{0C7297E6-5A80-B63F-0C8F-46F45CC5BA5E}"/>
                </a:ext>
              </a:extLst>
            </p:cNvPr>
            <p:cNvGrpSpPr/>
            <p:nvPr/>
          </p:nvGrpSpPr>
          <p:grpSpPr>
            <a:xfrm rot="1952464">
              <a:off x="5680324" y="-300764"/>
              <a:ext cx="842019" cy="1773637"/>
              <a:chOff x="4458800" y="2953350"/>
              <a:chExt cx="842025" cy="1773650"/>
            </a:xfrm>
          </p:grpSpPr>
          <p:sp>
            <p:nvSpPr>
              <p:cNvPr id="1702" name="Google Shape;4307;p53">
                <a:extLst>
                  <a:ext uri="{FF2B5EF4-FFF2-40B4-BE49-F238E27FC236}">
                    <a16:creationId xmlns:a16="http://schemas.microsoft.com/office/drawing/2014/main" id="{BC4D9A86-0673-5349-B320-86DE1BE8C40A}"/>
                  </a:ext>
                </a:extLst>
              </p:cNvPr>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3" name="Google Shape;4308;p53">
                <a:extLst>
                  <a:ext uri="{FF2B5EF4-FFF2-40B4-BE49-F238E27FC236}">
                    <a16:creationId xmlns:a16="http://schemas.microsoft.com/office/drawing/2014/main" id="{F59F217D-FE51-ED9F-C652-D08879E25B25}"/>
                  </a:ext>
                </a:extLst>
              </p:cNvPr>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4" name="Google Shape;4309;p53">
                <a:extLst>
                  <a:ext uri="{FF2B5EF4-FFF2-40B4-BE49-F238E27FC236}">
                    <a16:creationId xmlns:a16="http://schemas.microsoft.com/office/drawing/2014/main" id="{F80520FF-5524-FB8F-22BD-1AD24B43D98E}"/>
                  </a:ext>
                </a:extLst>
              </p:cNvPr>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5" name="Google Shape;4310;p53">
                <a:extLst>
                  <a:ext uri="{FF2B5EF4-FFF2-40B4-BE49-F238E27FC236}">
                    <a16:creationId xmlns:a16="http://schemas.microsoft.com/office/drawing/2014/main" id="{CCFBE94C-EAE2-4F46-227E-B194906B55F3}"/>
                  </a:ext>
                </a:extLst>
              </p:cNvPr>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6" name="Google Shape;4311;p53">
                <a:extLst>
                  <a:ext uri="{FF2B5EF4-FFF2-40B4-BE49-F238E27FC236}">
                    <a16:creationId xmlns:a16="http://schemas.microsoft.com/office/drawing/2014/main" id="{B55D373D-813E-54A2-6861-267EE897C476}"/>
                  </a:ext>
                </a:extLst>
              </p:cNvPr>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7" name="Google Shape;4312;p53">
                <a:extLst>
                  <a:ext uri="{FF2B5EF4-FFF2-40B4-BE49-F238E27FC236}">
                    <a16:creationId xmlns:a16="http://schemas.microsoft.com/office/drawing/2014/main" id="{C0E141F0-153F-0BC4-EF71-5B61C8EE6868}"/>
                  </a:ext>
                </a:extLst>
              </p:cNvPr>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8" name="Google Shape;4313;p53">
                <a:extLst>
                  <a:ext uri="{FF2B5EF4-FFF2-40B4-BE49-F238E27FC236}">
                    <a16:creationId xmlns:a16="http://schemas.microsoft.com/office/drawing/2014/main" id="{9F169490-8A82-6E3C-7E8F-87DAF2E36408}"/>
                  </a:ext>
                </a:extLst>
              </p:cNvPr>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9" name="Google Shape;4314;p53">
                <a:extLst>
                  <a:ext uri="{FF2B5EF4-FFF2-40B4-BE49-F238E27FC236}">
                    <a16:creationId xmlns:a16="http://schemas.microsoft.com/office/drawing/2014/main" id="{C06C9C0A-8DE0-3A71-22B4-7B1D71C9340D}"/>
                  </a:ext>
                </a:extLst>
              </p:cNvPr>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0" name="Google Shape;4315;p53">
                <a:extLst>
                  <a:ext uri="{FF2B5EF4-FFF2-40B4-BE49-F238E27FC236}">
                    <a16:creationId xmlns:a16="http://schemas.microsoft.com/office/drawing/2014/main" id="{271A9C1C-4516-0106-DFE3-2F7C080A2A4A}"/>
                  </a:ext>
                </a:extLst>
              </p:cNvPr>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1" name="Google Shape;4316;p53">
                <a:extLst>
                  <a:ext uri="{FF2B5EF4-FFF2-40B4-BE49-F238E27FC236}">
                    <a16:creationId xmlns:a16="http://schemas.microsoft.com/office/drawing/2014/main" id="{9677A8EB-214F-2F9B-B04F-B98A5702A7F6}"/>
                  </a:ext>
                </a:extLst>
              </p:cNvPr>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2" name="Google Shape;4317;p53">
                <a:extLst>
                  <a:ext uri="{FF2B5EF4-FFF2-40B4-BE49-F238E27FC236}">
                    <a16:creationId xmlns:a16="http://schemas.microsoft.com/office/drawing/2014/main" id="{059DF642-765A-7152-3ADF-DEFDB381E218}"/>
                  </a:ext>
                </a:extLst>
              </p:cNvPr>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3" name="Google Shape;4318;p53">
                <a:extLst>
                  <a:ext uri="{FF2B5EF4-FFF2-40B4-BE49-F238E27FC236}">
                    <a16:creationId xmlns:a16="http://schemas.microsoft.com/office/drawing/2014/main" id="{0E6B795A-D7A2-BC53-165C-EDB460E9889A}"/>
                  </a:ext>
                </a:extLst>
              </p:cNvPr>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4" name="Google Shape;4319;p53">
                <a:extLst>
                  <a:ext uri="{FF2B5EF4-FFF2-40B4-BE49-F238E27FC236}">
                    <a16:creationId xmlns:a16="http://schemas.microsoft.com/office/drawing/2014/main" id="{646793B1-E695-2FA8-80D3-2D23F12B4DDF}"/>
                  </a:ext>
                </a:extLst>
              </p:cNvPr>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5" name="Google Shape;4320;p53">
                <a:extLst>
                  <a:ext uri="{FF2B5EF4-FFF2-40B4-BE49-F238E27FC236}">
                    <a16:creationId xmlns:a16="http://schemas.microsoft.com/office/drawing/2014/main" id="{6AC01ED1-E2F6-1692-3B81-8EB7A3FFC39F}"/>
                  </a:ext>
                </a:extLst>
              </p:cNvPr>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6" name="Google Shape;4321;p53">
                <a:extLst>
                  <a:ext uri="{FF2B5EF4-FFF2-40B4-BE49-F238E27FC236}">
                    <a16:creationId xmlns:a16="http://schemas.microsoft.com/office/drawing/2014/main" id="{2FB86A38-F5D8-DA23-B108-12235768D788}"/>
                  </a:ext>
                </a:extLst>
              </p:cNvPr>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7" name="Google Shape;4322;p53">
                <a:extLst>
                  <a:ext uri="{FF2B5EF4-FFF2-40B4-BE49-F238E27FC236}">
                    <a16:creationId xmlns:a16="http://schemas.microsoft.com/office/drawing/2014/main" id="{11789A44-9D7E-54A6-E4A0-E0CD2BDD4896}"/>
                  </a:ext>
                </a:extLst>
              </p:cNvPr>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8" name="Google Shape;4323;p53">
                <a:extLst>
                  <a:ext uri="{FF2B5EF4-FFF2-40B4-BE49-F238E27FC236}">
                    <a16:creationId xmlns:a16="http://schemas.microsoft.com/office/drawing/2014/main" id="{0986DDD4-6F68-4E75-DD16-E0D1861EC19B}"/>
                  </a:ext>
                </a:extLst>
              </p:cNvPr>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9" name="Google Shape;4324;p53">
                <a:extLst>
                  <a:ext uri="{FF2B5EF4-FFF2-40B4-BE49-F238E27FC236}">
                    <a16:creationId xmlns:a16="http://schemas.microsoft.com/office/drawing/2014/main" id="{D952D5F7-FDE0-30BB-4E7B-10128697B3C5}"/>
                  </a:ext>
                </a:extLst>
              </p:cNvPr>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0" name="Google Shape;4325;p53">
                <a:extLst>
                  <a:ext uri="{FF2B5EF4-FFF2-40B4-BE49-F238E27FC236}">
                    <a16:creationId xmlns:a16="http://schemas.microsoft.com/office/drawing/2014/main" id="{F67AD4DC-D2C2-C706-74CD-5E5BEFC8294B}"/>
                  </a:ext>
                </a:extLst>
              </p:cNvPr>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1" name="Google Shape;4326;p53">
                <a:extLst>
                  <a:ext uri="{FF2B5EF4-FFF2-40B4-BE49-F238E27FC236}">
                    <a16:creationId xmlns:a16="http://schemas.microsoft.com/office/drawing/2014/main" id="{B2D4DF09-D86E-DD23-6D51-5797006ED686}"/>
                  </a:ext>
                </a:extLst>
              </p:cNvPr>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2" name="Google Shape;4327;p53">
                <a:extLst>
                  <a:ext uri="{FF2B5EF4-FFF2-40B4-BE49-F238E27FC236}">
                    <a16:creationId xmlns:a16="http://schemas.microsoft.com/office/drawing/2014/main" id="{F6A409FF-148A-AFEA-1A29-711884466D2E}"/>
                  </a:ext>
                </a:extLst>
              </p:cNvPr>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8" name="Google Shape;4328;p53">
              <a:extLst>
                <a:ext uri="{FF2B5EF4-FFF2-40B4-BE49-F238E27FC236}">
                  <a16:creationId xmlns:a16="http://schemas.microsoft.com/office/drawing/2014/main" id="{1FB9D538-8C28-9A89-6A18-CABC2E709C19}"/>
                </a:ext>
              </a:extLst>
            </p:cNvPr>
            <p:cNvGrpSpPr/>
            <p:nvPr/>
          </p:nvGrpSpPr>
          <p:grpSpPr>
            <a:xfrm rot="2166950">
              <a:off x="3058128" y="-243779"/>
              <a:ext cx="1391454" cy="1735017"/>
              <a:chOff x="2386975" y="3180875"/>
              <a:chExt cx="1391500" cy="1735075"/>
            </a:xfrm>
          </p:grpSpPr>
          <p:sp>
            <p:nvSpPr>
              <p:cNvPr id="1645" name="Google Shape;4329;p53">
                <a:extLst>
                  <a:ext uri="{FF2B5EF4-FFF2-40B4-BE49-F238E27FC236}">
                    <a16:creationId xmlns:a16="http://schemas.microsoft.com/office/drawing/2014/main" id="{EA7A185E-34B6-CA8B-F845-3E18F6350805}"/>
                  </a:ext>
                </a:extLst>
              </p:cNvPr>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6" name="Google Shape;4330;p53">
                <a:extLst>
                  <a:ext uri="{FF2B5EF4-FFF2-40B4-BE49-F238E27FC236}">
                    <a16:creationId xmlns:a16="http://schemas.microsoft.com/office/drawing/2014/main" id="{A2B154B9-920A-ACA0-DCDE-A568A781FE8D}"/>
                  </a:ext>
                </a:extLst>
              </p:cNvPr>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7" name="Google Shape;4331;p53">
                <a:extLst>
                  <a:ext uri="{FF2B5EF4-FFF2-40B4-BE49-F238E27FC236}">
                    <a16:creationId xmlns:a16="http://schemas.microsoft.com/office/drawing/2014/main" id="{6148DE42-C585-7275-3D25-1EB430255B55}"/>
                  </a:ext>
                </a:extLst>
              </p:cNvPr>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8" name="Google Shape;4332;p53">
                <a:extLst>
                  <a:ext uri="{FF2B5EF4-FFF2-40B4-BE49-F238E27FC236}">
                    <a16:creationId xmlns:a16="http://schemas.microsoft.com/office/drawing/2014/main" id="{56639E4A-F298-B36A-462A-B07F4B260255}"/>
                  </a:ext>
                </a:extLst>
              </p:cNvPr>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9" name="Google Shape;4333;p53">
                <a:extLst>
                  <a:ext uri="{FF2B5EF4-FFF2-40B4-BE49-F238E27FC236}">
                    <a16:creationId xmlns:a16="http://schemas.microsoft.com/office/drawing/2014/main" id="{D6DA5827-ACDA-02DE-B1D1-8CC2C3D4189F}"/>
                  </a:ext>
                </a:extLst>
              </p:cNvPr>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0" name="Google Shape;4334;p53">
                <a:extLst>
                  <a:ext uri="{FF2B5EF4-FFF2-40B4-BE49-F238E27FC236}">
                    <a16:creationId xmlns:a16="http://schemas.microsoft.com/office/drawing/2014/main" id="{4B2FB649-7A84-ED08-28EA-3AF82C2FEABC}"/>
                  </a:ext>
                </a:extLst>
              </p:cNvPr>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1" name="Google Shape;4335;p53">
                <a:extLst>
                  <a:ext uri="{FF2B5EF4-FFF2-40B4-BE49-F238E27FC236}">
                    <a16:creationId xmlns:a16="http://schemas.microsoft.com/office/drawing/2014/main" id="{7EE0CCCA-4D07-CB31-221F-B82122C4CF01}"/>
                  </a:ext>
                </a:extLst>
              </p:cNvPr>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2" name="Google Shape;4336;p53">
                <a:extLst>
                  <a:ext uri="{FF2B5EF4-FFF2-40B4-BE49-F238E27FC236}">
                    <a16:creationId xmlns:a16="http://schemas.microsoft.com/office/drawing/2014/main" id="{C0B04123-3D95-B42B-E9EF-753754847857}"/>
                  </a:ext>
                </a:extLst>
              </p:cNvPr>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3" name="Google Shape;4337;p53">
                <a:extLst>
                  <a:ext uri="{FF2B5EF4-FFF2-40B4-BE49-F238E27FC236}">
                    <a16:creationId xmlns:a16="http://schemas.microsoft.com/office/drawing/2014/main" id="{E5F5AD8E-3A97-1F95-009B-9D2C4C58B7E9}"/>
                  </a:ext>
                </a:extLst>
              </p:cNvPr>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4" name="Google Shape;4338;p53">
                <a:extLst>
                  <a:ext uri="{FF2B5EF4-FFF2-40B4-BE49-F238E27FC236}">
                    <a16:creationId xmlns:a16="http://schemas.microsoft.com/office/drawing/2014/main" id="{260A70EF-9FC7-E1CC-AFF6-D31DAA622066}"/>
                  </a:ext>
                </a:extLst>
              </p:cNvPr>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5" name="Google Shape;4339;p53">
                <a:extLst>
                  <a:ext uri="{FF2B5EF4-FFF2-40B4-BE49-F238E27FC236}">
                    <a16:creationId xmlns:a16="http://schemas.microsoft.com/office/drawing/2014/main" id="{3B106129-9088-17C0-282E-A8FF82F0795E}"/>
                  </a:ext>
                </a:extLst>
              </p:cNvPr>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6" name="Google Shape;4340;p53">
                <a:extLst>
                  <a:ext uri="{FF2B5EF4-FFF2-40B4-BE49-F238E27FC236}">
                    <a16:creationId xmlns:a16="http://schemas.microsoft.com/office/drawing/2014/main" id="{04D8A45A-2609-BF03-3D30-1E72FFEB0900}"/>
                  </a:ext>
                </a:extLst>
              </p:cNvPr>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7" name="Google Shape;4341;p53">
                <a:extLst>
                  <a:ext uri="{FF2B5EF4-FFF2-40B4-BE49-F238E27FC236}">
                    <a16:creationId xmlns:a16="http://schemas.microsoft.com/office/drawing/2014/main" id="{5D61BA10-7118-D750-806C-DAAE664CE9FB}"/>
                  </a:ext>
                </a:extLst>
              </p:cNvPr>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8" name="Google Shape;4342;p53">
                <a:extLst>
                  <a:ext uri="{FF2B5EF4-FFF2-40B4-BE49-F238E27FC236}">
                    <a16:creationId xmlns:a16="http://schemas.microsoft.com/office/drawing/2014/main" id="{59FF3900-B92A-2CAB-7D20-16A6A2915148}"/>
                  </a:ext>
                </a:extLst>
              </p:cNvPr>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9" name="Google Shape;4343;p53">
                <a:extLst>
                  <a:ext uri="{FF2B5EF4-FFF2-40B4-BE49-F238E27FC236}">
                    <a16:creationId xmlns:a16="http://schemas.microsoft.com/office/drawing/2014/main" id="{A6681921-4DF4-CE67-E060-970B8534CCA9}"/>
                  </a:ext>
                </a:extLst>
              </p:cNvPr>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0" name="Google Shape;4344;p53">
                <a:extLst>
                  <a:ext uri="{FF2B5EF4-FFF2-40B4-BE49-F238E27FC236}">
                    <a16:creationId xmlns:a16="http://schemas.microsoft.com/office/drawing/2014/main" id="{51EC216D-CB95-A740-710F-B7478499D63D}"/>
                  </a:ext>
                </a:extLst>
              </p:cNvPr>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1" name="Google Shape;4345;p53">
                <a:extLst>
                  <a:ext uri="{FF2B5EF4-FFF2-40B4-BE49-F238E27FC236}">
                    <a16:creationId xmlns:a16="http://schemas.microsoft.com/office/drawing/2014/main" id="{E54D970F-7CFD-8360-7382-BDF2B3673D3B}"/>
                  </a:ext>
                </a:extLst>
              </p:cNvPr>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7" name="Google Shape;4346;p53">
                <a:extLst>
                  <a:ext uri="{FF2B5EF4-FFF2-40B4-BE49-F238E27FC236}">
                    <a16:creationId xmlns:a16="http://schemas.microsoft.com/office/drawing/2014/main" id="{827FCFB5-60BA-D1A6-8A97-BBBB4D4CE2CC}"/>
                  </a:ext>
                </a:extLst>
              </p:cNvPr>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8" name="Google Shape;4347;p53">
                <a:extLst>
                  <a:ext uri="{FF2B5EF4-FFF2-40B4-BE49-F238E27FC236}">
                    <a16:creationId xmlns:a16="http://schemas.microsoft.com/office/drawing/2014/main" id="{7F66F405-9711-A72A-825A-875D3F65B9B9}"/>
                  </a:ext>
                </a:extLst>
              </p:cNvPr>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9" name="Google Shape;4348;p53">
                <a:extLst>
                  <a:ext uri="{FF2B5EF4-FFF2-40B4-BE49-F238E27FC236}">
                    <a16:creationId xmlns:a16="http://schemas.microsoft.com/office/drawing/2014/main" id="{C42D5073-442C-47B6-5069-46127C38B426}"/>
                  </a:ext>
                </a:extLst>
              </p:cNvPr>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0" name="Google Shape;4349;p53">
                <a:extLst>
                  <a:ext uri="{FF2B5EF4-FFF2-40B4-BE49-F238E27FC236}">
                    <a16:creationId xmlns:a16="http://schemas.microsoft.com/office/drawing/2014/main" id="{5E3A20E9-96DD-90A2-C23D-6552A0EF92B0}"/>
                  </a:ext>
                </a:extLst>
              </p:cNvPr>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1" name="Google Shape;4350;p53">
                <a:extLst>
                  <a:ext uri="{FF2B5EF4-FFF2-40B4-BE49-F238E27FC236}">
                    <a16:creationId xmlns:a16="http://schemas.microsoft.com/office/drawing/2014/main" id="{198012BC-45E5-34E2-86A6-C12B1D6848C3}"/>
                  </a:ext>
                </a:extLst>
              </p:cNvPr>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9" name="Google Shape;4351;p53">
              <a:extLst>
                <a:ext uri="{FF2B5EF4-FFF2-40B4-BE49-F238E27FC236}">
                  <a16:creationId xmlns:a16="http://schemas.microsoft.com/office/drawing/2014/main" id="{00EDEE61-0077-BA25-7E14-D93B763D0AF9}"/>
                </a:ext>
              </a:extLst>
            </p:cNvPr>
            <p:cNvGrpSpPr/>
            <p:nvPr/>
          </p:nvGrpSpPr>
          <p:grpSpPr>
            <a:xfrm flipH="1">
              <a:off x="4654700" y="-127475"/>
              <a:ext cx="1288450" cy="1640350"/>
              <a:chOff x="659300" y="3268175"/>
              <a:chExt cx="1288450" cy="1640350"/>
            </a:xfrm>
          </p:grpSpPr>
          <p:sp>
            <p:nvSpPr>
              <p:cNvPr id="1622" name="Google Shape;4352;p53">
                <a:extLst>
                  <a:ext uri="{FF2B5EF4-FFF2-40B4-BE49-F238E27FC236}">
                    <a16:creationId xmlns:a16="http://schemas.microsoft.com/office/drawing/2014/main" id="{A9DDEE07-72C5-6B8C-C026-C1223E8D1B09}"/>
                  </a:ext>
                </a:extLst>
              </p:cNvPr>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4353;p53">
                <a:extLst>
                  <a:ext uri="{FF2B5EF4-FFF2-40B4-BE49-F238E27FC236}">
                    <a16:creationId xmlns:a16="http://schemas.microsoft.com/office/drawing/2014/main" id="{CA221C12-CAE4-4419-4C8C-D807FB2EEBBF}"/>
                  </a:ext>
                </a:extLst>
              </p:cNvPr>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4354;p53">
                <a:extLst>
                  <a:ext uri="{FF2B5EF4-FFF2-40B4-BE49-F238E27FC236}">
                    <a16:creationId xmlns:a16="http://schemas.microsoft.com/office/drawing/2014/main" id="{D5F85DFD-A0E6-5902-3556-84673B7512C8}"/>
                  </a:ext>
                </a:extLst>
              </p:cNvPr>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4355;p53">
                <a:extLst>
                  <a:ext uri="{FF2B5EF4-FFF2-40B4-BE49-F238E27FC236}">
                    <a16:creationId xmlns:a16="http://schemas.microsoft.com/office/drawing/2014/main" id="{E51FC378-5125-43C5-36DF-637A502BD9AE}"/>
                  </a:ext>
                </a:extLst>
              </p:cNvPr>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4356;p53">
                <a:extLst>
                  <a:ext uri="{FF2B5EF4-FFF2-40B4-BE49-F238E27FC236}">
                    <a16:creationId xmlns:a16="http://schemas.microsoft.com/office/drawing/2014/main" id="{411C9ED0-5019-A9A9-98B8-72EA7BAD22B5}"/>
                  </a:ext>
                </a:extLst>
              </p:cNvPr>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4357;p53">
                <a:extLst>
                  <a:ext uri="{FF2B5EF4-FFF2-40B4-BE49-F238E27FC236}">
                    <a16:creationId xmlns:a16="http://schemas.microsoft.com/office/drawing/2014/main" id="{BEBB6738-4169-C463-23CE-EF95D68B82CC}"/>
                  </a:ext>
                </a:extLst>
              </p:cNvPr>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4358;p53">
                <a:extLst>
                  <a:ext uri="{FF2B5EF4-FFF2-40B4-BE49-F238E27FC236}">
                    <a16:creationId xmlns:a16="http://schemas.microsoft.com/office/drawing/2014/main" id="{39C61F4C-C81F-A36F-431A-D64FEC649077}"/>
                  </a:ext>
                </a:extLst>
              </p:cNvPr>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4359;p53">
                <a:extLst>
                  <a:ext uri="{FF2B5EF4-FFF2-40B4-BE49-F238E27FC236}">
                    <a16:creationId xmlns:a16="http://schemas.microsoft.com/office/drawing/2014/main" id="{E4118452-64F5-AE42-9FEB-1741C7667C56}"/>
                  </a:ext>
                </a:extLst>
              </p:cNvPr>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4360;p53">
                <a:extLst>
                  <a:ext uri="{FF2B5EF4-FFF2-40B4-BE49-F238E27FC236}">
                    <a16:creationId xmlns:a16="http://schemas.microsoft.com/office/drawing/2014/main" id="{99C98776-F732-E039-04CE-BF07DF62A5D6}"/>
                  </a:ext>
                </a:extLst>
              </p:cNvPr>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4361;p53">
                <a:extLst>
                  <a:ext uri="{FF2B5EF4-FFF2-40B4-BE49-F238E27FC236}">
                    <a16:creationId xmlns:a16="http://schemas.microsoft.com/office/drawing/2014/main" id="{ED8CE912-6711-831C-7E8D-C0BFC75B0350}"/>
                  </a:ext>
                </a:extLst>
              </p:cNvPr>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4362;p53">
                <a:extLst>
                  <a:ext uri="{FF2B5EF4-FFF2-40B4-BE49-F238E27FC236}">
                    <a16:creationId xmlns:a16="http://schemas.microsoft.com/office/drawing/2014/main" id="{0EF0A288-0998-A785-F9ED-91A0BD3591D3}"/>
                  </a:ext>
                </a:extLst>
              </p:cNvPr>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4363;p53">
                <a:extLst>
                  <a:ext uri="{FF2B5EF4-FFF2-40B4-BE49-F238E27FC236}">
                    <a16:creationId xmlns:a16="http://schemas.microsoft.com/office/drawing/2014/main" id="{49131C31-BBF6-F0ED-00A6-131D4F050A78}"/>
                  </a:ext>
                </a:extLst>
              </p:cNvPr>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4364;p53">
                <a:extLst>
                  <a:ext uri="{FF2B5EF4-FFF2-40B4-BE49-F238E27FC236}">
                    <a16:creationId xmlns:a16="http://schemas.microsoft.com/office/drawing/2014/main" id="{CD88A79D-F721-9285-E68A-C4D763CF818B}"/>
                  </a:ext>
                </a:extLst>
              </p:cNvPr>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4365;p53">
                <a:extLst>
                  <a:ext uri="{FF2B5EF4-FFF2-40B4-BE49-F238E27FC236}">
                    <a16:creationId xmlns:a16="http://schemas.microsoft.com/office/drawing/2014/main" id="{A2AF1262-D494-7963-4699-3E6BAC5E306B}"/>
                  </a:ext>
                </a:extLst>
              </p:cNvPr>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4366;p53">
                <a:extLst>
                  <a:ext uri="{FF2B5EF4-FFF2-40B4-BE49-F238E27FC236}">
                    <a16:creationId xmlns:a16="http://schemas.microsoft.com/office/drawing/2014/main" id="{5D2079A9-8062-8761-1096-9403A533663F}"/>
                  </a:ext>
                </a:extLst>
              </p:cNvPr>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4367;p53">
                <a:extLst>
                  <a:ext uri="{FF2B5EF4-FFF2-40B4-BE49-F238E27FC236}">
                    <a16:creationId xmlns:a16="http://schemas.microsoft.com/office/drawing/2014/main" id="{434C37AD-419F-44E6-7D57-486122400A04}"/>
                  </a:ext>
                </a:extLst>
              </p:cNvPr>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4368;p53">
                <a:extLst>
                  <a:ext uri="{FF2B5EF4-FFF2-40B4-BE49-F238E27FC236}">
                    <a16:creationId xmlns:a16="http://schemas.microsoft.com/office/drawing/2014/main" id="{4902F7D5-7B8F-177B-52BB-C059487921E8}"/>
                  </a:ext>
                </a:extLst>
              </p:cNvPr>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4369;p53">
                <a:extLst>
                  <a:ext uri="{FF2B5EF4-FFF2-40B4-BE49-F238E27FC236}">
                    <a16:creationId xmlns:a16="http://schemas.microsoft.com/office/drawing/2014/main" id="{2F8A323F-ED68-6357-B290-826176F1E3BF}"/>
                  </a:ext>
                </a:extLst>
              </p:cNvPr>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4370;p53">
                <a:extLst>
                  <a:ext uri="{FF2B5EF4-FFF2-40B4-BE49-F238E27FC236}">
                    <a16:creationId xmlns:a16="http://schemas.microsoft.com/office/drawing/2014/main" id="{839DF656-BCE8-8E1E-C258-52B13469F5F9}"/>
                  </a:ext>
                </a:extLst>
              </p:cNvPr>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4371;p53">
                <a:extLst>
                  <a:ext uri="{FF2B5EF4-FFF2-40B4-BE49-F238E27FC236}">
                    <a16:creationId xmlns:a16="http://schemas.microsoft.com/office/drawing/2014/main" id="{910E0A56-144B-3A71-0AED-D71EB888DFB4}"/>
                  </a:ext>
                </a:extLst>
              </p:cNvPr>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4372;p53">
                <a:extLst>
                  <a:ext uri="{FF2B5EF4-FFF2-40B4-BE49-F238E27FC236}">
                    <a16:creationId xmlns:a16="http://schemas.microsoft.com/office/drawing/2014/main" id="{F7F9F01B-A8AA-D461-154D-E6531BEBE43E}"/>
                  </a:ext>
                </a:extLst>
              </p:cNvPr>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4373;p53">
                <a:extLst>
                  <a:ext uri="{FF2B5EF4-FFF2-40B4-BE49-F238E27FC236}">
                    <a16:creationId xmlns:a16="http://schemas.microsoft.com/office/drawing/2014/main" id="{6DCA7727-4D04-E5BC-E461-8610F064203A}"/>
                  </a:ext>
                </a:extLst>
              </p:cNvPr>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4" name="Google Shape;4374;p53">
                <a:extLst>
                  <a:ext uri="{FF2B5EF4-FFF2-40B4-BE49-F238E27FC236}">
                    <a16:creationId xmlns:a16="http://schemas.microsoft.com/office/drawing/2014/main" id="{DE13BFD8-C7D2-AEE8-7D5F-8F0D9D51A3D1}"/>
                  </a:ext>
                </a:extLst>
              </p:cNvPr>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4375;p53">
              <a:extLst>
                <a:ext uri="{FF2B5EF4-FFF2-40B4-BE49-F238E27FC236}">
                  <a16:creationId xmlns:a16="http://schemas.microsoft.com/office/drawing/2014/main" id="{C1D558D4-F5C1-958D-9061-3A0980903077}"/>
                </a:ext>
              </a:extLst>
            </p:cNvPr>
            <p:cNvGrpSpPr/>
            <p:nvPr/>
          </p:nvGrpSpPr>
          <p:grpSpPr>
            <a:xfrm rot="-1063801" flipH="1">
              <a:off x="1357701" y="-343770"/>
              <a:ext cx="1570468" cy="1800987"/>
              <a:chOff x="3056825" y="-2290075"/>
              <a:chExt cx="1465250" cy="1680325"/>
            </a:xfrm>
          </p:grpSpPr>
          <p:sp>
            <p:nvSpPr>
              <p:cNvPr id="1607" name="Google Shape;4376;p53">
                <a:extLst>
                  <a:ext uri="{FF2B5EF4-FFF2-40B4-BE49-F238E27FC236}">
                    <a16:creationId xmlns:a16="http://schemas.microsoft.com/office/drawing/2014/main" id="{4EE94FD2-DA10-3DF6-2410-6F3B58FA8589}"/>
                  </a:ext>
                </a:extLst>
              </p:cNvPr>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4377;p53">
                <a:extLst>
                  <a:ext uri="{FF2B5EF4-FFF2-40B4-BE49-F238E27FC236}">
                    <a16:creationId xmlns:a16="http://schemas.microsoft.com/office/drawing/2014/main" id="{02FF6BFD-1AC7-042F-11B2-B4A1C8305ABC}"/>
                  </a:ext>
                </a:extLst>
              </p:cNvPr>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4378;p53">
                <a:extLst>
                  <a:ext uri="{FF2B5EF4-FFF2-40B4-BE49-F238E27FC236}">
                    <a16:creationId xmlns:a16="http://schemas.microsoft.com/office/drawing/2014/main" id="{C2B2825C-2882-87BD-7189-F0D136C12848}"/>
                  </a:ext>
                </a:extLst>
              </p:cNvPr>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4379;p53">
                <a:extLst>
                  <a:ext uri="{FF2B5EF4-FFF2-40B4-BE49-F238E27FC236}">
                    <a16:creationId xmlns:a16="http://schemas.microsoft.com/office/drawing/2014/main" id="{0D03493D-5DD6-5219-6FE1-94514D88C734}"/>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4380;p53">
                <a:extLst>
                  <a:ext uri="{FF2B5EF4-FFF2-40B4-BE49-F238E27FC236}">
                    <a16:creationId xmlns:a16="http://schemas.microsoft.com/office/drawing/2014/main" id="{96B01F4C-BC4C-81AB-9587-8832204DD6A3}"/>
                  </a:ext>
                </a:extLst>
              </p:cNvPr>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4381;p53">
                <a:extLst>
                  <a:ext uri="{FF2B5EF4-FFF2-40B4-BE49-F238E27FC236}">
                    <a16:creationId xmlns:a16="http://schemas.microsoft.com/office/drawing/2014/main" id="{6E661B66-FE5A-3CFE-F833-54ED8B0D8D79}"/>
                  </a:ext>
                </a:extLst>
              </p:cNvPr>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4382;p53">
                <a:extLst>
                  <a:ext uri="{FF2B5EF4-FFF2-40B4-BE49-F238E27FC236}">
                    <a16:creationId xmlns:a16="http://schemas.microsoft.com/office/drawing/2014/main" id="{EA431190-B588-BC2B-5B44-50896407871B}"/>
                  </a:ext>
                </a:extLst>
              </p:cNvPr>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4383;p53">
                <a:extLst>
                  <a:ext uri="{FF2B5EF4-FFF2-40B4-BE49-F238E27FC236}">
                    <a16:creationId xmlns:a16="http://schemas.microsoft.com/office/drawing/2014/main" id="{A62F78F2-D90A-D450-B482-7D0389F4991B}"/>
                  </a:ext>
                </a:extLst>
              </p:cNvPr>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4384;p53">
                <a:extLst>
                  <a:ext uri="{FF2B5EF4-FFF2-40B4-BE49-F238E27FC236}">
                    <a16:creationId xmlns:a16="http://schemas.microsoft.com/office/drawing/2014/main" id="{C067B364-2755-3BD3-3DDB-615E5B19F504}"/>
                  </a:ext>
                </a:extLst>
              </p:cNvPr>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4385;p53">
                <a:extLst>
                  <a:ext uri="{FF2B5EF4-FFF2-40B4-BE49-F238E27FC236}">
                    <a16:creationId xmlns:a16="http://schemas.microsoft.com/office/drawing/2014/main" id="{C18E246B-473C-CDCB-7191-588D9D1FFF3E}"/>
                  </a:ext>
                </a:extLst>
              </p:cNvPr>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4386;p53">
                <a:extLst>
                  <a:ext uri="{FF2B5EF4-FFF2-40B4-BE49-F238E27FC236}">
                    <a16:creationId xmlns:a16="http://schemas.microsoft.com/office/drawing/2014/main" id="{E86BB831-1342-909D-1444-F429B63C2DE2}"/>
                  </a:ext>
                </a:extLst>
              </p:cNvPr>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4387;p53">
                <a:extLst>
                  <a:ext uri="{FF2B5EF4-FFF2-40B4-BE49-F238E27FC236}">
                    <a16:creationId xmlns:a16="http://schemas.microsoft.com/office/drawing/2014/main" id="{D063137C-1434-F35E-A901-CCB7F9B9DF08}"/>
                  </a:ext>
                </a:extLst>
              </p:cNvPr>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4388;p53">
                <a:extLst>
                  <a:ext uri="{FF2B5EF4-FFF2-40B4-BE49-F238E27FC236}">
                    <a16:creationId xmlns:a16="http://schemas.microsoft.com/office/drawing/2014/main" id="{CDC9D848-0071-C5BC-6721-1A53260C3D34}"/>
                  </a:ext>
                </a:extLst>
              </p:cNvPr>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4389;p53">
                <a:extLst>
                  <a:ext uri="{FF2B5EF4-FFF2-40B4-BE49-F238E27FC236}">
                    <a16:creationId xmlns:a16="http://schemas.microsoft.com/office/drawing/2014/main" id="{93570D08-3977-0C14-D714-B9E07F8408B9}"/>
                  </a:ext>
                </a:extLst>
              </p:cNvPr>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4390;p53">
                <a:extLst>
                  <a:ext uri="{FF2B5EF4-FFF2-40B4-BE49-F238E27FC236}">
                    <a16:creationId xmlns:a16="http://schemas.microsoft.com/office/drawing/2014/main" id="{9278B5BC-6111-A82E-DFA2-98CE036B7747}"/>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1" name="Google Shape;4391;p53">
              <a:extLst>
                <a:ext uri="{FF2B5EF4-FFF2-40B4-BE49-F238E27FC236}">
                  <a16:creationId xmlns:a16="http://schemas.microsoft.com/office/drawing/2014/main" id="{E75F72AC-F1A1-4943-907C-AB13291F9D12}"/>
                </a:ext>
              </a:extLst>
            </p:cNvPr>
            <p:cNvGrpSpPr/>
            <p:nvPr/>
          </p:nvGrpSpPr>
          <p:grpSpPr>
            <a:xfrm flipH="1">
              <a:off x="713088" y="983892"/>
              <a:ext cx="841496" cy="855191"/>
              <a:chOff x="5967275" y="1212450"/>
              <a:chExt cx="1139775" cy="1158325"/>
            </a:xfrm>
          </p:grpSpPr>
          <p:sp>
            <p:nvSpPr>
              <p:cNvPr id="1600" name="Google Shape;4392;p53">
                <a:extLst>
                  <a:ext uri="{FF2B5EF4-FFF2-40B4-BE49-F238E27FC236}">
                    <a16:creationId xmlns:a16="http://schemas.microsoft.com/office/drawing/2014/main" id="{CA026D1E-0E3D-A3E6-30A4-1E079B1E0594}"/>
                  </a:ext>
                </a:extLst>
              </p:cNvPr>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4393;p53">
                <a:extLst>
                  <a:ext uri="{FF2B5EF4-FFF2-40B4-BE49-F238E27FC236}">
                    <a16:creationId xmlns:a16="http://schemas.microsoft.com/office/drawing/2014/main" id="{6ECD4863-9F30-C2B9-9C44-6B5C2AFAAE04}"/>
                  </a:ext>
                </a:extLst>
              </p:cNvPr>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4394;p53">
                <a:extLst>
                  <a:ext uri="{FF2B5EF4-FFF2-40B4-BE49-F238E27FC236}">
                    <a16:creationId xmlns:a16="http://schemas.microsoft.com/office/drawing/2014/main" id="{6D59160D-8A63-8B57-530B-6171701E812A}"/>
                  </a:ext>
                </a:extLst>
              </p:cNvPr>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4395;p53">
                <a:extLst>
                  <a:ext uri="{FF2B5EF4-FFF2-40B4-BE49-F238E27FC236}">
                    <a16:creationId xmlns:a16="http://schemas.microsoft.com/office/drawing/2014/main" id="{91DE25FE-7387-939A-B8B4-8810AACF3E7E}"/>
                  </a:ext>
                </a:extLst>
              </p:cNvPr>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4396;p53">
                <a:extLst>
                  <a:ext uri="{FF2B5EF4-FFF2-40B4-BE49-F238E27FC236}">
                    <a16:creationId xmlns:a16="http://schemas.microsoft.com/office/drawing/2014/main" id="{7AA4667C-D57E-9001-6389-AE44BF296EA0}"/>
                  </a:ext>
                </a:extLst>
              </p:cNvPr>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4397;p53">
                <a:extLst>
                  <a:ext uri="{FF2B5EF4-FFF2-40B4-BE49-F238E27FC236}">
                    <a16:creationId xmlns:a16="http://schemas.microsoft.com/office/drawing/2014/main" id="{026060F1-DCD1-6216-85C0-033E14CBC251}"/>
                  </a:ext>
                </a:extLst>
              </p:cNvPr>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4398;p53">
                <a:extLst>
                  <a:ext uri="{FF2B5EF4-FFF2-40B4-BE49-F238E27FC236}">
                    <a16:creationId xmlns:a16="http://schemas.microsoft.com/office/drawing/2014/main" id="{920D1737-0099-93DE-B56E-10634524B33E}"/>
                  </a:ext>
                </a:extLst>
              </p:cNvPr>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2" name="Google Shape;4399;p53">
              <a:extLst>
                <a:ext uri="{FF2B5EF4-FFF2-40B4-BE49-F238E27FC236}">
                  <a16:creationId xmlns:a16="http://schemas.microsoft.com/office/drawing/2014/main" id="{D34D7D59-6BA6-39DC-3358-41F8FEF05B32}"/>
                </a:ext>
              </a:extLst>
            </p:cNvPr>
            <p:cNvGrpSpPr/>
            <p:nvPr/>
          </p:nvGrpSpPr>
          <p:grpSpPr>
            <a:xfrm rot="3626901">
              <a:off x="7668433" y="1048558"/>
              <a:ext cx="670823" cy="1064441"/>
              <a:chOff x="4491600" y="1128725"/>
              <a:chExt cx="911950" cy="1447225"/>
            </a:xfrm>
          </p:grpSpPr>
          <p:sp>
            <p:nvSpPr>
              <p:cNvPr id="62" name="Google Shape;4400;p53">
                <a:extLst>
                  <a:ext uri="{FF2B5EF4-FFF2-40B4-BE49-F238E27FC236}">
                    <a16:creationId xmlns:a16="http://schemas.microsoft.com/office/drawing/2014/main" id="{BF65754B-40D9-4765-048E-82753E0DEF5E}"/>
                  </a:ext>
                </a:extLst>
              </p:cNvPr>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401;p53">
                <a:extLst>
                  <a:ext uri="{FF2B5EF4-FFF2-40B4-BE49-F238E27FC236}">
                    <a16:creationId xmlns:a16="http://schemas.microsoft.com/office/drawing/2014/main" id="{A9E810D4-B384-8AD0-2C60-B865B79FD50E}"/>
                  </a:ext>
                </a:extLst>
              </p:cNvPr>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3" name="Google Shape;4402;p53">
              <a:extLst>
                <a:ext uri="{FF2B5EF4-FFF2-40B4-BE49-F238E27FC236}">
                  <a16:creationId xmlns:a16="http://schemas.microsoft.com/office/drawing/2014/main" id="{8997E129-60E2-E3BF-8BD6-0A10D38C818E}"/>
                </a:ext>
              </a:extLst>
            </p:cNvPr>
            <p:cNvGrpSpPr/>
            <p:nvPr/>
          </p:nvGrpSpPr>
          <p:grpSpPr>
            <a:xfrm flipH="1">
              <a:off x="6413472" y="169636"/>
              <a:ext cx="1723720" cy="2159011"/>
              <a:chOff x="610625" y="938625"/>
              <a:chExt cx="1230350" cy="1541050"/>
            </a:xfrm>
          </p:grpSpPr>
          <p:sp>
            <p:nvSpPr>
              <p:cNvPr id="44" name="Google Shape;4403;p53">
                <a:extLst>
                  <a:ext uri="{FF2B5EF4-FFF2-40B4-BE49-F238E27FC236}">
                    <a16:creationId xmlns:a16="http://schemas.microsoft.com/office/drawing/2014/main" id="{CB6ED0DE-B402-05A0-556A-BB48B262C21E}"/>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404;p53">
                <a:extLst>
                  <a:ext uri="{FF2B5EF4-FFF2-40B4-BE49-F238E27FC236}">
                    <a16:creationId xmlns:a16="http://schemas.microsoft.com/office/drawing/2014/main" id="{33EDA7A7-97E7-5B69-5856-90EB61CCEEF3}"/>
                  </a:ext>
                </a:extLst>
              </p:cNvPr>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405;p53">
                <a:extLst>
                  <a:ext uri="{FF2B5EF4-FFF2-40B4-BE49-F238E27FC236}">
                    <a16:creationId xmlns:a16="http://schemas.microsoft.com/office/drawing/2014/main" id="{AF9E68C5-EF4E-19AB-9405-BAE10FC1D5CC}"/>
                  </a:ext>
                </a:extLst>
              </p:cNvPr>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406;p53">
                <a:extLst>
                  <a:ext uri="{FF2B5EF4-FFF2-40B4-BE49-F238E27FC236}">
                    <a16:creationId xmlns:a16="http://schemas.microsoft.com/office/drawing/2014/main" id="{BDC8E506-BE5B-76D4-8DAE-D0BC7A148DA6}"/>
                  </a:ext>
                </a:extLst>
              </p:cNvPr>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407;p53">
                <a:extLst>
                  <a:ext uri="{FF2B5EF4-FFF2-40B4-BE49-F238E27FC236}">
                    <a16:creationId xmlns:a16="http://schemas.microsoft.com/office/drawing/2014/main" id="{6675F608-1473-080C-51FC-9D1FA65C20B8}"/>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408;p53">
                <a:extLst>
                  <a:ext uri="{FF2B5EF4-FFF2-40B4-BE49-F238E27FC236}">
                    <a16:creationId xmlns:a16="http://schemas.microsoft.com/office/drawing/2014/main" id="{1222432B-FF0A-D01B-3441-FDC0252416C1}"/>
                  </a:ext>
                </a:extLst>
              </p:cNvPr>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409;p53">
                <a:extLst>
                  <a:ext uri="{FF2B5EF4-FFF2-40B4-BE49-F238E27FC236}">
                    <a16:creationId xmlns:a16="http://schemas.microsoft.com/office/drawing/2014/main" id="{3E248196-7FD0-CF09-2FE6-D21110A5760C}"/>
                  </a:ext>
                </a:extLst>
              </p:cNvPr>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410;p53">
                <a:extLst>
                  <a:ext uri="{FF2B5EF4-FFF2-40B4-BE49-F238E27FC236}">
                    <a16:creationId xmlns:a16="http://schemas.microsoft.com/office/drawing/2014/main" id="{9EED77D9-2C1B-BFE0-8EDC-68A8D7C5C7EE}"/>
                  </a:ext>
                </a:extLst>
              </p:cNvPr>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411;p53">
                <a:extLst>
                  <a:ext uri="{FF2B5EF4-FFF2-40B4-BE49-F238E27FC236}">
                    <a16:creationId xmlns:a16="http://schemas.microsoft.com/office/drawing/2014/main" id="{0BBF12D8-6D44-7B79-722B-89B3A7B1E331}"/>
                  </a:ext>
                </a:extLst>
              </p:cNvPr>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412;p53">
                <a:extLst>
                  <a:ext uri="{FF2B5EF4-FFF2-40B4-BE49-F238E27FC236}">
                    <a16:creationId xmlns:a16="http://schemas.microsoft.com/office/drawing/2014/main" id="{69C0CC38-E155-3823-B8F3-8669A6DF81DC}"/>
                  </a:ext>
                </a:extLst>
              </p:cNvPr>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413;p53">
                <a:extLst>
                  <a:ext uri="{FF2B5EF4-FFF2-40B4-BE49-F238E27FC236}">
                    <a16:creationId xmlns:a16="http://schemas.microsoft.com/office/drawing/2014/main" id="{87573695-7750-C4C0-297D-C50A9DBA1F10}"/>
                  </a:ext>
                </a:extLst>
              </p:cNvPr>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414;p53">
                <a:extLst>
                  <a:ext uri="{FF2B5EF4-FFF2-40B4-BE49-F238E27FC236}">
                    <a16:creationId xmlns:a16="http://schemas.microsoft.com/office/drawing/2014/main" id="{9318275C-4498-1E5C-2178-1418B3D349B1}"/>
                  </a:ext>
                </a:extLst>
              </p:cNvPr>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415;p53">
                <a:extLst>
                  <a:ext uri="{FF2B5EF4-FFF2-40B4-BE49-F238E27FC236}">
                    <a16:creationId xmlns:a16="http://schemas.microsoft.com/office/drawing/2014/main" id="{45EC20F1-31E7-5139-5733-1BE1DB10EAFA}"/>
                  </a:ext>
                </a:extLst>
              </p:cNvPr>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416;p53">
                <a:extLst>
                  <a:ext uri="{FF2B5EF4-FFF2-40B4-BE49-F238E27FC236}">
                    <a16:creationId xmlns:a16="http://schemas.microsoft.com/office/drawing/2014/main" id="{A07CE7CE-28DC-C298-238F-962E85A888F2}"/>
                  </a:ext>
                </a:extLst>
              </p:cNvPr>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417;p53">
                <a:extLst>
                  <a:ext uri="{FF2B5EF4-FFF2-40B4-BE49-F238E27FC236}">
                    <a16:creationId xmlns:a16="http://schemas.microsoft.com/office/drawing/2014/main" id="{D293FB58-086A-6268-62CC-0EA00CE7D823}"/>
                  </a:ext>
                </a:extLst>
              </p:cNvPr>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418;p53">
                <a:extLst>
                  <a:ext uri="{FF2B5EF4-FFF2-40B4-BE49-F238E27FC236}">
                    <a16:creationId xmlns:a16="http://schemas.microsoft.com/office/drawing/2014/main" id="{FD3A0D66-D821-FE40-8F76-454341230F2A}"/>
                  </a:ext>
                </a:extLst>
              </p:cNvPr>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419;p53">
                <a:extLst>
                  <a:ext uri="{FF2B5EF4-FFF2-40B4-BE49-F238E27FC236}">
                    <a16:creationId xmlns:a16="http://schemas.microsoft.com/office/drawing/2014/main" id="{D73F1A3D-8997-BC17-7623-084C74EED394}"/>
                  </a:ext>
                </a:extLst>
              </p:cNvPr>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420;p53">
                <a:extLst>
                  <a:ext uri="{FF2B5EF4-FFF2-40B4-BE49-F238E27FC236}">
                    <a16:creationId xmlns:a16="http://schemas.microsoft.com/office/drawing/2014/main" id="{D70AA9ED-EB74-DCB9-1069-48BD231B6024}"/>
                  </a:ext>
                </a:extLst>
              </p:cNvPr>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723" name="Google Shape;4421;p53">
            <a:extLst>
              <a:ext uri="{FF2B5EF4-FFF2-40B4-BE49-F238E27FC236}">
                <a16:creationId xmlns:a16="http://schemas.microsoft.com/office/drawing/2014/main" id="{B6D7921D-2B8E-338A-7149-C91195AC6392}"/>
              </a:ext>
            </a:extLst>
          </p:cNvPr>
          <p:cNvGrpSpPr/>
          <p:nvPr/>
        </p:nvGrpSpPr>
        <p:grpSpPr>
          <a:xfrm>
            <a:off x="1643427" y="1600218"/>
            <a:ext cx="5809108" cy="2933958"/>
            <a:chOff x="1260013" y="631275"/>
            <a:chExt cx="6623713" cy="3734175"/>
          </a:xfrm>
        </p:grpSpPr>
        <p:sp>
          <p:nvSpPr>
            <p:cNvPr id="1724" name="Google Shape;4422;p53">
              <a:extLst>
                <a:ext uri="{FF2B5EF4-FFF2-40B4-BE49-F238E27FC236}">
                  <a16:creationId xmlns:a16="http://schemas.microsoft.com/office/drawing/2014/main" id="{1C892AF5-E88C-115F-A96C-0F0567F91F28}"/>
                </a:ext>
              </a:extLst>
            </p:cNvPr>
            <p:cNvSpPr/>
            <p:nvPr/>
          </p:nvSpPr>
          <p:spPr>
            <a:xfrm>
              <a:off x="1372975" y="631275"/>
              <a:ext cx="6397800" cy="3330300"/>
            </a:xfrm>
            <a:prstGeom prst="round2SameRect">
              <a:avLst>
                <a:gd name="adj1" fmla="val 16667"/>
                <a:gd name="adj2" fmla="val 0"/>
              </a:avLst>
            </a:pr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4423;p53">
              <a:extLst>
                <a:ext uri="{FF2B5EF4-FFF2-40B4-BE49-F238E27FC236}">
                  <a16:creationId xmlns:a16="http://schemas.microsoft.com/office/drawing/2014/main" id="{9F9607AF-7861-27EC-3D8B-DD2B9C5EF402}"/>
                </a:ext>
              </a:extLst>
            </p:cNvPr>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4424;p53">
              <a:extLst>
                <a:ext uri="{FF2B5EF4-FFF2-40B4-BE49-F238E27FC236}">
                  <a16:creationId xmlns:a16="http://schemas.microsoft.com/office/drawing/2014/main" id="{063F4FBD-2068-E3BF-4250-76BAC5CBBF41}"/>
                </a:ext>
              </a:extLst>
            </p:cNvPr>
            <p:cNvSpPr/>
            <p:nvPr/>
          </p:nvSpPr>
          <p:spPr>
            <a:xfrm>
              <a:off x="1544700" y="780225"/>
              <a:ext cx="6054600" cy="3181500"/>
            </a:xfrm>
            <a:prstGeom prst="round2SameRect">
              <a:avLst>
                <a:gd name="adj1" fmla="val 12823"/>
                <a:gd name="adj2" fmla="val 0"/>
              </a:avLst>
            </a:pr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4425;p53">
              <a:extLst>
                <a:ext uri="{FF2B5EF4-FFF2-40B4-BE49-F238E27FC236}">
                  <a16:creationId xmlns:a16="http://schemas.microsoft.com/office/drawing/2014/main" id="{16D382D5-8C9F-6C5F-204C-61D35CB534D6}"/>
                </a:ext>
              </a:extLst>
            </p:cNvPr>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28" name="Google Shape;4426;p53">
              <a:extLst>
                <a:ext uri="{FF2B5EF4-FFF2-40B4-BE49-F238E27FC236}">
                  <a16:creationId xmlns:a16="http://schemas.microsoft.com/office/drawing/2014/main" id="{D83AE8F4-10F5-B3A5-F09A-04D6934FD902}"/>
                </a:ext>
              </a:extLst>
            </p:cNvPr>
            <p:cNvGrpSpPr/>
            <p:nvPr/>
          </p:nvGrpSpPr>
          <p:grpSpPr>
            <a:xfrm>
              <a:off x="1260013" y="3960150"/>
              <a:ext cx="6623713" cy="405300"/>
              <a:chOff x="1260013" y="3960150"/>
              <a:chExt cx="6623713" cy="405300"/>
            </a:xfrm>
          </p:grpSpPr>
          <p:sp>
            <p:nvSpPr>
              <p:cNvPr id="1729" name="Google Shape;4427;p53">
                <a:extLst>
                  <a:ext uri="{FF2B5EF4-FFF2-40B4-BE49-F238E27FC236}">
                    <a16:creationId xmlns:a16="http://schemas.microsoft.com/office/drawing/2014/main" id="{5B5B1EE0-C7B4-EABD-EF4A-4D45AB94C77E}"/>
                  </a:ext>
                </a:extLst>
              </p:cNvPr>
              <p:cNvSpPr/>
              <p:nvPr/>
            </p:nvSpPr>
            <p:spPr>
              <a:xfrm>
                <a:off x="1260013" y="3960150"/>
                <a:ext cx="6623700" cy="405300"/>
              </a:xfrm>
              <a:prstGeom prst="roundRect">
                <a:avLst>
                  <a:gd name="adj" fmla="val 12636"/>
                </a:avLst>
              </a:pr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0" name="Google Shape;4428;p53">
                <a:extLst>
                  <a:ext uri="{FF2B5EF4-FFF2-40B4-BE49-F238E27FC236}">
                    <a16:creationId xmlns:a16="http://schemas.microsoft.com/office/drawing/2014/main" id="{4967DC5A-28DD-0566-770A-D62DA12F3A10}"/>
                  </a:ext>
                </a:extLst>
              </p:cNvPr>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1" name="Google Shape;4429;p53">
                <a:extLst>
                  <a:ext uri="{FF2B5EF4-FFF2-40B4-BE49-F238E27FC236}">
                    <a16:creationId xmlns:a16="http://schemas.microsoft.com/office/drawing/2014/main" id="{A30747CF-D990-5C58-3ED8-A67D23298BF8}"/>
                  </a:ext>
                </a:extLst>
              </p:cNvPr>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732" name="Google Shape;33;p2">
            <a:extLst>
              <a:ext uri="{FF2B5EF4-FFF2-40B4-BE49-F238E27FC236}">
                <a16:creationId xmlns:a16="http://schemas.microsoft.com/office/drawing/2014/main" id="{056A70A0-D7ED-E54F-FFB6-EB48BAE4C6C0}"/>
              </a:ext>
            </a:extLst>
          </p:cNvPr>
          <p:cNvGrpSpPr/>
          <p:nvPr/>
        </p:nvGrpSpPr>
        <p:grpSpPr>
          <a:xfrm>
            <a:off x="7576786" y="1470459"/>
            <a:ext cx="481592" cy="412947"/>
            <a:chOff x="8025400" y="374250"/>
            <a:chExt cx="549125" cy="525575"/>
          </a:xfrm>
        </p:grpSpPr>
        <p:sp>
          <p:nvSpPr>
            <p:cNvPr id="1733" name="Google Shape;34;p2">
              <a:extLst>
                <a:ext uri="{FF2B5EF4-FFF2-40B4-BE49-F238E27FC236}">
                  <a16:creationId xmlns:a16="http://schemas.microsoft.com/office/drawing/2014/main" id="{E006FA9C-0EE4-19E9-DA6F-A57DE6398911}"/>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4" name="Google Shape;35;p2">
              <a:extLst>
                <a:ext uri="{FF2B5EF4-FFF2-40B4-BE49-F238E27FC236}">
                  <a16:creationId xmlns:a16="http://schemas.microsoft.com/office/drawing/2014/main" id="{FAC2BD8E-8B8C-8C54-4F43-C960C6BFB2C9}"/>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5" name="Google Shape;36;p2">
              <a:extLst>
                <a:ext uri="{FF2B5EF4-FFF2-40B4-BE49-F238E27FC236}">
                  <a16:creationId xmlns:a16="http://schemas.microsoft.com/office/drawing/2014/main" id="{243064F8-E941-EAF0-4A17-805F7C743462}"/>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6" name="Google Shape;37;p2">
              <a:extLst>
                <a:ext uri="{FF2B5EF4-FFF2-40B4-BE49-F238E27FC236}">
                  <a16:creationId xmlns:a16="http://schemas.microsoft.com/office/drawing/2014/main" id="{A5CD9E2A-7A52-E868-4EE0-CDCA7FDC55CD}"/>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7" name="Google Shape;38;p2">
              <a:extLst>
                <a:ext uri="{FF2B5EF4-FFF2-40B4-BE49-F238E27FC236}">
                  <a16:creationId xmlns:a16="http://schemas.microsoft.com/office/drawing/2014/main" id="{35B3337D-2CE3-0810-8528-4EEBE9C44FB9}"/>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8" name="Google Shape;39;p2">
              <a:extLst>
                <a:ext uri="{FF2B5EF4-FFF2-40B4-BE49-F238E27FC236}">
                  <a16:creationId xmlns:a16="http://schemas.microsoft.com/office/drawing/2014/main" id="{D59825F4-1AE0-191E-47B9-4AAB754A5118}"/>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9" name="Google Shape;40;p2">
              <a:extLst>
                <a:ext uri="{FF2B5EF4-FFF2-40B4-BE49-F238E27FC236}">
                  <a16:creationId xmlns:a16="http://schemas.microsoft.com/office/drawing/2014/main" id="{6A33B684-E1B8-FFDE-3CB5-1C3C6D036B4D}"/>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0" name="Google Shape;41;p2">
              <a:extLst>
                <a:ext uri="{FF2B5EF4-FFF2-40B4-BE49-F238E27FC236}">
                  <a16:creationId xmlns:a16="http://schemas.microsoft.com/office/drawing/2014/main" id="{109DFB52-A976-64A1-B121-0DB1D3F0DDBD}"/>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1" name="Google Shape;42;p2">
              <a:extLst>
                <a:ext uri="{FF2B5EF4-FFF2-40B4-BE49-F238E27FC236}">
                  <a16:creationId xmlns:a16="http://schemas.microsoft.com/office/drawing/2014/main" id="{10CA457C-75D8-8B47-BEA8-36437C0FAE65}"/>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2" name="Google Shape;43;p2">
              <a:extLst>
                <a:ext uri="{FF2B5EF4-FFF2-40B4-BE49-F238E27FC236}">
                  <a16:creationId xmlns:a16="http://schemas.microsoft.com/office/drawing/2014/main" id="{7FC282E0-8447-B130-0A51-A480A2650E3E}"/>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3" name="Google Shape;44;p2">
              <a:extLst>
                <a:ext uri="{FF2B5EF4-FFF2-40B4-BE49-F238E27FC236}">
                  <a16:creationId xmlns:a16="http://schemas.microsoft.com/office/drawing/2014/main" id="{E83F0BDA-4FA0-6093-25F7-34C2C15C45F9}"/>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4" name="Google Shape;45;p2">
              <a:extLst>
                <a:ext uri="{FF2B5EF4-FFF2-40B4-BE49-F238E27FC236}">
                  <a16:creationId xmlns:a16="http://schemas.microsoft.com/office/drawing/2014/main" id="{8B868C64-EC7B-F8E1-EACF-165706599A20}"/>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5" name="Google Shape;46;p2">
              <a:extLst>
                <a:ext uri="{FF2B5EF4-FFF2-40B4-BE49-F238E27FC236}">
                  <a16:creationId xmlns:a16="http://schemas.microsoft.com/office/drawing/2014/main" id="{D2FE692F-200E-F944-C94D-ADF231C89DE7}"/>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6" name="Google Shape;47;p2">
              <a:extLst>
                <a:ext uri="{FF2B5EF4-FFF2-40B4-BE49-F238E27FC236}">
                  <a16:creationId xmlns:a16="http://schemas.microsoft.com/office/drawing/2014/main" id="{66F1B74A-47FA-95CF-4AA1-39394FD16E80}"/>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7" name="Google Shape;48;p2">
              <a:extLst>
                <a:ext uri="{FF2B5EF4-FFF2-40B4-BE49-F238E27FC236}">
                  <a16:creationId xmlns:a16="http://schemas.microsoft.com/office/drawing/2014/main" id="{1E282C59-BEBA-EEA9-9A33-25655ED5F617}"/>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8" name="Google Shape;49;p2">
              <a:extLst>
                <a:ext uri="{FF2B5EF4-FFF2-40B4-BE49-F238E27FC236}">
                  <a16:creationId xmlns:a16="http://schemas.microsoft.com/office/drawing/2014/main" id="{14D01BAB-C640-582B-2237-61F44720260E}"/>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9" name="Google Shape;50;p2">
              <a:extLst>
                <a:ext uri="{FF2B5EF4-FFF2-40B4-BE49-F238E27FC236}">
                  <a16:creationId xmlns:a16="http://schemas.microsoft.com/office/drawing/2014/main" id="{D3C6FB42-7350-16DA-0666-DE0B26A1301D}"/>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0" name="Google Shape;51;p2">
              <a:extLst>
                <a:ext uri="{FF2B5EF4-FFF2-40B4-BE49-F238E27FC236}">
                  <a16:creationId xmlns:a16="http://schemas.microsoft.com/office/drawing/2014/main" id="{523ACDC0-08E0-B8F8-2EC2-AF9C930F0A9B}"/>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1" name="Google Shape;52;p2">
              <a:extLst>
                <a:ext uri="{FF2B5EF4-FFF2-40B4-BE49-F238E27FC236}">
                  <a16:creationId xmlns:a16="http://schemas.microsoft.com/office/drawing/2014/main" id="{E1F22219-E5CB-6BF9-2C12-526B96306BF4}"/>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2" name="Google Shape;53;p2">
              <a:extLst>
                <a:ext uri="{FF2B5EF4-FFF2-40B4-BE49-F238E27FC236}">
                  <a16:creationId xmlns:a16="http://schemas.microsoft.com/office/drawing/2014/main" id="{A4D4C83A-ABAC-7DAC-9806-EA15EBD76E1D}"/>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3" name="Google Shape;54;p2">
              <a:extLst>
                <a:ext uri="{FF2B5EF4-FFF2-40B4-BE49-F238E27FC236}">
                  <a16:creationId xmlns:a16="http://schemas.microsoft.com/office/drawing/2014/main" id="{274BEAA3-7689-1E80-5BA3-2BD2A4EE2F48}"/>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4" name="Google Shape;55;p2">
              <a:extLst>
                <a:ext uri="{FF2B5EF4-FFF2-40B4-BE49-F238E27FC236}">
                  <a16:creationId xmlns:a16="http://schemas.microsoft.com/office/drawing/2014/main" id="{6D5569C7-D8E5-BB6A-67EA-43D5D9AF2066}"/>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5" name="Google Shape;56;p2">
              <a:extLst>
                <a:ext uri="{FF2B5EF4-FFF2-40B4-BE49-F238E27FC236}">
                  <a16:creationId xmlns:a16="http://schemas.microsoft.com/office/drawing/2014/main" id="{B36B4C77-CB89-9B62-2FE0-6E013FC124B3}"/>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6" name="Google Shape;57;p2">
              <a:extLst>
                <a:ext uri="{FF2B5EF4-FFF2-40B4-BE49-F238E27FC236}">
                  <a16:creationId xmlns:a16="http://schemas.microsoft.com/office/drawing/2014/main" id="{189BA2D9-01BE-DD91-C0B3-05D6BBDDA366}"/>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7" name="Google Shape;58;p2">
              <a:extLst>
                <a:ext uri="{FF2B5EF4-FFF2-40B4-BE49-F238E27FC236}">
                  <a16:creationId xmlns:a16="http://schemas.microsoft.com/office/drawing/2014/main" id="{13CF45FD-09C3-0B3A-4676-BAE85633A428}"/>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8" name="Google Shape;59;p2">
              <a:extLst>
                <a:ext uri="{FF2B5EF4-FFF2-40B4-BE49-F238E27FC236}">
                  <a16:creationId xmlns:a16="http://schemas.microsoft.com/office/drawing/2014/main" id="{0FEE6BA8-DE53-F838-82F1-AD949309D783}"/>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9" name="Google Shape;60;p2">
              <a:extLst>
                <a:ext uri="{FF2B5EF4-FFF2-40B4-BE49-F238E27FC236}">
                  <a16:creationId xmlns:a16="http://schemas.microsoft.com/office/drawing/2014/main" id="{E0378559-058D-E8ED-9CC4-C26227A0DD21}"/>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0" name="Google Shape;61;p2">
              <a:extLst>
                <a:ext uri="{FF2B5EF4-FFF2-40B4-BE49-F238E27FC236}">
                  <a16:creationId xmlns:a16="http://schemas.microsoft.com/office/drawing/2014/main" id="{7AB7B379-8886-A644-9E30-464D22E8DAD3}"/>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1" name="Google Shape;62;p2">
              <a:extLst>
                <a:ext uri="{FF2B5EF4-FFF2-40B4-BE49-F238E27FC236}">
                  <a16:creationId xmlns:a16="http://schemas.microsoft.com/office/drawing/2014/main" id="{B9352B1D-0D9F-2DEC-649E-1E548A039BAE}"/>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2" name="Google Shape;63;p2">
              <a:extLst>
                <a:ext uri="{FF2B5EF4-FFF2-40B4-BE49-F238E27FC236}">
                  <a16:creationId xmlns:a16="http://schemas.microsoft.com/office/drawing/2014/main" id="{D8FBD2B9-2D8A-2A74-1ED4-8D2305F521E0}"/>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3" name="Google Shape;64;p2">
              <a:extLst>
                <a:ext uri="{FF2B5EF4-FFF2-40B4-BE49-F238E27FC236}">
                  <a16:creationId xmlns:a16="http://schemas.microsoft.com/office/drawing/2014/main" id="{C5B13027-3577-2388-702B-40F57E50BB8A}"/>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4" name="Google Shape;65;p2">
              <a:extLst>
                <a:ext uri="{FF2B5EF4-FFF2-40B4-BE49-F238E27FC236}">
                  <a16:creationId xmlns:a16="http://schemas.microsoft.com/office/drawing/2014/main" id="{C4857155-6F8E-4A2F-D72E-0A9D85FC7D4F}"/>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1765" name="Google Shape;66;p2">
              <a:extLst>
                <a:ext uri="{FF2B5EF4-FFF2-40B4-BE49-F238E27FC236}">
                  <a16:creationId xmlns:a16="http://schemas.microsoft.com/office/drawing/2014/main" id="{49D6379F-3112-B210-B824-3E65548377BD}"/>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1766" name="Google Shape;67;p2">
              <a:extLst>
                <a:ext uri="{FF2B5EF4-FFF2-40B4-BE49-F238E27FC236}">
                  <a16:creationId xmlns:a16="http://schemas.microsoft.com/office/drawing/2014/main" id="{D83C240B-F127-5961-A1C2-F787F60BECB5}"/>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7" name="Google Shape;68;p2">
              <a:extLst>
                <a:ext uri="{FF2B5EF4-FFF2-40B4-BE49-F238E27FC236}">
                  <a16:creationId xmlns:a16="http://schemas.microsoft.com/office/drawing/2014/main" id="{67EEA8C7-0F1B-8D35-B6BA-545AC125CB11}"/>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8" name="Google Shape;69;p2">
              <a:extLst>
                <a:ext uri="{FF2B5EF4-FFF2-40B4-BE49-F238E27FC236}">
                  <a16:creationId xmlns:a16="http://schemas.microsoft.com/office/drawing/2014/main" id="{9783A312-2BC4-88DC-722A-E33AA501EF54}"/>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9" name="Google Shape;70;p2">
              <a:extLst>
                <a:ext uri="{FF2B5EF4-FFF2-40B4-BE49-F238E27FC236}">
                  <a16:creationId xmlns:a16="http://schemas.microsoft.com/office/drawing/2014/main" id="{1C152BF1-F1DA-3572-0126-A34D9CE72FCA}"/>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0" name="Google Shape;71;p2">
              <a:extLst>
                <a:ext uri="{FF2B5EF4-FFF2-40B4-BE49-F238E27FC236}">
                  <a16:creationId xmlns:a16="http://schemas.microsoft.com/office/drawing/2014/main" id="{0604EBE3-6995-9DBD-2294-B0BDBCDCCE11}"/>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1" name="Google Shape;72;p2">
              <a:extLst>
                <a:ext uri="{FF2B5EF4-FFF2-40B4-BE49-F238E27FC236}">
                  <a16:creationId xmlns:a16="http://schemas.microsoft.com/office/drawing/2014/main" id="{AC31B99D-19D7-F44F-0329-8E3B74173F34}"/>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2" name="Google Shape;73;p2">
              <a:extLst>
                <a:ext uri="{FF2B5EF4-FFF2-40B4-BE49-F238E27FC236}">
                  <a16:creationId xmlns:a16="http://schemas.microsoft.com/office/drawing/2014/main" id="{6DE7466D-8B37-FE52-975E-7E36CE0F8FFB}"/>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73" name="Google Shape;78;p2">
            <a:extLst>
              <a:ext uri="{FF2B5EF4-FFF2-40B4-BE49-F238E27FC236}">
                <a16:creationId xmlns:a16="http://schemas.microsoft.com/office/drawing/2014/main" id="{F31CB17E-1201-29EF-4B13-3D2A6948C38B}"/>
              </a:ext>
            </a:extLst>
          </p:cNvPr>
          <p:cNvGrpSpPr/>
          <p:nvPr/>
        </p:nvGrpSpPr>
        <p:grpSpPr>
          <a:xfrm rot="21074708">
            <a:off x="777365" y="4583618"/>
            <a:ext cx="481568" cy="412926"/>
            <a:chOff x="8025400" y="374250"/>
            <a:chExt cx="549125" cy="525575"/>
          </a:xfrm>
        </p:grpSpPr>
        <p:sp>
          <p:nvSpPr>
            <p:cNvPr id="1774" name="Google Shape;79;p2">
              <a:extLst>
                <a:ext uri="{FF2B5EF4-FFF2-40B4-BE49-F238E27FC236}">
                  <a16:creationId xmlns:a16="http://schemas.microsoft.com/office/drawing/2014/main" id="{00D495B9-89F4-5258-AE3E-DC617109349E}"/>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5" name="Google Shape;80;p2">
              <a:extLst>
                <a:ext uri="{FF2B5EF4-FFF2-40B4-BE49-F238E27FC236}">
                  <a16:creationId xmlns:a16="http://schemas.microsoft.com/office/drawing/2014/main" id="{406F64E9-7D95-91C7-BE6B-011B7F96923F}"/>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6" name="Google Shape;81;p2">
              <a:extLst>
                <a:ext uri="{FF2B5EF4-FFF2-40B4-BE49-F238E27FC236}">
                  <a16:creationId xmlns:a16="http://schemas.microsoft.com/office/drawing/2014/main" id="{954363D8-7849-B0A1-D8F3-E607E6621ECB}"/>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7" name="Google Shape;82;p2">
              <a:extLst>
                <a:ext uri="{FF2B5EF4-FFF2-40B4-BE49-F238E27FC236}">
                  <a16:creationId xmlns:a16="http://schemas.microsoft.com/office/drawing/2014/main" id="{148D0FFD-E975-DC7D-DEB7-A2B21E80B6E4}"/>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8" name="Google Shape;83;p2">
              <a:extLst>
                <a:ext uri="{FF2B5EF4-FFF2-40B4-BE49-F238E27FC236}">
                  <a16:creationId xmlns:a16="http://schemas.microsoft.com/office/drawing/2014/main" id="{0B4A3B0E-096B-9038-8389-6838B9CACFC2}"/>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9" name="Google Shape;84;p2">
              <a:extLst>
                <a:ext uri="{FF2B5EF4-FFF2-40B4-BE49-F238E27FC236}">
                  <a16:creationId xmlns:a16="http://schemas.microsoft.com/office/drawing/2014/main" id="{82052CC8-AA93-688A-E6E4-4B8C1C8F9DBB}"/>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0" name="Google Shape;85;p2">
              <a:extLst>
                <a:ext uri="{FF2B5EF4-FFF2-40B4-BE49-F238E27FC236}">
                  <a16:creationId xmlns:a16="http://schemas.microsoft.com/office/drawing/2014/main" id="{43890AE3-5C83-1E25-54F2-24165D71DBE5}"/>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1" name="Google Shape;86;p2">
              <a:extLst>
                <a:ext uri="{FF2B5EF4-FFF2-40B4-BE49-F238E27FC236}">
                  <a16:creationId xmlns:a16="http://schemas.microsoft.com/office/drawing/2014/main" id="{6B2D22F2-6F7A-94B0-E189-C2EAB8AA62FF}"/>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2" name="Google Shape;87;p2">
              <a:extLst>
                <a:ext uri="{FF2B5EF4-FFF2-40B4-BE49-F238E27FC236}">
                  <a16:creationId xmlns:a16="http://schemas.microsoft.com/office/drawing/2014/main" id="{40507EA9-4718-19E3-2C41-18DDDCEA0BE1}"/>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3" name="Google Shape;88;p2">
              <a:extLst>
                <a:ext uri="{FF2B5EF4-FFF2-40B4-BE49-F238E27FC236}">
                  <a16:creationId xmlns:a16="http://schemas.microsoft.com/office/drawing/2014/main" id="{81164AA7-148C-E9FB-FE49-2588E632160B}"/>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4" name="Google Shape;89;p2">
              <a:extLst>
                <a:ext uri="{FF2B5EF4-FFF2-40B4-BE49-F238E27FC236}">
                  <a16:creationId xmlns:a16="http://schemas.microsoft.com/office/drawing/2014/main" id="{1FBF9665-3E0D-4CD5-ABAB-042C68099264}"/>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5" name="Google Shape;90;p2">
              <a:extLst>
                <a:ext uri="{FF2B5EF4-FFF2-40B4-BE49-F238E27FC236}">
                  <a16:creationId xmlns:a16="http://schemas.microsoft.com/office/drawing/2014/main" id="{5E6468B8-771B-BE74-2123-F5386758EE94}"/>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6" name="Google Shape;91;p2">
              <a:extLst>
                <a:ext uri="{FF2B5EF4-FFF2-40B4-BE49-F238E27FC236}">
                  <a16:creationId xmlns:a16="http://schemas.microsoft.com/office/drawing/2014/main" id="{D1A32C01-0474-4DBB-C0A1-0F8AA66EAAB5}"/>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7" name="Google Shape;92;p2">
              <a:extLst>
                <a:ext uri="{FF2B5EF4-FFF2-40B4-BE49-F238E27FC236}">
                  <a16:creationId xmlns:a16="http://schemas.microsoft.com/office/drawing/2014/main" id="{B9C501BB-FAF9-E322-699A-BB0533D8F067}"/>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8" name="Google Shape;93;p2">
              <a:extLst>
                <a:ext uri="{FF2B5EF4-FFF2-40B4-BE49-F238E27FC236}">
                  <a16:creationId xmlns:a16="http://schemas.microsoft.com/office/drawing/2014/main" id="{26F43265-6F8D-E364-FCE8-4B5431FA7BFD}"/>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9" name="Google Shape;94;p2">
              <a:extLst>
                <a:ext uri="{FF2B5EF4-FFF2-40B4-BE49-F238E27FC236}">
                  <a16:creationId xmlns:a16="http://schemas.microsoft.com/office/drawing/2014/main" id="{7BA109B3-7944-4927-4F52-52E3E6E22AFE}"/>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0" name="Google Shape;95;p2">
              <a:extLst>
                <a:ext uri="{FF2B5EF4-FFF2-40B4-BE49-F238E27FC236}">
                  <a16:creationId xmlns:a16="http://schemas.microsoft.com/office/drawing/2014/main" id="{5570739E-D61D-35C0-0521-78E123B4A426}"/>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1" name="Google Shape;96;p2">
              <a:extLst>
                <a:ext uri="{FF2B5EF4-FFF2-40B4-BE49-F238E27FC236}">
                  <a16:creationId xmlns:a16="http://schemas.microsoft.com/office/drawing/2014/main" id="{E9CD6294-0AC7-B5B9-7084-58967FCF7B68}"/>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2" name="Google Shape;97;p2">
              <a:extLst>
                <a:ext uri="{FF2B5EF4-FFF2-40B4-BE49-F238E27FC236}">
                  <a16:creationId xmlns:a16="http://schemas.microsoft.com/office/drawing/2014/main" id="{256920D1-AF55-A936-F2B4-54FD92D349C7}"/>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3" name="Google Shape;98;p2">
              <a:extLst>
                <a:ext uri="{FF2B5EF4-FFF2-40B4-BE49-F238E27FC236}">
                  <a16:creationId xmlns:a16="http://schemas.microsoft.com/office/drawing/2014/main" id="{6B80819C-E023-1215-EE3F-172217A66E81}"/>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4" name="Google Shape;99;p2">
              <a:extLst>
                <a:ext uri="{FF2B5EF4-FFF2-40B4-BE49-F238E27FC236}">
                  <a16:creationId xmlns:a16="http://schemas.microsoft.com/office/drawing/2014/main" id="{02E91B31-D7E8-A28B-B910-F85EB1602E0B}"/>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5" name="Google Shape;100;p2">
              <a:extLst>
                <a:ext uri="{FF2B5EF4-FFF2-40B4-BE49-F238E27FC236}">
                  <a16:creationId xmlns:a16="http://schemas.microsoft.com/office/drawing/2014/main" id="{631E1805-475C-BCFF-9B2C-C7AF79314CBA}"/>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6" name="Google Shape;101;p2">
              <a:extLst>
                <a:ext uri="{FF2B5EF4-FFF2-40B4-BE49-F238E27FC236}">
                  <a16:creationId xmlns:a16="http://schemas.microsoft.com/office/drawing/2014/main" id="{EA6260AB-D5CF-A2DF-9F14-92A360457534}"/>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7" name="Google Shape;102;p2">
              <a:extLst>
                <a:ext uri="{FF2B5EF4-FFF2-40B4-BE49-F238E27FC236}">
                  <a16:creationId xmlns:a16="http://schemas.microsoft.com/office/drawing/2014/main" id="{9C8366ED-E719-9417-AB7E-66FBAD4BADBC}"/>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8" name="Google Shape;103;p2">
              <a:extLst>
                <a:ext uri="{FF2B5EF4-FFF2-40B4-BE49-F238E27FC236}">
                  <a16:creationId xmlns:a16="http://schemas.microsoft.com/office/drawing/2014/main" id="{63B45E20-343F-C008-C794-400ECECD6197}"/>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9" name="Google Shape;104;p2">
              <a:extLst>
                <a:ext uri="{FF2B5EF4-FFF2-40B4-BE49-F238E27FC236}">
                  <a16:creationId xmlns:a16="http://schemas.microsoft.com/office/drawing/2014/main" id="{1D493048-4A1D-59D8-82B6-EFB64ADD3B72}"/>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0" name="Google Shape;105;p2">
              <a:extLst>
                <a:ext uri="{FF2B5EF4-FFF2-40B4-BE49-F238E27FC236}">
                  <a16:creationId xmlns:a16="http://schemas.microsoft.com/office/drawing/2014/main" id="{0E508AB3-61CE-3D0A-355F-1FF453F517BF}"/>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1" name="Google Shape;106;p2">
              <a:extLst>
                <a:ext uri="{FF2B5EF4-FFF2-40B4-BE49-F238E27FC236}">
                  <a16:creationId xmlns:a16="http://schemas.microsoft.com/office/drawing/2014/main" id="{067E34A9-00FB-0E4A-A99A-91D4989E5185}"/>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2" name="Google Shape;107;p2">
              <a:extLst>
                <a:ext uri="{FF2B5EF4-FFF2-40B4-BE49-F238E27FC236}">
                  <a16:creationId xmlns:a16="http://schemas.microsoft.com/office/drawing/2014/main" id="{A755DAF6-52CB-998C-4B94-91DECA5D0216}"/>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3" name="Google Shape;108;p2">
              <a:extLst>
                <a:ext uri="{FF2B5EF4-FFF2-40B4-BE49-F238E27FC236}">
                  <a16:creationId xmlns:a16="http://schemas.microsoft.com/office/drawing/2014/main" id="{E6D8875F-645E-3732-3680-6D8CBC6A6C91}"/>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4" name="Google Shape;109;p2">
              <a:extLst>
                <a:ext uri="{FF2B5EF4-FFF2-40B4-BE49-F238E27FC236}">
                  <a16:creationId xmlns:a16="http://schemas.microsoft.com/office/drawing/2014/main" id="{0911C0D1-6AD5-4641-57AA-17638656CF7C}"/>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5" name="Google Shape;110;p2">
              <a:extLst>
                <a:ext uri="{FF2B5EF4-FFF2-40B4-BE49-F238E27FC236}">
                  <a16:creationId xmlns:a16="http://schemas.microsoft.com/office/drawing/2014/main" id="{F3C88E2C-2469-DE7E-DC37-31F142534532}"/>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1806" name="Google Shape;111;p2">
              <a:extLst>
                <a:ext uri="{FF2B5EF4-FFF2-40B4-BE49-F238E27FC236}">
                  <a16:creationId xmlns:a16="http://schemas.microsoft.com/office/drawing/2014/main" id="{CDBAE8D6-A8BF-E4BA-C9FE-A90595D31AF9}"/>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1807" name="Google Shape;112;p2">
              <a:extLst>
                <a:ext uri="{FF2B5EF4-FFF2-40B4-BE49-F238E27FC236}">
                  <a16:creationId xmlns:a16="http://schemas.microsoft.com/office/drawing/2014/main" id="{611FCC8E-079B-7675-88D7-8EFBE47ED6B7}"/>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8" name="Google Shape;113;p2">
              <a:extLst>
                <a:ext uri="{FF2B5EF4-FFF2-40B4-BE49-F238E27FC236}">
                  <a16:creationId xmlns:a16="http://schemas.microsoft.com/office/drawing/2014/main" id="{D552D500-3E1E-B83C-0603-637BA9E9E089}"/>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9" name="Google Shape;114;p2">
              <a:extLst>
                <a:ext uri="{FF2B5EF4-FFF2-40B4-BE49-F238E27FC236}">
                  <a16:creationId xmlns:a16="http://schemas.microsoft.com/office/drawing/2014/main" id="{83B25A99-F90A-C3C9-CB44-8E02A136BF35}"/>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0" name="Google Shape;115;p2">
              <a:extLst>
                <a:ext uri="{FF2B5EF4-FFF2-40B4-BE49-F238E27FC236}">
                  <a16:creationId xmlns:a16="http://schemas.microsoft.com/office/drawing/2014/main" id="{485F8FD0-885B-7E28-ADAA-12F84B20B022}"/>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1" name="Google Shape;116;p2">
              <a:extLst>
                <a:ext uri="{FF2B5EF4-FFF2-40B4-BE49-F238E27FC236}">
                  <a16:creationId xmlns:a16="http://schemas.microsoft.com/office/drawing/2014/main" id="{381A73F5-E0B0-7C57-6D24-B2204D7A2955}"/>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2" name="Google Shape;117;p2">
              <a:extLst>
                <a:ext uri="{FF2B5EF4-FFF2-40B4-BE49-F238E27FC236}">
                  <a16:creationId xmlns:a16="http://schemas.microsoft.com/office/drawing/2014/main" id="{E820D0A8-CE79-6943-ADAB-9CBC3F76FC27}"/>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3" name="Google Shape;118;p2">
              <a:extLst>
                <a:ext uri="{FF2B5EF4-FFF2-40B4-BE49-F238E27FC236}">
                  <a16:creationId xmlns:a16="http://schemas.microsoft.com/office/drawing/2014/main" id="{9FF55590-1E68-5C6B-1C95-F9E7EBDB8D87}"/>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14" name="Google Shape;3253;p40">
            <a:extLst>
              <a:ext uri="{FF2B5EF4-FFF2-40B4-BE49-F238E27FC236}">
                <a16:creationId xmlns:a16="http://schemas.microsoft.com/office/drawing/2014/main" id="{A438563A-FBFE-0DB1-552C-63D1DDF20C64}"/>
              </a:ext>
            </a:extLst>
          </p:cNvPr>
          <p:cNvSpPr txBox="1">
            <a:spLocks/>
          </p:cNvSpPr>
          <p:nvPr/>
        </p:nvSpPr>
        <p:spPr>
          <a:xfrm>
            <a:off x="1992861" y="2481475"/>
            <a:ext cx="5054653" cy="20198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r>
              <a:rPr lang="en-US" sz="2400" b="1" i="1" u="sng">
                <a:solidFill>
                  <a:schemeClr val="bg1">
                    <a:lumMod val="20000"/>
                    <a:lumOff val="80000"/>
                  </a:schemeClr>
                </a:solidFill>
                <a:latin typeface="Times New Roman" panose="02020603050405020304" pitchFamily="18" charset="0"/>
                <a:cs typeface="Times New Roman" panose="02020603050405020304" pitchFamily="18" charset="0"/>
              </a:rPr>
              <a:t>Tổ chức trải nghiệm</a:t>
            </a:r>
            <a:endParaRPr lang="en-US" sz="2400" b="1" u="sng">
              <a:solidFill>
                <a:schemeClr val="bg1">
                  <a:lumMod val="20000"/>
                  <a:lumOff val="80000"/>
                </a:schemeClr>
              </a:solidFill>
              <a:latin typeface="Times New Roman" panose="02020603050405020304" pitchFamily="18" charset="0"/>
              <a:cs typeface="Times New Roman" panose="02020603050405020304" pitchFamily="18" charset="0"/>
            </a:endParaRPr>
          </a:p>
          <a:p>
            <a:pPr algn="l"/>
            <a:r>
              <a:rPr lang="en-US" sz="2400" i="1">
                <a:solidFill>
                  <a:schemeClr val="bg1">
                    <a:lumMod val="20000"/>
                    <a:lumOff val="80000"/>
                  </a:schemeClr>
                </a:solidFill>
                <a:latin typeface="Times New Roman" panose="02020603050405020304" pitchFamily="18" charset="0"/>
                <a:cs typeface="Times New Roman" panose="02020603050405020304" pitchFamily="18" charset="0"/>
              </a:rPr>
              <a:t>Trong bài Việt Bắc, Tố Hữu viết:</a:t>
            </a:r>
            <a:endParaRPr lang="en-US" sz="2400">
              <a:solidFill>
                <a:schemeClr val="bg1">
                  <a:lumMod val="20000"/>
                  <a:lumOff val="80000"/>
                </a:schemeClr>
              </a:solidFill>
              <a:latin typeface="Times New Roman" panose="02020603050405020304" pitchFamily="18" charset="0"/>
              <a:cs typeface="Times New Roman" panose="02020603050405020304" pitchFamily="18" charset="0"/>
            </a:endParaRPr>
          </a:p>
          <a:p>
            <a:pPr algn="l"/>
            <a:r>
              <a:rPr lang="en-US" sz="2400" i="1">
                <a:solidFill>
                  <a:schemeClr val="bg1">
                    <a:lumMod val="20000"/>
                    <a:lumOff val="80000"/>
                  </a:schemeClr>
                </a:solidFill>
                <a:latin typeface="Times New Roman" panose="02020603050405020304" pitchFamily="18" charset="0"/>
                <a:cs typeface="Times New Roman" panose="02020603050405020304" pitchFamily="18" charset="0"/>
              </a:rPr>
              <a:t>Dân công đỏ đuốc từng đoàn</a:t>
            </a:r>
            <a:endParaRPr lang="en-US" sz="2400">
              <a:solidFill>
                <a:schemeClr val="bg1">
                  <a:lumMod val="20000"/>
                  <a:lumOff val="80000"/>
                </a:schemeClr>
              </a:solidFill>
              <a:latin typeface="Times New Roman" panose="02020603050405020304" pitchFamily="18" charset="0"/>
              <a:cs typeface="Times New Roman" panose="02020603050405020304" pitchFamily="18" charset="0"/>
            </a:endParaRPr>
          </a:p>
          <a:p>
            <a:pPr algn="l"/>
            <a:r>
              <a:rPr lang="en-US" sz="2400" b="1" i="1">
                <a:solidFill>
                  <a:schemeClr val="bg1">
                    <a:lumMod val="20000"/>
                    <a:lumOff val="80000"/>
                  </a:schemeClr>
                </a:solidFill>
                <a:latin typeface="Times New Roman" panose="02020603050405020304" pitchFamily="18" charset="0"/>
                <a:cs typeface="Times New Roman" panose="02020603050405020304" pitchFamily="18" charset="0"/>
              </a:rPr>
              <a:t>Bước chân nát đá</a:t>
            </a:r>
            <a:r>
              <a:rPr lang="en-US" sz="2400" i="1">
                <a:solidFill>
                  <a:schemeClr val="bg1">
                    <a:lumMod val="20000"/>
                    <a:lumOff val="80000"/>
                  </a:schemeClr>
                </a:solidFill>
                <a:latin typeface="Times New Roman" panose="02020603050405020304" pitchFamily="18" charset="0"/>
                <a:cs typeface="Times New Roman" panose="02020603050405020304" pitchFamily="18" charset="0"/>
              </a:rPr>
              <a:t> muôn tàn lửa bay</a:t>
            </a:r>
            <a:endParaRPr lang="en-US" sz="2400">
              <a:solidFill>
                <a:schemeClr val="bg1">
                  <a:lumMod val="20000"/>
                  <a:lumOff val="80000"/>
                </a:schemeClr>
              </a:solidFill>
              <a:latin typeface="Times New Roman" panose="02020603050405020304" pitchFamily="18" charset="0"/>
              <a:cs typeface="Times New Roman" panose="02020603050405020304" pitchFamily="18" charset="0"/>
            </a:endParaRPr>
          </a:p>
          <a:p>
            <a:pPr algn="l"/>
            <a:r>
              <a:rPr lang="en-US" sz="2400" i="1">
                <a:solidFill>
                  <a:schemeClr val="bg1">
                    <a:lumMod val="20000"/>
                    <a:lumOff val="80000"/>
                  </a:schemeClr>
                </a:solidFill>
                <a:latin typeface="Times New Roman" panose="02020603050405020304" pitchFamily="18" charset="0"/>
                <a:cs typeface="Times New Roman" panose="02020603050405020304" pitchFamily="18" charset="0"/>
              </a:rPr>
              <a:t>Gv chuẩn bị sẵn một ít đá nhỏ nhỏ và yêu cầu hs thử bước nhảy lên đá</a:t>
            </a:r>
            <a:endParaRPr lang="en-US" sz="2400">
              <a:solidFill>
                <a:schemeClr val="bg1">
                  <a:lumMod val="20000"/>
                  <a:lumOff val="80000"/>
                </a:schemeClr>
              </a:solidFill>
              <a:latin typeface="Times New Roman" panose="02020603050405020304" pitchFamily="18" charset="0"/>
              <a:cs typeface="Times New Roman" panose="02020603050405020304" pitchFamily="18" charset="0"/>
            </a:endParaRPr>
          </a:p>
          <a:p>
            <a:pPr algn="l">
              <a:buClr>
                <a:srgbClr val="100B6D"/>
              </a:buClr>
            </a:pPr>
            <a:endParaRPr lang="en-US" sz="2400">
              <a:solidFill>
                <a:schemeClr val="bg1">
                  <a:lumMod val="20000"/>
                  <a:lumOff val="80000"/>
                </a:schemeClr>
              </a:solidFill>
              <a:latin typeface="Times New Roman" panose="02020603050405020304" pitchFamily="18" charset="0"/>
              <a:cs typeface="Times New Roman" panose="02020603050405020304" pitchFamily="18" charset="0"/>
            </a:endParaRPr>
          </a:p>
        </p:txBody>
      </p:sp>
      <p:grpSp>
        <p:nvGrpSpPr>
          <p:cNvPr id="1815" name="Google Shape;4432;p53">
            <a:extLst>
              <a:ext uri="{FF2B5EF4-FFF2-40B4-BE49-F238E27FC236}">
                <a16:creationId xmlns:a16="http://schemas.microsoft.com/office/drawing/2014/main" id="{61A2D214-5B64-9AE7-F520-56ED15113424}"/>
              </a:ext>
            </a:extLst>
          </p:cNvPr>
          <p:cNvGrpSpPr/>
          <p:nvPr/>
        </p:nvGrpSpPr>
        <p:grpSpPr>
          <a:xfrm>
            <a:off x="387260" y="2587745"/>
            <a:ext cx="1420310" cy="2549575"/>
            <a:chOff x="439550" y="1169175"/>
            <a:chExt cx="1715913" cy="3438181"/>
          </a:xfrm>
        </p:grpSpPr>
        <p:sp>
          <p:nvSpPr>
            <p:cNvPr id="1816" name="Google Shape;4433;p53">
              <a:extLst>
                <a:ext uri="{FF2B5EF4-FFF2-40B4-BE49-F238E27FC236}">
                  <a16:creationId xmlns:a16="http://schemas.microsoft.com/office/drawing/2014/main" id="{F4662836-9A75-33B6-BDFC-C6C752DEDB19}"/>
                </a:ext>
              </a:extLst>
            </p:cNvPr>
            <p:cNvSpPr/>
            <p:nvPr/>
          </p:nvSpPr>
          <p:spPr>
            <a:xfrm>
              <a:off x="785338" y="4266555"/>
              <a:ext cx="1370125" cy="340802"/>
            </a:xfrm>
            <a:custGeom>
              <a:avLst/>
              <a:gdLst/>
              <a:ahLst/>
              <a:cxnLst/>
              <a:rect l="l" t="t" r="r" b="b"/>
              <a:pathLst>
                <a:path w="54805" h="17439" extrusionOk="0">
                  <a:moveTo>
                    <a:pt x="27391" y="0"/>
                  </a:moveTo>
                  <a:cubicBezTo>
                    <a:pt x="12280" y="0"/>
                    <a:pt x="0" y="3903"/>
                    <a:pt x="0" y="8719"/>
                  </a:cubicBezTo>
                  <a:cubicBezTo>
                    <a:pt x="0" y="13536"/>
                    <a:pt x="12280"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7" name="Google Shape;4434;p53">
              <a:extLst>
                <a:ext uri="{FF2B5EF4-FFF2-40B4-BE49-F238E27FC236}">
                  <a16:creationId xmlns:a16="http://schemas.microsoft.com/office/drawing/2014/main" id="{38A26395-B67C-9613-406A-45CA58CB3A62}"/>
                </a:ext>
              </a:extLst>
            </p:cNvPr>
            <p:cNvSpPr/>
            <p:nvPr/>
          </p:nvSpPr>
          <p:spPr>
            <a:xfrm>
              <a:off x="1075225" y="3623050"/>
              <a:ext cx="352675" cy="667925"/>
            </a:xfrm>
            <a:custGeom>
              <a:avLst/>
              <a:gdLst/>
              <a:ahLst/>
              <a:cxnLst/>
              <a:rect l="l" t="t" r="r" b="b"/>
              <a:pathLst>
                <a:path w="14107" h="26717" extrusionOk="0">
                  <a:moveTo>
                    <a:pt x="8225" y="0"/>
                  </a:moveTo>
                  <a:cubicBezTo>
                    <a:pt x="5097" y="0"/>
                    <a:pt x="1650" y="389"/>
                    <a:pt x="1370" y="1139"/>
                  </a:cubicBezTo>
                  <a:cubicBezTo>
                    <a:pt x="845" y="2509"/>
                    <a:pt x="1" y="25585"/>
                    <a:pt x="1" y="25585"/>
                  </a:cubicBezTo>
                  <a:cubicBezTo>
                    <a:pt x="338" y="26501"/>
                    <a:pt x="1470" y="26717"/>
                    <a:pt x="2464" y="26717"/>
                  </a:cubicBezTo>
                  <a:cubicBezTo>
                    <a:pt x="3353" y="26717"/>
                    <a:pt x="4132" y="26544"/>
                    <a:pt x="4132" y="26544"/>
                  </a:cubicBezTo>
                  <a:cubicBezTo>
                    <a:pt x="6962" y="21317"/>
                    <a:pt x="14107" y="1870"/>
                    <a:pt x="13331" y="751"/>
                  </a:cubicBezTo>
                  <a:cubicBezTo>
                    <a:pt x="12997" y="246"/>
                    <a:pt x="10712" y="0"/>
                    <a:pt x="8225" y="0"/>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8" name="Google Shape;4435;p53">
              <a:extLst>
                <a:ext uri="{FF2B5EF4-FFF2-40B4-BE49-F238E27FC236}">
                  <a16:creationId xmlns:a16="http://schemas.microsoft.com/office/drawing/2014/main" id="{3A15EF8C-55AE-5E14-A10D-EB7D2609BD04}"/>
                </a:ext>
              </a:extLst>
            </p:cNvPr>
            <p:cNvSpPr/>
            <p:nvPr/>
          </p:nvSpPr>
          <p:spPr>
            <a:xfrm>
              <a:off x="1075225" y="3622900"/>
              <a:ext cx="318450" cy="668075"/>
            </a:xfrm>
            <a:custGeom>
              <a:avLst/>
              <a:gdLst/>
              <a:ahLst/>
              <a:cxnLst/>
              <a:rect l="l" t="t" r="r" b="b"/>
              <a:pathLst>
                <a:path w="12738" h="26723" extrusionOk="0">
                  <a:moveTo>
                    <a:pt x="8243" y="1"/>
                  </a:moveTo>
                  <a:cubicBezTo>
                    <a:pt x="5108" y="1"/>
                    <a:pt x="1647" y="391"/>
                    <a:pt x="1370" y="1145"/>
                  </a:cubicBezTo>
                  <a:cubicBezTo>
                    <a:pt x="845" y="2515"/>
                    <a:pt x="1" y="25591"/>
                    <a:pt x="1" y="25591"/>
                  </a:cubicBezTo>
                  <a:cubicBezTo>
                    <a:pt x="338" y="26507"/>
                    <a:pt x="1470" y="26723"/>
                    <a:pt x="2464" y="26723"/>
                  </a:cubicBezTo>
                  <a:cubicBezTo>
                    <a:pt x="3353" y="26723"/>
                    <a:pt x="4132" y="26550"/>
                    <a:pt x="4132" y="26550"/>
                  </a:cubicBezTo>
                  <a:cubicBezTo>
                    <a:pt x="4863" y="25226"/>
                    <a:pt x="5844" y="22966"/>
                    <a:pt x="6917" y="20364"/>
                  </a:cubicBezTo>
                  <a:lnTo>
                    <a:pt x="6917" y="20364"/>
                  </a:lnTo>
                  <a:cubicBezTo>
                    <a:pt x="6460" y="20592"/>
                    <a:pt x="5958" y="20821"/>
                    <a:pt x="5456" y="21026"/>
                  </a:cubicBezTo>
                  <a:cubicBezTo>
                    <a:pt x="5352" y="21066"/>
                    <a:pt x="5253" y="21085"/>
                    <a:pt x="5158" y="21085"/>
                  </a:cubicBezTo>
                  <a:cubicBezTo>
                    <a:pt x="2871" y="21085"/>
                    <a:pt x="3352" y="9835"/>
                    <a:pt x="3813" y="8016"/>
                  </a:cubicBezTo>
                  <a:cubicBezTo>
                    <a:pt x="4034" y="7208"/>
                    <a:pt x="5603" y="6979"/>
                    <a:pt x="7306" y="6979"/>
                  </a:cubicBezTo>
                  <a:cubicBezTo>
                    <a:pt x="9114" y="6979"/>
                    <a:pt x="11075" y="7237"/>
                    <a:pt x="11733" y="7331"/>
                  </a:cubicBezTo>
                  <a:cubicBezTo>
                    <a:pt x="12121" y="6167"/>
                    <a:pt x="12463" y="5071"/>
                    <a:pt x="12737" y="4135"/>
                  </a:cubicBezTo>
                  <a:cubicBezTo>
                    <a:pt x="12692" y="2903"/>
                    <a:pt x="12463" y="1556"/>
                    <a:pt x="12167" y="278"/>
                  </a:cubicBezTo>
                  <a:cubicBezTo>
                    <a:pt x="11199" y="92"/>
                    <a:pt x="9759" y="1"/>
                    <a:pt x="824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9" name="Google Shape;4436;p53">
              <a:extLst>
                <a:ext uri="{FF2B5EF4-FFF2-40B4-BE49-F238E27FC236}">
                  <a16:creationId xmlns:a16="http://schemas.microsoft.com/office/drawing/2014/main" id="{E29A43D5-FBDB-73DA-F5D6-6CE2C0682407}"/>
                </a:ext>
              </a:extLst>
            </p:cNvPr>
            <p:cNvSpPr/>
            <p:nvPr/>
          </p:nvSpPr>
          <p:spPr>
            <a:xfrm>
              <a:off x="1075800" y="4254100"/>
              <a:ext cx="315575" cy="181400"/>
            </a:xfrm>
            <a:custGeom>
              <a:avLst/>
              <a:gdLst/>
              <a:ahLst/>
              <a:cxnLst/>
              <a:rect l="l" t="t" r="r" b="b"/>
              <a:pathLst>
                <a:path w="12623" h="7256" extrusionOk="0">
                  <a:moveTo>
                    <a:pt x="46" y="1"/>
                  </a:moveTo>
                  <a:cubicBezTo>
                    <a:pt x="23" y="937"/>
                    <a:pt x="1" y="1873"/>
                    <a:pt x="1" y="2808"/>
                  </a:cubicBezTo>
                  <a:cubicBezTo>
                    <a:pt x="987" y="5571"/>
                    <a:pt x="6596" y="7256"/>
                    <a:pt x="9833" y="7256"/>
                  </a:cubicBezTo>
                  <a:cubicBezTo>
                    <a:pt x="11088" y="7256"/>
                    <a:pt x="11987" y="7003"/>
                    <a:pt x="12121" y="6460"/>
                  </a:cubicBezTo>
                  <a:cubicBezTo>
                    <a:pt x="12623" y="4520"/>
                    <a:pt x="4200" y="959"/>
                    <a:pt x="4200" y="959"/>
                  </a:cubicBezTo>
                  <a:cubicBezTo>
                    <a:pt x="4200" y="959"/>
                    <a:pt x="4200" y="891"/>
                    <a:pt x="4223" y="754"/>
                  </a:cubicBezTo>
                  <a:lnTo>
                    <a:pt x="4223" y="754"/>
                  </a:lnTo>
                  <a:cubicBezTo>
                    <a:pt x="3780" y="912"/>
                    <a:pt x="3196" y="1057"/>
                    <a:pt x="2566" y="1057"/>
                  </a:cubicBezTo>
                  <a:cubicBezTo>
                    <a:pt x="1736" y="1057"/>
                    <a:pt x="825" y="805"/>
                    <a:pt x="4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0" name="Google Shape;4437;p53">
              <a:extLst>
                <a:ext uri="{FF2B5EF4-FFF2-40B4-BE49-F238E27FC236}">
                  <a16:creationId xmlns:a16="http://schemas.microsoft.com/office/drawing/2014/main" id="{C21209D5-9A8E-450D-16D0-728A2F60DED2}"/>
                </a:ext>
              </a:extLst>
            </p:cNvPr>
            <p:cNvSpPr/>
            <p:nvPr/>
          </p:nvSpPr>
          <p:spPr>
            <a:xfrm>
              <a:off x="1075800" y="4315175"/>
              <a:ext cx="304750" cy="120325"/>
            </a:xfrm>
            <a:custGeom>
              <a:avLst/>
              <a:gdLst/>
              <a:ahLst/>
              <a:cxnLst/>
              <a:rect l="l" t="t" r="r" b="b"/>
              <a:pathLst>
                <a:path w="12190" h="4813" extrusionOk="0">
                  <a:moveTo>
                    <a:pt x="1" y="0"/>
                  </a:moveTo>
                  <a:cubicBezTo>
                    <a:pt x="1" y="114"/>
                    <a:pt x="1" y="228"/>
                    <a:pt x="1" y="365"/>
                  </a:cubicBezTo>
                  <a:cubicBezTo>
                    <a:pt x="987" y="3128"/>
                    <a:pt x="6596" y="4813"/>
                    <a:pt x="9833" y="4813"/>
                  </a:cubicBezTo>
                  <a:cubicBezTo>
                    <a:pt x="11088" y="4813"/>
                    <a:pt x="11987" y="4560"/>
                    <a:pt x="12121" y="4017"/>
                  </a:cubicBezTo>
                  <a:cubicBezTo>
                    <a:pt x="12189" y="3766"/>
                    <a:pt x="12098" y="3492"/>
                    <a:pt x="11915" y="3196"/>
                  </a:cubicBezTo>
                  <a:cubicBezTo>
                    <a:pt x="11573" y="3410"/>
                    <a:pt x="11026" y="3561"/>
                    <a:pt x="10167" y="3561"/>
                  </a:cubicBezTo>
                  <a:cubicBezTo>
                    <a:pt x="9652" y="3561"/>
                    <a:pt x="9025" y="3507"/>
                    <a:pt x="8263" y="3378"/>
                  </a:cubicBezTo>
                  <a:cubicBezTo>
                    <a:pt x="4611" y="2762"/>
                    <a:pt x="1530" y="1415"/>
                    <a:pt x="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1" name="Google Shape;4438;p53">
              <a:extLst>
                <a:ext uri="{FF2B5EF4-FFF2-40B4-BE49-F238E27FC236}">
                  <a16:creationId xmlns:a16="http://schemas.microsoft.com/office/drawing/2014/main" id="{3BD421D4-A587-D5CC-F3E8-436CDC672262}"/>
                </a:ext>
              </a:extLst>
            </p:cNvPr>
            <p:cNvSpPr/>
            <p:nvPr/>
          </p:nvSpPr>
          <p:spPr>
            <a:xfrm>
              <a:off x="1453000" y="3572625"/>
              <a:ext cx="314425" cy="714575"/>
            </a:xfrm>
            <a:custGeom>
              <a:avLst/>
              <a:gdLst/>
              <a:ahLst/>
              <a:cxnLst/>
              <a:rect l="l" t="t" r="r" b="b"/>
              <a:pathLst>
                <a:path w="12577" h="28583" extrusionOk="0">
                  <a:moveTo>
                    <a:pt x="10535" y="1"/>
                  </a:moveTo>
                  <a:cubicBezTo>
                    <a:pt x="8267" y="1"/>
                    <a:pt x="0" y="3530"/>
                    <a:pt x="0" y="4845"/>
                  </a:cubicBezTo>
                  <a:cubicBezTo>
                    <a:pt x="23" y="6283"/>
                    <a:pt x="7647" y="28104"/>
                    <a:pt x="7647" y="28104"/>
                  </a:cubicBezTo>
                  <a:cubicBezTo>
                    <a:pt x="7960" y="28453"/>
                    <a:pt x="8387" y="28582"/>
                    <a:pt x="8849" y="28582"/>
                  </a:cubicBezTo>
                  <a:cubicBezTo>
                    <a:pt x="10206" y="28582"/>
                    <a:pt x="11869" y="27465"/>
                    <a:pt x="11869" y="27465"/>
                  </a:cubicBezTo>
                  <a:cubicBezTo>
                    <a:pt x="12577" y="21576"/>
                    <a:pt x="12143" y="874"/>
                    <a:pt x="11002" y="98"/>
                  </a:cubicBezTo>
                  <a:cubicBezTo>
                    <a:pt x="10906" y="31"/>
                    <a:pt x="10747" y="1"/>
                    <a:pt x="10535"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2" name="Google Shape;4439;p53">
              <a:extLst>
                <a:ext uri="{FF2B5EF4-FFF2-40B4-BE49-F238E27FC236}">
                  <a16:creationId xmlns:a16="http://schemas.microsoft.com/office/drawing/2014/main" id="{98F6496C-8C4B-737F-A346-628C138DBD99}"/>
                </a:ext>
              </a:extLst>
            </p:cNvPr>
            <p:cNvSpPr/>
            <p:nvPr/>
          </p:nvSpPr>
          <p:spPr>
            <a:xfrm>
              <a:off x="1453000" y="3575050"/>
              <a:ext cx="304725" cy="712150"/>
            </a:xfrm>
            <a:custGeom>
              <a:avLst/>
              <a:gdLst/>
              <a:ahLst/>
              <a:cxnLst/>
              <a:rect l="l" t="t" r="r" b="b"/>
              <a:pathLst>
                <a:path w="12189" h="28486" extrusionOk="0">
                  <a:moveTo>
                    <a:pt x="9746" y="1"/>
                  </a:moveTo>
                  <a:cubicBezTo>
                    <a:pt x="6779" y="549"/>
                    <a:pt x="0" y="3562"/>
                    <a:pt x="0" y="4748"/>
                  </a:cubicBezTo>
                  <a:cubicBezTo>
                    <a:pt x="23" y="6186"/>
                    <a:pt x="7647" y="28007"/>
                    <a:pt x="7647" y="28007"/>
                  </a:cubicBezTo>
                  <a:cubicBezTo>
                    <a:pt x="7960" y="28356"/>
                    <a:pt x="8387" y="28485"/>
                    <a:pt x="8849" y="28485"/>
                  </a:cubicBezTo>
                  <a:cubicBezTo>
                    <a:pt x="10206" y="28485"/>
                    <a:pt x="11869" y="27368"/>
                    <a:pt x="11869" y="27368"/>
                  </a:cubicBezTo>
                  <a:cubicBezTo>
                    <a:pt x="12052" y="25885"/>
                    <a:pt x="12143" y="23442"/>
                    <a:pt x="12189" y="20589"/>
                  </a:cubicBezTo>
                  <a:lnTo>
                    <a:pt x="12189" y="20589"/>
                  </a:lnTo>
                  <a:cubicBezTo>
                    <a:pt x="11846" y="21000"/>
                    <a:pt x="11481" y="21388"/>
                    <a:pt x="11070" y="21753"/>
                  </a:cubicBezTo>
                  <a:cubicBezTo>
                    <a:pt x="10913" y="21897"/>
                    <a:pt x="10744" y="21964"/>
                    <a:pt x="10567" y="21964"/>
                  </a:cubicBezTo>
                  <a:cubicBezTo>
                    <a:pt x="8412" y="21964"/>
                    <a:pt x="5006" y="12042"/>
                    <a:pt x="4816" y="10249"/>
                  </a:cubicBezTo>
                  <a:cubicBezTo>
                    <a:pt x="4611" y="8515"/>
                    <a:pt x="10659" y="7008"/>
                    <a:pt x="11915" y="6711"/>
                  </a:cubicBezTo>
                  <a:cubicBezTo>
                    <a:pt x="11846" y="5479"/>
                    <a:pt x="11778" y="4338"/>
                    <a:pt x="11687" y="3379"/>
                  </a:cubicBezTo>
                  <a:cubicBezTo>
                    <a:pt x="11184" y="2260"/>
                    <a:pt x="10477" y="1074"/>
                    <a:pt x="974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3" name="Google Shape;4440;p53">
              <a:extLst>
                <a:ext uri="{FF2B5EF4-FFF2-40B4-BE49-F238E27FC236}">
                  <a16:creationId xmlns:a16="http://schemas.microsoft.com/office/drawing/2014/main" id="{8DAB190C-2C4F-1BAA-94CF-02870FC9CDE5}"/>
                </a:ext>
              </a:extLst>
            </p:cNvPr>
            <p:cNvSpPr/>
            <p:nvPr/>
          </p:nvSpPr>
          <p:spPr>
            <a:xfrm>
              <a:off x="1643000" y="4245550"/>
              <a:ext cx="344125" cy="125200"/>
            </a:xfrm>
            <a:custGeom>
              <a:avLst/>
              <a:gdLst/>
              <a:ahLst/>
              <a:cxnLst/>
              <a:rect l="l" t="t" r="r" b="b"/>
              <a:pathLst>
                <a:path w="13765" h="5008" extrusionOk="0">
                  <a:moveTo>
                    <a:pt x="4155" y="0"/>
                  </a:moveTo>
                  <a:cubicBezTo>
                    <a:pt x="3565" y="525"/>
                    <a:pt x="2609" y="1156"/>
                    <a:pt x="1448" y="1156"/>
                  </a:cubicBezTo>
                  <a:cubicBezTo>
                    <a:pt x="994" y="1156"/>
                    <a:pt x="508" y="1060"/>
                    <a:pt x="1" y="822"/>
                  </a:cubicBezTo>
                  <a:lnTo>
                    <a:pt x="1" y="822"/>
                  </a:lnTo>
                  <a:cubicBezTo>
                    <a:pt x="320" y="1712"/>
                    <a:pt x="640" y="2580"/>
                    <a:pt x="982" y="3470"/>
                  </a:cubicBezTo>
                  <a:cubicBezTo>
                    <a:pt x="1960" y="4581"/>
                    <a:pt x="3926" y="5008"/>
                    <a:pt x="6020" y="5008"/>
                  </a:cubicBezTo>
                  <a:cubicBezTo>
                    <a:pt x="9693" y="5008"/>
                    <a:pt x="13765" y="3693"/>
                    <a:pt x="13605" y="2443"/>
                  </a:cubicBezTo>
                  <a:cubicBezTo>
                    <a:pt x="13354" y="457"/>
                    <a:pt x="4201" y="206"/>
                    <a:pt x="4201" y="206"/>
                  </a:cubicBezTo>
                  <a:cubicBezTo>
                    <a:pt x="4201" y="206"/>
                    <a:pt x="4201" y="137"/>
                    <a:pt x="4155"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4" name="Google Shape;4441;p53">
              <a:extLst>
                <a:ext uri="{FF2B5EF4-FFF2-40B4-BE49-F238E27FC236}">
                  <a16:creationId xmlns:a16="http://schemas.microsoft.com/office/drawing/2014/main" id="{0B8BD571-3567-8041-E24F-9DC78652B8E8}"/>
                </a:ext>
              </a:extLst>
            </p:cNvPr>
            <p:cNvSpPr/>
            <p:nvPr/>
          </p:nvSpPr>
          <p:spPr>
            <a:xfrm>
              <a:off x="1664125" y="4289475"/>
              <a:ext cx="323000" cy="81275"/>
            </a:xfrm>
            <a:custGeom>
              <a:avLst/>
              <a:gdLst/>
              <a:ahLst/>
              <a:cxnLst/>
              <a:rect l="l" t="t" r="r" b="b"/>
              <a:pathLst>
                <a:path w="12920" h="3251" extrusionOk="0">
                  <a:moveTo>
                    <a:pt x="12258" y="1"/>
                  </a:moveTo>
                  <a:cubicBezTo>
                    <a:pt x="11870" y="503"/>
                    <a:pt x="10957" y="1074"/>
                    <a:pt x="8925" y="1507"/>
                  </a:cubicBezTo>
                  <a:cubicBezTo>
                    <a:pt x="7285" y="1848"/>
                    <a:pt x="5701" y="2006"/>
                    <a:pt x="4278" y="2006"/>
                  </a:cubicBezTo>
                  <a:cubicBezTo>
                    <a:pt x="2553" y="2006"/>
                    <a:pt x="1064" y="1773"/>
                    <a:pt x="0" y="1348"/>
                  </a:cubicBezTo>
                  <a:lnTo>
                    <a:pt x="0" y="1348"/>
                  </a:lnTo>
                  <a:cubicBezTo>
                    <a:pt x="46" y="1462"/>
                    <a:pt x="92" y="1576"/>
                    <a:pt x="137" y="1713"/>
                  </a:cubicBezTo>
                  <a:cubicBezTo>
                    <a:pt x="1107" y="2824"/>
                    <a:pt x="3070" y="3251"/>
                    <a:pt x="5165" y="3251"/>
                  </a:cubicBezTo>
                  <a:cubicBezTo>
                    <a:pt x="8839" y="3251"/>
                    <a:pt x="12920" y="1936"/>
                    <a:pt x="12760" y="686"/>
                  </a:cubicBezTo>
                  <a:cubicBezTo>
                    <a:pt x="12737" y="435"/>
                    <a:pt x="12554" y="206"/>
                    <a:pt x="12258"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5" name="Google Shape;4442;p53">
              <a:extLst>
                <a:ext uri="{FF2B5EF4-FFF2-40B4-BE49-F238E27FC236}">
                  <a16:creationId xmlns:a16="http://schemas.microsoft.com/office/drawing/2014/main" id="{7528A2E7-BADD-2666-EB69-D70F5F74049C}"/>
                </a:ext>
              </a:extLst>
            </p:cNvPr>
            <p:cNvSpPr/>
            <p:nvPr/>
          </p:nvSpPr>
          <p:spPr>
            <a:xfrm>
              <a:off x="1331450" y="2474300"/>
              <a:ext cx="431425" cy="750050"/>
            </a:xfrm>
            <a:custGeom>
              <a:avLst/>
              <a:gdLst/>
              <a:ahLst/>
              <a:cxnLst/>
              <a:rect l="l" t="t" r="r" b="b"/>
              <a:pathLst>
                <a:path w="17257" h="30002" extrusionOk="0">
                  <a:moveTo>
                    <a:pt x="6685" y="1"/>
                  </a:moveTo>
                  <a:cubicBezTo>
                    <a:pt x="6671" y="1"/>
                    <a:pt x="6657" y="1"/>
                    <a:pt x="6642" y="1"/>
                  </a:cubicBezTo>
                  <a:lnTo>
                    <a:pt x="6642" y="1621"/>
                  </a:lnTo>
                  <a:cubicBezTo>
                    <a:pt x="7555" y="2124"/>
                    <a:pt x="8697" y="2808"/>
                    <a:pt x="10021" y="4748"/>
                  </a:cubicBezTo>
                  <a:cubicBezTo>
                    <a:pt x="12463" y="8332"/>
                    <a:pt x="13764" y="17713"/>
                    <a:pt x="10409" y="22940"/>
                  </a:cubicBezTo>
                  <a:cubicBezTo>
                    <a:pt x="10409" y="22940"/>
                    <a:pt x="8320" y="26586"/>
                    <a:pt x="4211" y="26586"/>
                  </a:cubicBezTo>
                  <a:cubicBezTo>
                    <a:pt x="3815" y="26586"/>
                    <a:pt x="3401" y="26552"/>
                    <a:pt x="2968" y="26478"/>
                  </a:cubicBezTo>
                  <a:lnTo>
                    <a:pt x="92" y="26684"/>
                  </a:lnTo>
                  <a:cubicBezTo>
                    <a:pt x="92" y="26684"/>
                    <a:pt x="0" y="29582"/>
                    <a:pt x="4451" y="29970"/>
                  </a:cubicBezTo>
                  <a:cubicBezTo>
                    <a:pt x="4701" y="29991"/>
                    <a:pt x="4949" y="30002"/>
                    <a:pt x="5195" y="30002"/>
                  </a:cubicBezTo>
                  <a:cubicBezTo>
                    <a:pt x="8167" y="30002"/>
                    <a:pt x="10857" y="28504"/>
                    <a:pt x="12691" y="26227"/>
                  </a:cubicBezTo>
                  <a:cubicBezTo>
                    <a:pt x="13285" y="25497"/>
                    <a:pt x="14266" y="24606"/>
                    <a:pt x="14654" y="23716"/>
                  </a:cubicBezTo>
                  <a:cubicBezTo>
                    <a:pt x="16457" y="19585"/>
                    <a:pt x="17256" y="15842"/>
                    <a:pt x="16457" y="11277"/>
                  </a:cubicBezTo>
                  <a:cubicBezTo>
                    <a:pt x="15138" y="3699"/>
                    <a:pt x="11277" y="1"/>
                    <a:pt x="6685"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6" name="Google Shape;4443;p53">
              <a:extLst>
                <a:ext uri="{FF2B5EF4-FFF2-40B4-BE49-F238E27FC236}">
                  <a16:creationId xmlns:a16="http://schemas.microsoft.com/office/drawing/2014/main" id="{FB1FF688-87EB-F487-D95A-1C24F71AB7B5}"/>
                </a:ext>
              </a:extLst>
            </p:cNvPr>
            <p:cNvSpPr/>
            <p:nvPr/>
          </p:nvSpPr>
          <p:spPr>
            <a:xfrm>
              <a:off x="1333150" y="2507400"/>
              <a:ext cx="353825" cy="680500"/>
            </a:xfrm>
            <a:custGeom>
              <a:avLst/>
              <a:gdLst/>
              <a:ahLst/>
              <a:cxnLst/>
              <a:rect l="l" t="t" r="r" b="b"/>
              <a:pathLst>
                <a:path w="14153" h="27220" extrusionOk="0">
                  <a:moveTo>
                    <a:pt x="6574" y="1"/>
                  </a:moveTo>
                  <a:lnTo>
                    <a:pt x="6574" y="297"/>
                  </a:lnTo>
                  <a:cubicBezTo>
                    <a:pt x="7487" y="800"/>
                    <a:pt x="8629" y="1484"/>
                    <a:pt x="9953" y="3424"/>
                  </a:cubicBezTo>
                  <a:cubicBezTo>
                    <a:pt x="12395" y="7008"/>
                    <a:pt x="13696" y="16389"/>
                    <a:pt x="10341" y="21616"/>
                  </a:cubicBezTo>
                  <a:cubicBezTo>
                    <a:pt x="10341" y="21616"/>
                    <a:pt x="8252" y="25262"/>
                    <a:pt x="4143" y="25262"/>
                  </a:cubicBezTo>
                  <a:cubicBezTo>
                    <a:pt x="3747" y="25262"/>
                    <a:pt x="3333" y="25228"/>
                    <a:pt x="2900" y="25154"/>
                  </a:cubicBezTo>
                  <a:lnTo>
                    <a:pt x="24" y="25360"/>
                  </a:lnTo>
                  <a:cubicBezTo>
                    <a:pt x="24" y="25360"/>
                    <a:pt x="1" y="25907"/>
                    <a:pt x="366" y="26569"/>
                  </a:cubicBezTo>
                  <a:cubicBezTo>
                    <a:pt x="937" y="26889"/>
                    <a:pt x="1690" y="27117"/>
                    <a:pt x="2717" y="27186"/>
                  </a:cubicBezTo>
                  <a:cubicBezTo>
                    <a:pt x="2965" y="27208"/>
                    <a:pt x="3210" y="27219"/>
                    <a:pt x="3454" y="27219"/>
                  </a:cubicBezTo>
                  <a:cubicBezTo>
                    <a:pt x="6154" y="27219"/>
                    <a:pt x="8595" y="25857"/>
                    <a:pt x="10249" y="23785"/>
                  </a:cubicBezTo>
                  <a:cubicBezTo>
                    <a:pt x="10797" y="23100"/>
                    <a:pt x="11254" y="22324"/>
                    <a:pt x="11619" y="21525"/>
                  </a:cubicBezTo>
                  <a:cubicBezTo>
                    <a:pt x="13262" y="17736"/>
                    <a:pt x="14152" y="14244"/>
                    <a:pt x="13422" y="10067"/>
                  </a:cubicBezTo>
                  <a:cubicBezTo>
                    <a:pt x="12372" y="4201"/>
                    <a:pt x="9838" y="868"/>
                    <a:pt x="6574" y="1"/>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7" name="Google Shape;4444;p53">
              <a:extLst>
                <a:ext uri="{FF2B5EF4-FFF2-40B4-BE49-F238E27FC236}">
                  <a16:creationId xmlns:a16="http://schemas.microsoft.com/office/drawing/2014/main" id="{C90FE144-75E1-86B2-537F-7CB1B632C053}"/>
                </a:ext>
              </a:extLst>
            </p:cNvPr>
            <p:cNvSpPr/>
            <p:nvPr/>
          </p:nvSpPr>
          <p:spPr>
            <a:xfrm>
              <a:off x="1497500" y="2519400"/>
              <a:ext cx="164925" cy="611800"/>
            </a:xfrm>
            <a:custGeom>
              <a:avLst/>
              <a:gdLst/>
              <a:ahLst/>
              <a:cxnLst/>
              <a:rect l="l" t="t" r="r" b="b"/>
              <a:pathLst>
                <a:path w="6597" h="24472" extrusionOk="0">
                  <a:moveTo>
                    <a:pt x="0" y="0"/>
                  </a:moveTo>
                  <a:lnTo>
                    <a:pt x="0" y="228"/>
                  </a:lnTo>
                  <a:cubicBezTo>
                    <a:pt x="252" y="297"/>
                    <a:pt x="525" y="388"/>
                    <a:pt x="799" y="525"/>
                  </a:cubicBezTo>
                  <a:cubicBezTo>
                    <a:pt x="2009" y="1164"/>
                    <a:pt x="3196" y="2671"/>
                    <a:pt x="4041" y="4291"/>
                  </a:cubicBezTo>
                  <a:cubicBezTo>
                    <a:pt x="4451" y="5090"/>
                    <a:pt x="4817" y="5957"/>
                    <a:pt x="5045" y="6756"/>
                  </a:cubicBezTo>
                  <a:cubicBezTo>
                    <a:pt x="5227" y="7601"/>
                    <a:pt x="5410" y="8400"/>
                    <a:pt x="5524" y="9062"/>
                  </a:cubicBezTo>
                  <a:cubicBezTo>
                    <a:pt x="5661" y="9746"/>
                    <a:pt x="5684" y="10317"/>
                    <a:pt x="5752" y="10728"/>
                  </a:cubicBezTo>
                  <a:cubicBezTo>
                    <a:pt x="5775" y="10933"/>
                    <a:pt x="5798" y="11070"/>
                    <a:pt x="5798" y="11184"/>
                  </a:cubicBezTo>
                  <a:cubicBezTo>
                    <a:pt x="5798" y="11299"/>
                    <a:pt x="5798" y="11344"/>
                    <a:pt x="5798" y="11344"/>
                  </a:cubicBezTo>
                  <a:cubicBezTo>
                    <a:pt x="5798" y="11344"/>
                    <a:pt x="5821" y="11572"/>
                    <a:pt x="5867" y="11983"/>
                  </a:cubicBezTo>
                  <a:cubicBezTo>
                    <a:pt x="5912" y="12394"/>
                    <a:pt x="5889" y="12965"/>
                    <a:pt x="5889" y="13650"/>
                  </a:cubicBezTo>
                  <a:cubicBezTo>
                    <a:pt x="5844" y="14334"/>
                    <a:pt x="5798" y="15133"/>
                    <a:pt x="5615" y="15978"/>
                  </a:cubicBezTo>
                  <a:cubicBezTo>
                    <a:pt x="5570" y="16183"/>
                    <a:pt x="5547" y="16389"/>
                    <a:pt x="5501" y="16617"/>
                  </a:cubicBezTo>
                  <a:cubicBezTo>
                    <a:pt x="5433" y="16822"/>
                    <a:pt x="5364" y="17028"/>
                    <a:pt x="5296" y="17256"/>
                  </a:cubicBezTo>
                  <a:cubicBezTo>
                    <a:pt x="5227" y="17461"/>
                    <a:pt x="5182" y="17690"/>
                    <a:pt x="5113" y="17895"/>
                  </a:cubicBezTo>
                  <a:lnTo>
                    <a:pt x="4839" y="18534"/>
                  </a:lnTo>
                  <a:cubicBezTo>
                    <a:pt x="4155" y="20269"/>
                    <a:pt x="3173" y="21844"/>
                    <a:pt x="2260" y="22871"/>
                  </a:cubicBezTo>
                  <a:cubicBezTo>
                    <a:pt x="1324" y="23921"/>
                    <a:pt x="525" y="24423"/>
                    <a:pt x="571" y="24469"/>
                  </a:cubicBezTo>
                  <a:cubicBezTo>
                    <a:pt x="571" y="24471"/>
                    <a:pt x="573" y="24472"/>
                    <a:pt x="575" y="24472"/>
                  </a:cubicBezTo>
                  <a:cubicBezTo>
                    <a:pt x="607" y="24472"/>
                    <a:pt x="807" y="24358"/>
                    <a:pt x="1142" y="24149"/>
                  </a:cubicBezTo>
                  <a:cubicBezTo>
                    <a:pt x="1210" y="24104"/>
                    <a:pt x="1324" y="24035"/>
                    <a:pt x="1416" y="23967"/>
                  </a:cubicBezTo>
                  <a:cubicBezTo>
                    <a:pt x="1530" y="23898"/>
                    <a:pt x="1621" y="23807"/>
                    <a:pt x="1735" y="23715"/>
                  </a:cubicBezTo>
                  <a:cubicBezTo>
                    <a:pt x="1941" y="23533"/>
                    <a:pt x="2215" y="23327"/>
                    <a:pt x="2443" y="23076"/>
                  </a:cubicBezTo>
                  <a:cubicBezTo>
                    <a:pt x="3470" y="22072"/>
                    <a:pt x="4543" y="20474"/>
                    <a:pt x="5296" y="18740"/>
                  </a:cubicBezTo>
                  <a:lnTo>
                    <a:pt x="5593" y="18100"/>
                  </a:lnTo>
                  <a:cubicBezTo>
                    <a:pt x="5661" y="17872"/>
                    <a:pt x="5752" y="17644"/>
                    <a:pt x="5821" y="17416"/>
                  </a:cubicBezTo>
                  <a:cubicBezTo>
                    <a:pt x="5889" y="17187"/>
                    <a:pt x="5958" y="16982"/>
                    <a:pt x="6049" y="16754"/>
                  </a:cubicBezTo>
                  <a:cubicBezTo>
                    <a:pt x="6118" y="16526"/>
                    <a:pt x="6140" y="16320"/>
                    <a:pt x="6186" y="16092"/>
                  </a:cubicBezTo>
                  <a:cubicBezTo>
                    <a:pt x="6414" y="15224"/>
                    <a:pt x="6483" y="14380"/>
                    <a:pt x="6551" y="13672"/>
                  </a:cubicBezTo>
                  <a:cubicBezTo>
                    <a:pt x="6551" y="12965"/>
                    <a:pt x="6597" y="12371"/>
                    <a:pt x="6551" y="11938"/>
                  </a:cubicBezTo>
                  <a:cubicBezTo>
                    <a:pt x="6528" y="11527"/>
                    <a:pt x="6506" y="11299"/>
                    <a:pt x="6506" y="11299"/>
                  </a:cubicBezTo>
                  <a:cubicBezTo>
                    <a:pt x="6506" y="11299"/>
                    <a:pt x="6506" y="11230"/>
                    <a:pt x="6506" y="11116"/>
                  </a:cubicBezTo>
                  <a:cubicBezTo>
                    <a:pt x="6483" y="11002"/>
                    <a:pt x="6460" y="10842"/>
                    <a:pt x="6437" y="10637"/>
                  </a:cubicBezTo>
                  <a:cubicBezTo>
                    <a:pt x="6369" y="10249"/>
                    <a:pt x="6323" y="9655"/>
                    <a:pt x="6163" y="8948"/>
                  </a:cubicBezTo>
                  <a:cubicBezTo>
                    <a:pt x="6026" y="8263"/>
                    <a:pt x="5844" y="7464"/>
                    <a:pt x="5615" y="6597"/>
                  </a:cubicBezTo>
                  <a:cubicBezTo>
                    <a:pt x="5342" y="5729"/>
                    <a:pt x="4931" y="4862"/>
                    <a:pt x="4474" y="4040"/>
                  </a:cubicBezTo>
                  <a:cubicBezTo>
                    <a:pt x="3995" y="3218"/>
                    <a:pt x="3447" y="2442"/>
                    <a:pt x="2854" y="1780"/>
                  </a:cubicBezTo>
                  <a:cubicBezTo>
                    <a:pt x="2260" y="1118"/>
                    <a:pt x="1575" y="593"/>
                    <a:pt x="913" y="297"/>
                  </a:cubicBezTo>
                  <a:cubicBezTo>
                    <a:pt x="594" y="137"/>
                    <a:pt x="274" y="46"/>
                    <a:pt x="0" y="0"/>
                  </a:cubicBezTo>
                  <a:close/>
                </a:path>
              </a:pathLst>
            </a:custGeom>
            <a:solidFill>
              <a:srgbClr val="FF9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8" name="Google Shape;4445;p53">
              <a:extLst>
                <a:ext uri="{FF2B5EF4-FFF2-40B4-BE49-F238E27FC236}">
                  <a16:creationId xmlns:a16="http://schemas.microsoft.com/office/drawing/2014/main" id="{DA83644F-B471-310F-74AC-6F54DF176732}"/>
                </a:ext>
              </a:extLst>
            </p:cNvPr>
            <p:cNvSpPr/>
            <p:nvPr/>
          </p:nvSpPr>
          <p:spPr>
            <a:xfrm>
              <a:off x="1374250" y="2475050"/>
              <a:ext cx="387475" cy="755000"/>
            </a:xfrm>
            <a:custGeom>
              <a:avLst/>
              <a:gdLst/>
              <a:ahLst/>
              <a:cxnLst/>
              <a:rect l="l" t="t" r="r" b="b"/>
              <a:pathLst>
                <a:path w="15499" h="30200" extrusionOk="0">
                  <a:moveTo>
                    <a:pt x="5941" y="0"/>
                  </a:moveTo>
                  <a:cubicBezTo>
                    <a:pt x="5608" y="0"/>
                    <a:pt x="5314" y="26"/>
                    <a:pt x="5067" y="62"/>
                  </a:cubicBezTo>
                  <a:cubicBezTo>
                    <a:pt x="4999" y="62"/>
                    <a:pt x="4976" y="85"/>
                    <a:pt x="4930" y="85"/>
                  </a:cubicBezTo>
                  <a:lnTo>
                    <a:pt x="4930" y="222"/>
                  </a:lnTo>
                  <a:lnTo>
                    <a:pt x="5067" y="222"/>
                  </a:lnTo>
                  <a:cubicBezTo>
                    <a:pt x="5241" y="209"/>
                    <a:pt x="5436" y="200"/>
                    <a:pt x="5650" y="200"/>
                  </a:cubicBezTo>
                  <a:cubicBezTo>
                    <a:pt x="6194" y="200"/>
                    <a:pt x="6857" y="260"/>
                    <a:pt x="7578" y="473"/>
                  </a:cubicBezTo>
                  <a:cubicBezTo>
                    <a:pt x="8080" y="633"/>
                    <a:pt x="8628" y="861"/>
                    <a:pt x="9130" y="1158"/>
                  </a:cubicBezTo>
                  <a:cubicBezTo>
                    <a:pt x="9632" y="1477"/>
                    <a:pt x="10157" y="1865"/>
                    <a:pt x="10614" y="2322"/>
                  </a:cubicBezTo>
                  <a:cubicBezTo>
                    <a:pt x="11070" y="2778"/>
                    <a:pt x="11504" y="3326"/>
                    <a:pt x="11892" y="3874"/>
                  </a:cubicBezTo>
                  <a:cubicBezTo>
                    <a:pt x="12280" y="4467"/>
                    <a:pt x="12600" y="5084"/>
                    <a:pt x="12919" y="5700"/>
                  </a:cubicBezTo>
                  <a:cubicBezTo>
                    <a:pt x="14106" y="8256"/>
                    <a:pt x="14631" y="11087"/>
                    <a:pt x="14768" y="13187"/>
                  </a:cubicBezTo>
                  <a:cubicBezTo>
                    <a:pt x="14837" y="14237"/>
                    <a:pt x="14814" y="15104"/>
                    <a:pt x="14768" y="15720"/>
                  </a:cubicBezTo>
                  <a:cubicBezTo>
                    <a:pt x="14745" y="16017"/>
                    <a:pt x="14723" y="16268"/>
                    <a:pt x="14700" y="16428"/>
                  </a:cubicBezTo>
                  <a:cubicBezTo>
                    <a:pt x="14677" y="16588"/>
                    <a:pt x="14677" y="16679"/>
                    <a:pt x="14677" y="16679"/>
                  </a:cubicBezTo>
                  <a:cubicBezTo>
                    <a:pt x="14677" y="16679"/>
                    <a:pt x="14654" y="16770"/>
                    <a:pt x="14631" y="16930"/>
                  </a:cubicBezTo>
                  <a:cubicBezTo>
                    <a:pt x="14608" y="17090"/>
                    <a:pt x="14586" y="17318"/>
                    <a:pt x="14540" y="17638"/>
                  </a:cubicBezTo>
                  <a:cubicBezTo>
                    <a:pt x="14449" y="18231"/>
                    <a:pt x="14289" y="19098"/>
                    <a:pt x="13992" y="20126"/>
                  </a:cubicBezTo>
                  <a:cubicBezTo>
                    <a:pt x="13673" y="21130"/>
                    <a:pt x="13262" y="22294"/>
                    <a:pt x="12668" y="23481"/>
                  </a:cubicBezTo>
                  <a:cubicBezTo>
                    <a:pt x="12372" y="24051"/>
                    <a:pt x="12006" y="24645"/>
                    <a:pt x="11618" y="25216"/>
                  </a:cubicBezTo>
                  <a:cubicBezTo>
                    <a:pt x="11230" y="25786"/>
                    <a:pt x="10797" y="26334"/>
                    <a:pt x="10317" y="26859"/>
                  </a:cubicBezTo>
                  <a:cubicBezTo>
                    <a:pt x="9838" y="27361"/>
                    <a:pt x="9313" y="27840"/>
                    <a:pt x="8765" y="28229"/>
                  </a:cubicBezTo>
                  <a:cubicBezTo>
                    <a:pt x="8194" y="28617"/>
                    <a:pt x="7601" y="28982"/>
                    <a:pt x="7008" y="29233"/>
                  </a:cubicBezTo>
                  <a:cubicBezTo>
                    <a:pt x="5798" y="29735"/>
                    <a:pt x="4542" y="29918"/>
                    <a:pt x="3492" y="29918"/>
                  </a:cubicBezTo>
                  <a:cubicBezTo>
                    <a:pt x="1485" y="29896"/>
                    <a:pt x="172" y="29364"/>
                    <a:pt x="16" y="29364"/>
                  </a:cubicBezTo>
                  <a:cubicBezTo>
                    <a:pt x="7" y="29364"/>
                    <a:pt x="1" y="29366"/>
                    <a:pt x="0" y="29370"/>
                  </a:cubicBezTo>
                  <a:cubicBezTo>
                    <a:pt x="0" y="29393"/>
                    <a:pt x="320" y="29530"/>
                    <a:pt x="913" y="29735"/>
                  </a:cubicBezTo>
                  <a:cubicBezTo>
                    <a:pt x="1529" y="29918"/>
                    <a:pt x="2397" y="30146"/>
                    <a:pt x="3492" y="30191"/>
                  </a:cubicBezTo>
                  <a:cubicBezTo>
                    <a:pt x="3619" y="30197"/>
                    <a:pt x="3749" y="30200"/>
                    <a:pt x="3881" y="30200"/>
                  </a:cubicBezTo>
                  <a:cubicBezTo>
                    <a:pt x="4872" y="30200"/>
                    <a:pt x="6017" y="30041"/>
                    <a:pt x="7145" y="29598"/>
                  </a:cubicBezTo>
                  <a:cubicBezTo>
                    <a:pt x="7784" y="29347"/>
                    <a:pt x="8400" y="29005"/>
                    <a:pt x="9016" y="28594"/>
                  </a:cubicBezTo>
                  <a:cubicBezTo>
                    <a:pt x="9610" y="28183"/>
                    <a:pt x="10157" y="27704"/>
                    <a:pt x="10682" y="27201"/>
                  </a:cubicBezTo>
                  <a:cubicBezTo>
                    <a:pt x="11185" y="26676"/>
                    <a:pt x="11641" y="26106"/>
                    <a:pt x="12075" y="25535"/>
                  </a:cubicBezTo>
                  <a:cubicBezTo>
                    <a:pt x="12486" y="24942"/>
                    <a:pt x="12851" y="24348"/>
                    <a:pt x="13170" y="23732"/>
                  </a:cubicBezTo>
                  <a:cubicBezTo>
                    <a:pt x="13832" y="22545"/>
                    <a:pt x="14289" y="21335"/>
                    <a:pt x="14608" y="20308"/>
                  </a:cubicBezTo>
                  <a:cubicBezTo>
                    <a:pt x="14928" y="19258"/>
                    <a:pt x="15111" y="18368"/>
                    <a:pt x="15225" y="17752"/>
                  </a:cubicBezTo>
                  <a:cubicBezTo>
                    <a:pt x="15270" y="17432"/>
                    <a:pt x="15316" y="17181"/>
                    <a:pt x="15339" y="17021"/>
                  </a:cubicBezTo>
                  <a:cubicBezTo>
                    <a:pt x="15362" y="16839"/>
                    <a:pt x="15362" y="16747"/>
                    <a:pt x="15362" y="16747"/>
                  </a:cubicBezTo>
                  <a:cubicBezTo>
                    <a:pt x="15362" y="16747"/>
                    <a:pt x="15384" y="16656"/>
                    <a:pt x="15407" y="16496"/>
                  </a:cubicBezTo>
                  <a:cubicBezTo>
                    <a:pt x="15407" y="16337"/>
                    <a:pt x="15430" y="16085"/>
                    <a:pt x="15453" y="15766"/>
                  </a:cubicBezTo>
                  <a:cubicBezTo>
                    <a:pt x="15499" y="15127"/>
                    <a:pt x="15499" y="14214"/>
                    <a:pt x="15407" y="13141"/>
                  </a:cubicBezTo>
                  <a:cubicBezTo>
                    <a:pt x="15225" y="10973"/>
                    <a:pt x="14654" y="8097"/>
                    <a:pt x="13353" y="5495"/>
                  </a:cubicBezTo>
                  <a:cubicBezTo>
                    <a:pt x="13033" y="4833"/>
                    <a:pt x="12668" y="4216"/>
                    <a:pt x="12257" y="3623"/>
                  </a:cubicBezTo>
                  <a:cubicBezTo>
                    <a:pt x="11847" y="3052"/>
                    <a:pt x="11367" y="2504"/>
                    <a:pt x="10888" y="2048"/>
                  </a:cubicBezTo>
                  <a:cubicBezTo>
                    <a:pt x="10386" y="1569"/>
                    <a:pt x="9838" y="1181"/>
                    <a:pt x="9290" y="884"/>
                  </a:cubicBezTo>
                  <a:cubicBezTo>
                    <a:pt x="8742" y="564"/>
                    <a:pt x="8194" y="359"/>
                    <a:pt x="7669" y="222"/>
                  </a:cubicBezTo>
                  <a:cubicBezTo>
                    <a:pt x="7026" y="58"/>
                    <a:pt x="6440" y="0"/>
                    <a:pt x="594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9" name="Google Shape;4446;p53">
              <a:extLst>
                <a:ext uri="{FF2B5EF4-FFF2-40B4-BE49-F238E27FC236}">
                  <a16:creationId xmlns:a16="http://schemas.microsoft.com/office/drawing/2014/main" id="{8DBAF401-7FD8-9019-EEDE-17E144668444}"/>
                </a:ext>
              </a:extLst>
            </p:cNvPr>
            <p:cNvSpPr/>
            <p:nvPr/>
          </p:nvSpPr>
          <p:spPr>
            <a:xfrm>
              <a:off x="1666400" y="2629500"/>
              <a:ext cx="46825" cy="102750"/>
            </a:xfrm>
            <a:custGeom>
              <a:avLst/>
              <a:gdLst/>
              <a:ahLst/>
              <a:cxnLst/>
              <a:rect l="l" t="t" r="r" b="b"/>
              <a:pathLst>
                <a:path w="1873" h="4110" extrusionOk="0">
                  <a:moveTo>
                    <a:pt x="481" y="0"/>
                  </a:moveTo>
                  <a:cubicBezTo>
                    <a:pt x="473" y="0"/>
                    <a:pt x="465" y="1"/>
                    <a:pt x="457" y="1"/>
                  </a:cubicBezTo>
                  <a:cubicBezTo>
                    <a:pt x="161" y="24"/>
                    <a:pt x="1" y="503"/>
                    <a:pt x="138" y="1051"/>
                  </a:cubicBezTo>
                  <a:cubicBezTo>
                    <a:pt x="249" y="1585"/>
                    <a:pt x="599" y="2011"/>
                    <a:pt x="891" y="2011"/>
                  </a:cubicBezTo>
                  <a:cubicBezTo>
                    <a:pt x="899" y="2011"/>
                    <a:pt x="906" y="2011"/>
                    <a:pt x="914" y="2010"/>
                  </a:cubicBezTo>
                  <a:cubicBezTo>
                    <a:pt x="1210" y="1987"/>
                    <a:pt x="1370" y="1508"/>
                    <a:pt x="1233" y="960"/>
                  </a:cubicBezTo>
                  <a:cubicBezTo>
                    <a:pt x="1122" y="426"/>
                    <a:pt x="794" y="0"/>
                    <a:pt x="481" y="0"/>
                  </a:cubicBezTo>
                  <a:close/>
                  <a:moveTo>
                    <a:pt x="1254" y="2671"/>
                  </a:moveTo>
                  <a:cubicBezTo>
                    <a:pt x="1247" y="2671"/>
                    <a:pt x="1240" y="2671"/>
                    <a:pt x="1233" y="2672"/>
                  </a:cubicBezTo>
                  <a:cubicBezTo>
                    <a:pt x="1005" y="2695"/>
                    <a:pt x="914" y="3014"/>
                    <a:pt x="1005" y="3425"/>
                  </a:cubicBezTo>
                  <a:cubicBezTo>
                    <a:pt x="1096" y="3813"/>
                    <a:pt x="1347" y="4110"/>
                    <a:pt x="1553" y="4110"/>
                  </a:cubicBezTo>
                  <a:cubicBezTo>
                    <a:pt x="1781" y="4087"/>
                    <a:pt x="1872" y="3745"/>
                    <a:pt x="1781" y="3357"/>
                  </a:cubicBezTo>
                  <a:cubicBezTo>
                    <a:pt x="1693" y="2982"/>
                    <a:pt x="1456" y="2671"/>
                    <a:pt x="1254" y="2671"/>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0" name="Google Shape;4447;p53">
              <a:extLst>
                <a:ext uri="{FF2B5EF4-FFF2-40B4-BE49-F238E27FC236}">
                  <a16:creationId xmlns:a16="http://schemas.microsoft.com/office/drawing/2014/main" id="{A6FFEBD6-63D7-860F-9774-B60A3AC119CE}"/>
                </a:ext>
              </a:extLst>
            </p:cNvPr>
            <p:cNvSpPr/>
            <p:nvPr/>
          </p:nvSpPr>
          <p:spPr>
            <a:xfrm>
              <a:off x="747775" y="2422300"/>
              <a:ext cx="1005975" cy="953450"/>
            </a:xfrm>
            <a:custGeom>
              <a:avLst/>
              <a:gdLst/>
              <a:ahLst/>
              <a:cxnLst/>
              <a:rect l="l" t="t" r="r" b="b"/>
              <a:pathLst>
                <a:path w="40239" h="38138" extrusionOk="0">
                  <a:moveTo>
                    <a:pt x="24310" y="1"/>
                  </a:moveTo>
                  <a:cubicBezTo>
                    <a:pt x="23184" y="1"/>
                    <a:pt x="21931" y="97"/>
                    <a:pt x="20540" y="323"/>
                  </a:cubicBezTo>
                  <a:cubicBezTo>
                    <a:pt x="10839" y="1898"/>
                    <a:pt x="8602" y="3519"/>
                    <a:pt x="6982" y="5254"/>
                  </a:cubicBezTo>
                  <a:cubicBezTo>
                    <a:pt x="5384" y="6988"/>
                    <a:pt x="4288" y="13425"/>
                    <a:pt x="2690" y="15548"/>
                  </a:cubicBezTo>
                  <a:cubicBezTo>
                    <a:pt x="1271" y="17440"/>
                    <a:pt x="1" y="19387"/>
                    <a:pt x="3385" y="19387"/>
                  </a:cubicBezTo>
                  <a:cubicBezTo>
                    <a:pt x="3757" y="19387"/>
                    <a:pt x="4186" y="19364"/>
                    <a:pt x="4676" y="19314"/>
                  </a:cubicBezTo>
                  <a:lnTo>
                    <a:pt x="4676" y="19314"/>
                  </a:lnTo>
                  <a:cubicBezTo>
                    <a:pt x="4676" y="19314"/>
                    <a:pt x="2668" y="34972"/>
                    <a:pt x="7872" y="36798"/>
                  </a:cubicBezTo>
                  <a:cubicBezTo>
                    <a:pt x="10215" y="37617"/>
                    <a:pt x="15565" y="38137"/>
                    <a:pt x="21066" y="38137"/>
                  </a:cubicBezTo>
                  <a:cubicBezTo>
                    <a:pt x="27834" y="38137"/>
                    <a:pt x="34832" y="37349"/>
                    <a:pt x="36746" y="35360"/>
                  </a:cubicBezTo>
                  <a:cubicBezTo>
                    <a:pt x="40238" y="31777"/>
                    <a:pt x="35673" y="6281"/>
                    <a:pt x="33208" y="3450"/>
                  </a:cubicBezTo>
                  <a:cubicBezTo>
                    <a:pt x="33208" y="3450"/>
                    <a:pt x="31031" y="1"/>
                    <a:pt x="24310"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1" name="Google Shape;4448;p53">
              <a:extLst>
                <a:ext uri="{FF2B5EF4-FFF2-40B4-BE49-F238E27FC236}">
                  <a16:creationId xmlns:a16="http://schemas.microsoft.com/office/drawing/2014/main" id="{0547BE6D-2CD8-3393-5235-E582DDE1FEFD}"/>
                </a:ext>
              </a:extLst>
            </p:cNvPr>
            <p:cNvSpPr/>
            <p:nvPr/>
          </p:nvSpPr>
          <p:spPr>
            <a:xfrm>
              <a:off x="890925" y="2470325"/>
              <a:ext cx="862825" cy="905525"/>
            </a:xfrm>
            <a:custGeom>
              <a:avLst/>
              <a:gdLst/>
              <a:ahLst/>
              <a:cxnLst/>
              <a:rect l="l" t="t" r="r" b="b"/>
              <a:pathLst>
                <a:path w="34513" h="36221" extrusionOk="0">
                  <a:moveTo>
                    <a:pt x="22941" y="0"/>
                  </a:moveTo>
                  <a:cubicBezTo>
                    <a:pt x="19487" y="0"/>
                    <a:pt x="15158" y="282"/>
                    <a:pt x="11846" y="1438"/>
                  </a:cubicBezTo>
                  <a:cubicBezTo>
                    <a:pt x="5387" y="3698"/>
                    <a:pt x="3150" y="4474"/>
                    <a:pt x="2785" y="9678"/>
                  </a:cubicBezTo>
                  <a:cubicBezTo>
                    <a:pt x="2465" y="14357"/>
                    <a:pt x="0" y="31157"/>
                    <a:pt x="3173" y="35174"/>
                  </a:cubicBezTo>
                  <a:cubicBezTo>
                    <a:pt x="5843" y="35816"/>
                    <a:pt x="10565" y="36220"/>
                    <a:pt x="15393" y="36220"/>
                  </a:cubicBezTo>
                  <a:cubicBezTo>
                    <a:pt x="17087" y="36220"/>
                    <a:pt x="18793" y="36171"/>
                    <a:pt x="20429" y="36064"/>
                  </a:cubicBezTo>
                  <a:cubicBezTo>
                    <a:pt x="23624" y="35722"/>
                    <a:pt x="26820" y="35197"/>
                    <a:pt x="29582" y="34375"/>
                  </a:cubicBezTo>
                  <a:cubicBezTo>
                    <a:pt x="30198" y="34101"/>
                    <a:pt x="30700" y="33781"/>
                    <a:pt x="31020" y="33439"/>
                  </a:cubicBezTo>
                  <a:cubicBezTo>
                    <a:pt x="34512" y="29856"/>
                    <a:pt x="29947" y="4360"/>
                    <a:pt x="27482" y="1529"/>
                  </a:cubicBezTo>
                  <a:cubicBezTo>
                    <a:pt x="27482" y="1529"/>
                    <a:pt x="27048" y="845"/>
                    <a:pt x="25953" y="69"/>
                  </a:cubicBezTo>
                  <a:cubicBezTo>
                    <a:pt x="25083" y="30"/>
                    <a:pt x="24058" y="0"/>
                    <a:pt x="2294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2" name="Google Shape;4449;p53">
              <a:extLst>
                <a:ext uri="{FF2B5EF4-FFF2-40B4-BE49-F238E27FC236}">
                  <a16:creationId xmlns:a16="http://schemas.microsoft.com/office/drawing/2014/main" id="{B8D364ED-FDF3-6E2E-DDFA-60B0E12AC73D}"/>
                </a:ext>
              </a:extLst>
            </p:cNvPr>
            <p:cNvSpPr/>
            <p:nvPr/>
          </p:nvSpPr>
          <p:spPr>
            <a:xfrm>
              <a:off x="789350" y="2555750"/>
              <a:ext cx="474775" cy="817900"/>
            </a:xfrm>
            <a:custGeom>
              <a:avLst/>
              <a:gdLst/>
              <a:ahLst/>
              <a:cxnLst/>
              <a:rect l="l" t="t" r="r" b="b"/>
              <a:pathLst>
                <a:path w="18991" h="32716" extrusionOk="0">
                  <a:moveTo>
                    <a:pt x="9078" y="1"/>
                  </a:moveTo>
                  <a:cubicBezTo>
                    <a:pt x="8232" y="1"/>
                    <a:pt x="7363" y="303"/>
                    <a:pt x="6505" y="806"/>
                  </a:cubicBezTo>
                  <a:cubicBezTo>
                    <a:pt x="3310" y="2677"/>
                    <a:pt x="3903" y="6695"/>
                    <a:pt x="2762" y="9662"/>
                  </a:cubicBezTo>
                  <a:cubicBezTo>
                    <a:pt x="2351" y="10735"/>
                    <a:pt x="1689" y="11648"/>
                    <a:pt x="1027" y="12561"/>
                  </a:cubicBezTo>
                  <a:cubicBezTo>
                    <a:pt x="822" y="12857"/>
                    <a:pt x="343" y="13268"/>
                    <a:pt x="0" y="13725"/>
                  </a:cubicBezTo>
                  <a:cubicBezTo>
                    <a:pt x="348" y="13930"/>
                    <a:pt x="904" y="14048"/>
                    <a:pt x="1736" y="14048"/>
                  </a:cubicBezTo>
                  <a:cubicBezTo>
                    <a:pt x="2105" y="14048"/>
                    <a:pt x="2529" y="14025"/>
                    <a:pt x="3013" y="13976"/>
                  </a:cubicBezTo>
                  <a:lnTo>
                    <a:pt x="3013" y="13976"/>
                  </a:lnTo>
                  <a:cubicBezTo>
                    <a:pt x="3013" y="13976"/>
                    <a:pt x="2853" y="15277"/>
                    <a:pt x="2739" y="17194"/>
                  </a:cubicBezTo>
                  <a:cubicBezTo>
                    <a:pt x="2968" y="18381"/>
                    <a:pt x="2625" y="19728"/>
                    <a:pt x="2648" y="20960"/>
                  </a:cubicBezTo>
                  <a:cubicBezTo>
                    <a:pt x="2648" y="20960"/>
                    <a:pt x="2648" y="20983"/>
                    <a:pt x="2648" y="20983"/>
                  </a:cubicBezTo>
                  <a:cubicBezTo>
                    <a:pt x="2648" y="21348"/>
                    <a:pt x="2648" y="21691"/>
                    <a:pt x="2671" y="22033"/>
                  </a:cubicBezTo>
                  <a:cubicBezTo>
                    <a:pt x="2671" y="22102"/>
                    <a:pt x="2671" y="22147"/>
                    <a:pt x="2671" y="22193"/>
                  </a:cubicBezTo>
                  <a:cubicBezTo>
                    <a:pt x="2694" y="22490"/>
                    <a:pt x="2694" y="22786"/>
                    <a:pt x="2716" y="23106"/>
                  </a:cubicBezTo>
                  <a:cubicBezTo>
                    <a:pt x="2716" y="23197"/>
                    <a:pt x="2739" y="23289"/>
                    <a:pt x="2739" y="23380"/>
                  </a:cubicBezTo>
                  <a:cubicBezTo>
                    <a:pt x="2762" y="23677"/>
                    <a:pt x="2785" y="23973"/>
                    <a:pt x="2808" y="24270"/>
                  </a:cubicBezTo>
                  <a:cubicBezTo>
                    <a:pt x="2831" y="24339"/>
                    <a:pt x="2831" y="24384"/>
                    <a:pt x="2831" y="24453"/>
                  </a:cubicBezTo>
                  <a:cubicBezTo>
                    <a:pt x="2876" y="24795"/>
                    <a:pt x="2922" y="25160"/>
                    <a:pt x="2968" y="25503"/>
                  </a:cubicBezTo>
                  <a:cubicBezTo>
                    <a:pt x="3356" y="28105"/>
                    <a:pt x="4177" y="30364"/>
                    <a:pt x="5729" y="31232"/>
                  </a:cubicBezTo>
                  <a:cubicBezTo>
                    <a:pt x="5729" y="31232"/>
                    <a:pt x="5752" y="31255"/>
                    <a:pt x="5752" y="31255"/>
                  </a:cubicBezTo>
                  <a:cubicBezTo>
                    <a:pt x="5798" y="31277"/>
                    <a:pt x="5844" y="31300"/>
                    <a:pt x="5889" y="31323"/>
                  </a:cubicBezTo>
                  <a:cubicBezTo>
                    <a:pt x="5980" y="31369"/>
                    <a:pt x="6095" y="31414"/>
                    <a:pt x="6209" y="31460"/>
                  </a:cubicBezTo>
                  <a:cubicBezTo>
                    <a:pt x="6323" y="31483"/>
                    <a:pt x="6437" y="31529"/>
                    <a:pt x="6528" y="31551"/>
                  </a:cubicBezTo>
                  <a:cubicBezTo>
                    <a:pt x="6574" y="31574"/>
                    <a:pt x="6597" y="31574"/>
                    <a:pt x="6642" y="31597"/>
                  </a:cubicBezTo>
                  <a:cubicBezTo>
                    <a:pt x="6734" y="31620"/>
                    <a:pt x="6825" y="31643"/>
                    <a:pt x="6916" y="31665"/>
                  </a:cubicBezTo>
                  <a:cubicBezTo>
                    <a:pt x="6939" y="31688"/>
                    <a:pt x="6985" y="31688"/>
                    <a:pt x="7008" y="31688"/>
                  </a:cubicBezTo>
                  <a:cubicBezTo>
                    <a:pt x="7122" y="31734"/>
                    <a:pt x="7259" y="31757"/>
                    <a:pt x="7396" y="31780"/>
                  </a:cubicBezTo>
                  <a:cubicBezTo>
                    <a:pt x="7418" y="31802"/>
                    <a:pt x="7464" y="31802"/>
                    <a:pt x="7487" y="31802"/>
                  </a:cubicBezTo>
                  <a:cubicBezTo>
                    <a:pt x="7601" y="31825"/>
                    <a:pt x="7715" y="31871"/>
                    <a:pt x="7829" y="31894"/>
                  </a:cubicBezTo>
                  <a:cubicBezTo>
                    <a:pt x="7875" y="31894"/>
                    <a:pt x="7921" y="31894"/>
                    <a:pt x="7943" y="31917"/>
                  </a:cubicBezTo>
                  <a:cubicBezTo>
                    <a:pt x="8103" y="31939"/>
                    <a:pt x="8240" y="31962"/>
                    <a:pt x="8400" y="31985"/>
                  </a:cubicBezTo>
                  <a:cubicBezTo>
                    <a:pt x="8400" y="31985"/>
                    <a:pt x="8400" y="32008"/>
                    <a:pt x="8400" y="32008"/>
                  </a:cubicBezTo>
                  <a:cubicBezTo>
                    <a:pt x="8560" y="32031"/>
                    <a:pt x="8742" y="32054"/>
                    <a:pt x="8902" y="32076"/>
                  </a:cubicBezTo>
                  <a:cubicBezTo>
                    <a:pt x="8948" y="32099"/>
                    <a:pt x="8993" y="32099"/>
                    <a:pt x="9016" y="32099"/>
                  </a:cubicBezTo>
                  <a:cubicBezTo>
                    <a:pt x="9176" y="32122"/>
                    <a:pt x="9313" y="32145"/>
                    <a:pt x="9450" y="32168"/>
                  </a:cubicBezTo>
                  <a:cubicBezTo>
                    <a:pt x="9496" y="32168"/>
                    <a:pt x="9518" y="32168"/>
                    <a:pt x="9564" y="32190"/>
                  </a:cubicBezTo>
                  <a:cubicBezTo>
                    <a:pt x="9747" y="32213"/>
                    <a:pt x="9929" y="32236"/>
                    <a:pt x="10112" y="32259"/>
                  </a:cubicBezTo>
                  <a:lnTo>
                    <a:pt x="10158" y="32259"/>
                  </a:lnTo>
                  <a:cubicBezTo>
                    <a:pt x="10340" y="32282"/>
                    <a:pt x="10523" y="32305"/>
                    <a:pt x="10705" y="32327"/>
                  </a:cubicBezTo>
                  <a:cubicBezTo>
                    <a:pt x="10751" y="32327"/>
                    <a:pt x="10774" y="32350"/>
                    <a:pt x="10819" y="32350"/>
                  </a:cubicBezTo>
                  <a:cubicBezTo>
                    <a:pt x="11207" y="32396"/>
                    <a:pt x="11641" y="32442"/>
                    <a:pt x="12075" y="32487"/>
                  </a:cubicBezTo>
                  <a:lnTo>
                    <a:pt x="12120" y="32487"/>
                  </a:lnTo>
                  <a:cubicBezTo>
                    <a:pt x="12349" y="32510"/>
                    <a:pt x="12554" y="32510"/>
                    <a:pt x="12782" y="32533"/>
                  </a:cubicBezTo>
                  <a:lnTo>
                    <a:pt x="12805" y="32533"/>
                  </a:lnTo>
                  <a:cubicBezTo>
                    <a:pt x="13262" y="32579"/>
                    <a:pt x="13741" y="32601"/>
                    <a:pt x="14220" y="32647"/>
                  </a:cubicBezTo>
                  <a:lnTo>
                    <a:pt x="14266" y="32647"/>
                  </a:lnTo>
                  <a:cubicBezTo>
                    <a:pt x="14768" y="32670"/>
                    <a:pt x="15248" y="32693"/>
                    <a:pt x="15773" y="32715"/>
                  </a:cubicBezTo>
                  <a:cubicBezTo>
                    <a:pt x="15955" y="31939"/>
                    <a:pt x="16206" y="31118"/>
                    <a:pt x="16571" y="30273"/>
                  </a:cubicBezTo>
                  <a:cubicBezTo>
                    <a:pt x="18991" y="24772"/>
                    <a:pt x="13878" y="4047"/>
                    <a:pt x="12212" y="1810"/>
                  </a:cubicBezTo>
                  <a:cubicBezTo>
                    <a:pt x="11265" y="526"/>
                    <a:pt x="10192" y="1"/>
                    <a:pt x="907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3" name="Google Shape;4450;p53">
              <a:extLst>
                <a:ext uri="{FF2B5EF4-FFF2-40B4-BE49-F238E27FC236}">
                  <a16:creationId xmlns:a16="http://schemas.microsoft.com/office/drawing/2014/main" id="{B2604971-8264-D859-F3E0-848F2D8F4F62}"/>
                </a:ext>
              </a:extLst>
            </p:cNvPr>
            <p:cNvSpPr/>
            <p:nvPr/>
          </p:nvSpPr>
          <p:spPr>
            <a:xfrm>
              <a:off x="789350" y="2591850"/>
              <a:ext cx="140975" cy="315125"/>
            </a:xfrm>
            <a:custGeom>
              <a:avLst/>
              <a:gdLst/>
              <a:ahLst/>
              <a:cxnLst/>
              <a:rect l="l" t="t" r="r" b="b"/>
              <a:pathLst>
                <a:path w="5639" h="12605" extrusionOk="0">
                  <a:moveTo>
                    <a:pt x="5638" y="1"/>
                  </a:moveTo>
                  <a:cubicBezTo>
                    <a:pt x="3424" y="2055"/>
                    <a:pt x="3789" y="5547"/>
                    <a:pt x="2762" y="8218"/>
                  </a:cubicBezTo>
                  <a:cubicBezTo>
                    <a:pt x="2351" y="9291"/>
                    <a:pt x="1689" y="10204"/>
                    <a:pt x="1027" y="11117"/>
                  </a:cubicBezTo>
                  <a:cubicBezTo>
                    <a:pt x="822" y="11413"/>
                    <a:pt x="343" y="11824"/>
                    <a:pt x="0" y="12281"/>
                  </a:cubicBezTo>
                  <a:cubicBezTo>
                    <a:pt x="332" y="12486"/>
                    <a:pt x="872" y="12604"/>
                    <a:pt x="1688" y="12604"/>
                  </a:cubicBezTo>
                  <a:cubicBezTo>
                    <a:pt x="2051" y="12604"/>
                    <a:pt x="2468" y="12581"/>
                    <a:pt x="2945" y="12532"/>
                  </a:cubicBezTo>
                  <a:cubicBezTo>
                    <a:pt x="3219" y="11687"/>
                    <a:pt x="3584" y="10341"/>
                    <a:pt x="3607" y="8994"/>
                  </a:cubicBezTo>
                  <a:cubicBezTo>
                    <a:pt x="3629" y="6963"/>
                    <a:pt x="4542" y="1690"/>
                    <a:pt x="563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4" name="Google Shape;4451;p53">
              <a:extLst>
                <a:ext uri="{FF2B5EF4-FFF2-40B4-BE49-F238E27FC236}">
                  <a16:creationId xmlns:a16="http://schemas.microsoft.com/office/drawing/2014/main" id="{DDEBA2BC-F2A5-4004-3E3E-EE7D1F748FE6}"/>
                </a:ext>
              </a:extLst>
            </p:cNvPr>
            <p:cNvSpPr/>
            <p:nvPr/>
          </p:nvSpPr>
          <p:spPr>
            <a:xfrm>
              <a:off x="800175" y="2554100"/>
              <a:ext cx="247700" cy="340800"/>
            </a:xfrm>
            <a:custGeom>
              <a:avLst/>
              <a:gdLst/>
              <a:ahLst/>
              <a:cxnLst/>
              <a:rect l="l" t="t" r="r" b="b"/>
              <a:pathLst>
                <a:path w="9908" h="13632" extrusionOk="0">
                  <a:moveTo>
                    <a:pt x="9867" y="1"/>
                  </a:moveTo>
                  <a:cubicBezTo>
                    <a:pt x="9769" y="1"/>
                    <a:pt x="9250" y="89"/>
                    <a:pt x="8492" y="233"/>
                  </a:cubicBezTo>
                  <a:cubicBezTo>
                    <a:pt x="7670" y="438"/>
                    <a:pt x="6529" y="689"/>
                    <a:pt x="5547" y="1374"/>
                  </a:cubicBezTo>
                  <a:cubicBezTo>
                    <a:pt x="5068" y="1716"/>
                    <a:pt x="4657" y="2150"/>
                    <a:pt x="4383" y="2629"/>
                  </a:cubicBezTo>
                  <a:cubicBezTo>
                    <a:pt x="4087" y="3109"/>
                    <a:pt x="3904" y="3588"/>
                    <a:pt x="3790" y="3999"/>
                  </a:cubicBezTo>
                  <a:cubicBezTo>
                    <a:pt x="3539" y="4821"/>
                    <a:pt x="3402" y="5391"/>
                    <a:pt x="3402" y="5391"/>
                  </a:cubicBezTo>
                  <a:cubicBezTo>
                    <a:pt x="3402" y="5391"/>
                    <a:pt x="3379" y="5528"/>
                    <a:pt x="3333" y="5779"/>
                  </a:cubicBezTo>
                  <a:cubicBezTo>
                    <a:pt x="3288" y="6007"/>
                    <a:pt x="3219" y="6350"/>
                    <a:pt x="3128" y="6783"/>
                  </a:cubicBezTo>
                  <a:cubicBezTo>
                    <a:pt x="2968" y="7605"/>
                    <a:pt x="2763" y="8724"/>
                    <a:pt x="2398" y="9774"/>
                  </a:cubicBezTo>
                  <a:cubicBezTo>
                    <a:pt x="1667" y="11919"/>
                    <a:pt x="1" y="13563"/>
                    <a:pt x="115" y="13631"/>
                  </a:cubicBezTo>
                  <a:cubicBezTo>
                    <a:pt x="116" y="13632"/>
                    <a:pt x="116" y="13632"/>
                    <a:pt x="117" y="13632"/>
                  </a:cubicBezTo>
                  <a:cubicBezTo>
                    <a:pt x="156" y="13632"/>
                    <a:pt x="517" y="13204"/>
                    <a:pt x="1074" y="12581"/>
                  </a:cubicBezTo>
                  <a:cubicBezTo>
                    <a:pt x="1211" y="12421"/>
                    <a:pt x="1370" y="12239"/>
                    <a:pt x="1507" y="12056"/>
                  </a:cubicBezTo>
                  <a:cubicBezTo>
                    <a:pt x="1667" y="11851"/>
                    <a:pt x="1804" y="11622"/>
                    <a:pt x="1941" y="11394"/>
                  </a:cubicBezTo>
                  <a:cubicBezTo>
                    <a:pt x="2010" y="11280"/>
                    <a:pt x="2078" y="11166"/>
                    <a:pt x="2147" y="11052"/>
                  </a:cubicBezTo>
                  <a:lnTo>
                    <a:pt x="2261" y="10869"/>
                  </a:lnTo>
                  <a:lnTo>
                    <a:pt x="2352" y="10687"/>
                  </a:lnTo>
                  <a:cubicBezTo>
                    <a:pt x="2466" y="10413"/>
                    <a:pt x="2580" y="10162"/>
                    <a:pt x="2694" y="9888"/>
                  </a:cubicBezTo>
                  <a:cubicBezTo>
                    <a:pt x="3105" y="8815"/>
                    <a:pt x="3356" y="7696"/>
                    <a:pt x="3539" y="6852"/>
                  </a:cubicBezTo>
                  <a:cubicBezTo>
                    <a:pt x="3630" y="6441"/>
                    <a:pt x="3699" y="6099"/>
                    <a:pt x="3744" y="5848"/>
                  </a:cubicBezTo>
                  <a:cubicBezTo>
                    <a:pt x="3813" y="5619"/>
                    <a:pt x="3836" y="5482"/>
                    <a:pt x="3836" y="5482"/>
                  </a:cubicBezTo>
                  <a:cubicBezTo>
                    <a:pt x="3836" y="5482"/>
                    <a:pt x="3950" y="4935"/>
                    <a:pt x="4178" y="4113"/>
                  </a:cubicBezTo>
                  <a:cubicBezTo>
                    <a:pt x="4383" y="3314"/>
                    <a:pt x="4840" y="2287"/>
                    <a:pt x="5730" y="1625"/>
                  </a:cubicBezTo>
                  <a:cubicBezTo>
                    <a:pt x="6620" y="963"/>
                    <a:pt x="7716" y="643"/>
                    <a:pt x="8538" y="415"/>
                  </a:cubicBezTo>
                  <a:cubicBezTo>
                    <a:pt x="9359" y="187"/>
                    <a:pt x="9907" y="27"/>
                    <a:pt x="9884" y="4"/>
                  </a:cubicBezTo>
                  <a:cubicBezTo>
                    <a:pt x="9884" y="2"/>
                    <a:pt x="9879" y="1"/>
                    <a:pt x="986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5" name="Google Shape;4452;p53">
              <a:extLst>
                <a:ext uri="{FF2B5EF4-FFF2-40B4-BE49-F238E27FC236}">
                  <a16:creationId xmlns:a16="http://schemas.microsoft.com/office/drawing/2014/main" id="{8189EC5F-34F0-BACF-410A-124FF579D2CD}"/>
                </a:ext>
              </a:extLst>
            </p:cNvPr>
            <p:cNvSpPr/>
            <p:nvPr/>
          </p:nvSpPr>
          <p:spPr>
            <a:xfrm>
              <a:off x="845275" y="2777875"/>
              <a:ext cx="152950" cy="618100"/>
            </a:xfrm>
            <a:custGeom>
              <a:avLst/>
              <a:gdLst/>
              <a:ahLst/>
              <a:cxnLst/>
              <a:rect l="l" t="t" r="r" b="b"/>
              <a:pathLst>
                <a:path w="6118" h="24724" extrusionOk="0">
                  <a:moveTo>
                    <a:pt x="1141" y="1"/>
                  </a:moveTo>
                  <a:cubicBezTo>
                    <a:pt x="1119" y="1"/>
                    <a:pt x="1119" y="69"/>
                    <a:pt x="1141" y="161"/>
                  </a:cubicBezTo>
                  <a:cubicBezTo>
                    <a:pt x="1164" y="252"/>
                    <a:pt x="1233" y="389"/>
                    <a:pt x="1233" y="572"/>
                  </a:cubicBezTo>
                  <a:cubicBezTo>
                    <a:pt x="1301" y="914"/>
                    <a:pt x="1278" y="1439"/>
                    <a:pt x="1210" y="2032"/>
                  </a:cubicBezTo>
                  <a:cubicBezTo>
                    <a:pt x="1141" y="2649"/>
                    <a:pt x="982" y="3379"/>
                    <a:pt x="913" y="4155"/>
                  </a:cubicBezTo>
                  <a:cubicBezTo>
                    <a:pt x="822" y="4931"/>
                    <a:pt x="731" y="5753"/>
                    <a:pt x="594" y="6575"/>
                  </a:cubicBezTo>
                  <a:cubicBezTo>
                    <a:pt x="457" y="7396"/>
                    <a:pt x="343" y="8218"/>
                    <a:pt x="228" y="9017"/>
                  </a:cubicBezTo>
                  <a:cubicBezTo>
                    <a:pt x="160" y="9405"/>
                    <a:pt x="137" y="9770"/>
                    <a:pt x="114" y="10135"/>
                  </a:cubicBezTo>
                  <a:cubicBezTo>
                    <a:pt x="91" y="10500"/>
                    <a:pt x="69" y="10843"/>
                    <a:pt x="46" y="11162"/>
                  </a:cubicBezTo>
                  <a:cubicBezTo>
                    <a:pt x="0" y="11779"/>
                    <a:pt x="23" y="12327"/>
                    <a:pt x="23" y="12692"/>
                  </a:cubicBezTo>
                  <a:cubicBezTo>
                    <a:pt x="23" y="13057"/>
                    <a:pt x="23" y="13262"/>
                    <a:pt x="23" y="13262"/>
                  </a:cubicBezTo>
                  <a:cubicBezTo>
                    <a:pt x="23" y="13262"/>
                    <a:pt x="23" y="13331"/>
                    <a:pt x="23" y="13422"/>
                  </a:cubicBezTo>
                  <a:cubicBezTo>
                    <a:pt x="46" y="13513"/>
                    <a:pt x="46" y="13673"/>
                    <a:pt x="69" y="13856"/>
                  </a:cubicBezTo>
                  <a:cubicBezTo>
                    <a:pt x="114" y="14221"/>
                    <a:pt x="160" y="14746"/>
                    <a:pt x="251" y="15385"/>
                  </a:cubicBezTo>
                  <a:cubicBezTo>
                    <a:pt x="457" y="16618"/>
                    <a:pt x="708" y="18307"/>
                    <a:pt x="1484" y="19859"/>
                  </a:cubicBezTo>
                  <a:cubicBezTo>
                    <a:pt x="1849" y="20635"/>
                    <a:pt x="2374" y="21343"/>
                    <a:pt x="2876" y="21936"/>
                  </a:cubicBezTo>
                  <a:cubicBezTo>
                    <a:pt x="3401" y="22529"/>
                    <a:pt x="3949" y="23032"/>
                    <a:pt x="4428" y="23442"/>
                  </a:cubicBezTo>
                  <a:cubicBezTo>
                    <a:pt x="5347" y="24230"/>
                    <a:pt x="6014" y="24724"/>
                    <a:pt x="6088" y="24724"/>
                  </a:cubicBezTo>
                  <a:cubicBezTo>
                    <a:pt x="6091" y="24724"/>
                    <a:pt x="6094" y="24723"/>
                    <a:pt x="6094" y="24721"/>
                  </a:cubicBezTo>
                  <a:cubicBezTo>
                    <a:pt x="6117" y="24698"/>
                    <a:pt x="5524" y="24127"/>
                    <a:pt x="4611" y="23260"/>
                  </a:cubicBezTo>
                  <a:cubicBezTo>
                    <a:pt x="4177" y="22803"/>
                    <a:pt x="3652" y="22301"/>
                    <a:pt x="3173" y="21685"/>
                  </a:cubicBezTo>
                  <a:cubicBezTo>
                    <a:pt x="2716" y="21091"/>
                    <a:pt x="2237" y="20407"/>
                    <a:pt x="1917" y="19653"/>
                  </a:cubicBezTo>
                  <a:cubicBezTo>
                    <a:pt x="1256" y="18170"/>
                    <a:pt x="1027" y="16526"/>
                    <a:pt x="867" y="15294"/>
                  </a:cubicBezTo>
                  <a:cubicBezTo>
                    <a:pt x="799" y="14678"/>
                    <a:pt x="776" y="14153"/>
                    <a:pt x="731" y="13787"/>
                  </a:cubicBezTo>
                  <a:cubicBezTo>
                    <a:pt x="731" y="13628"/>
                    <a:pt x="708" y="13468"/>
                    <a:pt x="708" y="13376"/>
                  </a:cubicBezTo>
                  <a:cubicBezTo>
                    <a:pt x="685" y="13285"/>
                    <a:pt x="708" y="13240"/>
                    <a:pt x="708" y="13240"/>
                  </a:cubicBezTo>
                  <a:cubicBezTo>
                    <a:pt x="708" y="13240"/>
                    <a:pt x="685" y="13034"/>
                    <a:pt x="685" y="12669"/>
                  </a:cubicBezTo>
                  <a:cubicBezTo>
                    <a:pt x="685" y="12304"/>
                    <a:pt x="639" y="11802"/>
                    <a:pt x="662" y="11185"/>
                  </a:cubicBezTo>
                  <a:cubicBezTo>
                    <a:pt x="685" y="10866"/>
                    <a:pt x="708" y="10523"/>
                    <a:pt x="708" y="10181"/>
                  </a:cubicBezTo>
                  <a:cubicBezTo>
                    <a:pt x="731" y="9816"/>
                    <a:pt x="731" y="9451"/>
                    <a:pt x="799" y="9063"/>
                  </a:cubicBezTo>
                  <a:cubicBezTo>
                    <a:pt x="867" y="8309"/>
                    <a:pt x="959" y="7488"/>
                    <a:pt x="1073" y="6643"/>
                  </a:cubicBezTo>
                  <a:cubicBezTo>
                    <a:pt x="1187" y="5821"/>
                    <a:pt x="1233" y="4977"/>
                    <a:pt x="1278" y="4201"/>
                  </a:cubicBezTo>
                  <a:cubicBezTo>
                    <a:pt x="1324" y="3402"/>
                    <a:pt x="1438" y="2694"/>
                    <a:pt x="1461" y="2055"/>
                  </a:cubicBezTo>
                  <a:cubicBezTo>
                    <a:pt x="1507" y="1439"/>
                    <a:pt x="1484" y="891"/>
                    <a:pt x="1370" y="526"/>
                  </a:cubicBezTo>
                  <a:cubicBezTo>
                    <a:pt x="1347" y="343"/>
                    <a:pt x="1256" y="229"/>
                    <a:pt x="1210" y="138"/>
                  </a:cubicBezTo>
                  <a:cubicBezTo>
                    <a:pt x="1164" y="47"/>
                    <a:pt x="1141" y="1"/>
                    <a:pt x="1141"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6" name="Google Shape;4453;p53">
              <a:extLst>
                <a:ext uri="{FF2B5EF4-FFF2-40B4-BE49-F238E27FC236}">
                  <a16:creationId xmlns:a16="http://schemas.microsoft.com/office/drawing/2014/main" id="{1821736F-C3D7-D2BB-95FD-D665C525E3EC}"/>
                </a:ext>
              </a:extLst>
            </p:cNvPr>
            <p:cNvSpPr/>
            <p:nvPr/>
          </p:nvSpPr>
          <p:spPr>
            <a:xfrm>
              <a:off x="930300" y="2515225"/>
              <a:ext cx="976125" cy="1266775"/>
            </a:xfrm>
            <a:custGeom>
              <a:avLst/>
              <a:gdLst/>
              <a:ahLst/>
              <a:cxnLst/>
              <a:rect l="l" t="t" r="r" b="b"/>
              <a:pathLst>
                <a:path w="39045" h="50671" extrusionOk="0">
                  <a:moveTo>
                    <a:pt x="18010" y="1"/>
                  </a:moveTo>
                  <a:cubicBezTo>
                    <a:pt x="17363" y="1"/>
                    <a:pt x="16671" y="24"/>
                    <a:pt x="15932" y="76"/>
                  </a:cubicBezTo>
                  <a:cubicBezTo>
                    <a:pt x="10956" y="418"/>
                    <a:pt x="7578" y="1696"/>
                    <a:pt x="7076" y="2518"/>
                  </a:cubicBezTo>
                  <a:cubicBezTo>
                    <a:pt x="6574" y="3340"/>
                    <a:pt x="5935" y="23403"/>
                    <a:pt x="5935" y="23403"/>
                  </a:cubicBezTo>
                  <a:lnTo>
                    <a:pt x="0" y="43079"/>
                  </a:lnTo>
                  <a:cubicBezTo>
                    <a:pt x="0" y="43079"/>
                    <a:pt x="1262" y="50670"/>
                    <a:pt x="16413" y="50670"/>
                  </a:cubicBezTo>
                  <a:cubicBezTo>
                    <a:pt x="17307" y="50670"/>
                    <a:pt x="18249" y="50644"/>
                    <a:pt x="19242" y="50588"/>
                  </a:cubicBezTo>
                  <a:cubicBezTo>
                    <a:pt x="36573" y="49600"/>
                    <a:pt x="39044" y="39692"/>
                    <a:pt x="38882" y="39692"/>
                  </a:cubicBezTo>
                  <a:cubicBezTo>
                    <a:pt x="38879" y="39692"/>
                    <a:pt x="38876" y="39695"/>
                    <a:pt x="38872" y="39700"/>
                  </a:cubicBezTo>
                  <a:cubicBezTo>
                    <a:pt x="38869" y="39703"/>
                    <a:pt x="38867" y="39705"/>
                    <a:pt x="38863" y="39705"/>
                  </a:cubicBezTo>
                  <a:cubicBezTo>
                    <a:pt x="38448" y="39705"/>
                    <a:pt x="28326" y="18496"/>
                    <a:pt x="28326" y="18496"/>
                  </a:cubicBezTo>
                  <a:cubicBezTo>
                    <a:pt x="28326" y="18496"/>
                    <a:pt x="29125" y="3888"/>
                    <a:pt x="25838" y="1765"/>
                  </a:cubicBezTo>
                  <a:cubicBezTo>
                    <a:pt x="25838" y="1765"/>
                    <a:pt x="23652" y="1"/>
                    <a:pt x="18010"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7" name="Google Shape;4454;p53">
              <a:extLst>
                <a:ext uri="{FF2B5EF4-FFF2-40B4-BE49-F238E27FC236}">
                  <a16:creationId xmlns:a16="http://schemas.microsoft.com/office/drawing/2014/main" id="{E5FA3924-754B-0D9E-F1CA-7219A3BDA54E}"/>
                </a:ext>
              </a:extLst>
            </p:cNvPr>
            <p:cNvSpPr/>
            <p:nvPr/>
          </p:nvSpPr>
          <p:spPr>
            <a:xfrm>
              <a:off x="930300" y="2515200"/>
              <a:ext cx="976125" cy="1266800"/>
            </a:xfrm>
            <a:custGeom>
              <a:avLst/>
              <a:gdLst/>
              <a:ahLst/>
              <a:cxnLst/>
              <a:rect l="l" t="t" r="r" b="b"/>
              <a:pathLst>
                <a:path w="39045" h="50672" extrusionOk="0">
                  <a:moveTo>
                    <a:pt x="18018" y="1"/>
                  </a:moveTo>
                  <a:cubicBezTo>
                    <a:pt x="17369" y="1"/>
                    <a:pt x="16675" y="24"/>
                    <a:pt x="15932" y="77"/>
                  </a:cubicBezTo>
                  <a:cubicBezTo>
                    <a:pt x="10956" y="419"/>
                    <a:pt x="7555" y="1697"/>
                    <a:pt x="7076" y="2519"/>
                  </a:cubicBezTo>
                  <a:cubicBezTo>
                    <a:pt x="6574" y="3341"/>
                    <a:pt x="5935" y="23404"/>
                    <a:pt x="5935" y="23404"/>
                  </a:cubicBezTo>
                  <a:lnTo>
                    <a:pt x="0" y="43080"/>
                  </a:lnTo>
                  <a:cubicBezTo>
                    <a:pt x="0" y="43080"/>
                    <a:pt x="1262" y="50671"/>
                    <a:pt x="16413" y="50671"/>
                  </a:cubicBezTo>
                  <a:cubicBezTo>
                    <a:pt x="17307" y="50671"/>
                    <a:pt x="18249" y="50645"/>
                    <a:pt x="19242" y="50589"/>
                  </a:cubicBezTo>
                  <a:cubicBezTo>
                    <a:pt x="36573" y="49601"/>
                    <a:pt x="39044" y="39693"/>
                    <a:pt x="38882" y="39693"/>
                  </a:cubicBezTo>
                  <a:cubicBezTo>
                    <a:pt x="38879" y="39693"/>
                    <a:pt x="38876" y="39696"/>
                    <a:pt x="38872" y="39701"/>
                  </a:cubicBezTo>
                  <a:cubicBezTo>
                    <a:pt x="38869" y="39707"/>
                    <a:pt x="38865" y="39710"/>
                    <a:pt x="38860" y="39710"/>
                  </a:cubicBezTo>
                  <a:cubicBezTo>
                    <a:pt x="38825" y="39710"/>
                    <a:pt x="38737" y="39573"/>
                    <a:pt x="38598" y="39313"/>
                  </a:cubicBezTo>
                  <a:cubicBezTo>
                    <a:pt x="35319" y="41799"/>
                    <a:pt x="31162" y="43114"/>
                    <a:pt x="27031" y="43114"/>
                  </a:cubicBezTo>
                  <a:cubicBezTo>
                    <a:pt x="24144" y="43114"/>
                    <a:pt x="21270" y="42472"/>
                    <a:pt x="18717" y="41139"/>
                  </a:cubicBezTo>
                  <a:cubicBezTo>
                    <a:pt x="15772" y="39587"/>
                    <a:pt x="14426" y="38218"/>
                    <a:pt x="13330" y="35091"/>
                  </a:cubicBezTo>
                  <a:cubicBezTo>
                    <a:pt x="12280" y="32032"/>
                    <a:pt x="11436" y="29681"/>
                    <a:pt x="12577" y="26600"/>
                  </a:cubicBezTo>
                  <a:cubicBezTo>
                    <a:pt x="13330" y="24545"/>
                    <a:pt x="13946" y="22445"/>
                    <a:pt x="14585" y="20323"/>
                  </a:cubicBezTo>
                  <a:cubicBezTo>
                    <a:pt x="14585" y="20323"/>
                    <a:pt x="15110" y="3341"/>
                    <a:pt x="15544" y="2656"/>
                  </a:cubicBezTo>
                  <a:cubicBezTo>
                    <a:pt x="15955" y="1971"/>
                    <a:pt x="18831" y="898"/>
                    <a:pt x="23054" y="602"/>
                  </a:cubicBezTo>
                  <a:lnTo>
                    <a:pt x="23099" y="602"/>
                  </a:lnTo>
                  <a:cubicBezTo>
                    <a:pt x="21868" y="267"/>
                    <a:pt x="20202" y="1"/>
                    <a:pt x="1801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8" name="Google Shape;4455;p53">
              <a:extLst>
                <a:ext uri="{FF2B5EF4-FFF2-40B4-BE49-F238E27FC236}">
                  <a16:creationId xmlns:a16="http://schemas.microsoft.com/office/drawing/2014/main" id="{6F42D46F-0518-2D61-576E-D3E8D7662664}"/>
                </a:ext>
              </a:extLst>
            </p:cNvPr>
            <p:cNvSpPr/>
            <p:nvPr/>
          </p:nvSpPr>
          <p:spPr>
            <a:xfrm>
              <a:off x="1778250" y="3373025"/>
              <a:ext cx="51950" cy="101075"/>
            </a:xfrm>
            <a:custGeom>
              <a:avLst/>
              <a:gdLst/>
              <a:ahLst/>
              <a:cxnLst/>
              <a:rect l="l" t="t" r="r" b="b"/>
              <a:pathLst>
                <a:path w="2078" h="4043" extrusionOk="0">
                  <a:moveTo>
                    <a:pt x="320" y="0"/>
                  </a:moveTo>
                  <a:cubicBezTo>
                    <a:pt x="312" y="0"/>
                    <a:pt x="305" y="1"/>
                    <a:pt x="297" y="2"/>
                  </a:cubicBezTo>
                  <a:cubicBezTo>
                    <a:pt x="69" y="24"/>
                    <a:pt x="1" y="344"/>
                    <a:pt x="115" y="732"/>
                  </a:cubicBezTo>
                  <a:cubicBezTo>
                    <a:pt x="225" y="1107"/>
                    <a:pt x="484" y="1418"/>
                    <a:pt x="687" y="1418"/>
                  </a:cubicBezTo>
                  <a:cubicBezTo>
                    <a:pt x="694" y="1418"/>
                    <a:pt x="701" y="1418"/>
                    <a:pt x="708" y="1417"/>
                  </a:cubicBezTo>
                  <a:cubicBezTo>
                    <a:pt x="936" y="1394"/>
                    <a:pt x="1005" y="1052"/>
                    <a:pt x="891" y="664"/>
                  </a:cubicBezTo>
                  <a:cubicBezTo>
                    <a:pt x="781" y="290"/>
                    <a:pt x="522" y="0"/>
                    <a:pt x="320" y="0"/>
                  </a:cubicBezTo>
                  <a:close/>
                  <a:moveTo>
                    <a:pt x="1097" y="2055"/>
                  </a:moveTo>
                  <a:cubicBezTo>
                    <a:pt x="1089" y="2055"/>
                    <a:pt x="1081" y="2055"/>
                    <a:pt x="1073" y="2056"/>
                  </a:cubicBezTo>
                  <a:cubicBezTo>
                    <a:pt x="777" y="2102"/>
                    <a:pt x="640" y="2558"/>
                    <a:pt x="799" y="3106"/>
                  </a:cubicBezTo>
                  <a:cubicBezTo>
                    <a:pt x="977" y="3639"/>
                    <a:pt x="1328" y="4043"/>
                    <a:pt x="1620" y="4043"/>
                  </a:cubicBezTo>
                  <a:cubicBezTo>
                    <a:pt x="1628" y="4043"/>
                    <a:pt x="1636" y="4042"/>
                    <a:pt x="1644" y="4042"/>
                  </a:cubicBezTo>
                  <a:cubicBezTo>
                    <a:pt x="1963" y="4019"/>
                    <a:pt x="2078" y="3540"/>
                    <a:pt x="1918" y="2992"/>
                  </a:cubicBezTo>
                  <a:cubicBezTo>
                    <a:pt x="1762" y="2458"/>
                    <a:pt x="1390" y="2055"/>
                    <a:pt x="1097" y="2055"/>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9" name="Google Shape;4456;p53">
              <a:extLst>
                <a:ext uri="{FF2B5EF4-FFF2-40B4-BE49-F238E27FC236}">
                  <a16:creationId xmlns:a16="http://schemas.microsoft.com/office/drawing/2014/main" id="{3F37068F-8D87-2896-7BC5-7D439E904B94}"/>
                </a:ext>
              </a:extLst>
            </p:cNvPr>
            <p:cNvSpPr/>
            <p:nvPr/>
          </p:nvSpPr>
          <p:spPr>
            <a:xfrm>
              <a:off x="1213325" y="2515475"/>
              <a:ext cx="360675" cy="286150"/>
            </a:xfrm>
            <a:custGeom>
              <a:avLst/>
              <a:gdLst/>
              <a:ahLst/>
              <a:cxnLst/>
              <a:rect l="l" t="t" r="r" b="b"/>
              <a:pathLst>
                <a:path w="14427" h="11446" extrusionOk="0">
                  <a:moveTo>
                    <a:pt x="6299" y="0"/>
                  </a:moveTo>
                  <a:cubicBezTo>
                    <a:pt x="5800" y="0"/>
                    <a:pt x="5245" y="20"/>
                    <a:pt x="4611" y="66"/>
                  </a:cubicBezTo>
                  <a:cubicBezTo>
                    <a:pt x="2854" y="180"/>
                    <a:pt x="1301" y="431"/>
                    <a:pt x="0" y="728"/>
                  </a:cubicBezTo>
                  <a:cubicBezTo>
                    <a:pt x="982" y="1002"/>
                    <a:pt x="2466" y="1641"/>
                    <a:pt x="3607" y="3124"/>
                  </a:cubicBezTo>
                  <a:cubicBezTo>
                    <a:pt x="5479" y="5567"/>
                    <a:pt x="6369" y="10885"/>
                    <a:pt x="7989" y="11204"/>
                  </a:cubicBezTo>
                  <a:cubicBezTo>
                    <a:pt x="8612" y="11318"/>
                    <a:pt x="9456" y="11446"/>
                    <a:pt x="10309" y="11446"/>
                  </a:cubicBezTo>
                  <a:cubicBezTo>
                    <a:pt x="11678" y="11446"/>
                    <a:pt x="13070" y="11118"/>
                    <a:pt x="13604" y="9881"/>
                  </a:cubicBezTo>
                  <a:cubicBezTo>
                    <a:pt x="14426" y="8009"/>
                    <a:pt x="13285" y="2531"/>
                    <a:pt x="9929" y="385"/>
                  </a:cubicBezTo>
                  <a:cubicBezTo>
                    <a:pt x="8800" y="180"/>
                    <a:pt x="7798" y="0"/>
                    <a:pt x="629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0" name="Google Shape;4457;p53">
              <a:extLst>
                <a:ext uri="{FF2B5EF4-FFF2-40B4-BE49-F238E27FC236}">
                  <a16:creationId xmlns:a16="http://schemas.microsoft.com/office/drawing/2014/main" id="{AA8CBDB5-4AAB-98AE-3FE5-F147507D6DD6}"/>
                </a:ext>
              </a:extLst>
            </p:cNvPr>
            <p:cNvSpPr/>
            <p:nvPr/>
          </p:nvSpPr>
          <p:spPr>
            <a:xfrm>
              <a:off x="1399925" y="2842375"/>
              <a:ext cx="199175" cy="164400"/>
            </a:xfrm>
            <a:custGeom>
              <a:avLst/>
              <a:gdLst/>
              <a:ahLst/>
              <a:cxnLst/>
              <a:rect l="l" t="t" r="r" b="b"/>
              <a:pathLst>
                <a:path w="7967" h="6576" extrusionOk="0">
                  <a:moveTo>
                    <a:pt x="6734" y="0"/>
                  </a:moveTo>
                  <a:lnTo>
                    <a:pt x="0" y="845"/>
                  </a:lnTo>
                  <a:cubicBezTo>
                    <a:pt x="0" y="845"/>
                    <a:pt x="552" y="6575"/>
                    <a:pt x="3825" y="6575"/>
                  </a:cubicBezTo>
                  <a:cubicBezTo>
                    <a:pt x="3946" y="6575"/>
                    <a:pt x="4071" y="6567"/>
                    <a:pt x="4200" y="6551"/>
                  </a:cubicBezTo>
                  <a:cubicBezTo>
                    <a:pt x="7966" y="6094"/>
                    <a:pt x="6734" y="0"/>
                    <a:pt x="6734"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1" name="Google Shape;4458;p53">
              <a:extLst>
                <a:ext uri="{FF2B5EF4-FFF2-40B4-BE49-F238E27FC236}">
                  <a16:creationId xmlns:a16="http://schemas.microsoft.com/office/drawing/2014/main" id="{F942AA9A-1BB8-8CF5-991D-822374D8F89B}"/>
                </a:ext>
              </a:extLst>
            </p:cNvPr>
            <p:cNvSpPr/>
            <p:nvPr/>
          </p:nvSpPr>
          <p:spPr>
            <a:xfrm>
              <a:off x="1098050" y="3695575"/>
              <a:ext cx="37125" cy="19875"/>
            </a:xfrm>
            <a:custGeom>
              <a:avLst/>
              <a:gdLst/>
              <a:ahLst/>
              <a:cxnLst/>
              <a:rect l="l" t="t" r="r" b="b"/>
              <a:pathLst>
                <a:path w="1485" h="795" extrusionOk="0">
                  <a:moveTo>
                    <a:pt x="221" y="1"/>
                  </a:moveTo>
                  <a:cubicBezTo>
                    <a:pt x="150" y="1"/>
                    <a:pt x="80" y="43"/>
                    <a:pt x="46" y="110"/>
                  </a:cubicBezTo>
                  <a:cubicBezTo>
                    <a:pt x="1" y="201"/>
                    <a:pt x="46" y="315"/>
                    <a:pt x="138" y="361"/>
                  </a:cubicBezTo>
                  <a:cubicBezTo>
                    <a:pt x="480" y="498"/>
                    <a:pt x="845" y="658"/>
                    <a:pt x="1188" y="795"/>
                  </a:cubicBezTo>
                  <a:lnTo>
                    <a:pt x="1256" y="795"/>
                  </a:lnTo>
                  <a:cubicBezTo>
                    <a:pt x="1347" y="795"/>
                    <a:pt x="1416" y="749"/>
                    <a:pt x="1439" y="681"/>
                  </a:cubicBezTo>
                  <a:cubicBezTo>
                    <a:pt x="1484" y="589"/>
                    <a:pt x="1416" y="475"/>
                    <a:pt x="1325" y="430"/>
                  </a:cubicBezTo>
                  <a:cubicBezTo>
                    <a:pt x="982" y="315"/>
                    <a:pt x="640" y="156"/>
                    <a:pt x="297" y="19"/>
                  </a:cubicBezTo>
                  <a:cubicBezTo>
                    <a:pt x="273" y="6"/>
                    <a:pt x="247" y="1"/>
                    <a:pt x="221"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2" name="Google Shape;4459;p53">
              <a:extLst>
                <a:ext uri="{FF2B5EF4-FFF2-40B4-BE49-F238E27FC236}">
                  <a16:creationId xmlns:a16="http://schemas.microsoft.com/office/drawing/2014/main" id="{304FC035-C668-3F1D-A67D-F6159C473EE4}"/>
                </a:ext>
              </a:extLst>
            </p:cNvPr>
            <p:cNvSpPr/>
            <p:nvPr/>
          </p:nvSpPr>
          <p:spPr>
            <a:xfrm>
              <a:off x="1143125" y="3007750"/>
              <a:ext cx="37125" cy="16100"/>
            </a:xfrm>
            <a:custGeom>
              <a:avLst/>
              <a:gdLst/>
              <a:ahLst/>
              <a:cxnLst/>
              <a:rect l="l" t="t" r="r" b="b"/>
              <a:pathLst>
                <a:path w="1485" h="644" extrusionOk="0">
                  <a:moveTo>
                    <a:pt x="216" y="0"/>
                  </a:moveTo>
                  <a:cubicBezTo>
                    <a:pt x="137" y="0"/>
                    <a:pt x="63" y="62"/>
                    <a:pt x="24" y="141"/>
                  </a:cubicBezTo>
                  <a:cubicBezTo>
                    <a:pt x="1" y="256"/>
                    <a:pt x="69" y="347"/>
                    <a:pt x="161" y="370"/>
                  </a:cubicBezTo>
                  <a:cubicBezTo>
                    <a:pt x="526" y="461"/>
                    <a:pt x="891" y="552"/>
                    <a:pt x="1234" y="644"/>
                  </a:cubicBezTo>
                  <a:lnTo>
                    <a:pt x="1279" y="644"/>
                  </a:lnTo>
                  <a:cubicBezTo>
                    <a:pt x="1370" y="644"/>
                    <a:pt x="1439" y="598"/>
                    <a:pt x="1462" y="507"/>
                  </a:cubicBezTo>
                  <a:cubicBezTo>
                    <a:pt x="1485" y="392"/>
                    <a:pt x="1416" y="301"/>
                    <a:pt x="1325" y="278"/>
                  </a:cubicBezTo>
                  <a:cubicBezTo>
                    <a:pt x="982" y="187"/>
                    <a:pt x="617" y="119"/>
                    <a:pt x="252" y="4"/>
                  </a:cubicBezTo>
                  <a:cubicBezTo>
                    <a:pt x="240" y="1"/>
                    <a:pt x="228" y="0"/>
                    <a:pt x="216"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3" name="Google Shape;4460;p53">
              <a:extLst>
                <a:ext uri="{FF2B5EF4-FFF2-40B4-BE49-F238E27FC236}">
                  <a16:creationId xmlns:a16="http://schemas.microsoft.com/office/drawing/2014/main" id="{9845F6B0-BE39-7B37-4717-51AA4FFD7EFD}"/>
                </a:ext>
              </a:extLst>
            </p:cNvPr>
            <p:cNvSpPr/>
            <p:nvPr/>
          </p:nvSpPr>
          <p:spPr>
            <a:xfrm>
              <a:off x="961100" y="3599450"/>
              <a:ext cx="30275" cy="28700"/>
            </a:xfrm>
            <a:custGeom>
              <a:avLst/>
              <a:gdLst/>
              <a:ahLst/>
              <a:cxnLst/>
              <a:rect l="l" t="t" r="r" b="b"/>
              <a:pathLst>
                <a:path w="1211" h="1148" extrusionOk="0">
                  <a:moveTo>
                    <a:pt x="215" y="1"/>
                  </a:moveTo>
                  <a:cubicBezTo>
                    <a:pt x="166" y="1"/>
                    <a:pt x="115" y="18"/>
                    <a:pt x="69" y="52"/>
                  </a:cubicBezTo>
                  <a:cubicBezTo>
                    <a:pt x="1" y="120"/>
                    <a:pt x="1" y="235"/>
                    <a:pt x="69" y="303"/>
                  </a:cubicBezTo>
                  <a:cubicBezTo>
                    <a:pt x="320" y="577"/>
                    <a:pt x="594" y="851"/>
                    <a:pt x="891" y="1102"/>
                  </a:cubicBezTo>
                  <a:cubicBezTo>
                    <a:pt x="914" y="1148"/>
                    <a:pt x="959" y="1148"/>
                    <a:pt x="1005" y="1148"/>
                  </a:cubicBezTo>
                  <a:cubicBezTo>
                    <a:pt x="1051" y="1148"/>
                    <a:pt x="1119" y="1148"/>
                    <a:pt x="1142" y="1102"/>
                  </a:cubicBezTo>
                  <a:cubicBezTo>
                    <a:pt x="1210" y="1011"/>
                    <a:pt x="1210" y="896"/>
                    <a:pt x="1142" y="828"/>
                  </a:cubicBezTo>
                  <a:cubicBezTo>
                    <a:pt x="868" y="577"/>
                    <a:pt x="594" y="326"/>
                    <a:pt x="343" y="52"/>
                  </a:cubicBezTo>
                  <a:cubicBezTo>
                    <a:pt x="309" y="18"/>
                    <a:pt x="263" y="1"/>
                    <a:pt x="21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4" name="Google Shape;4461;p53">
              <a:extLst>
                <a:ext uri="{FF2B5EF4-FFF2-40B4-BE49-F238E27FC236}">
                  <a16:creationId xmlns:a16="http://schemas.microsoft.com/office/drawing/2014/main" id="{6F546D13-B8D9-1FD1-007E-7ED65FCEEAE1}"/>
                </a:ext>
              </a:extLst>
            </p:cNvPr>
            <p:cNvSpPr/>
            <p:nvPr/>
          </p:nvSpPr>
          <p:spPr>
            <a:xfrm>
              <a:off x="1048400" y="3669200"/>
              <a:ext cx="35425" cy="23425"/>
            </a:xfrm>
            <a:custGeom>
              <a:avLst/>
              <a:gdLst/>
              <a:ahLst/>
              <a:cxnLst/>
              <a:rect l="l" t="t" r="r" b="b"/>
              <a:pathLst>
                <a:path w="1417" h="937" extrusionOk="0">
                  <a:moveTo>
                    <a:pt x="224" y="1"/>
                  </a:moveTo>
                  <a:cubicBezTo>
                    <a:pt x="158" y="1"/>
                    <a:pt x="92" y="31"/>
                    <a:pt x="47" y="92"/>
                  </a:cubicBezTo>
                  <a:cubicBezTo>
                    <a:pt x="1" y="184"/>
                    <a:pt x="24" y="298"/>
                    <a:pt x="115" y="343"/>
                  </a:cubicBezTo>
                  <a:cubicBezTo>
                    <a:pt x="435" y="549"/>
                    <a:pt x="777" y="731"/>
                    <a:pt x="1119" y="914"/>
                  </a:cubicBezTo>
                  <a:cubicBezTo>
                    <a:pt x="1142" y="914"/>
                    <a:pt x="1165" y="937"/>
                    <a:pt x="1188" y="937"/>
                  </a:cubicBezTo>
                  <a:cubicBezTo>
                    <a:pt x="1256" y="937"/>
                    <a:pt x="1325" y="891"/>
                    <a:pt x="1370" y="823"/>
                  </a:cubicBezTo>
                  <a:cubicBezTo>
                    <a:pt x="1416" y="731"/>
                    <a:pt x="1370" y="617"/>
                    <a:pt x="1279" y="572"/>
                  </a:cubicBezTo>
                  <a:cubicBezTo>
                    <a:pt x="960" y="412"/>
                    <a:pt x="617" y="229"/>
                    <a:pt x="320" y="24"/>
                  </a:cubicBezTo>
                  <a:cubicBezTo>
                    <a:pt x="290" y="9"/>
                    <a:pt x="257" y="1"/>
                    <a:pt x="224"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5" name="Google Shape;4462;p53">
              <a:extLst>
                <a:ext uri="{FF2B5EF4-FFF2-40B4-BE49-F238E27FC236}">
                  <a16:creationId xmlns:a16="http://schemas.microsoft.com/office/drawing/2014/main" id="{58460739-CD68-A18E-5C17-84125DCF3E7A}"/>
                </a:ext>
              </a:extLst>
            </p:cNvPr>
            <p:cNvSpPr/>
            <p:nvPr/>
          </p:nvSpPr>
          <p:spPr>
            <a:xfrm>
              <a:off x="935425" y="3562500"/>
              <a:ext cx="17725" cy="24575"/>
            </a:xfrm>
            <a:custGeom>
              <a:avLst/>
              <a:gdLst/>
              <a:ahLst/>
              <a:cxnLst/>
              <a:rect l="l" t="t" r="r" b="b"/>
              <a:pathLst>
                <a:path w="709" h="983" extrusionOk="0">
                  <a:moveTo>
                    <a:pt x="137" y="1"/>
                  </a:moveTo>
                  <a:lnTo>
                    <a:pt x="1" y="457"/>
                  </a:lnTo>
                  <a:cubicBezTo>
                    <a:pt x="92" y="594"/>
                    <a:pt x="206" y="754"/>
                    <a:pt x="343" y="914"/>
                  </a:cubicBezTo>
                  <a:cubicBezTo>
                    <a:pt x="389" y="959"/>
                    <a:pt x="434" y="982"/>
                    <a:pt x="503" y="982"/>
                  </a:cubicBezTo>
                  <a:cubicBezTo>
                    <a:pt x="548" y="982"/>
                    <a:pt x="571" y="982"/>
                    <a:pt x="617" y="959"/>
                  </a:cubicBezTo>
                  <a:cubicBezTo>
                    <a:pt x="685" y="891"/>
                    <a:pt x="708" y="777"/>
                    <a:pt x="640" y="685"/>
                  </a:cubicBezTo>
                  <a:cubicBezTo>
                    <a:pt x="411" y="389"/>
                    <a:pt x="252" y="160"/>
                    <a:pt x="137"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6" name="Google Shape;4463;p53">
              <a:extLst>
                <a:ext uri="{FF2B5EF4-FFF2-40B4-BE49-F238E27FC236}">
                  <a16:creationId xmlns:a16="http://schemas.microsoft.com/office/drawing/2014/main" id="{DA305EDE-18CB-7C4B-C30D-76352EDF45D1}"/>
                </a:ext>
              </a:extLst>
            </p:cNvPr>
            <p:cNvSpPr/>
            <p:nvPr/>
          </p:nvSpPr>
          <p:spPr>
            <a:xfrm>
              <a:off x="1002200" y="3637375"/>
              <a:ext cx="33100" cy="26150"/>
            </a:xfrm>
            <a:custGeom>
              <a:avLst/>
              <a:gdLst/>
              <a:ahLst/>
              <a:cxnLst/>
              <a:rect l="l" t="t" r="r" b="b"/>
              <a:pathLst>
                <a:path w="1324" h="1046" extrusionOk="0">
                  <a:moveTo>
                    <a:pt x="221" y="0"/>
                  </a:moveTo>
                  <a:cubicBezTo>
                    <a:pt x="164" y="0"/>
                    <a:pt x="108" y="24"/>
                    <a:pt x="69" y="64"/>
                  </a:cubicBezTo>
                  <a:cubicBezTo>
                    <a:pt x="0" y="156"/>
                    <a:pt x="23" y="270"/>
                    <a:pt x="91" y="338"/>
                  </a:cubicBezTo>
                  <a:cubicBezTo>
                    <a:pt x="388" y="566"/>
                    <a:pt x="708" y="795"/>
                    <a:pt x="1004" y="1000"/>
                  </a:cubicBezTo>
                  <a:cubicBezTo>
                    <a:pt x="1050" y="1023"/>
                    <a:pt x="1073" y="1046"/>
                    <a:pt x="1119" y="1046"/>
                  </a:cubicBezTo>
                  <a:cubicBezTo>
                    <a:pt x="1187" y="1046"/>
                    <a:pt x="1233" y="1023"/>
                    <a:pt x="1278" y="954"/>
                  </a:cubicBezTo>
                  <a:cubicBezTo>
                    <a:pt x="1324" y="886"/>
                    <a:pt x="1301" y="772"/>
                    <a:pt x="1233" y="703"/>
                  </a:cubicBezTo>
                  <a:cubicBezTo>
                    <a:pt x="913" y="498"/>
                    <a:pt x="616" y="270"/>
                    <a:pt x="342" y="41"/>
                  </a:cubicBezTo>
                  <a:cubicBezTo>
                    <a:pt x="304" y="13"/>
                    <a:pt x="262" y="0"/>
                    <a:pt x="221"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7" name="Google Shape;4464;p53">
              <a:extLst>
                <a:ext uri="{FF2B5EF4-FFF2-40B4-BE49-F238E27FC236}">
                  <a16:creationId xmlns:a16="http://schemas.microsoft.com/office/drawing/2014/main" id="{A064EFC2-54BD-D3AB-13D0-012F5E95A8E3}"/>
                </a:ext>
              </a:extLst>
            </p:cNvPr>
            <p:cNvSpPr/>
            <p:nvPr/>
          </p:nvSpPr>
          <p:spPr>
            <a:xfrm>
              <a:off x="1150550" y="3715650"/>
              <a:ext cx="37700" cy="17500"/>
            </a:xfrm>
            <a:custGeom>
              <a:avLst/>
              <a:gdLst/>
              <a:ahLst/>
              <a:cxnLst/>
              <a:rect l="l" t="t" r="r" b="b"/>
              <a:pathLst>
                <a:path w="1508" h="700" extrusionOk="0">
                  <a:moveTo>
                    <a:pt x="212" y="0"/>
                  </a:moveTo>
                  <a:cubicBezTo>
                    <a:pt x="138" y="0"/>
                    <a:pt x="64" y="57"/>
                    <a:pt x="46" y="129"/>
                  </a:cubicBezTo>
                  <a:cubicBezTo>
                    <a:pt x="1" y="220"/>
                    <a:pt x="69" y="334"/>
                    <a:pt x="160" y="357"/>
                  </a:cubicBezTo>
                  <a:cubicBezTo>
                    <a:pt x="526" y="471"/>
                    <a:pt x="891" y="585"/>
                    <a:pt x="1256" y="677"/>
                  </a:cubicBezTo>
                  <a:cubicBezTo>
                    <a:pt x="1256" y="699"/>
                    <a:pt x="1279" y="699"/>
                    <a:pt x="1302" y="699"/>
                  </a:cubicBezTo>
                  <a:cubicBezTo>
                    <a:pt x="1393" y="699"/>
                    <a:pt x="1461" y="631"/>
                    <a:pt x="1484" y="562"/>
                  </a:cubicBezTo>
                  <a:cubicBezTo>
                    <a:pt x="1507" y="448"/>
                    <a:pt x="1439" y="357"/>
                    <a:pt x="1347" y="334"/>
                  </a:cubicBezTo>
                  <a:cubicBezTo>
                    <a:pt x="982" y="220"/>
                    <a:pt x="617" y="129"/>
                    <a:pt x="275" y="15"/>
                  </a:cubicBezTo>
                  <a:cubicBezTo>
                    <a:pt x="255" y="5"/>
                    <a:pt x="233" y="0"/>
                    <a:pt x="21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8" name="Google Shape;4465;p53">
              <a:extLst>
                <a:ext uri="{FF2B5EF4-FFF2-40B4-BE49-F238E27FC236}">
                  <a16:creationId xmlns:a16="http://schemas.microsoft.com/office/drawing/2014/main" id="{80CF4147-6638-4EA0-D9DC-13B0CDAAD766}"/>
                </a:ext>
              </a:extLst>
            </p:cNvPr>
            <p:cNvSpPr/>
            <p:nvPr/>
          </p:nvSpPr>
          <p:spPr>
            <a:xfrm>
              <a:off x="1103200" y="2996875"/>
              <a:ext cx="23975" cy="13275"/>
            </a:xfrm>
            <a:custGeom>
              <a:avLst/>
              <a:gdLst/>
              <a:ahLst/>
              <a:cxnLst/>
              <a:rect l="l" t="t" r="r" b="b"/>
              <a:pathLst>
                <a:path w="959" h="531" extrusionOk="0">
                  <a:moveTo>
                    <a:pt x="204" y="0"/>
                  </a:moveTo>
                  <a:cubicBezTo>
                    <a:pt x="124" y="0"/>
                    <a:pt x="42" y="48"/>
                    <a:pt x="23" y="143"/>
                  </a:cubicBezTo>
                  <a:cubicBezTo>
                    <a:pt x="0" y="234"/>
                    <a:pt x="46" y="348"/>
                    <a:pt x="160" y="371"/>
                  </a:cubicBezTo>
                  <a:cubicBezTo>
                    <a:pt x="343" y="417"/>
                    <a:pt x="525" y="485"/>
                    <a:pt x="685" y="531"/>
                  </a:cubicBezTo>
                  <a:lnTo>
                    <a:pt x="753" y="531"/>
                  </a:lnTo>
                  <a:cubicBezTo>
                    <a:pt x="822" y="531"/>
                    <a:pt x="913" y="485"/>
                    <a:pt x="936" y="394"/>
                  </a:cubicBezTo>
                  <a:cubicBezTo>
                    <a:pt x="959" y="303"/>
                    <a:pt x="890" y="188"/>
                    <a:pt x="799" y="166"/>
                  </a:cubicBezTo>
                  <a:cubicBezTo>
                    <a:pt x="616" y="120"/>
                    <a:pt x="434" y="51"/>
                    <a:pt x="251" y="6"/>
                  </a:cubicBezTo>
                  <a:cubicBezTo>
                    <a:pt x="236" y="2"/>
                    <a:pt x="220" y="0"/>
                    <a:pt x="204"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9" name="Google Shape;4466;p53">
              <a:extLst>
                <a:ext uri="{FF2B5EF4-FFF2-40B4-BE49-F238E27FC236}">
                  <a16:creationId xmlns:a16="http://schemas.microsoft.com/office/drawing/2014/main" id="{00243611-BA51-7F9E-B495-426038533B24}"/>
                </a:ext>
              </a:extLst>
            </p:cNvPr>
            <p:cNvSpPr/>
            <p:nvPr/>
          </p:nvSpPr>
          <p:spPr>
            <a:xfrm>
              <a:off x="1305200" y="3038100"/>
              <a:ext cx="37100" cy="12000"/>
            </a:xfrm>
            <a:custGeom>
              <a:avLst/>
              <a:gdLst/>
              <a:ahLst/>
              <a:cxnLst/>
              <a:rect l="l" t="t" r="r" b="b"/>
              <a:pathLst>
                <a:path w="1484" h="480" extrusionOk="0">
                  <a:moveTo>
                    <a:pt x="229" y="0"/>
                  </a:moveTo>
                  <a:cubicBezTo>
                    <a:pt x="114" y="0"/>
                    <a:pt x="23" y="69"/>
                    <a:pt x="23" y="183"/>
                  </a:cubicBezTo>
                  <a:cubicBezTo>
                    <a:pt x="0" y="274"/>
                    <a:pt x="69" y="365"/>
                    <a:pt x="183" y="388"/>
                  </a:cubicBezTo>
                  <a:cubicBezTo>
                    <a:pt x="548" y="411"/>
                    <a:pt x="913" y="457"/>
                    <a:pt x="1279" y="480"/>
                  </a:cubicBezTo>
                  <a:lnTo>
                    <a:pt x="1301" y="480"/>
                  </a:lnTo>
                  <a:cubicBezTo>
                    <a:pt x="1393" y="480"/>
                    <a:pt x="1461" y="411"/>
                    <a:pt x="1484" y="297"/>
                  </a:cubicBezTo>
                  <a:cubicBezTo>
                    <a:pt x="1484" y="206"/>
                    <a:pt x="1415" y="114"/>
                    <a:pt x="1301" y="91"/>
                  </a:cubicBezTo>
                  <a:cubicBezTo>
                    <a:pt x="959" y="69"/>
                    <a:pt x="594" y="46"/>
                    <a:pt x="22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0" name="Google Shape;4467;p53">
              <a:extLst>
                <a:ext uri="{FF2B5EF4-FFF2-40B4-BE49-F238E27FC236}">
                  <a16:creationId xmlns:a16="http://schemas.microsoft.com/office/drawing/2014/main" id="{DA4090F1-38CA-610F-3770-40271E207B04}"/>
                </a:ext>
              </a:extLst>
            </p:cNvPr>
            <p:cNvSpPr/>
            <p:nvPr/>
          </p:nvSpPr>
          <p:spPr>
            <a:xfrm>
              <a:off x="1196775" y="3020825"/>
              <a:ext cx="37125" cy="14450"/>
            </a:xfrm>
            <a:custGeom>
              <a:avLst/>
              <a:gdLst/>
              <a:ahLst/>
              <a:cxnLst/>
              <a:rect l="l" t="t" r="r" b="b"/>
              <a:pathLst>
                <a:path w="1485" h="578" extrusionOk="0">
                  <a:moveTo>
                    <a:pt x="197" y="1"/>
                  </a:moveTo>
                  <a:cubicBezTo>
                    <a:pt x="109" y="1"/>
                    <a:pt x="42" y="48"/>
                    <a:pt x="23" y="143"/>
                  </a:cubicBezTo>
                  <a:cubicBezTo>
                    <a:pt x="1" y="235"/>
                    <a:pt x="69" y="349"/>
                    <a:pt x="160" y="372"/>
                  </a:cubicBezTo>
                  <a:cubicBezTo>
                    <a:pt x="525" y="440"/>
                    <a:pt x="891" y="509"/>
                    <a:pt x="1256" y="577"/>
                  </a:cubicBezTo>
                  <a:lnTo>
                    <a:pt x="1279" y="577"/>
                  </a:lnTo>
                  <a:cubicBezTo>
                    <a:pt x="1370" y="577"/>
                    <a:pt x="1439" y="531"/>
                    <a:pt x="1461" y="440"/>
                  </a:cubicBezTo>
                  <a:cubicBezTo>
                    <a:pt x="1484" y="326"/>
                    <a:pt x="1416" y="235"/>
                    <a:pt x="1324" y="212"/>
                  </a:cubicBezTo>
                  <a:cubicBezTo>
                    <a:pt x="959" y="143"/>
                    <a:pt x="617" y="75"/>
                    <a:pt x="252" y="6"/>
                  </a:cubicBezTo>
                  <a:cubicBezTo>
                    <a:pt x="233" y="3"/>
                    <a:pt x="214" y="1"/>
                    <a:pt x="197" y="1"/>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1" name="Google Shape;4468;p53">
              <a:extLst>
                <a:ext uri="{FF2B5EF4-FFF2-40B4-BE49-F238E27FC236}">
                  <a16:creationId xmlns:a16="http://schemas.microsoft.com/office/drawing/2014/main" id="{A7182C0B-3E4D-F6D9-F766-81E4DDDEE677}"/>
                </a:ext>
              </a:extLst>
            </p:cNvPr>
            <p:cNvSpPr/>
            <p:nvPr/>
          </p:nvSpPr>
          <p:spPr>
            <a:xfrm>
              <a:off x="1317175" y="3744525"/>
              <a:ext cx="37125" cy="9725"/>
            </a:xfrm>
            <a:custGeom>
              <a:avLst/>
              <a:gdLst/>
              <a:ahLst/>
              <a:cxnLst/>
              <a:rect l="l" t="t" r="r" b="b"/>
              <a:pathLst>
                <a:path w="1485" h="389" extrusionOk="0">
                  <a:moveTo>
                    <a:pt x="183" y="1"/>
                  </a:moveTo>
                  <a:cubicBezTo>
                    <a:pt x="92" y="1"/>
                    <a:pt x="1" y="69"/>
                    <a:pt x="1" y="183"/>
                  </a:cubicBezTo>
                  <a:cubicBezTo>
                    <a:pt x="1" y="275"/>
                    <a:pt x="69" y="366"/>
                    <a:pt x="183" y="366"/>
                  </a:cubicBezTo>
                  <a:cubicBezTo>
                    <a:pt x="548" y="389"/>
                    <a:pt x="914" y="389"/>
                    <a:pt x="1302" y="389"/>
                  </a:cubicBezTo>
                  <a:cubicBezTo>
                    <a:pt x="1416" y="389"/>
                    <a:pt x="1484" y="320"/>
                    <a:pt x="1484" y="206"/>
                  </a:cubicBezTo>
                  <a:cubicBezTo>
                    <a:pt x="1484" y="115"/>
                    <a:pt x="1416" y="24"/>
                    <a:pt x="1302" y="24"/>
                  </a:cubicBezTo>
                  <a:cubicBezTo>
                    <a:pt x="936" y="24"/>
                    <a:pt x="548" y="1"/>
                    <a:pt x="18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2" name="Google Shape;4469;p53">
              <a:extLst>
                <a:ext uri="{FF2B5EF4-FFF2-40B4-BE49-F238E27FC236}">
                  <a16:creationId xmlns:a16="http://schemas.microsoft.com/office/drawing/2014/main" id="{3C55124F-BB26-C756-DC72-1CC6DAC9AF2A}"/>
                </a:ext>
              </a:extLst>
            </p:cNvPr>
            <p:cNvSpPr/>
            <p:nvPr/>
          </p:nvSpPr>
          <p:spPr>
            <a:xfrm>
              <a:off x="1359975" y="3042075"/>
              <a:ext cx="37125" cy="10300"/>
            </a:xfrm>
            <a:custGeom>
              <a:avLst/>
              <a:gdLst/>
              <a:ahLst/>
              <a:cxnLst/>
              <a:rect l="l" t="t" r="r" b="b"/>
              <a:pathLst>
                <a:path w="1485" h="412" extrusionOk="0">
                  <a:moveTo>
                    <a:pt x="206" y="1"/>
                  </a:moveTo>
                  <a:cubicBezTo>
                    <a:pt x="115" y="1"/>
                    <a:pt x="23" y="92"/>
                    <a:pt x="1" y="184"/>
                  </a:cubicBezTo>
                  <a:cubicBezTo>
                    <a:pt x="1" y="298"/>
                    <a:pt x="92" y="366"/>
                    <a:pt x="183" y="389"/>
                  </a:cubicBezTo>
                  <a:cubicBezTo>
                    <a:pt x="571" y="389"/>
                    <a:pt x="936" y="412"/>
                    <a:pt x="1302" y="412"/>
                  </a:cubicBezTo>
                  <a:cubicBezTo>
                    <a:pt x="1393" y="412"/>
                    <a:pt x="1484" y="321"/>
                    <a:pt x="1484" y="206"/>
                  </a:cubicBezTo>
                  <a:cubicBezTo>
                    <a:pt x="1484" y="115"/>
                    <a:pt x="1393" y="24"/>
                    <a:pt x="1302" y="24"/>
                  </a:cubicBezTo>
                  <a:cubicBezTo>
                    <a:pt x="936" y="24"/>
                    <a:pt x="571" y="24"/>
                    <a:pt x="206" y="1"/>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3" name="Google Shape;4470;p53">
              <a:extLst>
                <a:ext uri="{FF2B5EF4-FFF2-40B4-BE49-F238E27FC236}">
                  <a16:creationId xmlns:a16="http://schemas.microsoft.com/office/drawing/2014/main" id="{A30D9F79-E5E3-860C-E5ED-314AC6B1CC4E}"/>
                </a:ext>
              </a:extLst>
            </p:cNvPr>
            <p:cNvSpPr/>
            <p:nvPr/>
          </p:nvSpPr>
          <p:spPr>
            <a:xfrm>
              <a:off x="1260675" y="3739400"/>
              <a:ext cx="37700" cy="12575"/>
            </a:xfrm>
            <a:custGeom>
              <a:avLst/>
              <a:gdLst/>
              <a:ahLst/>
              <a:cxnLst/>
              <a:rect l="l" t="t" r="r" b="b"/>
              <a:pathLst>
                <a:path w="1508" h="503" extrusionOk="0">
                  <a:moveTo>
                    <a:pt x="229" y="0"/>
                  </a:moveTo>
                  <a:cubicBezTo>
                    <a:pt x="115" y="0"/>
                    <a:pt x="24" y="69"/>
                    <a:pt x="24" y="183"/>
                  </a:cubicBezTo>
                  <a:cubicBezTo>
                    <a:pt x="1" y="274"/>
                    <a:pt x="69" y="366"/>
                    <a:pt x="184" y="388"/>
                  </a:cubicBezTo>
                  <a:cubicBezTo>
                    <a:pt x="549" y="434"/>
                    <a:pt x="914" y="480"/>
                    <a:pt x="1302" y="503"/>
                  </a:cubicBezTo>
                  <a:lnTo>
                    <a:pt x="1325" y="503"/>
                  </a:lnTo>
                  <a:cubicBezTo>
                    <a:pt x="1416" y="503"/>
                    <a:pt x="1507" y="434"/>
                    <a:pt x="1507" y="320"/>
                  </a:cubicBezTo>
                  <a:cubicBezTo>
                    <a:pt x="1507" y="229"/>
                    <a:pt x="1439" y="137"/>
                    <a:pt x="1348" y="137"/>
                  </a:cubicBezTo>
                  <a:cubicBezTo>
                    <a:pt x="960" y="92"/>
                    <a:pt x="594" y="46"/>
                    <a:pt x="22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4" name="Google Shape;4471;p53">
              <a:extLst>
                <a:ext uri="{FF2B5EF4-FFF2-40B4-BE49-F238E27FC236}">
                  <a16:creationId xmlns:a16="http://schemas.microsoft.com/office/drawing/2014/main" id="{F9D94582-F853-4975-DF12-5F00D13C7B47}"/>
                </a:ext>
              </a:extLst>
            </p:cNvPr>
            <p:cNvSpPr/>
            <p:nvPr/>
          </p:nvSpPr>
          <p:spPr>
            <a:xfrm>
              <a:off x="1205325" y="3730150"/>
              <a:ext cx="37700" cy="14975"/>
            </a:xfrm>
            <a:custGeom>
              <a:avLst/>
              <a:gdLst/>
              <a:ahLst/>
              <a:cxnLst/>
              <a:rect l="l" t="t" r="r" b="b"/>
              <a:pathLst>
                <a:path w="1508" h="599" extrusionOk="0">
                  <a:moveTo>
                    <a:pt x="208" y="1"/>
                  </a:moveTo>
                  <a:cubicBezTo>
                    <a:pt x="115" y="1"/>
                    <a:pt x="44" y="63"/>
                    <a:pt x="24" y="142"/>
                  </a:cubicBezTo>
                  <a:cubicBezTo>
                    <a:pt x="1" y="256"/>
                    <a:pt x="69" y="348"/>
                    <a:pt x="161" y="370"/>
                  </a:cubicBezTo>
                  <a:cubicBezTo>
                    <a:pt x="526" y="462"/>
                    <a:pt x="914" y="530"/>
                    <a:pt x="1279" y="599"/>
                  </a:cubicBezTo>
                  <a:lnTo>
                    <a:pt x="1302" y="599"/>
                  </a:lnTo>
                  <a:cubicBezTo>
                    <a:pt x="1393" y="599"/>
                    <a:pt x="1485" y="530"/>
                    <a:pt x="1485" y="439"/>
                  </a:cubicBezTo>
                  <a:cubicBezTo>
                    <a:pt x="1507" y="325"/>
                    <a:pt x="1439" y="233"/>
                    <a:pt x="1348" y="211"/>
                  </a:cubicBezTo>
                  <a:cubicBezTo>
                    <a:pt x="982" y="165"/>
                    <a:pt x="594" y="97"/>
                    <a:pt x="252" y="5"/>
                  </a:cubicBezTo>
                  <a:cubicBezTo>
                    <a:pt x="237" y="2"/>
                    <a:pt x="222" y="1"/>
                    <a:pt x="208"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5" name="Google Shape;4472;p53">
              <a:extLst>
                <a:ext uri="{FF2B5EF4-FFF2-40B4-BE49-F238E27FC236}">
                  <a16:creationId xmlns:a16="http://schemas.microsoft.com/office/drawing/2014/main" id="{9E64C791-217E-2373-36C1-EDB4F413A4EE}"/>
                </a:ext>
              </a:extLst>
            </p:cNvPr>
            <p:cNvSpPr/>
            <p:nvPr/>
          </p:nvSpPr>
          <p:spPr>
            <a:xfrm>
              <a:off x="1250975" y="3030675"/>
              <a:ext cx="37125" cy="13725"/>
            </a:xfrm>
            <a:custGeom>
              <a:avLst/>
              <a:gdLst/>
              <a:ahLst/>
              <a:cxnLst/>
              <a:rect l="l" t="t" r="r" b="b"/>
              <a:pathLst>
                <a:path w="1485" h="549" extrusionOk="0">
                  <a:moveTo>
                    <a:pt x="229" y="0"/>
                  </a:moveTo>
                  <a:cubicBezTo>
                    <a:pt x="115" y="0"/>
                    <a:pt x="24" y="69"/>
                    <a:pt x="1" y="160"/>
                  </a:cubicBezTo>
                  <a:cubicBezTo>
                    <a:pt x="1" y="274"/>
                    <a:pt x="69" y="366"/>
                    <a:pt x="161" y="388"/>
                  </a:cubicBezTo>
                  <a:cubicBezTo>
                    <a:pt x="526" y="434"/>
                    <a:pt x="891" y="503"/>
                    <a:pt x="1256" y="548"/>
                  </a:cubicBezTo>
                  <a:lnTo>
                    <a:pt x="1279" y="548"/>
                  </a:lnTo>
                  <a:cubicBezTo>
                    <a:pt x="1370" y="548"/>
                    <a:pt x="1462" y="480"/>
                    <a:pt x="1462" y="388"/>
                  </a:cubicBezTo>
                  <a:cubicBezTo>
                    <a:pt x="1485" y="274"/>
                    <a:pt x="1416" y="183"/>
                    <a:pt x="1302" y="160"/>
                  </a:cubicBezTo>
                  <a:cubicBezTo>
                    <a:pt x="960" y="115"/>
                    <a:pt x="594" y="69"/>
                    <a:pt x="22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6" name="Google Shape;4473;p53">
              <a:extLst>
                <a:ext uri="{FF2B5EF4-FFF2-40B4-BE49-F238E27FC236}">
                  <a16:creationId xmlns:a16="http://schemas.microsoft.com/office/drawing/2014/main" id="{9D5D14BE-3CFE-0501-C71B-C5811F71EBE3}"/>
                </a:ext>
              </a:extLst>
            </p:cNvPr>
            <p:cNvSpPr/>
            <p:nvPr/>
          </p:nvSpPr>
          <p:spPr>
            <a:xfrm>
              <a:off x="1792525" y="3589750"/>
              <a:ext cx="31400" cy="28125"/>
            </a:xfrm>
            <a:custGeom>
              <a:avLst/>
              <a:gdLst/>
              <a:ahLst/>
              <a:cxnLst/>
              <a:rect l="l" t="t" r="r" b="b"/>
              <a:pathLst>
                <a:path w="1256" h="1125" extrusionOk="0">
                  <a:moveTo>
                    <a:pt x="1050" y="1"/>
                  </a:moveTo>
                  <a:cubicBezTo>
                    <a:pt x="999" y="1"/>
                    <a:pt x="947" y="18"/>
                    <a:pt x="913" y="52"/>
                  </a:cubicBezTo>
                  <a:cubicBezTo>
                    <a:pt x="662" y="303"/>
                    <a:pt x="388" y="554"/>
                    <a:pt x="91" y="805"/>
                  </a:cubicBezTo>
                  <a:cubicBezTo>
                    <a:pt x="23" y="874"/>
                    <a:pt x="0" y="988"/>
                    <a:pt x="69" y="1056"/>
                  </a:cubicBezTo>
                  <a:cubicBezTo>
                    <a:pt x="114" y="1102"/>
                    <a:pt x="160" y="1125"/>
                    <a:pt x="228" y="1125"/>
                  </a:cubicBezTo>
                  <a:cubicBezTo>
                    <a:pt x="274" y="1125"/>
                    <a:pt x="297" y="1125"/>
                    <a:pt x="343" y="1079"/>
                  </a:cubicBezTo>
                  <a:cubicBezTo>
                    <a:pt x="639" y="828"/>
                    <a:pt x="913" y="577"/>
                    <a:pt x="1187" y="326"/>
                  </a:cubicBezTo>
                  <a:cubicBezTo>
                    <a:pt x="1256" y="234"/>
                    <a:pt x="1256" y="120"/>
                    <a:pt x="1187" y="52"/>
                  </a:cubicBezTo>
                  <a:cubicBezTo>
                    <a:pt x="1153" y="18"/>
                    <a:pt x="1101" y="1"/>
                    <a:pt x="1050"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7" name="Google Shape;4474;p53">
              <a:extLst>
                <a:ext uri="{FF2B5EF4-FFF2-40B4-BE49-F238E27FC236}">
                  <a16:creationId xmlns:a16="http://schemas.microsoft.com/office/drawing/2014/main" id="{87EEC067-1969-9DA8-4D43-BC5813DA660F}"/>
                </a:ext>
              </a:extLst>
            </p:cNvPr>
            <p:cNvSpPr/>
            <p:nvPr/>
          </p:nvSpPr>
          <p:spPr>
            <a:xfrm>
              <a:off x="1747425" y="3626225"/>
              <a:ext cx="33700" cy="25325"/>
            </a:xfrm>
            <a:custGeom>
              <a:avLst/>
              <a:gdLst/>
              <a:ahLst/>
              <a:cxnLst/>
              <a:rect l="l" t="t" r="r" b="b"/>
              <a:pathLst>
                <a:path w="1348" h="1013" extrusionOk="0">
                  <a:moveTo>
                    <a:pt x="1148" y="1"/>
                  </a:moveTo>
                  <a:cubicBezTo>
                    <a:pt x="1108" y="1"/>
                    <a:pt x="1066" y="12"/>
                    <a:pt x="1028" y="31"/>
                  </a:cubicBezTo>
                  <a:cubicBezTo>
                    <a:pt x="731" y="259"/>
                    <a:pt x="435" y="465"/>
                    <a:pt x="115" y="670"/>
                  </a:cubicBezTo>
                  <a:cubicBezTo>
                    <a:pt x="24" y="738"/>
                    <a:pt x="1" y="853"/>
                    <a:pt x="69" y="944"/>
                  </a:cubicBezTo>
                  <a:cubicBezTo>
                    <a:pt x="115" y="990"/>
                    <a:pt x="161" y="1012"/>
                    <a:pt x="229" y="1012"/>
                  </a:cubicBezTo>
                  <a:cubicBezTo>
                    <a:pt x="252" y="1012"/>
                    <a:pt x="298" y="1012"/>
                    <a:pt x="320" y="990"/>
                  </a:cubicBezTo>
                  <a:cubicBezTo>
                    <a:pt x="640" y="784"/>
                    <a:pt x="960" y="556"/>
                    <a:pt x="1256" y="328"/>
                  </a:cubicBezTo>
                  <a:cubicBezTo>
                    <a:pt x="1348" y="282"/>
                    <a:pt x="1348" y="168"/>
                    <a:pt x="1302" y="77"/>
                  </a:cubicBezTo>
                  <a:cubicBezTo>
                    <a:pt x="1262" y="23"/>
                    <a:pt x="1206" y="1"/>
                    <a:pt x="1148"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8" name="Google Shape;4475;p53">
              <a:extLst>
                <a:ext uri="{FF2B5EF4-FFF2-40B4-BE49-F238E27FC236}">
                  <a16:creationId xmlns:a16="http://schemas.microsoft.com/office/drawing/2014/main" id="{EEFB7BE0-1BAB-1BF6-B841-5332B8DC9E62}"/>
                </a:ext>
              </a:extLst>
            </p:cNvPr>
            <p:cNvSpPr/>
            <p:nvPr/>
          </p:nvSpPr>
          <p:spPr>
            <a:xfrm>
              <a:off x="1373100" y="3743400"/>
              <a:ext cx="37700" cy="10850"/>
            </a:xfrm>
            <a:custGeom>
              <a:avLst/>
              <a:gdLst/>
              <a:ahLst/>
              <a:cxnLst/>
              <a:rect l="l" t="t" r="r" b="b"/>
              <a:pathLst>
                <a:path w="1508" h="434" extrusionOk="0">
                  <a:moveTo>
                    <a:pt x="1302" y="0"/>
                  </a:moveTo>
                  <a:cubicBezTo>
                    <a:pt x="936" y="23"/>
                    <a:pt x="548" y="46"/>
                    <a:pt x="183" y="69"/>
                  </a:cubicBezTo>
                  <a:cubicBezTo>
                    <a:pt x="92" y="69"/>
                    <a:pt x="1" y="137"/>
                    <a:pt x="1" y="251"/>
                  </a:cubicBezTo>
                  <a:cubicBezTo>
                    <a:pt x="1" y="343"/>
                    <a:pt x="92" y="434"/>
                    <a:pt x="206" y="434"/>
                  </a:cubicBezTo>
                  <a:cubicBezTo>
                    <a:pt x="571" y="434"/>
                    <a:pt x="936" y="411"/>
                    <a:pt x="1324" y="388"/>
                  </a:cubicBezTo>
                  <a:cubicBezTo>
                    <a:pt x="1439" y="388"/>
                    <a:pt x="1507" y="297"/>
                    <a:pt x="1507" y="183"/>
                  </a:cubicBezTo>
                  <a:cubicBezTo>
                    <a:pt x="1507" y="92"/>
                    <a:pt x="1416" y="0"/>
                    <a:pt x="130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9" name="Google Shape;4476;p53">
              <a:extLst>
                <a:ext uri="{FF2B5EF4-FFF2-40B4-BE49-F238E27FC236}">
                  <a16:creationId xmlns:a16="http://schemas.microsoft.com/office/drawing/2014/main" id="{B1970869-93C4-61F5-D716-C86FCDB27954}"/>
                </a:ext>
              </a:extLst>
            </p:cNvPr>
            <p:cNvSpPr/>
            <p:nvPr/>
          </p:nvSpPr>
          <p:spPr>
            <a:xfrm>
              <a:off x="1414750" y="3040375"/>
              <a:ext cx="37125" cy="11425"/>
            </a:xfrm>
            <a:custGeom>
              <a:avLst/>
              <a:gdLst/>
              <a:ahLst/>
              <a:cxnLst/>
              <a:rect l="l" t="t" r="r" b="b"/>
              <a:pathLst>
                <a:path w="1485" h="457" extrusionOk="0">
                  <a:moveTo>
                    <a:pt x="1279" y="0"/>
                  </a:moveTo>
                  <a:cubicBezTo>
                    <a:pt x="937" y="46"/>
                    <a:pt x="571" y="69"/>
                    <a:pt x="183" y="69"/>
                  </a:cubicBezTo>
                  <a:cubicBezTo>
                    <a:pt x="92" y="69"/>
                    <a:pt x="1" y="160"/>
                    <a:pt x="24" y="274"/>
                  </a:cubicBezTo>
                  <a:cubicBezTo>
                    <a:pt x="24" y="366"/>
                    <a:pt x="92" y="457"/>
                    <a:pt x="206" y="457"/>
                  </a:cubicBezTo>
                  <a:cubicBezTo>
                    <a:pt x="594" y="434"/>
                    <a:pt x="959" y="411"/>
                    <a:pt x="1302" y="389"/>
                  </a:cubicBezTo>
                  <a:cubicBezTo>
                    <a:pt x="1416" y="366"/>
                    <a:pt x="1484" y="274"/>
                    <a:pt x="1484" y="183"/>
                  </a:cubicBezTo>
                  <a:cubicBezTo>
                    <a:pt x="1462" y="69"/>
                    <a:pt x="1370" y="0"/>
                    <a:pt x="127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0" name="Google Shape;4477;p53">
              <a:extLst>
                <a:ext uri="{FF2B5EF4-FFF2-40B4-BE49-F238E27FC236}">
                  <a16:creationId xmlns:a16="http://schemas.microsoft.com/office/drawing/2014/main" id="{77D89968-6672-5D49-C7ED-A14005DC90C0}"/>
                </a:ext>
              </a:extLst>
            </p:cNvPr>
            <p:cNvSpPr/>
            <p:nvPr/>
          </p:nvSpPr>
          <p:spPr>
            <a:xfrm>
              <a:off x="1647575" y="3682450"/>
              <a:ext cx="36550" cy="19875"/>
            </a:xfrm>
            <a:custGeom>
              <a:avLst/>
              <a:gdLst/>
              <a:ahLst/>
              <a:cxnLst/>
              <a:rect l="l" t="t" r="r" b="b"/>
              <a:pathLst>
                <a:path w="1462" h="795" extrusionOk="0">
                  <a:moveTo>
                    <a:pt x="1264" y="1"/>
                  </a:moveTo>
                  <a:cubicBezTo>
                    <a:pt x="1238" y="1"/>
                    <a:pt x="1212" y="7"/>
                    <a:pt x="1187" y="19"/>
                  </a:cubicBezTo>
                  <a:cubicBezTo>
                    <a:pt x="845" y="156"/>
                    <a:pt x="503" y="315"/>
                    <a:pt x="137" y="452"/>
                  </a:cubicBezTo>
                  <a:cubicBezTo>
                    <a:pt x="46" y="475"/>
                    <a:pt x="1" y="589"/>
                    <a:pt x="46" y="681"/>
                  </a:cubicBezTo>
                  <a:cubicBezTo>
                    <a:pt x="69" y="749"/>
                    <a:pt x="137" y="795"/>
                    <a:pt x="206" y="795"/>
                  </a:cubicBezTo>
                  <a:lnTo>
                    <a:pt x="274" y="795"/>
                  </a:lnTo>
                  <a:cubicBezTo>
                    <a:pt x="640" y="658"/>
                    <a:pt x="982" y="498"/>
                    <a:pt x="1324" y="361"/>
                  </a:cubicBezTo>
                  <a:cubicBezTo>
                    <a:pt x="1416" y="315"/>
                    <a:pt x="1461" y="201"/>
                    <a:pt x="1416" y="110"/>
                  </a:cubicBezTo>
                  <a:cubicBezTo>
                    <a:pt x="1399" y="43"/>
                    <a:pt x="1333" y="1"/>
                    <a:pt x="1264"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1" name="Google Shape;4478;p53">
              <a:extLst>
                <a:ext uri="{FF2B5EF4-FFF2-40B4-BE49-F238E27FC236}">
                  <a16:creationId xmlns:a16="http://schemas.microsoft.com/office/drawing/2014/main" id="{B21777C8-C646-2F2C-9179-A5EB7311E9D3}"/>
                </a:ext>
              </a:extLst>
            </p:cNvPr>
            <p:cNvSpPr/>
            <p:nvPr/>
          </p:nvSpPr>
          <p:spPr>
            <a:xfrm>
              <a:off x="1622475" y="2973050"/>
              <a:ext cx="17700" cy="18275"/>
            </a:xfrm>
            <a:custGeom>
              <a:avLst/>
              <a:gdLst/>
              <a:ahLst/>
              <a:cxnLst/>
              <a:rect l="l" t="t" r="r" b="b"/>
              <a:pathLst>
                <a:path w="708" h="731" extrusionOk="0">
                  <a:moveTo>
                    <a:pt x="639" y="0"/>
                  </a:moveTo>
                  <a:cubicBezTo>
                    <a:pt x="594" y="0"/>
                    <a:pt x="525" y="23"/>
                    <a:pt x="502" y="69"/>
                  </a:cubicBezTo>
                  <a:cubicBezTo>
                    <a:pt x="502" y="69"/>
                    <a:pt x="365" y="206"/>
                    <a:pt x="91" y="411"/>
                  </a:cubicBezTo>
                  <a:cubicBezTo>
                    <a:pt x="0" y="457"/>
                    <a:pt x="0" y="571"/>
                    <a:pt x="46" y="662"/>
                  </a:cubicBezTo>
                  <a:cubicBezTo>
                    <a:pt x="91" y="708"/>
                    <a:pt x="160" y="731"/>
                    <a:pt x="206" y="731"/>
                  </a:cubicBezTo>
                  <a:cubicBezTo>
                    <a:pt x="251" y="731"/>
                    <a:pt x="297" y="731"/>
                    <a:pt x="320" y="708"/>
                  </a:cubicBezTo>
                  <a:cubicBezTo>
                    <a:pt x="525" y="548"/>
                    <a:pt x="662" y="434"/>
                    <a:pt x="708" y="365"/>
                  </a:cubicBezTo>
                  <a:cubicBezTo>
                    <a:pt x="662" y="251"/>
                    <a:pt x="639" y="183"/>
                    <a:pt x="639" y="183"/>
                  </a:cubicBezTo>
                  <a:cubicBezTo>
                    <a:pt x="639" y="183"/>
                    <a:pt x="639" y="114"/>
                    <a:pt x="63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2" name="Google Shape;4479;p53">
              <a:extLst>
                <a:ext uri="{FF2B5EF4-FFF2-40B4-BE49-F238E27FC236}">
                  <a16:creationId xmlns:a16="http://schemas.microsoft.com/office/drawing/2014/main" id="{490F4AF3-9277-20D1-5E21-A5207C0E5A9B}"/>
                </a:ext>
              </a:extLst>
            </p:cNvPr>
            <p:cNvSpPr/>
            <p:nvPr/>
          </p:nvSpPr>
          <p:spPr>
            <a:xfrm>
              <a:off x="1832450" y="3547250"/>
              <a:ext cx="28575" cy="31250"/>
            </a:xfrm>
            <a:custGeom>
              <a:avLst/>
              <a:gdLst/>
              <a:ahLst/>
              <a:cxnLst/>
              <a:rect l="l" t="t" r="r" b="b"/>
              <a:pathLst>
                <a:path w="1143" h="1250" extrusionOk="0">
                  <a:moveTo>
                    <a:pt x="931" y="0"/>
                  </a:moveTo>
                  <a:cubicBezTo>
                    <a:pt x="877" y="0"/>
                    <a:pt x="818" y="30"/>
                    <a:pt x="777" y="86"/>
                  </a:cubicBezTo>
                  <a:cubicBezTo>
                    <a:pt x="572" y="360"/>
                    <a:pt x="320" y="656"/>
                    <a:pt x="69" y="953"/>
                  </a:cubicBezTo>
                  <a:cubicBezTo>
                    <a:pt x="1" y="1021"/>
                    <a:pt x="24" y="1136"/>
                    <a:pt x="92" y="1204"/>
                  </a:cubicBezTo>
                  <a:cubicBezTo>
                    <a:pt x="138" y="1227"/>
                    <a:pt x="184" y="1250"/>
                    <a:pt x="229" y="1250"/>
                  </a:cubicBezTo>
                  <a:cubicBezTo>
                    <a:pt x="275" y="1250"/>
                    <a:pt x="320" y="1227"/>
                    <a:pt x="366" y="1181"/>
                  </a:cubicBezTo>
                  <a:cubicBezTo>
                    <a:pt x="617" y="907"/>
                    <a:pt x="845" y="588"/>
                    <a:pt x="1074" y="291"/>
                  </a:cubicBezTo>
                  <a:cubicBezTo>
                    <a:pt x="1142" y="223"/>
                    <a:pt x="1119" y="108"/>
                    <a:pt x="1028" y="40"/>
                  </a:cubicBezTo>
                  <a:cubicBezTo>
                    <a:pt x="1001" y="13"/>
                    <a:pt x="967" y="0"/>
                    <a:pt x="931"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3" name="Google Shape;4480;p53">
              <a:extLst>
                <a:ext uri="{FF2B5EF4-FFF2-40B4-BE49-F238E27FC236}">
                  <a16:creationId xmlns:a16="http://schemas.microsoft.com/office/drawing/2014/main" id="{E894543D-015C-DD83-084B-09EC6CA054D5}"/>
                </a:ext>
              </a:extLst>
            </p:cNvPr>
            <p:cNvSpPr/>
            <p:nvPr/>
          </p:nvSpPr>
          <p:spPr>
            <a:xfrm>
              <a:off x="1866125" y="3498950"/>
              <a:ext cx="23425" cy="34475"/>
            </a:xfrm>
            <a:custGeom>
              <a:avLst/>
              <a:gdLst/>
              <a:ahLst/>
              <a:cxnLst/>
              <a:rect l="l" t="t" r="r" b="b"/>
              <a:pathLst>
                <a:path w="937" h="1379" extrusionOk="0">
                  <a:moveTo>
                    <a:pt x="733" y="1"/>
                  </a:moveTo>
                  <a:cubicBezTo>
                    <a:pt x="659" y="1"/>
                    <a:pt x="589" y="31"/>
                    <a:pt x="571" y="100"/>
                  </a:cubicBezTo>
                  <a:cubicBezTo>
                    <a:pt x="411" y="420"/>
                    <a:pt x="252" y="762"/>
                    <a:pt x="46" y="1082"/>
                  </a:cubicBezTo>
                  <a:cubicBezTo>
                    <a:pt x="1" y="1173"/>
                    <a:pt x="23" y="1287"/>
                    <a:pt x="115" y="1333"/>
                  </a:cubicBezTo>
                  <a:cubicBezTo>
                    <a:pt x="138" y="1356"/>
                    <a:pt x="183" y="1379"/>
                    <a:pt x="206" y="1379"/>
                  </a:cubicBezTo>
                  <a:cubicBezTo>
                    <a:pt x="275" y="1379"/>
                    <a:pt x="320" y="1333"/>
                    <a:pt x="366" y="1287"/>
                  </a:cubicBezTo>
                  <a:cubicBezTo>
                    <a:pt x="571" y="945"/>
                    <a:pt x="754" y="602"/>
                    <a:pt x="914" y="260"/>
                  </a:cubicBezTo>
                  <a:cubicBezTo>
                    <a:pt x="936" y="169"/>
                    <a:pt x="914" y="55"/>
                    <a:pt x="799" y="9"/>
                  </a:cubicBezTo>
                  <a:cubicBezTo>
                    <a:pt x="778" y="4"/>
                    <a:pt x="755" y="1"/>
                    <a:pt x="73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4" name="Google Shape;4481;p53">
              <a:extLst>
                <a:ext uri="{FF2B5EF4-FFF2-40B4-BE49-F238E27FC236}">
                  <a16:creationId xmlns:a16="http://schemas.microsoft.com/office/drawing/2014/main" id="{889B1432-1800-BD22-781F-532CF0BA9487}"/>
                </a:ext>
              </a:extLst>
            </p:cNvPr>
            <p:cNvSpPr/>
            <p:nvPr/>
          </p:nvSpPr>
          <p:spPr>
            <a:xfrm>
              <a:off x="1698925" y="3657225"/>
              <a:ext cx="35400" cy="22275"/>
            </a:xfrm>
            <a:custGeom>
              <a:avLst/>
              <a:gdLst/>
              <a:ahLst/>
              <a:cxnLst/>
              <a:rect l="l" t="t" r="r" b="b"/>
              <a:pathLst>
                <a:path w="1416" h="891" extrusionOk="0">
                  <a:moveTo>
                    <a:pt x="1215" y="1"/>
                  </a:moveTo>
                  <a:cubicBezTo>
                    <a:pt x="1183" y="1"/>
                    <a:pt x="1150" y="8"/>
                    <a:pt x="1119" y="23"/>
                  </a:cubicBezTo>
                  <a:cubicBezTo>
                    <a:pt x="800" y="206"/>
                    <a:pt x="457" y="389"/>
                    <a:pt x="138" y="548"/>
                  </a:cubicBezTo>
                  <a:cubicBezTo>
                    <a:pt x="46" y="594"/>
                    <a:pt x="1" y="708"/>
                    <a:pt x="46" y="799"/>
                  </a:cubicBezTo>
                  <a:cubicBezTo>
                    <a:pt x="92" y="868"/>
                    <a:pt x="138" y="891"/>
                    <a:pt x="206" y="891"/>
                  </a:cubicBezTo>
                  <a:lnTo>
                    <a:pt x="298" y="891"/>
                  </a:lnTo>
                  <a:cubicBezTo>
                    <a:pt x="640" y="708"/>
                    <a:pt x="982" y="526"/>
                    <a:pt x="1302" y="343"/>
                  </a:cubicBezTo>
                  <a:cubicBezTo>
                    <a:pt x="1393" y="297"/>
                    <a:pt x="1416" y="183"/>
                    <a:pt x="1370" y="92"/>
                  </a:cubicBezTo>
                  <a:cubicBezTo>
                    <a:pt x="1340" y="31"/>
                    <a:pt x="1279" y="1"/>
                    <a:pt x="121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5" name="Google Shape;4482;p53">
              <a:extLst>
                <a:ext uri="{FF2B5EF4-FFF2-40B4-BE49-F238E27FC236}">
                  <a16:creationId xmlns:a16="http://schemas.microsoft.com/office/drawing/2014/main" id="{92D4AE3F-97D0-E202-69CF-76809E7A879D}"/>
                </a:ext>
              </a:extLst>
            </p:cNvPr>
            <p:cNvSpPr/>
            <p:nvPr/>
          </p:nvSpPr>
          <p:spPr>
            <a:xfrm>
              <a:off x="1540300" y="3718725"/>
              <a:ext cx="37675" cy="15575"/>
            </a:xfrm>
            <a:custGeom>
              <a:avLst/>
              <a:gdLst/>
              <a:ahLst/>
              <a:cxnLst/>
              <a:rect l="l" t="t" r="r" b="b"/>
              <a:pathLst>
                <a:path w="1507" h="623" extrusionOk="0">
                  <a:moveTo>
                    <a:pt x="1303" y="0"/>
                  </a:moveTo>
                  <a:cubicBezTo>
                    <a:pt x="1287" y="0"/>
                    <a:pt x="1271" y="2"/>
                    <a:pt x="1256" y="6"/>
                  </a:cubicBezTo>
                  <a:cubicBezTo>
                    <a:pt x="891" y="97"/>
                    <a:pt x="525" y="166"/>
                    <a:pt x="160" y="257"/>
                  </a:cubicBezTo>
                  <a:cubicBezTo>
                    <a:pt x="69" y="280"/>
                    <a:pt x="0" y="371"/>
                    <a:pt x="23" y="485"/>
                  </a:cubicBezTo>
                  <a:cubicBezTo>
                    <a:pt x="23" y="576"/>
                    <a:pt x="114" y="622"/>
                    <a:pt x="206" y="622"/>
                  </a:cubicBezTo>
                  <a:lnTo>
                    <a:pt x="229" y="622"/>
                  </a:lnTo>
                  <a:cubicBezTo>
                    <a:pt x="617" y="531"/>
                    <a:pt x="982" y="462"/>
                    <a:pt x="1347" y="371"/>
                  </a:cubicBezTo>
                  <a:cubicBezTo>
                    <a:pt x="1438" y="348"/>
                    <a:pt x="1507" y="234"/>
                    <a:pt x="1484" y="143"/>
                  </a:cubicBezTo>
                  <a:cubicBezTo>
                    <a:pt x="1465" y="48"/>
                    <a:pt x="1383" y="0"/>
                    <a:pt x="1303"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6" name="Google Shape;4483;p53">
              <a:extLst>
                <a:ext uri="{FF2B5EF4-FFF2-40B4-BE49-F238E27FC236}">
                  <a16:creationId xmlns:a16="http://schemas.microsoft.com/office/drawing/2014/main" id="{9549DF55-426B-9E7F-4B4E-C6BC162B0DA2}"/>
                </a:ext>
              </a:extLst>
            </p:cNvPr>
            <p:cNvSpPr/>
            <p:nvPr/>
          </p:nvSpPr>
          <p:spPr>
            <a:xfrm>
              <a:off x="1594500" y="3702725"/>
              <a:ext cx="37125" cy="17875"/>
            </a:xfrm>
            <a:custGeom>
              <a:avLst/>
              <a:gdLst/>
              <a:ahLst/>
              <a:cxnLst/>
              <a:rect l="l" t="t" r="r" b="b"/>
              <a:pathLst>
                <a:path w="1485" h="715" extrusionOk="0">
                  <a:moveTo>
                    <a:pt x="1282" y="1"/>
                  </a:moveTo>
                  <a:cubicBezTo>
                    <a:pt x="1265" y="1"/>
                    <a:pt x="1249" y="3"/>
                    <a:pt x="1233" y="7"/>
                  </a:cubicBezTo>
                  <a:cubicBezTo>
                    <a:pt x="868" y="121"/>
                    <a:pt x="526" y="235"/>
                    <a:pt x="161" y="349"/>
                  </a:cubicBezTo>
                  <a:cubicBezTo>
                    <a:pt x="69" y="372"/>
                    <a:pt x="1" y="486"/>
                    <a:pt x="24" y="577"/>
                  </a:cubicBezTo>
                  <a:cubicBezTo>
                    <a:pt x="46" y="669"/>
                    <a:pt x="138" y="714"/>
                    <a:pt x="206" y="714"/>
                  </a:cubicBezTo>
                  <a:lnTo>
                    <a:pt x="275" y="714"/>
                  </a:lnTo>
                  <a:cubicBezTo>
                    <a:pt x="640" y="600"/>
                    <a:pt x="982" y="486"/>
                    <a:pt x="1347" y="372"/>
                  </a:cubicBezTo>
                  <a:cubicBezTo>
                    <a:pt x="1439" y="326"/>
                    <a:pt x="1484" y="235"/>
                    <a:pt x="1462" y="121"/>
                  </a:cubicBezTo>
                  <a:cubicBezTo>
                    <a:pt x="1443" y="45"/>
                    <a:pt x="1361" y="1"/>
                    <a:pt x="1282"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7" name="Google Shape;4484;p53">
              <a:extLst>
                <a:ext uri="{FF2B5EF4-FFF2-40B4-BE49-F238E27FC236}">
                  <a16:creationId xmlns:a16="http://schemas.microsoft.com/office/drawing/2014/main" id="{5E2B22D9-6200-BE37-896B-7AB17E7C1790}"/>
                </a:ext>
              </a:extLst>
            </p:cNvPr>
            <p:cNvSpPr/>
            <p:nvPr/>
          </p:nvSpPr>
          <p:spPr>
            <a:xfrm>
              <a:off x="1574525" y="2997000"/>
              <a:ext cx="35425" cy="21725"/>
            </a:xfrm>
            <a:custGeom>
              <a:avLst/>
              <a:gdLst/>
              <a:ahLst/>
              <a:cxnLst/>
              <a:rect l="l" t="t" r="r" b="b"/>
              <a:pathLst>
                <a:path w="1417" h="869" extrusionOk="0">
                  <a:moveTo>
                    <a:pt x="1215" y="1"/>
                  </a:moveTo>
                  <a:cubicBezTo>
                    <a:pt x="1183" y="1"/>
                    <a:pt x="1150" y="8"/>
                    <a:pt x="1119" y="24"/>
                  </a:cubicBezTo>
                  <a:cubicBezTo>
                    <a:pt x="823" y="183"/>
                    <a:pt x="480" y="366"/>
                    <a:pt x="138" y="503"/>
                  </a:cubicBezTo>
                  <a:cubicBezTo>
                    <a:pt x="47" y="549"/>
                    <a:pt x="1" y="663"/>
                    <a:pt x="47" y="754"/>
                  </a:cubicBezTo>
                  <a:cubicBezTo>
                    <a:pt x="69" y="822"/>
                    <a:pt x="161" y="868"/>
                    <a:pt x="229" y="868"/>
                  </a:cubicBezTo>
                  <a:cubicBezTo>
                    <a:pt x="252" y="868"/>
                    <a:pt x="275" y="868"/>
                    <a:pt x="298" y="845"/>
                  </a:cubicBezTo>
                  <a:cubicBezTo>
                    <a:pt x="640" y="686"/>
                    <a:pt x="982" y="526"/>
                    <a:pt x="1302" y="343"/>
                  </a:cubicBezTo>
                  <a:cubicBezTo>
                    <a:pt x="1393" y="298"/>
                    <a:pt x="1416" y="183"/>
                    <a:pt x="1370" y="92"/>
                  </a:cubicBezTo>
                  <a:cubicBezTo>
                    <a:pt x="1340" y="31"/>
                    <a:pt x="1279" y="1"/>
                    <a:pt x="1215" y="1"/>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8" name="Google Shape;4485;p53">
              <a:extLst>
                <a:ext uri="{FF2B5EF4-FFF2-40B4-BE49-F238E27FC236}">
                  <a16:creationId xmlns:a16="http://schemas.microsoft.com/office/drawing/2014/main" id="{55985523-590A-F355-86C4-960B23AC77A7}"/>
                </a:ext>
              </a:extLst>
            </p:cNvPr>
            <p:cNvSpPr/>
            <p:nvPr/>
          </p:nvSpPr>
          <p:spPr>
            <a:xfrm>
              <a:off x="1484950" y="3730275"/>
              <a:ext cx="37675" cy="14275"/>
            </a:xfrm>
            <a:custGeom>
              <a:avLst/>
              <a:gdLst/>
              <a:ahLst/>
              <a:cxnLst/>
              <a:rect l="l" t="t" r="r" b="b"/>
              <a:pathLst>
                <a:path w="1507" h="571" extrusionOk="0">
                  <a:moveTo>
                    <a:pt x="1279" y="0"/>
                  </a:moveTo>
                  <a:cubicBezTo>
                    <a:pt x="913" y="69"/>
                    <a:pt x="548" y="137"/>
                    <a:pt x="183" y="183"/>
                  </a:cubicBezTo>
                  <a:cubicBezTo>
                    <a:pt x="69" y="206"/>
                    <a:pt x="0" y="297"/>
                    <a:pt x="23" y="411"/>
                  </a:cubicBezTo>
                  <a:cubicBezTo>
                    <a:pt x="23" y="502"/>
                    <a:pt x="114" y="571"/>
                    <a:pt x="206" y="571"/>
                  </a:cubicBezTo>
                  <a:lnTo>
                    <a:pt x="229" y="571"/>
                  </a:lnTo>
                  <a:cubicBezTo>
                    <a:pt x="617" y="502"/>
                    <a:pt x="982" y="434"/>
                    <a:pt x="1347" y="388"/>
                  </a:cubicBezTo>
                  <a:cubicBezTo>
                    <a:pt x="1438" y="365"/>
                    <a:pt x="1507" y="251"/>
                    <a:pt x="1484" y="160"/>
                  </a:cubicBezTo>
                  <a:cubicBezTo>
                    <a:pt x="1484" y="69"/>
                    <a:pt x="1370" y="0"/>
                    <a:pt x="127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9" name="Google Shape;4486;p53">
              <a:extLst>
                <a:ext uri="{FF2B5EF4-FFF2-40B4-BE49-F238E27FC236}">
                  <a16:creationId xmlns:a16="http://schemas.microsoft.com/office/drawing/2014/main" id="{32A84016-DFCE-ED1E-71C0-970262E09535}"/>
                </a:ext>
              </a:extLst>
            </p:cNvPr>
            <p:cNvSpPr/>
            <p:nvPr/>
          </p:nvSpPr>
          <p:spPr>
            <a:xfrm>
              <a:off x="1469550" y="3032850"/>
              <a:ext cx="37100" cy="13825"/>
            </a:xfrm>
            <a:custGeom>
              <a:avLst/>
              <a:gdLst/>
              <a:ahLst/>
              <a:cxnLst/>
              <a:rect l="l" t="t" r="r" b="b"/>
              <a:pathLst>
                <a:path w="1484" h="553" extrusionOk="0">
                  <a:moveTo>
                    <a:pt x="1276" y="0"/>
                  </a:moveTo>
                  <a:cubicBezTo>
                    <a:pt x="1262" y="0"/>
                    <a:pt x="1247" y="2"/>
                    <a:pt x="1233" y="5"/>
                  </a:cubicBezTo>
                  <a:cubicBezTo>
                    <a:pt x="890" y="73"/>
                    <a:pt x="525" y="142"/>
                    <a:pt x="160" y="187"/>
                  </a:cubicBezTo>
                  <a:cubicBezTo>
                    <a:pt x="68" y="210"/>
                    <a:pt x="0" y="301"/>
                    <a:pt x="0" y="393"/>
                  </a:cubicBezTo>
                  <a:cubicBezTo>
                    <a:pt x="23" y="484"/>
                    <a:pt x="91" y="553"/>
                    <a:pt x="183" y="553"/>
                  </a:cubicBezTo>
                  <a:lnTo>
                    <a:pt x="228" y="553"/>
                  </a:lnTo>
                  <a:cubicBezTo>
                    <a:pt x="593" y="507"/>
                    <a:pt x="959" y="438"/>
                    <a:pt x="1301" y="370"/>
                  </a:cubicBezTo>
                  <a:cubicBezTo>
                    <a:pt x="1415" y="370"/>
                    <a:pt x="1484" y="256"/>
                    <a:pt x="1461" y="165"/>
                  </a:cubicBezTo>
                  <a:cubicBezTo>
                    <a:pt x="1441" y="65"/>
                    <a:pt x="1369" y="0"/>
                    <a:pt x="1276"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0" name="Google Shape;4487;p53">
              <a:extLst>
                <a:ext uri="{FF2B5EF4-FFF2-40B4-BE49-F238E27FC236}">
                  <a16:creationId xmlns:a16="http://schemas.microsoft.com/office/drawing/2014/main" id="{122FF4F4-2103-EE4C-01A0-9CFF2B149C30}"/>
                </a:ext>
              </a:extLst>
            </p:cNvPr>
            <p:cNvSpPr/>
            <p:nvPr/>
          </p:nvSpPr>
          <p:spPr>
            <a:xfrm>
              <a:off x="1429025" y="3738725"/>
              <a:ext cx="38250" cy="12100"/>
            </a:xfrm>
            <a:custGeom>
              <a:avLst/>
              <a:gdLst/>
              <a:ahLst/>
              <a:cxnLst/>
              <a:rect l="l" t="t" r="r" b="b"/>
              <a:pathLst>
                <a:path w="1530" h="484" extrusionOk="0">
                  <a:moveTo>
                    <a:pt x="1338" y="0"/>
                  </a:moveTo>
                  <a:cubicBezTo>
                    <a:pt x="1325" y="0"/>
                    <a:pt x="1313" y="2"/>
                    <a:pt x="1301" y="5"/>
                  </a:cubicBezTo>
                  <a:cubicBezTo>
                    <a:pt x="1050" y="27"/>
                    <a:pt x="799" y="50"/>
                    <a:pt x="525" y="73"/>
                  </a:cubicBezTo>
                  <a:lnTo>
                    <a:pt x="183" y="119"/>
                  </a:lnTo>
                  <a:cubicBezTo>
                    <a:pt x="92" y="119"/>
                    <a:pt x="0" y="210"/>
                    <a:pt x="23" y="324"/>
                  </a:cubicBezTo>
                  <a:cubicBezTo>
                    <a:pt x="23" y="415"/>
                    <a:pt x="115" y="484"/>
                    <a:pt x="206" y="484"/>
                  </a:cubicBezTo>
                  <a:lnTo>
                    <a:pt x="229" y="484"/>
                  </a:lnTo>
                  <a:lnTo>
                    <a:pt x="571" y="461"/>
                  </a:lnTo>
                  <a:cubicBezTo>
                    <a:pt x="822" y="438"/>
                    <a:pt x="1096" y="393"/>
                    <a:pt x="1347" y="370"/>
                  </a:cubicBezTo>
                  <a:cubicBezTo>
                    <a:pt x="1438" y="370"/>
                    <a:pt x="1530" y="256"/>
                    <a:pt x="1507" y="164"/>
                  </a:cubicBezTo>
                  <a:cubicBezTo>
                    <a:pt x="1507" y="65"/>
                    <a:pt x="1420" y="0"/>
                    <a:pt x="1338"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1" name="Google Shape;4488;p53">
              <a:extLst>
                <a:ext uri="{FF2B5EF4-FFF2-40B4-BE49-F238E27FC236}">
                  <a16:creationId xmlns:a16="http://schemas.microsoft.com/office/drawing/2014/main" id="{A9E13A2C-ADF4-5916-DCDD-9D7197456643}"/>
                </a:ext>
              </a:extLst>
            </p:cNvPr>
            <p:cNvSpPr/>
            <p:nvPr/>
          </p:nvSpPr>
          <p:spPr>
            <a:xfrm>
              <a:off x="1523175" y="3019125"/>
              <a:ext cx="36550" cy="17275"/>
            </a:xfrm>
            <a:custGeom>
              <a:avLst/>
              <a:gdLst/>
              <a:ahLst/>
              <a:cxnLst/>
              <a:rect l="l" t="t" r="r" b="b"/>
              <a:pathLst>
                <a:path w="1462" h="691" extrusionOk="0">
                  <a:moveTo>
                    <a:pt x="1236" y="0"/>
                  </a:moveTo>
                  <a:cubicBezTo>
                    <a:pt x="1220" y="0"/>
                    <a:pt x="1203" y="2"/>
                    <a:pt x="1188" y="6"/>
                  </a:cubicBezTo>
                  <a:cubicBezTo>
                    <a:pt x="868" y="120"/>
                    <a:pt x="503" y="234"/>
                    <a:pt x="160" y="326"/>
                  </a:cubicBezTo>
                  <a:cubicBezTo>
                    <a:pt x="46" y="348"/>
                    <a:pt x="1" y="440"/>
                    <a:pt x="23" y="554"/>
                  </a:cubicBezTo>
                  <a:cubicBezTo>
                    <a:pt x="46" y="622"/>
                    <a:pt x="115" y="691"/>
                    <a:pt x="206" y="691"/>
                  </a:cubicBezTo>
                  <a:lnTo>
                    <a:pt x="252" y="691"/>
                  </a:lnTo>
                  <a:cubicBezTo>
                    <a:pt x="617" y="577"/>
                    <a:pt x="982" y="485"/>
                    <a:pt x="1302" y="371"/>
                  </a:cubicBezTo>
                  <a:cubicBezTo>
                    <a:pt x="1416" y="326"/>
                    <a:pt x="1461" y="234"/>
                    <a:pt x="1439" y="120"/>
                  </a:cubicBezTo>
                  <a:cubicBezTo>
                    <a:pt x="1401" y="44"/>
                    <a:pt x="1316" y="0"/>
                    <a:pt x="1236"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2" name="Google Shape;4489;p53">
              <a:extLst>
                <a:ext uri="{FF2B5EF4-FFF2-40B4-BE49-F238E27FC236}">
                  <a16:creationId xmlns:a16="http://schemas.microsoft.com/office/drawing/2014/main" id="{722D0EC4-F2C7-19E6-B884-FC52C91C3AEE}"/>
                </a:ext>
              </a:extLst>
            </p:cNvPr>
            <p:cNvSpPr/>
            <p:nvPr/>
          </p:nvSpPr>
          <p:spPr>
            <a:xfrm>
              <a:off x="1554550" y="2741375"/>
              <a:ext cx="79350" cy="104575"/>
            </a:xfrm>
            <a:custGeom>
              <a:avLst/>
              <a:gdLst/>
              <a:ahLst/>
              <a:cxnLst/>
              <a:rect l="l" t="t" r="r" b="b"/>
              <a:pathLst>
                <a:path w="3174" h="4183" extrusionOk="0">
                  <a:moveTo>
                    <a:pt x="184" y="0"/>
                  </a:moveTo>
                  <a:cubicBezTo>
                    <a:pt x="138" y="0"/>
                    <a:pt x="1" y="1119"/>
                    <a:pt x="229" y="2237"/>
                  </a:cubicBezTo>
                  <a:cubicBezTo>
                    <a:pt x="321" y="2785"/>
                    <a:pt x="526" y="3333"/>
                    <a:pt x="846" y="3698"/>
                  </a:cubicBezTo>
                  <a:cubicBezTo>
                    <a:pt x="1005" y="3858"/>
                    <a:pt x="1165" y="3972"/>
                    <a:pt x="1302" y="4040"/>
                  </a:cubicBezTo>
                  <a:cubicBezTo>
                    <a:pt x="1416" y="4086"/>
                    <a:pt x="1485" y="4109"/>
                    <a:pt x="1485" y="4109"/>
                  </a:cubicBezTo>
                  <a:cubicBezTo>
                    <a:pt x="1485" y="4109"/>
                    <a:pt x="1507" y="4109"/>
                    <a:pt x="1530" y="4131"/>
                  </a:cubicBezTo>
                  <a:cubicBezTo>
                    <a:pt x="1576" y="4131"/>
                    <a:pt x="1622" y="4154"/>
                    <a:pt x="1690" y="4154"/>
                  </a:cubicBezTo>
                  <a:cubicBezTo>
                    <a:pt x="1759" y="4166"/>
                    <a:pt x="1844" y="4183"/>
                    <a:pt x="1944" y="4183"/>
                  </a:cubicBezTo>
                  <a:cubicBezTo>
                    <a:pt x="2044" y="4183"/>
                    <a:pt x="2158" y="4166"/>
                    <a:pt x="2284" y="4109"/>
                  </a:cubicBezTo>
                  <a:cubicBezTo>
                    <a:pt x="2512" y="4017"/>
                    <a:pt x="2717" y="3789"/>
                    <a:pt x="2831" y="3538"/>
                  </a:cubicBezTo>
                  <a:cubicBezTo>
                    <a:pt x="2968" y="3264"/>
                    <a:pt x="3037" y="2990"/>
                    <a:pt x="3082" y="2716"/>
                  </a:cubicBezTo>
                  <a:cubicBezTo>
                    <a:pt x="3174" y="2146"/>
                    <a:pt x="3174" y="1575"/>
                    <a:pt x="3151" y="1164"/>
                  </a:cubicBezTo>
                  <a:cubicBezTo>
                    <a:pt x="3151" y="753"/>
                    <a:pt x="3105" y="479"/>
                    <a:pt x="3082" y="479"/>
                  </a:cubicBezTo>
                  <a:cubicBezTo>
                    <a:pt x="3082" y="479"/>
                    <a:pt x="3081" y="479"/>
                    <a:pt x="3080" y="479"/>
                  </a:cubicBezTo>
                  <a:cubicBezTo>
                    <a:pt x="3015" y="479"/>
                    <a:pt x="3057" y="1608"/>
                    <a:pt x="2831" y="2671"/>
                  </a:cubicBezTo>
                  <a:cubicBezTo>
                    <a:pt x="2717" y="3196"/>
                    <a:pt x="2489" y="3698"/>
                    <a:pt x="2147" y="3812"/>
                  </a:cubicBezTo>
                  <a:cubicBezTo>
                    <a:pt x="2066" y="3839"/>
                    <a:pt x="1978" y="3850"/>
                    <a:pt x="1901" y="3850"/>
                  </a:cubicBezTo>
                  <a:cubicBezTo>
                    <a:pt x="1846" y="3850"/>
                    <a:pt x="1796" y="3844"/>
                    <a:pt x="1759" y="3835"/>
                  </a:cubicBezTo>
                  <a:cubicBezTo>
                    <a:pt x="1644" y="3812"/>
                    <a:pt x="1599" y="3766"/>
                    <a:pt x="1599" y="3766"/>
                  </a:cubicBezTo>
                  <a:cubicBezTo>
                    <a:pt x="1599" y="3766"/>
                    <a:pt x="1530" y="3766"/>
                    <a:pt x="1439" y="3721"/>
                  </a:cubicBezTo>
                  <a:cubicBezTo>
                    <a:pt x="1325" y="3675"/>
                    <a:pt x="1211" y="3606"/>
                    <a:pt x="1074" y="3470"/>
                  </a:cubicBezTo>
                  <a:cubicBezTo>
                    <a:pt x="823" y="3196"/>
                    <a:pt x="594" y="2716"/>
                    <a:pt x="457" y="2168"/>
                  </a:cubicBezTo>
                  <a:cubicBezTo>
                    <a:pt x="321" y="1643"/>
                    <a:pt x="252" y="1096"/>
                    <a:pt x="229" y="685"/>
                  </a:cubicBezTo>
                  <a:cubicBezTo>
                    <a:pt x="206" y="274"/>
                    <a:pt x="206" y="0"/>
                    <a:pt x="184"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3" name="Google Shape;4490;p53">
              <a:extLst>
                <a:ext uri="{FF2B5EF4-FFF2-40B4-BE49-F238E27FC236}">
                  <a16:creationId xmlns:a16="http://schemas.microsoft.com/office/drawing/2014/main" id="{4702A474-26CD-C203-4593-4B7329B0FABE}"/>
                </a:ext>
              </a:extLst>
            </p:cNvPr>
            <p:cNvSpPr/>
            <p:nvPr/>
          </p:nvSpPr>
          <p:spPr>
            <a:xfrm>
              <a:off x="1310900" y="2736200"/>
              <a:ext cx="90750" cy="144525"/>
            </a:xfrm>
            <a:custGeom>
              <a:avLst/>
              <a:gdLst/>
              <a:ahLst/>
              <a:cxnLst/>
              <a:rect l="l" t="t" r="r" b="b"/>
              <a:pathLst>
                <a:path w="3630" h="5781" extrusionOk="0">
                  <a:moveTo>
                    <a:pt x="2469" y="0"/>
                  </a:moveTo>
                  <a:cubicBezTo>
                    <a:pt x="2468" y="0"/>
                    <a:pt x="2467" y="1"/>
                    <a:pt x="2466" y="2"/>
                  </a:cubicBezTo>
                  <a:cubicBezTo>
                    <a:pt x="2443" y="2"/>
                    <a:pt x="2489" y="276"/>
                    <a:pt x="2625" y="709"/>
                  </a:cubicBezTo>
                  <a:cubicBezTo>
                    <a:pt x="2740" y="1120"/>
                    <a:pt x="2922" y="1691"/>
                    <a:pt x="3059" y="2239"/>
                  </a:cubicBezTo>
                  <a:cubicBezTo>
                    <a:pt x="3196" y="2809"/>
                    <a:pt x="3287" y="3357"/>
                    <a:pt x="3287" y="3791"/>
                  </a:cubicBezTo>
                  <a:cubicBezTo>
                    <a:pt x="3287" y="3996"/>
                    <a:pt x="3287" y="4156"/>
                    <a:pt x="3265" y="4293"/>
                  </a:cubicBezTo>
                  <a:cubicBezTo>
                    <a:pt x="3242" y="4407"/>
                    <a:pt x="3242" y="4475"/>
                    <a:pt x="3242" y="4475"/>
                  </a:cubicBezTo>
                  <a:cubicBezTo>
                    <a:pt x="3242" y="4475"/>
                    <a:pt x="3219" y="4544"/>
                    <a:pt x="3196" y="4658"/>
                  </a:cubicBezTo>
                  <a:cubicBezTo>
                    <a:pt x="3150" y="4749"/>
                    <a:pt x="3128" y="4932"/>
                    <a:pt x="3014" y="5092"/>
                  </a:cubicBezTo>
                  <a:cubicBezTo>
                    <a:pt x="2900" y="5335"/>
                    <a:pt x="2590" y="5498"/>
                    <a:pt x="2232" y="5498"/>
                  </a:cubicBezTo>
                  <a:cubicBezTo>
                    <a:pt x="2087" y="5498"/>
                    <a:pt x="1933" y="5471"/>
                    <a:pt x="1781" y="5411"/>
                  </a:cubicBezTo>
                  <a:cubicBezTo>
                    <a:pt x="1233" y="5229"/>
                    <a:pt x="799" y="4841"/>
                    <a:pt x="503" y="4544"/>
                  </a:cubicBezTo>
                  <a:cubicBezTo>
                    <a:pt x="219" y="4238"/>
                    <a:pt x="60" y="3995"/>
                    <a:pt x="27" y="3995"/>
                  </a:cubicBezTo>
                  <a:cubicBezTo>
                    <a:pt x="26" y="3995"/>
                    <a:pt x="24" y="3995"/>
                    <a:pt x="23" y="3996"/>
                  </a:cubicBezTo>
                  <a:cubicBezTo>
                    <a:pt x="1" y="3996"/>
                    <a:pt x="46" y="4065"/>
                    <a:pt x="92" y="4179"/>
                  </a:cubicBezTo>
                  <a:cubicBezTo>
                    <a:pt x="160" y="4293"/>
                    <a:pt x="252" y="4453"/>
                    <a:pt x="389" y="4635"/>
                  </a:cubicBezTo>
                  <a:cubicBezTo>
                    <a:pt x="663" y="4978"/>
                    <a:pt x="1096" y="5411"/>
                    <a:pt x="1690" y="5639"/>
                  </a:cubicBezTo>
                  <a:cubicBezTo>
                    <a:pt x="1888" y="5722"/>
                    <a:pt x="2123" y="5781"/>
                    <a:pt x="2350" y="5781"/>
                  </a:cubicBezTo>
                  <a:cubicBezTo>
                    <a:pt x="2436" y="5781"/>
                    <a:pt x="2521" y="5772"/>
                    <a:pt x="2603" y="5754"/>
                  </a:cubicBezTo>
                  <a:cubicBezTo>
                    <a:pt x="2762" y="5731"/>
                    <a:pt x="2899" y="5639"/>
                    <a:pt x="3014" y="5571"/>
                  </a:cubicBezTo>
                  <a:cubicBezTo>
                    <a:pt x="3128" y="5457"/>
                    <a:pt x="3242" y="5388"/>
                    <a:pt x="3287" y="5274"/>
                  </a:cubicBezTo>
                  <a:cubicBezTo>
                    <a:pt x="3447" y="5069"/>
                    <a:pt x="3470" y="4863"/>
                    <a:pt x="3538" y="4749"/>
                  </a:cubicBezTo>
                  <a:cubicBezTo>
                    <a:pt x="3561" y="4612"/>
                    <a:pt x="3584" y="4544"/>
                    <a:pt x="3584" y="4544"/>
                  </a:cubicBezTo>
                  <a:cubicBezTo>
                    <a:pt x="3584" y="4544"/>
                    <a:pt x="3584" y="4453"/>
                    <a:pt x="3607" y="4316"/>
                  </a:cubicBezTo>
                  <a:cubicBezTo>
                    <a:pt x="3607" y="4179"/>
                    <a:pt x="3630" y="3996"/>
                    <a:pt x="3630" y="3768"/>
                  </a:cubicBezTo>
                  <a:cubicBezTo>
                    <a:pt x="3584" y="3311"/>
                    <a:pt x="3470" y="2741"/>
                    <a:pt x="3287" y="2170"/>
                  </a:cubicBezTo>
                  <a:cubicBezTo>
                    <a:pt x="3128" y="1599"/>
                    <a:pt x="2899" y="1074"/>
                    <a:pt x="2740" y="664"/>
                  </a:cubicBezTo>
                  <a:cubicBezTo>
                    <a:pt x="2586" y="269"/>
                    <a:pt x="2496" y="0"/>
                    <a:pt x="246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4" name="Google Shape;4491;p53">
              <a:extLst>
                <a:ext uri="{FF2B5EF4-FFF2-40B4-BE49-F238E27FC236}">
                  <a16:creationId xmlns:a16="http://schemas.microsoft.com/office/drawing/2014/main" id="{33C77E49-16B3-43D7-9DB1-BE10B732D55D}"/>
                </a:ext>
              </a:extLst>
            </p:cNvPr>
            <p:cNvSpPr/>
            <p:nvPr/>
          </p:nvSpPr>
          <p:spPr>
            <a:xfrm>
              <a:off x="1411325" y="2832675"/>
              <a:ext cx="166650" cy="177650"/>
            </a:xfrm>
            <a:custGeom>
              <a:avLst/>
              <a:gdLst/>
              <a:ahLst/>
              <a:cxnLst/>
              <a:rect l="l" t="t" r="r" b="b"/>
              <a:pathLst>
                <a:path w="6666" h="7106" extrusionOk="0">
                  <a:moveTo>
                    <a:pt x="6369" y="0"/>
                  </a:moveTo>
                  <a:cubicBezTo>
                    <a:pt x="6255" y="23"/>
                    <a:pt x="6141" y="91"/>
                    <a:pt x="6027" y="137"/>
                  </a:cubicBezTo>
                  <a:lnTo>
                    <a:pt x="5821" y="228"/>
                  </a:lnTo>
                  <a:cubicBezTo>
                    <a:pt x="5684" y="274"/>
                    <a:pt x="5570" y="342"/>
                    <a:pt x="5433" y="388"/>
                  </a:cubicBezTo>
                  <a:cubicBezTo>
                    <a:pt x="5159" y="457"/>
                    <a:pt x="4885" y="571"/>
                    <a:pt x="4612" y="616"/>
                  </a:cubicBezTo>
                  <a:cubicBezTo>
                    <a:pt x="3493" y="890"/>
                    <a:pt x="2329" y="982"/>
                    <a:pt x="1462" y="1073"/>
                  </a:cubicBezTo>
                  <a:cubicBezTo>
                    <a:pt x="1028" y="1119"/>
                    <a:pt x="663" y="1164"/>
                    <a:pt x="412" y="1187"/>
                  </a:cubicBezTo>
                  <a:cubicBezTo>
                    <a:pt x="138" y="1210"/>
                    <a:pt x="1" y="1255"/>
                    <a:pt x="1" y="1255"/>
                  </a:cubicBezTo>
                  <a:cubicBezTo>
                    <a:pt x="1" y="1267"/>
                    <a:pt x="41" y="1273"/>
                    <a:pt x="112" y="1273"/>
                  </a:cubicBezTo>
                  <a:cubicBezTo>
                    <a:pt x="183" y="1273"/>
                    <a:pt x="286" y="1267"/>
                    <a:pt x="412" y="1255"/>
                  </a:cubicBezTo>
                  <a:cubicBezTo>
                    <a:pt x="663" y="1255"/>
                    <a:pt x="1028" y="1233"/>
                    <a:pt x="1462" y="1210"/>
                  </a:cubicBezTo>
                  <a:cubicBezTo>
                    <a:pt x="2329" y="1164"/>
                    <a:pt x="3516" y="1096"/>
                    <a:pt x="4657" y="867"/>
                  </a:cubicBezTo>
                  <a:cubicBezTo>
                    <a:pt x="4954" y="799"/>
                    <a:pt x="5251" y="708"/>
                    <a:pt x="5525" y="639"/>
                  </a:cubicBezTo>
                  <a:cubicBezTo>
                    <a:pt x="5662" y="594"/>
                    <a:pt x="5798" y="525"/>
                    <a:pt x="5935" y="479"/>
                  </a:cubicBezTo>
                  <a:lnTo>
                    <a:pt x="6118" y="411"/>
                  </a:lnTo>
                  <a:cubicBezTo>
                    <a:pt x="6118" y="411"/>
                    <a:pt x="6141" y="411"/>
                    <a:pt x="6141" y="388"/>
                  </a:cubicBezTo>
                  <a:lnTo>
                    <a:pt x="6141" y="434"/>
                  </a:lnTo>
                  <a:cubicBezTo>
                    <a:pt x="6164" y="479"/>
                    <a:pt x="6164" y="548"/>
                    <a:pt x="6186" y="616"/>
                  </a:cubicBezTo>
                  <a:cubicBezTo>
                    <a:pt x="6209" y="753"/>
                    <a:pt x="6232" y="867"/>
                    <a:pt x="6232" y="1004"/>
                  </a:cubicBezTo>
                  <a:cubicBezTo>
                    <a:pt x="6255" y="1233"/>
                    <a:pt x="6278" y="1484"/>
                    <a:pt x="6301" y="1689"/>
                  </a:cubicBezTo>
                  <a:cubicBezTo>
                    <a:pt x="6323" y="2557"/>
                    <a:pt x="6255" y="3127"/>
                    <a:pt x="6255" y="3127"/>
                  </a:cubicBezTo>
                  <a:cubicBezTo>
                    <a:pt x="6255" y="3127"/>
                    <a:pt x="6255" y="3264"/>
                    <a:pt x="6232" y="3515"/>
                  </a:cubicBezTo>
                  <a:cubicBezTo>
                    <a:pt x="6186" y="3766"/>
                    <a:pt x="6141" y="4109"/>
                    <a:pt x="6027" y="4520"/>
                  </a:cubicBezTo>
                  <a:cubicBezTo>
                    <a:pt x="5890" y="4930"/>
                    <a:pt x="5707" y="5410"/>
                    <a:pt x="5388" y="5821"/>
                  </a:cubicBezTo>
                  <a:cubicBezTo>
                    <a:pt x="5068" y="6231"/>
                    <a:pt x="4634" y="6597"/>
                    <a:pt x="4087" y="6756"/>
                  </a:cubicBezTo>
                  <a:cubicBezTo>
                    <a:pt x="3850" y="6839"/>
                    <a:pt x="3599" y="6875"/>
                    <a:pt x="3349" y="6875"/>
                  </a:cubicBezTo>
                  <a:cubicBezTo>
                    <a:pt x="3045" y="6875"/>
                    <a:pt x="2742" y="6821"/>
                    <a:pt x="2466" y="6734"/>
                  </a:cubicBezTo>
                  <a:cubicBezTo>
                    <a:pt x="1964" y="6597"/>
                    <a:pt x="1530" y="6323"/>
                    <a:pt x="1188" y="6072"/>
                  </a:cubicBezTo>
                  <a:cubicBezTo>
                    <a:pt x="517" y="5535"/>
                    <a:pt x="240" y="4998"/>
                    <a:pt x="186" y="4998"/>
                  </a:cubicBezTo>
                  <a:cubicBezTo>
                    <a:pt x="185" y="4998"/>
                    <a:pt x="184" y="4998"/>
                    <a:pt x="183" y="4999"/>
                  </a:cubicBezTo>
                  <a:cubicBezTo>
                    <a:pt x="183" y="5022"/>
                    <a:pt x="252" y="5136"/>
                    <a:pt x="389" y="5364"/>
                  </a:cubicBezTo>
                  <a:cubicBezTo>
                    <a:pt x="526" y="5569"/>
                    <a:pt x="754" y="5889"/>
                    <a:pt x="1096" y="6163"/>
                  </a:cubicBezTo>
                  <a:cubicBezTo>
                    <a:pt x="1439" y="6460"/>
                    <a:pt x="1873" y="6756"/>
                    <a:pt x="2420" y="6939"/>
                  </a:cubicBezTo>
                  <a:cubicBezTo>
                    <a:pt x="2726" y="7045"/>
                    <a:pt x="3070" y="7105"/>
                    <a:pt x="3417" y="7105"/>
                  </a:cubicBezTo>
                  <a:cubicBezTo>
                    <a:pt x="3666" y="7105"/>
                    <a:pt x="3917" y="7074"/>
                    <a:pt x="4155" y="7007"/>
                  </a:cubicBezTo>
                  <a:cubicBezTo>
                    <a:pt x="4771" y="6825"/>
                    <a:pt x="5273" y="6437"/>
                    <a:pt x="5616" y="6003"/>
                  </a:cubicBezTo>
                  <a:cubicBezTo>
                    <a:pt x="5981" y="5547"/>
                    <a:pt x="6186" y="5044"/>
                    <a:pt x="6323" y="4611"/>
                  </a:cubicBezTo>
                  <a:cubicBezTo>
                    <a:pt x="6460" y="4200"/>
                    <a:pt x="6529" y="3812"/>
                    <a:pt x="6575" y="3561"/>
                  </a:cubicBezTo>
                  <a:cubicBezTo>
                    <a:pt x="6597" y="3310"/>
                    <a:pt x="6620" y="3150"/>
                    <a:pt x="6620" y="3150"/>
                  </a:cubicBezTo>
                  <a:cubicBezTo>
                    <a:pt x="6620" y="3150"/>
                    <a:pt x="6666" y="2557"/>
                    <a:pt x="6620" y="1666"/>
                  </a:cubicBezTo>
                  <a:cubicBezTo>
                    <a:pt x="6597" y="1438"/>
                    <a:pt x="6575" y="1210"/>
                    <a:pt x="6552" y="959"/>
                  </a:cubicBezTo>
                  <a:cubicBezTo>
                    <a:pt x="6529" y="822"/>
                    <a:pt x="6506" y="708"/>
                    <a:pt x="6483" y="571"/>
                  </a:cubicBezTo>
                  <a:cubicBezTo>
                    <a:pt x="6438" y="388"/>
                    <a:pt x="6415" y="183"/>
                    <a:pt x="636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5" name="Google Shape;4492;p53">
              <a:extLst>
                <a:ext uri="{FF2B5EF4-FFF2-40B4-BE49-F238E27FC236}">
                  <a16:creationId xmlns:a16="http://schemas.microsoft.com/office/drawing/2014/main" id="{5C89C7B5-8666-F71C-792B-EF2F4FD5171E}"/>
                </a:ext>
              </a:extLst>
            </p:cNvPr>
            <p:cNvSpPr/>
            <p:nvPr/>
          </p:nvSpPr>
          <p:spPr>
            <a:xfrm>
              <a:off x="938850" y="2480425"/>
              <a:ext cx="432000" cy="750200"/>
            </a:xfrm>
            <a:custGeom>
              <a:avLst/>
              <a:gdLst/>
              <a:ahLst/>
              <a:cxnLst/>
              <a:rect l="l" t="t" r="r" b="b"/>
              <a:pathLst>
                <a:path w="17280" h="30008" extrusionOk="0">
                  <a:moveTo>
                    <a:pt x="6711" y="1"/>
                  </a:moveTo>
                  <a:cubicBezTo>
                    <a:pt x="5606" y="1"/>
                    <a:pt x="4456" y="216"/>
                    <a:pt x="3287" y="646"/>
                  </a:cubicBezTo>
                  <a:cubicBezTo>
                    <a:pt x="4018" y="1011"/>
                    <a:pt x="4611" y="943"/>
                    <a:pt x="5798" y="1148"/>
                  </a:cubicBezTo>
                  <a:cubicBezTo>
                    <a:pt x="6848" y="1810"/>
                    <a:pt x="8263" y="2152"/>
                    <a:pt x="10044" y="4755"/>
                  </a:cubicBezTo>
                  <a:cubicBezTo>
                    <a:pt x="12486" y="8338"/>
                    <a:pt x="13787" y="17719"/>
                    <a:pt x="10409" y="22946"/>
                  </a:cubicBezTo>
                  <a:cubicBezTo>
                    <a:pt x="10409" y="22946"/>
                    <a:pt x="8339" y="26592"/>
                    <a:pt x="4217" y="26592"/>
                  </a:cubicBezTo>
                  <a:cubicBezTo>
                    <a:pt x="3819" y="26592"/>
                    <a:pt x="3403" y="26558"/>
                    <a:pt x="2968" y="26484"/>
                  </a:cubicBezTo>
                  <a:lnTo>
                    <a:pt x="92" y="26690"/>
                  </a:lnTo>
                  <a:cubicBezTo>
                    <a:pt x="92" y="26690"/>
                    <a:pt x="0" y="29588"/>
                    <a:pt x="4474" y="29976"/>
                  </a:cubicBezTo>
                  <a:cubicBezTo>
                    <a:pt x="4724" y="29997"/>
                    <a:pt x="4972" y="30008"/>
                    <a:pt x="5218" y="30008"/>
                  </a:cubicBezTo>
                  <a:cubicBezTo>
                    <a:pt x="8190" y="30008"/>
                    <a:pt x="10880" y="28510"/>
                    <a:pt x="12714" y="26233"/>
                  </a:cubicBezTo>
                  <a:cubicBezTo>
                    <a:pt x="13308" y="25503"/>
                    <a:pt x="14266" y="24613"/>
                    <a:pt x="14654" y="23722"/>
                  </a:cubicBezTo>
                  <a:cubicBezTo>
                    <a:pt x="16480" y="19591"/>
                    <a:pt x="17279" y="15848"/>
                    <a:pt x="16480" y="11283"/>
                  </a:cubicBezTo>
                  <a:cubicBezTo>
                    <a:pt x="15137" y="3722"/>
                    <a:pt x="11303" y="1"/>
                    <a:pt x="6711"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6" name="Google Shape;4493;p53">
              <a:extLst>
                <a:ext uri="{FF2B5EF4-FFF2-40B4-BE49-F238E27FC236}">
                  <a16:creationId xmlns:a16="http://schemas.microsoft.com/office/drawing/2014/main" id="{FE1D1AED-679D-6539-823A-62C426EFA6F8}"/>
                </a:ext>
              </a:extLst>
            </p:cNvPr>
            <p:cNvSpPr/>
            <p:nvPr/>
          </p:nvSpPr>
          <p:spPr>
            <a:xfrm>
              <a:off x="941125" y="2509125"/>
              <a:ext cx="353825" cy="685050"/>
            </a:xfrm>
            <a:custGeom>
              <a:avLst/>
              <a:gdLst/>
              <a:ahLst/>
              <a:cxnLst/>
              <a:rect l="l" t="t" r="r" b="b"/>
              <a:pathLst>
                <a:path w="14153" h="27402" extrusionOk="0">
                  <a:moveTo>
                    <a:pt x="5707" y="0"/>
                  </a:moveTo>
                  <a:cubicBezTo>
                    <a:pt x="6757" y="662"/>
                    <a:pt x="8172" y="1004"/>
                    <a:pt x="9953" y="3607"/>
                  </a:cubicBezTo>
                  <a:cubicBezTo>
                    <a:pt x="12395" y="7190"/>
                    <a:pt x="13696" y="16571"/>
                    <a:pt x="10318" y="21798"/>
                  </a:cubicBezTo>
                  <a:cubicBezTo>
                    <a:pt x="10318" y="21798"/>
                    <a:pt x="8248" y="25444"/>
                    <a:pt x="4126" y="25444"/>
                  </a:cubicBezTo>
                  <a:cubicBezTo>
                    <a:pt x="3728" y="25444"/>
                    <a:pt x="3312" y="25410"/>
                    <a:pt x="2877" y="25336"/>
                  </a:cubicBezTo>
                  <a:lnTo>
                    <a:pt x="1" y="25542"/>
                  </a:lnTo>
                  <a:cubicBezTo>
                    <a:pt x="1" y="25542"/>
                    <a:pt x="1" y="26089"/>
                    <a:pt x="343" y="26751"/>
                  </a:cubicBezTo>
                  <a:cubicBezTo>
                    <a:pt x="914" y="27071"/>
                    <a:pt x="1690" y="27299"/>
                    <a:pt x="2694" y="27368"/>
                  </a:cubicBezTo>
                  <a:cubicBezTo>
                    <a:pt x="2942" y="27390"/>
                    <a:pt x="3188" y="27401"/>
                    <a:pt x="3431" y="27401"/>
                  </a:cubicBezTo>
                  <a:cubicBezTo>
                    <a:pt x="6132" y="27401"/>
                    <a:pt x="8575" y="26039"/>
                    <a:pt x="10249" y="23967"/>
                  </a:cubicBezTo>
                  <a:cubicBezTo>
                    <a:pt x="10797" y="23282"/>
                    <a:pt x="11254" y="22506"/>
                    <a:pt x="11596" y="21707"/>
                  </a:cubicBezTo>
                  <a:cubicBezTo>
                    <a:pt x="13262" y="17918"/>
                    <a:pt x="14152" y="14426"/>
                    <a:pt x="13399" y="10249"/>
                  </a:cubicBezTo>
                  <a:cubicBezTo>
                    <a:pt x="12281" y="3880"/>
                    <a:pt x="9382" y="502"/>
                    <a:pt x="570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7" name="Google Shape;4494;p53">
              <a:extLst>
                <a:ext uri="{FF2B5EF4-FFF2-40B4-BE49-F238E27FC236}">
                  <a16:creationId xmlns:a16="http://schemas.microsoft.com/office/drawing/2014/main" id="{FA55165B-5FDF-BA7C-ADD2-9FB7D7C2DCA4}"/>
                </a:ext>
              </a:extLst>
            </p:cNvPr>
            <p:cNvSpPr/>
            <p:nvPr/>
          </p:nvSpPr>
          <p:spPr>
            <a:xfrm>
              <a:off x="1070100" y="2524975"/>
              <a:ext cx="199750" cy="612500"/>
            </a:xfrm>
            <a:custGeom>
              <a:avLst/>
              <a:gdLst/>
              <a:ahLst/>
              <a:cxnLst/>
              <a:rect l="l" t="t" r="r" b="b"/>
              <a:pathLst>
                <a:path w="7990" h="24500" extrusionOk="0">
                  <a:moveTo>
                    <a:pt x="991" y="1"/>
                  </a:moveTo>
                  <a:cubicBezTo>
                    <a:pt x="862" y="1"/>
                    <a:pt x="744" y="11"/>
                    <a:pt x="639" y="28"/>
                  </a:cubicBezTo>
                  <a:cubicBezTo>
                    <a:pt x="206" y="97"/>
                    <a:pt x="0" y="211"/>
                    <a:pt x="0" y="211"/>
                  </a:cubicBezTo>
                  <a:cubicBezTo>
                    <a:pt x="6" y="222"/>
                    <a:pt x="23" y="226"/>
                    <a:pt x="52" y="226"/>
                  </a:cubicBezTo>
                  <a:cubicBezTo>
                    <a:pt x="142" y="226"/>
                    <a:pt x="345" y="182"/>
                    <a:pt x="639" y="165"/>
                  </a:cubicBezTo>
                  <a:cubicBezTo>
                    <a:pt x="1027" y="165"/>
                    <a:pt x="1621" y="234"/>
                    <a:pt x="2214" y="553"/>
                  </a:cubicBezTo>
                  <a:cubicBezTo>
                    <a:pt x="3424" y="1192"/>
                    <a:pt x="4588" y="2699"/>
                    <a:pt x="5433" y="4319"/>
                  </a:cubicBezTo>
                  <a:cubicBezTo>
                    <a:pt x="5866" y="5118"/>
                    <a:pt x="6232" y="5986"/>
                    <a:pt x="6460" y="6784"/>
                  </a:cubicBezTo>
                  <a:cubicBezTo>
                    <a:pt x="6642" y="7629"/>
                    <a:pt x="6825" y="8428"/>
                    <a:pt x="6916" y="9090"/>
                  </a:cubicBezTo>
                  <a:cubicBezTo>
                    <a:pt x="7053" y="9775"/>
                    <a:pt x="7099" y="10345"/>
                    <a:pt x="7167" y="10756"/>
                  </a:cubicBezTo>
                  <a:cubicBezTo>
                    <a:pt x="7190" y="10961"/>
                    <a:pt x="7190" y="11098"/>
                    <a:pt x="7213" y="11212"/>
                  </a:cubicBezTo>
                  <a:cubicBezTo>
                    <a:pt x="7213" y="11327"/>
                    <a:pt x="7213" y="11372"/>
                    <a:pt x="7213" y="11372"/>
                  </a:cubicBezTo>
                  <a:cubicBezTo>
                    <a:pt x="7213" y="11372"/>
                    <a:pt x="7236" y="11601"/>
                    <a:pt x="7259" y="12011"/>
                  </a:cubicBezTo>
                  <a:cubicBezTo>
                    <a:pt x="7304" y="12399"/>
                    <a:pt x="7282" y="12993"/>
                    <a:pt x="7304" y="13678"/>
                  </a:cubicBezTo>
                  <a:cubicBezTo>
                    <a:pt x="7259" y="14362"/>
                    <a:pt x="7213" y="15161"/>
                    <a:pt x="7030" y="16006"/>
                  </a:cubicBezTo>
                  <a:cubicBezTo>
                    <a:pt x="6985" y="16211"/>
                    <a:pt x="6962" y="16417"/>
                    <a:pt x="6894" y="16645"/>
                  </a:cubicBezTo>
                  <a:cubicBezTo>
                    <a:pt x="6848" y="16850"/>
                    <a:pt x="6779" y="17056"/>
                    <a:pt x="6711" y="17284"/>
                  </a:cubicBezTo>
                  <a:cubicBezTo>
                    <a:pt x="6642" y="17489"/>
                    <a:pt x="6574" y="17718"/>
                    <a:pt x="6506" y="17923"/>
                  </a:cubicBezTo>
                  <a:lnTo>
                    <a:pt x="6254" y="18562"/>
                  </a:lnTo>
                  <a:cubicBezTo>
                    <a:pt x="5570" y="20297"/>
                    <a:pt x="4588" y="21872"/>
                    <a:pt x="3652" y="22899"/>
                  </a:cubicBezTo>
                  <a:cubicBezTo>
                    <a:pt x="2739" y="23949"/>
                    <a:pt x="1940" y="24451"/>
                    <a:pt x="1986" y="24497"/>
                  </a:cubicBezTo>
                  <a:cubicBezTo>
                    <a:pt x="1986" y="24499"/>
                    <a:pt x="1988" y="24500"/>
                    <a:pt x="1990" y="24500"/>
                  </a:cubicBezTo>
                  <a:cubicBezTo>
                    <a:pt x="2022" y="24500"/>
                    <a:pt x="2220" y="24386"/>
                    <a:pt x="2534" y="24177"/>
                  </a:cubicBezTo>
                  <a:cubicBezTo>
                    <a:pt x="2625" y="24132"/>
                    <a:pt x="2717" y="24063"/>
                    <a:pt x="2831" y="23995"/>
                  </a:cubicBezTo>
                  <a:cubicBezTo>
                    <a:pt x="2922" y="23926"/>
                    <a:pt x="3036" y="23835"/>
                    <a:pt x="3150" y="23744"/>
                  </a:cubicBezTo>
                  <a:cubicBezTo>
                    <a:pt x="3356" y="23561"/>
                    <a:pt x="3630" y="23356"/>
                    <a:pt x="3858" y="23104"/>
                  </a:cubicBezTo>
                  <a:cubicBezTo>
                    <a:pt x="4885" y="22100"/>
                    <a:pt x="5958" y="20502"/>
                    <a:pt x="6711" y="18768"/>
                  </a:cubicBezTo>
                  <a:lnTo>
                    <a:pt x="7008" y="18129"/>
                  </a:lnTo>
                  <a:cubicBezTo>
                    <a:pt x="7076" y="17900"/>
                    <a:pt x="7145" y="17672"/>
                    <a:pt x="7236" y="17444"/>
                  </a:cubicBezTo>
                  <a:cubicBezTo>
                    <a:pt x="7304" y="17216"/>
                    <a:pt x="7373" y="17010"/>
                    <a:pt x="7441" y="16782"/>
                  </a:cubicBezTo>
                  <a:cubicBezTo>
                    <a:pt x="7510" y="16554"/>
                    <a:pt x="7555" y="16325"/>
                    <a:pt x="7601" y="16120"/>
                  </a:cubicBezTo>
                  <a:cubicBezTo>
                    <a:pt x="7829" y="15253"/>
                    <a:pt x="7875" y="14408"/>
                    <a:pt x="7944" y="13700"/>
                  </a:cubicBezTo>
                  <a:cubicBezTo>
                    <a:pt x="7966" y="12993"/>
                    <a:pt x="7989" y="12377"/>
                    <a:pt x="7944" y="11966"/>
                  </a:cubicBezTo>
                  <a:cubicBezTo>
                    <a:pt x="7921" y="11555"/>
                    <a:pt x="7921" y="11327"/>
                    <a:pt x="7921" y="11327"/>
                  </a:cubicBezTo>
                  <a:cubicBezTo>
                    <a:pt x="7921" y="11327"/>
                    <a:pt x="7921" y="11258"/>
                    <a:pt x="7898" y="11144"/>
                  </a:cubicBezTo>
                  <a:cubicBezTo>
                    <a:pt x="7898" y="11030"/>
                    <a:pt x="7875" y="10870"/>
                    <a:pt x="7852" y="10665"/>
                  </a:cubicBezTo>
                  <a:cubicBezTo>
                    <a:pt x="7784" y="10254"/>
                    <a:pt x="7715" y="9683"/>
                    <a:pt x="7555" y="8976"/>
                  </a:cubicBezTo>
                  <a:cubicBezTo>
                    <a:pt x="7441" y="8291"/>
                    <a:pt x="7236" y="7492"/>
                    <a:pt x="7008" y="6625"/>
                  </a:cubicBezTo>
                  <a:cubicBezTo>
                    <a:pt x="6734" y="5757"/>
                    <a:pt x="6346" y="4890"/>
                    <a:pt x="5889" y="4068"/>
                  </a:cubicBezTo>
                  <a:cubicBezTo>
                    <a:pt x="5410" y="3246"/>
                    <a:pt x="4862" y="2470"/>
                    <a:pt x="4269" y="1808"/>
                  </a:cubicBezTo>
                  <a:cubicBezTo>
                    <a:pt x="3652" y="1147"/>
                    <a:pt x="2990" y="622"/>
                    <a:pt x="2328" y="325"/>
                  </a:cubicBezTo>
                  <a:cubicBezTo>
                    <a:pt x="1835" y="87"/>
                    <a:pt x="1367" y="1"/>
                    <a:pt x="991"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8" name="Google Shape;4495;p53">
              <a:extLst>
                <a:ext uri="{FF2B5EF4-FFF2-40B4-BE49-F238E27FC236}">
                  <a16:creationId xmlns:a16="http://schemas.microsoft.com/office/drawing/2014/main" id="{2075718C-6A83-8E73-F174-8DFAA5618CAE}"/>
                </a:ext>
              </a:extLst>
            </p:cNvPr>
            <p:cNvSpPr/>
            <p:nvPr/>
          </p:nvSpPr>
          <p:spPr>
            <a:xfrm>
              <a:off x="981650" y="2481325"/>
              <a:ext cx="388050" cy="755000"/>
            </a:xfrm>
            <a:custGeom>
              <a:avLst/>
              <a:gdLst/>
              <a:ahLst/>
              <a:cxnLst/>
              <a:rect l="l" t="t" r="r" b="b"/>
              <a:pathLst>
                <a:path w="15522" h="30200" extrusionOk="0">
                  <a:moveTo>
                    <a:pt x="5947" y="0"/>
                  </a:moveTo>
                  <a:cubicBezTo>
                    <a:pt x="5612" y="0"/>
                    <a:pt x="5314" y="26"/>
                    <a:pt x="5068" y="62"/>
                  </a:cubicBezTo>
                  <a:cubicBezTo>
                    <a:pt x="4748" y="85"/>
                    <a:pt x="4520" y="176"/>
                    <a:pt x="4360" y="199"/>
                  </a:cubicBezTo>
                  <a:cubicBezTo>
                    <a:pt x="4200" y="245"/>
                    <a:pt x="4109" y="268"/>
                    <a:pt x="4109" y="268"/>
                  </a:cubicBezTo>
                  <a:cubicBezTo>
                    <a:pt x="4109" y="278"/>
                    <a:pt x="4129" y="283"/>
                    <a:pt x="4167" y="283"/>
                  </a:cubicBezTo>
                  <a:cubicBezTo>
                    <a:pt x="4292" y="283"/>
                    <a:pt x="4617" y="234"/>
                    <a:pt x="5090" y="199"/>
                  </a:cubicBezTo>
                  <a:cubicBezTo>
                    <a:pt x="5224" y="194"/>
                    <a:pt x="5371" y="190"/>
                    <a:pt x="5529" y="190"/>
                  </a:cubicBezTo>
                  <a:cubicBezTo>
                    <a:pt x="6099" y="190"/>
                    <a:pt x="6815" y="241"/>
                    <a:pt x="7601" y="473"/>
                  </a:cubicBezTo>
                  <a:cubicBezTo>
                    <a:pt x="8103" y="633"/>
                    <a:pt x="8628" y="861"/>
                    <a:pt x="9153" y="1158"/>
                  </a:cubicBezTo>
                  <a:cubicBezTo>
                    <a:pt x="9655" y="1477"/>
                    <a:pt x="10158" y="1865"/>
                    <a:pt x="10614" y="2322"/>
                  </a:cubicBezTo>
                  <a:cubicBezTo>
                    <a:pt x="11093" y="2778"/>
                    <a:pt x="11504" y="3303"/>
                    <a:pt x="11892" y="3874"/>
                  </a:cubicBezTo>
                  <a:cubicBezTo>
                    <a:pt x="12280" y="4467"/>
                    <a:pt x="12623" y="5084"/>
                    <a:pt x="12919" y="5700"/>
                  </a:cubicBezTo>
                  <a:cubicBezTo>
                    <a:pt x="14129" y="8256"/>
                    <a:pt x="14631" y="11087"/>
                    <a:pt x="14768" y="13187"/>
                  </a:cubicBezTo>
                  <a:cubicBezTo>
                    <a:pt x="14837" y="14237"/>
                    <a:pt x="14814" y="15104"/>
                    <a:pt x="14768" y="15720"/>
                  </a:cubicBezTo>
                  <a:cubicBezTo>
                    <a:pt x="14746" y="16017"/>
                    <a:pt x="14746" y="16268"/>
                    <a:pt x="14723" y="16428"/>
                  </a:cubicBezTo>
                  <a:cubicBezTo>
                    <a:pt x="14700" y="16588"/>
                    <a:pt x="14677" y="16679"/>
                    <a:pt x="14677" y="16679"/>
                  </a:cubicBezTo>
                  <a:cubicBezTo>
                    <a:pt x="14677" y="16679"/>
                    <a:pt x="14677" y="16770"/>
                    <a:pt x="14654" y="16930"/>
                  </a:cubicBezTo>
                  <a:cubicBezTo>
                    <a:pt x="14631" y="17090"/>
                    <a:pt x="14609" y="17318"/>
                    <a:pt x="14563" y="17638"/>
                  </a:cubicBezTo>
                  <a:cubicBezTo>
                    <a:pt x="14449" y="18231"/>
                    <a:pt x="14289" y="19098"/>
                    <a:pt x="13992" y="20126"/>
                  </a:cubicBezTo>
                  <a:cubicBezTo>
                    <a:pt x="13696" y="21130"/>
                    <a:pt x="13285" y="22294"/>
                    <a:pt x="12668" y="23481"/>
                  </a:cubicBezTo>
                  <a:cubicBezTo>
                    <a:pt x="12372" y="24052"/>
                    <a:pt x="12029" y="24645"/>
                    <a:pt x="11641" y="25216"/>
                  </a:cubicBezTo>
                  <a:cubicBezTo>
                    <a:pt x="11253" y="25786"/>
                    <a:pt x="10820" y="26334"/>
                    <a:pt x="10340" y="26859"/>
                  </a:cubicBezTo>
                  <a:cubicBezTo>
                    <a:pt x="9838" y="27361"/>
                    <a:pt x="9336" y="27818"/>
                    <a:pt x="8765" y="28229"/>
                  </a:cubicBezTo>
                  <a:cubicBezTo>
                    <a:pt x="8195" y="28617"/>
                    <a:pt x="7624" y="28982"/>
                    <a:pt x="7008" y="29233"/>
                  </a:cubicBezTo>
                  <a:cubicBezTo>
                    <a:pt x="5798" y="29735"/>
                    <a:pt x="4565" y="29918"/>
                    <a:pt x="3515" y="29918"/>
                  </a:cubicBezTo>
                  <a:cubicBezTo>
                    <a:pt x="1544" y="29875"/>
                    <a:pt x="222" y="29360"/>
                    <a:pt x="44" y="29360"/>
                  </a:cubicBezTo>
                  <a:cubicBezTo>
                    <a:pt x="30" y="29360"/>
                    <a:pt x="23" y="29363"/>
                    <a:pt x="23" y="29370"/>
                  </a:cubicBezTo>
                  <a:cubicBezTo>
                    <a:pt x="0" y="29393"/>
                    <a:pt x="343" y="29530"/>
                    <a:pt x="936" y="29735"/>
                  </a:cubicBezTo>
                  <a:cubicBezTo>
                    <a:pt x="1530" y="29918"/>
                    <a:pt x="2420" y="30146"/>
                    <a:pt x="3515" y="30192"/>
                  </a:cubicBezTo>
                  <a:cubicBezTo>
                    <a:pt x="3642" y="30197"/>
                    <a:pt x="3772" y="30200"/>
                    <a:pt x="3904" y="30200"/>
                  </a:cubicBezTo>
                  <a:cubicBezTo>
                    <a:pt x="4895" y="30200"/>
                    <a:pt x="6040" y="30041"/>
                    <a:pt x="7168" y="29598"/>
                  </a:cubicBezTo>
                  <a:cubicBezTo>
                    <a:pt x="7807" y="29347"/>
                    <a:pt x="8423" y="29005"/>
                    <a:pt x="9016" y="28594"/>
                  </a:cubicBezTo>
                  <a:cubicBezTo>
                    <a:pt x="9633" y="28183"/>
                    <a:pt x="10180" y="27704"/>
                    <a:pt x="10683" y="27201"/>
                  </a:cubicBezTo>
                  <a:cubicBezTo>
                    <a:pt x="11208" y="26676"/>
                    <a:pt x="11664" y="26106"/>
                    <a:pt x="12098" y="25535"/>
                  </a:cubicBezTo>
                  <a:cubicBezTo>
                    <a:pt x="12486" y="24942"/>
                    <a:pt x="12874" y="24348"/>
                    <a:pt x="13193" y="23732"/>
                  </a:cubicBezTo>
                  <a:cubicBezTo>
                    <a:pt x="13833" y="22545"/>
                    <a:pt x="14289" y="21335"/>
                    <a:pt x="14609" y="20308"/>
                  </a:cubicBezTo>
                  <a:cubicBezTo>
                    <a:pt x="14951" y="19258"/>
                    <a:pt x="15134" y="18368"/>
                    <a:pt x="15248" y="17752"/>
                  </a:cubicBezTo>
                  <a:cubicBezTo>
                    <a:pt x="15293" y="17432"/>
                    <a:pt x="15316" y="17181"/>
                    <a:pt x="15362" y="17021"/>
                  </a:cubicBezTo>
                  <a:cubicBezTo>
                    <a:pt x="15385" y="16839"/>
                    <a:pt x="15385" y="16747"/>
                    <a:pt x="15385" y="16747"/>
                  </a:cubicBezTo>
                  <a:cubicBezTo>
                    <a:pt x="15385" y="16747"/>
                    <a:pt x="15385" y="16656"/>
                    <a:pt x="15407" y="16496"/>
                  </a:cubicBezTo>
                  <a:cubicBezTo>
                    <a:pt x="15430" y="16337"/>
                    <a:pt x="15453" y="16086"/>
                    <a:pt x="15476" y="15766"/>
                  </a:cubicBezTo>
                  <a:cubicBezTo>
                    <a:pt x="15499" y="15127"/>
                    <a:pt x="15522" y="14214"/>
                    <a:pt x="15430" y="13141"/>
                  </a:cubicBezTo>
                  <a:cubicBezTo>
                    <a:pt x="15248" y="10973"/>
                    <a:pt x="14677" y="8097"/>
                    <a:pt x="13376" y="5495"/>
                  </a:cubicBezTo>
                  <a:cubicBezTo>
                    <a:pt x="13056" y="4833"/>
                    <a:pt x="12691" y="4216"/>
                    <a:pt x="12280" y="3623"/>
                  </a:cubicBezTo>
                  <a:cubicBezTo>
                    <a:pt x="11847" y="3052"/>
                    <a:pt x="11390" y="2505"/>
                    <a:pt x="10888" y="2048"/>
                  </a:cubicBezTo>
                  <a:cubicBezTo>
                    <a:pt x="10409" y="1569"/>
                    <a:pt x="9861" y="1181"/>
                    <a:pt x="9313" y="861"/>
                  </a:cubicBezTo>
                  <a:cubicBezTo>
                    <a:pt x="8765" y="564"/>
                    <a:pt x="8195" y="359"/>
                    <a:pt x="7670" y="222"/>
                  </a:cubicBezTo>
                  <a:cubicBezTo>
                    <a:pt x="7040" y="58"/>
                    <a:pt x="6451" y="0"/>
                    <a:pt x="5947"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9" name="Google Shape;4496;p53">
              <a:extLst>
                <a:ext uri="{FF2B5EF4-FFF2-40B4-BE49-F238E27FC236}">
                  <a16:creationId xmlns:a16="http://schemas.microsoft.com/office/drawing/2014/main" id="{4A8419B9-7F35-E3BD-4059-0BA88D84554A}"/>
                </a:ext>
              </a:extLst>
            </p:cNvPr>
            <p:cNvSpPr/>
            <p:nvPr/>
          </p:nvSpPr>
          <p:spPr>
            <a:xfrm>
              <a:off x="1274375" y="2635775"/>
              <a:ext cx="46825" cy="102750"/>
            </a:xfrm>
            <a:custGeom>
              <a:avLst/>
              <a:gdLst/>
              <a:ahLst/>
              <a:cxnLst/>
              <a:rect l="l" t="t" r="r" b="b"/>
              <a:pathLst>
                <a:path w="1873" h="4110" extrusionOk="0">
                  <a:moveTo>
                    <a:pt x="480" y="1"/>
                  </a:moveTo>
                  <a:cubicBezTo>
                    <a:pt x="472" y="1"/>
                    <a:pt x="465" y="1"/>
                    <a:pt x="457" y="1"/>
                  </a:cubicBezTo>
                  <a:cubicBezTo>
                    <a:pt x="138" y="24"/>
                    <a:pt x="1" y="504"/>
                    <a:pt x="138" y="1051"/>
                  </a:cubicBezTo>
                  <a:cubicBezTo>
                    <a:pt x="249" y="1585"/>
                    <a:pt x="577" y="2011"/>
                    <a:pt x="890" y="2011"/>
                  </a:cubicBezTo>
                  <a:cubicBezTo>
                    <a:pt x="898" y="2011"/>
                    <a:pt x="906" y="2011"/>
                    <a:pt x="914" y="2010"/>
                  </a:cubicBezTo>
                  <a:cubicBezTo>
                    <a:pt x="1210" y="1987"/>
                    <a:pt x="1370" y="1508"/>
                    <a:pt x="1233" y="960"/>
                  </a:cubicBezTo>
                  <a:cubicBezTo>
                    <a:pt x="1100" y="426"/>
                    <a:pt x="771" y="1"/>
                    <a:pt x="480" y="1"/>
                  </a:cubicBezTo>
                  <a:close/>
                  <a:moveTo>
                    <a:pt x="1254" y="2671"/>
                  </a:moveTo>
                  <a:cubicBezTo>
                    <a:pt x="1247" y="2671"/>
                    <a:pt x="1240" y="2671"/>
                    <a:pt x="1233" y="2672"/>
                  </a:cubicBezTo>
                  <a:cubicBezTo>
                    <a:pt x="1005" y="2695"/>
                    <a:pt x="891" y="3014"/>
                    <a:pt x="982" y="3425"/>
                  </a:cubicBezTo>
                  <a:cubicBezTo>
                    <a:pt x="1074" y="3813"/>
                    <a:pt x="1325" y="4110"/>
                    <a:pt x="1553" y="4110"/>
                  </a:cubicBezTo>
                  <a:cubicBezTo>
                    <a:pt x="1758" y="4087"/>
                    <a:pt x="1872" y="3745"/>
                    <a:pt x="1781" y="3357"/>
                  </a:cubicBezTo>
                  <a:cubicBezTo>
                    <a:pt x="1693" y="2982"/>
                    <a:pt x="1456" y="2671"/>
                    <a:pt x="1254" y="267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0" name="Google Shape;4497;p53">
              <a:extLst>
                <a:ext uri="{FF2B5EF4-FFF2-40B4-BE49-F238E27FC236}">
                  <a16:creationId xmlns:a16="http://schemas.microsoft.com/office/drawing/2014/main" id="{035CF17E-970A-4152-96E9-EE6E30A04983}"/>
                </a:ext>
              </a:extLst>
            </p:cNvPr>
            <p:cNvSpPr/>
            <p:nvPr/>
          </p:nvSpPr>
          <p:spPr>
            <a:xfrm>
              <a:off x="1231025" y="2639225"/>
              <a:ext cx="559225" cy="658525"/>
            </a:xfrm>
            <a:custGeom>
              <a:avLst/>
              <a:gdLst/>
              <a:ahLst/>
              <a:cxnLst/>
              <a:rect l="l" t="t" r="r" b="b"/>
              <a:pathLst>
                <a:path w="22369" h="26341" extrusionOk="0">
                  <a:moveTo>
                    <a:pt x="16777" y="0"/>
                  </a:moveTo>
                  <a:lnTo>
                    <a:pt x="2351" y="1027"/>
                  </a:lnTo>
                  <a:lnTo>
                    <a:pt x="0" y="24378"/>
                  </a:lnTo>
                  <a:lnTo>
                    <a:pt x="913" y="24720"/>
                  </a:lnTo>
                  <a:lnTo>
                    <a:pt x="913" y="24766"/>
                  </a:lnTo>
                  <a:lnTo>
                    <a:pt x="1347" y="24926"/>
                  </a:lnTo>
                  <a:lnTo>
                    <a:pt x="3858" y="25884"/>
                  </a:lnTo>
                  <a:lnTo>
                    <a:pt x="4428" y="26112"/>
                  </a:lnTo>
                  <a:lnTo>
                    <a:pt x="4907" y="26295"/>
                  </a:lnTo>
                  <a:lnTo>
                    <a:pt x="5022" y="26341"/>
                  </a:lnTo>
                  <a:lnTo>
                    <a:pt x="5455" y="26295"/>
                  </a:lnTo>
                  <a:lnTo>
                    <a:pt x="19470" y="24834"/>
                  </a:lnTo>
                  <a:lnTo>
                    <a:pt x="22323" y="1552"/>
                  </a:lnTo>
                  <a:lnTo>
                    <a:pt x="22369" y="1119"/>
                  </a:lnTo>
                  <a:lnTo>
                    <a:pt x="22209" y="1142"/>
                  </a:lnTo>
                  <a:lnTo>
                    <a:pt x="22209" y="1027"/>
                  </a:lnTo>
                  <a:lnTo>
                    <a:pt x="16777"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1" name="Google Shape;4498;p53">
              <a:extLst>
                <a:ext uri="{FF2B5EF4-FFF2-40B4-BE49-F238E27FC236}">
                  <a16:creationId xmlns:a16="http://schemas.microsoft.com/office/drawing/2014/main" id="{28350C53-B691-3E6F-B8BC-9693DE226088}"/>
                </a:ext>
              </a:extLst>
            </p:cNvPr>
            <p:cNvSpPr/>
            <p:nvPr/>
          </p:nvSpPr>
          <p:spPr>
            <a:xfrm>
              <a:off x="1240150" y="2597000"/>
              <a:ext cx="555825" cy="656250"/>
            </a:xfrm>
            <a:custGeom>
              <a:avLst/>
              <a:gdLst/>
              <a:ahLst/>
              <a:cxnLst/>
              <a:rect l="l" t="t" r="r" b="b"/>
              <a:pathLst>
                <a:path w="22233" h="26250" extrusionOk="0">
                  <a:moveTo>
                    <a:pt x="16800" y="0"/>
                  </a:moveTo>
                  <a:lnTo>
                    <a:pt x="2351" y="1027"/>
                  </a:lnTo>
                  <a:lnTo>
                    <a:pt x="0" y="24378"/>
                  </a:lnTo>
                  <a:lnTo>
                    <a:pt x="4885" y="26249"/>
                  </a:lnTo>
                  <a:lnTo>
                    <a:pt x="19310" y="24743"/>
                  </a:lnTo>
                  <a:lnTo>
                    <a:pt x="22232" y="1027"/>
                  </a:lnTo>
                  <a:lnTo>
                    <a:pt x="16800" y="0"/>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2" name="Google Shape;4499;p53">
              <a:extLst>
                <a:ext uri="{FF2B5EF4-FFF2-40B4-BE49-F238E27FC236}">
                  <a16:creationId xmlns:a16="http://schemas.microsoft.com/office/drawing/2014/main" id="{4F05E9B3-1103-7F9D-CB40-59AEB8CD4813}"/>
                </a:ext>
              </a:extLst>
            </p:cNvPr>
            <p:cNvSpPr/>
            <p:nvPr/>
          </p:nvSpPr>
          <p:spPr>
            <a:xfrm>
              <a:off x="1251550" y="2602700"/>
              <a:ext cx="543850" cy="650550"/>
            </a:xfrm>
            <a:custGeom>
              <a:avLst/>
              <a:gdLst/>
              <a:ahLst/>
              <a:cxnLst/>
              <a:rect l="l" t="t" r="r" b="b"/>
              <a:pathLst>
                <a:path w="21754" h="26022" extrusionOk="0">
                  <a:moveTo>
                    <a:pt x="16777" y="1"/>
                  </a:moveTo>
                  <a:lnTo>
                    <a:pt x="2329" y="1028"/>
                  </a:lnTo>
                  <a:lnTo>
                    <a:pt x="1" y="24309"/>
                  </a:lnTo>
                  <a:lnTo>
                    <a:pt x="4429" y="26021"/>
                  </a:lnTo>
                  <a:lnTo>
                    <a:pt x="18854" y="24515"/>
                  </a:lnTo>
                  <a:lnTo>
                    <a:pt x="21753" y="936"/>
                  </a:lnTo>
                  <a:lnTo>
                    <a:pt x="16777"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3" name="Google Shape;4500;p53">
              <a:extLst>
                <a:ext uri="{FF2B5EF4-FFF2-40B4-BE49-F238E27FC236}">
                  <a16:creationId xmlns:a16="http://schemas.microsoft.com/office/drawing/2014/main" id="{039F923C-C0BB-03A5-3A43-0E4724432BF3}"/>
                </a:ext>
              </a:extLst>
            </p:cNvPr>
            <p:cNvSpPr/>
            <p:nvPr/>
          </p:nvSpPr>
          <p:spPr>
            <a:xfrm>
              <a:off x="1262975" y="2609550"/>
              <a:ext cx="529575" cy="645975"/>
            </a:xfrm>
            <a:custGeom>
              <a:avLst/>
              <a:gdLst/>
              <a:ahLst/>
              <a:cxnLst/>
              <a:rect l="l" t="t" r="r" b="b"/>
              <a:pathLst>
                <a:path w="21183" h="25839" extrusionOk="0">
                  <a:moveTo>
                    <a:pt x="16183" y="0"/>
                  </a:moveTo>
                  <a:lnTo>
                    <a:pt x="2351" y="982"/>
                  </a:lnTo>
                  <a:lnTo>
                    <a:pt x="0" y="24264"/>
                  </a:lnTo>
                  <a:lnTo>
                    <a:pt x="4132" y="25839"/>
                  </a:lnTo>
                  <a:lnTo>
                    <a:pt x="18557" y="24332"/>
                  </a:lnTo>
                  <a:lnTo>
                    <a:pt x="21182" y="754"/>
                  </a:lnTo>
                  <a:lnTo>
                    <a:pt x="1618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4" name="Google Shape;4501;p53">
              <a:extLst>
                <a:ext uri="{FF2B5EF4-FFF2-40B4-BE49-F238E27FC236}">
                  <a16:creationId xmlns:a16="http://schemas.microsoft.com/office/drawing/2014/main" id="{CE34661D-1D7D-A655-08A8-46E70947D530}"/>
                </a:ext>
              </a:extLst>
            </p:cNvPr>
            <p:cNvSpPr/>
            <p:nvPr/>
          </p:nvSpPr>
          <p:spPr>
            <a:xfrm>
              <a:off x="1262975" y="2636375"/>
              <a:ext cx="164350" cy="619150"/>
            </a:xfrm>
            <a:custGeom>
              <a:avLst/>
              <a:gdLst/>
              <a:ahLst/>
              <a:cxnLst/>
              <a:rect l="l" t="t" r="r" b="b"/>
              <a:pathLst>
                <a:path w="6574" h="24766" extrusionOk="0">
                  <a:moveTo>
                    <a:pt x="2328" y="0"/>
                  </a:moveTo>
                  <a:lnTo>
                    <a:pt x="0" y="23191"/>
                  </a:lnTo>
                  <a:lnTo>
                    <a:pt x="4132" y="24766"/>
                  </a:lnTo>
                  <a:lnTo>
                    <a:pt x="6026" y="24560"/>
                  </a:lnTo>
                  <a:lnTo>
                    <a:pt x="6574" y="1552"/>
                  </a:lnTo>
                  <a:lnTo>
                    <a:pt x="232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5" name="Google Shape;4502;p53">
              <a:extLst>
                <a:ext uri="{FF2B5EF4-FFF2-40B4-BE49-F238E27FC236}">
                  <a16:creationId xmlns:a16="http://schemas.microsoft.com/office/drawing/2014/main" id="{57C8CDB7-0118-94A3-9930-7BF597BEC5B7}"/>
                </a:ext>
              </a:extLst>
            </p:cNvPr>
            <p:cNvSpPr/>
            <p:nvPr/>
          </p:nvSpPr>
          <p:spPr>
            <a:xfrm>
              <a:off x="1362825" y="2624950"/>
              <a:ext cx="437125" cy="630575"/>
            </a:xfrm>
            <a:custGeom>
              <a:avLst/>
              <a:gdLst/>
              <a:ahLst/>
              <a:cxnLst/>
              <a:rect l="l" t="t" r="r" b="b"/>
              <a:pathLst>
                <a:path w="17485" h="25223" extrusionOk="0">
                  <a:moveTo>
                    <a:pt x="17485" y="1"/>
                  </a:moveTo>
                  <a:lnTo>
                    <a:pt x="2352" y="1872"/>
                  </a:lnTo>
                  <a:lnTo>
                    <a:pt x="1" y="25177"/>
                  </a:lnTo>
                  <a:lnTo>
                    <a:pt x="138" y="25223"/>
                  </a:lnTo>
                  <a:lnTo>
                    <a:pt x="14563" y="23716"/>
                  </a:lnTo>
                  <a:lnTo>
                    <a:pt x="17485" y="1"/>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6" name="Google Shape;4503;p53">
              <a:extLst>
                <a:ext uri="{FF2B5EF4-FFF2-40B4-BE49-F238E27FC236}">
                  <a16:creationId xmlns:a16="http://schemas.microsoft.com/office/drawing/2014/main" id="{3036EACC-9564-3D48-256A-BD7137C7186E}"/>
                </a:ext>
              </a:extLst>
            </p:cNvPr>
            <p:cNvSpPr/>
            <p:nvPr/>
          </p:nvSpPr>
          <p:spPr>
            <a:xfrm>
              <a:off x="1376525" y="2636375"/>
              <a:ext cx="421725" cy="618000"/>
            </a:xfrm>
            <a:custGeom>
              <a:avLst/>
              <a:gdLst/>
              <a:ahLst/>
              <a:cxnLst/>
              <a:rect l="l" t="t" r="r" b="b"/>
              <a:pathLst>
                <a:path w="16869" h="24720" extrusionOk="0">
                  <a:moveTo>
                    <a:pt x="16868" y="0"/>
                  </a:moveTo>
                  <a:lnTo>
                    <a:pt x="2306" y="1803"/>
                  </a:lnTo>
                  <a:lnTo>
                    <a:pt x="0" y="24720"/>
                  </a:lnTo>
                  <a:lnTo>
                    <a:pt x="0" y="24720"/>
                  </a:lnTo>
                  <a:lnTo>
                    <a:pt x="14015" y="23259"/>
                  </a:lnTo>
                  <a:lnTo>
                    <a:pt x="1686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7" name="Google Shape;4504;p53">
              <a:extLst>
                <a:ext uri="{FF2B5EF4-FFF2-40B4-BE49-F238E27FC236}">
                  <a16:creationId xmlns:a16="http://schemas.microsoft.com/office/drawing/2014/main" id="{4E9E0E35-7234-BF83-3217-CBA0FD08F617}"/>
                </a:ext>
              </a:extLst>
            </p:cNvPr>
            <p:cNvSpPr/>
            <p:nvPr/>
          </p:nvSpPr>
          <p:spPr>
            <a:xfrm>
              <a:off x="1376525" y="2636375"/>
              <a:ext cx="421725" cy="618000"/>
            </a:xfrm>
            <a:custGeom>
              <a:avLst/>
              <a:gdLst/>
              <a:ahLst/>
              <a:cxnLst/>
              <a:rect l="l" t="t" r="r" b="b"/>
              <a:pathLst>
                <a:path w="16869" h="24720" extrusionOk="0">
                  <a:moveTo>
                    <a:pt x="16868" y="0"/>
                  </a:moveTo>
                  <a:lnTo>
                    <a:pt x="0" y="24720"/>
                  </a:lnTo>
                  <a:lnTo>
                    <a:pt x="14015" y="23259"/>
                  </a:lnTo>
                  <a:lnTo>
                    <a:pt x="1686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8" name="Google Shape;4505;p53">
              <a:extLst>
                <a:ext uri="{FF2B5EF4-FFF2-40B4-BE49-F238E27FC236}">
                  <a16:creationId xmlns:a16="http://schemas.microsoft.com/office/drawing/2014/main" id="{2DAEEDC0-9339-B97D-9288-9CAA3EF3157A}"/>
                </a:ext>
              </a:extLst>
            </p:cNvPr>
            <p:cNvSpPr/>
            <p:nvPr/>
          </p:nvSpPr>
          <p:spPr>
            <a:xfrm>
              <a:off x="1272100" y="2618675"/>
              <a:ext cx="361225" cy="615750"/>
            </a:xfrm>
            <a:custGeom>
              <a:avLst/>
              <a:gdLst/>
              <a:ahLst/>
              <a:cxnLst/>
              <a:rect l="l" t="t" r="r" b="b"/>
              <a:pathLst>
                <a:path w="14449" h="24630" extrusionOk="0">
                  <a:moveTo>
                    <a:pt x="14449" y="1"/>
                  </a:moveTo>
                  <a:lnTo>
                    <a:pt x="2580" y="868"/>
                  </a:lnTo>
                  <a:lnTo>
                    <a:pt x="0" y="24629"/>
                  </a:lnTo>
                  <a:lnTo>
                    <a:pt x="3264" y="1324"/>
                  </a:lnTo>
                  <a:lnTo>
                    <a:pt x="14449"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9" name="Google Shape;4506;p53">
              <a:extLst>
                <a:ext uri="{FF2B5EF4-FFF2-40B4-BE49-F238E27FC236}">
                  <a16:creationId xmlns:a16="http://schemas.microsoft.com/office/drawing/2014/main" id="{C12E7E32-BE7C-1D7B-0359-DE6F6B17FDD8}"/>
                </a:ext>
              </a:extLst>
            </p:cNvPr>
            <p:cNvSpPr/>
            <p:nvPr/>
          </p:nvSpPr>
          <p:spPr>
            <a:xfrm>
              <a:off x="1328600" y="2641500"/>
              <a:ext cx="229975" cy="392050"/>
            </a:xfrm>
            <a:custGeom>
              <a:avLst/>
              <a:gdLst/>
              <a:ahLst/>
              <a:cxnLst/>
              <a:rect l="l" t="t" r="r" b="b"/>
              <a:pathLst>
                <a:path w="9199" h="15682" extrusionOk="0">
                  <a:moveTo>
                    <a:pt x="9199" y="1"/>
                  </a:moveTo>
                  <a:lnTo>
                    <a:pt x="1621" y="571"/>
                  </a:lnTo>
                  <a:lnTo>
                    <a:pt x="0" y="15682"/>
                  </a:lnTo>
                  <a:lnTo>
                    <a:pt x="2077" y="845"/>
                  </a:lnTo>
                  <a:lnTo>
                    <a:pt x="9199"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0" name="Google Shape;4507;p53">
              <a:extLst>
                <a:ext uri="{FF2B5EF4-FFF2-40B4-BE49-F238E27FC236}">
                  <a16:creationId xmlns:a16="http://schemas.microsoft.com/office/drawing/2014/main" id="{ADAF7CDF-2A0B-03AA-1C1B-8FCF9C03850A}"/>
                </a:ext>
              </a:extLst>
            </p:cNvPr>
            <p:cNvSpPr/>
            <p:nvPr/>
          </p:nvSpPr>
          <p:spPr>
            <a:xfrm>
              <a:off x="1337150" y="2705975"/>
              <a:ext cx="60525" cy="543850"/>
            </a:xfrm>
            <a:custGeom>
              <a:avLst/>
              <a:gdLst/>
              <a:ahLst/>
              <a:cxnLst/>
              <a:rect l="l" t="t" r="r" b="b"/>
              <a:pathLst>
                <a:path w="2421" h="21754" extrusionOk="0">
                  <a:moveTo>
                    <a:pt x="2420" y="1"/>
                  </a:moveTo>
                  <a:lnTo>
                    <a:pt x="1" y="21525"/>
                  </a:lnTo>
                  <a:lnTo>
                    <a:pt x="548" y="21753"/>
                  </a:lnTo>
                  <a:lnTo>
                    <a:pt x="242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1" name="Google Shape;4508;p53">
              <a:extLst>
                <a:ext uri="{FF2B5EF4-FFF2-40B4-BE49-F238E27FC236}">
                  <a16:creationId xmlns:a16="http://schemas.microsoft.com/office/drawing/2014/main" id="{62F10CDB-1F7C-0793-4376-5660950B04CF}"/>
                </a:ext>
              </a:extLst>
            </p:cNvPr>
            <p:cNvSpPr/>
            <p:nvPr/>
          </p:nvSpPr>
          <p:spPr>
            <a:xfrm>
              <a:off x="1396500" y="2649500"/>
              <a:ext cx="372650" cy="544975"/>
            </a:xfrm>
            <a:custGeom>
              <a:avLst/>
              <a:gdLst/>
              <a:ahLst/>
              <a:cxnLst/>
              <a:rect l="l" t="t" r="r" b="b"/>
              <a:pathLst>
                <a:path w="14906" h="21799" extrusionOk="0">
                  <a:moveTo>
                    <a:pt x="14905" y="0"/>
                  </a:moveTo>
                  <a:lnTo>
                    <a:pt x="2214" y="1872"/>
                  </a:lnTo>
                  <a:lnTo>
                    <a:pt x="0" y="21798"/>
                  </a:lnTo>
                  <a:lnTo>
                    <a:pt x="183" y="21753"/>
                  </a:lnTo>
                  <a:lnTo>
                    <a:pt x="3059" y="2534"/>
                  </a:lnTo>
                  <a:lnTo>
                    <a:pt x="14905"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2" name="Google Shape;4509;p53">
              <a:extLst>
                <a:ext uri="{FF2B5EF4-FFF2-40B4-BE49-F238E27FC236}">
                  <a16:creationId xmlns:a16="http://schemas.microsoft.com/office/drawing/2014/main" id="{0B340A8A-849E-BF3D-DD5B-D1708671ACA9}"/>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3" name="Google Shape;4510;p53">
              <a:extLst>
                <a:ext uri="{FF2B5EF4-FFF2-40B4-BE49-F238E27FC236}">
                  <a16:creationId xmlns:a16="http://schemas.microsoft.com/office/drawing/2014/main" id="{4D58E52F-85F9-A573-BBDF-6B7C2461676E}"/>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4" name="Google Shape;4511;p53">
              <a:extLst>
                <a:ext uri="{FF2B5EF4-FFF2-40B4-BE49-F238E27FC236}">
                  <a16:creationId xmlns:a16="http://schemas.microsoft.com/office/drawing/2014/main" id="{CBC33F1E-C79C-B967-1F7F-A479B6924AF9}"/>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5" name="Google Shape;4512;p53">
              <a:extLst>
                <a:ext uri="{FF2B5EF4-FFF2-40B4-BE49-F238E27FC236}">
                  <a16:creationId xmlns:a16="http://schemas.microsoft.com/office/drawing/2014/main" id="{0B1EA69A-1BF2-A9CE-0A56-C2B53B91A2E1}"/>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6" name="Google Shape;4513;p53">
              <a:extLst>
                <a:ext uri="{FF2B5EF4-FFF2-40B4-BE49-F238E27FC236}">
                  <a16:creationId xmlns:a16="http://schemas.microsoft.com/office/drawing/2014/main" id="{85D8959E-9413-B9B6-B201-0EEC0572C6D9}"/>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7" name="Google Shape;4514;p53">
              <a:extLst>
                <a:ext uri="{FF2B5EF4-FFF2-40B4-BE49-F238E27FC236}">
                  <a16:creationId xmlns:a16="http://schemas.microsoft.com/office/drawing/2014/main" id="{72F01EE6-A3C0-E22E-DFB8-C227EC00DC72}"/>
                </a:ext>
              </a:extLst>
            </p:cNvPr>
            <p:cNvSpPr/>
            <p:nvPr/>
          </p:nvSpPr>
          <p:spPr>
            <a:xfrm>
              <a:off x="1362825" y="2756775"/>
              <a:ext cx="446825" cy="437475"/>
            </a:xfrm>
            <a:custGeom>
              <a:avLst/>
              <a:gdLst/>
              <a:ahLst/>
              <a:cxnLst/>
              <a:rect l="l" t="t" r="r" b="b"/>
              <a:pathLst>
                <a:path w="17873" h="17499"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46" y="17494"/>
                    <a:pt x="700" y="17498"/>
                    <a:pt x="1062" y="17498"/>
                  </a:cubicBezTo>
                  <a:cubicBezTo>
                    <a:pt x="2474" y="17498"/>
                    <a:pt x="4003" y="17429"/>
                    <a:pt x="5547" y="17302"/>
                  </a:cubicBezTo>
                  <a:cubicBezTo>
                    <a:pt x="6803" y="16252"/>
                    <a:pt x="9017" y="14654"/>
                    <a:pt x="10295" y="14472"/>
                  </a:cubicBezTo>
                  <a:cubicBezTo>
                    <a:pt x="11710" y="14289"/>
                    <a:pt x="14449" y="14198"/>
                    <a:pt x="16321" y="14061"/>
                  </a:cubicBezTo>
                  <a:cubicBezTo>
                    <a:pt x="16891" y="13559"/>
                    <a:pt x="17257" y="12988"/>
                    <a:pt x="17394" y="12349"/>
                  </a:cubicBezTo>
                  <a:cubicBezTo>
                    <a:pt x="17873" y="9998"/>
                    <a:pt x="17599" y="4611"/>
                    <a:pt x="1680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8" name="Google Shape;4515;p53">
              <a:extLst>
                <a:ext uri="{FF2B5EF4-FFF2-40B4-BE49-F238E27FC236}">
                  <a16:creationId xmlns:a16="http://schemas.microsoft.com/office/drawing/2014/main" id="{E2030603-8BAC-A592-04CC-AAA2D252861F}"/>
                </a:ext>
              </a:extLst>
            </p:cNvPr>
            <p:cNvSpPr/>
            <p:nvPr/>
          </p:nvSpPr>
          <p:spPr>
            <a:xfrm>
              <a:off x="1220175" y="2958775"/>
              <a:ext cx="238250" cy="215050"/>
            </a:xfrm>
            <a:custGeom>
              <a:avLst/>
              <a:gdLst/>
              <a:ahLst/>
              <a:cxnLst/>
              <a:rect l="l" t="t" r="r" b="b"/>
              <a:pathLst>
                <a:path w="9530" h="8602" extrusionOk="0">
                  <a:moveTo>
                    <a:pt x="1621" y="0"/>
                  </a:moveTo>
                  <a:cubicBezTo>
                    <a:pt x="1096" y="183"/>
                    <a:pt x="868" y="982"/>
                    <a:pt x="731" y="1438"/>
                  </a:cubicBezTo>
                  <a:cubicBezTo>
                    <a:pt x="662" y="1712"/>
                    <a:pt x="571" y="2009"/>
                    <a:pt x="503" y="2306"/>
                  </a:cubicBezTo>
                  <a:cubicBezTo>
                    <a:pt x="0" y="4337"/>
                    <a:pt x="868" y="6665"/>
                    <a:pt x="2648" y="7784"/>
                  </a:cubicBezTo>
                  <a:cubicBezTo>
                    <a:pt x="2899" y="7967"/>
                    <a:pt x="3173" y="8103"/>
                    <a:pt x="3470" y="8218"/>
                  </a:cubicBezTo>
                  <a:cubicBezTo>
                    <a:pt x="4087" y="8483"/>
                    <a:pt x="4683" y="8601"/>
                    <a:pt x="5240" y="8601"/>
                  </a:cubicBezTo>
                  <a:cubicBezTo>
                    <a:pt x="7794" y="8601"/>
                    <a:pt x="9529" y="6125"/>
                    <a:pt x="8742" y="4063"/>
                  </a:cubicBezTo>
                  <a:cubicBezTo>
                    <a:pt x="8742" y="4063"/>
                    <a:pt x="6188" y="414"/>
                    <a:pt x="4690" y="414"/>
                  </a:cubicBezTo>
                  <a:cubicBezTo>
                    <a:pt x="4599" y="414"/>
                    <a:pt x="4511" y="428"/>
                    <a:pt x="4428" y="457"/>
                  </a:cubicBezTo>
                  <a:cubicBezTo>
                    <a:pt x="3926" y="640"/>
                    <a:pt x="3789" y="1050"/>
                    <a:pt x="3926" y="1530"/>
                  </a:cubicBezTo>
                  <a:cubicBezTo>
                    <a:pt x="3972" y="1758"/>
                    <a:pt x="4063" y="2032"/>
                    <a:pt x="4200" y="2192"/>
                  </a:cubicBezTo>
                  <a:cubicBezTo>
                    <a:pt x="4383" y="2397"/>
                    <a:pt x="4634" y="2488"/>
                    <a:pt x="4702" y="2762"/>
                  </a:cubicBezTo>
                  <a:cubicBezTo>
                    <a:pt x="4554" y="2849"/>
                    <a:pt x="4390" y="2886"/>
                    <a:pt x="4219" y="2886"/>
                  </a:cubicBezTo>
                  <a:cubicBezTo>
                    <a:pt x="3578" y="2886"/>
                    <a:pt x="2844" y="2365"/>
                    <a:pt x="2465" y="1986"/>
                  </a:cubicBezTo>
                  <a:cubicBezTo>
                    <a:pt x="1872" y="1393"/>
                    <a:pt x="1918" y="662"/>
                    <a:pt x="1621" y="0"/>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9" name="Google Shape;4516;p53">
              <a:extLst>
                <a:ext uri="{FF2B5EF4-FFF2-40B4-BE49-F238E27FC236}">
                  <a16:creationId xmlns:a16="http://schemas.microsoft.com/office/drawing/2014/main" id="{9255BD3B-FB22-25B9-CAA1-DA3BD6A40214}"/>
                </a:ext>
              </a:extLst>
            </p:cNvPr>
            <p:cNvSpPr/>
            <p:nvPr/>
          </p:nvSpPr>
          <p:spPr>
            <a:xfrm>
              <a:off x="1220750" y="3019250"/>
              <a:ext cx="237675" cy="154575"/>
            </a:xfrm>
            <a:custGeom>
              <a:avLst/>
              <a:gdLst/>
              <a:ahLst/>
              <a:cxnLst/>
              <a:rect l="l" t="t" r="r" b="b"/>
              <a:pathLst>
                <a:path w="9507" h="6183" extrusionOk="0">
                  <a:moveTo>
                    <a:pt x="457" y="1"/>
                  </a:moveTo>
                  <a:lnTo>
                    <a:pt x="457" y="1"/>
                  </a:lnTo>
                  <a:cubicBezTo>
                    <a:pt x="0" y="2010"/>
                    <a:pt x="868" y="4269"/>
                    <a:pt x="2625" y="5365"/>
                  </a:cubicBezTo>
                  <a:cubicBezTo>
                    <a:pt x="2876" y="5548"/>
                    <a:pt x="3150" y="5684"/>
                    <a:pt x="3447" y="5799"/>
                  </a:cubicBezTo>
                  <a:cubicBezTo>
                    <a:pt x="4064" y="6064"/>
                    <a:pt x="4660" y="6182"/>
                    <a:pt x="5217" y="6182"/>
                  </a:cubicBezTo>
                  <a:cubicBezTo>
                    <a:pt x="7771" y="6182"/>
                    <a:pt x="9506" y="3706"/>
                    <a:pt x="8719" y="1644"/>
                  </a:cubicBezTo>
                  <a:cubicBezTo>
                    <a:pt x="8719" y="1644"/>
                    <a:pt x="8354" y="1119"/>
                    <a:pt x="7806" y="480"/>
                  </a:cubicBezTo>
                  <a:lnTo>
                    <a:pt x="7806" y="480"/>
                  </a:lnTo>
                  <a:cubicBezTo>
                    <a:pt x="7829" y="1713"/>
                    <a:pt x="7396" y="3060"/>
                    <a:pt x="5341" y="3105"/>
                  </a:cubicBezTo>
                  <a:cubicBezTo>
                    <a:pt x="5272" y="3107"/>
                    <a:pt x="5204" y="3108"/>
                    <a:pt x="5136" y="3108"/>
                  </a:cubicBezTo>
                  <a:cubicBezTo>
                    <a:pt x="2343" y="3108"/>
                    <a:pt x="769" y="1739"/>
                    <a:pt x="457" y="1"/>
                  </a:cubicBezTo>
                  <a:close/>
                </a:path>
              </a:pathLst>
            </a:custGeom>
            <a:solidFill>
              <a:srgbClr val="FF9C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0" name="Google Shape;4517;p53">
              <a:extLst>
                <a:ext uri="{FF2B5EF4-FFF2-40B4-BE49-F238E27FC236}">
                  <a16:creationId xmlns:a16="http://schemas.microsoft.com/office/drawing/2014/main" id="{A00CA1B3-6D35-ECEB-77E7-FB9A263F591F}"/>
                </a:ext>
              </a:extLst>
            </p:cNvPr>
            <p:cNvSpPr/>
            <p:nvPr/>
          </p:nvSpPr>
          <p:spPr>
            <a:xfrm>
              <a:off x="1235575" y="2958675"/>
              <a:ext cx="36550" cy="93275"/>
            </a:xfrm>
            <a:custGeom>
              <a:avLst/>
              <a:gdLst/>
              <a:ahLst/>
              <a:cxnLst/>
              <a:rect l="l" t="t" r="r" b="b"/>
              <a:pathLst>
                <a:path w="1462" h="3731" extrusionOk="0">
                  <a:moveTo>
                    <a:pt x="972" y="1"/>
                  </a:moveTo>
                  <a:cubicBezTo>
                    <a:pt x="935" y="1"/>
                    <a:pt x="829" y="87"/>
                    <a:pt x="685" y="210"/>
                  </a:cubicBezTo>
                  <a:cubicBezTo>
                    <a:pt x="548" y="370"/>
                    <a:pt x="343" y="575"/>
                    <a:pt x="206" y="826"/>
                  </a:cubicBezTo>
                  <a:cubicBezTo>
                    <a:pt x="69" y="1100"/>
                    <a:pt x="1" y="1397"/>
                    <a:pt x="1" y="1625"/>
                  </a:cubicBezTo>
                  <a:cubicBezTo>
                    <a:pt x="1" y="1739"/>
                    <a:pt x="1" y="1853"/>
                    <a:pt x="23" y="1899"/>
                  </a:cubicBezTo>
                  <a:cubicBezTo>
                    <a:pt x="23" y="1967"/>
                    <a:pt x="46" y="2013"/>
                    <a:pt x="46" y="2013"/>
                  </a:cubicBezTo>
                  <a:cubicBezTo>
                    <a:pt x="46" y="2013"/>
                    <a:pt x="69" y="2150"/>
                    <a:pt x="138" y="2355"/>
                  </a:cubicBezTo>
                  <a:cubicBezTo>
                    <a:pt x="183" y="2470"/>
                    <a:pt x="229" y="2584"/>
                    <a:pt x="297" y="2698"/>
                  </a:cubicBezTo>
                  <a:cubicBezTo>
                    <a:pt x="366" y="2812"/>
                    <a:pt x="434" y="2949"/>
                    <a:pt x="526" y="3063"/>
                  </a:cubicBezTo>
                  <a:cubicBezTo>
                    <a:pt x="685" y="3291"/>
                    <a:pt x="914" y="3497"/>
                    <a:pt x="1096" y="3611"/>
                  </a:cubicBezTo>
                  <a:cubicBezTo>
                    <a:pt x="1266" y="3687"/>
                    <a:pt x="1390" y="3731"/>
                    <a:pt x="1427" y="3731"/>
                  </a:cubicBezTo>
                  <a:cubicBezTo>
                    <a:pt x="1435" y="3731"/>
                    <a:pt x="1439" y="3729"/>
                    <a:pt x="1439" y="3725"/>
                  </a:cubicBezTo>
                  <a:cubicBezTo>
                    <a:pt x="1461" y="3702"/>
                    <a:pt x="1325" y="3611"/>
                    <a:pt x="1188" y="3497"/>
                  </a:cubicBezTo>
                  <a:cubicBezTo>
                    <a:pt x="1028" y="3360"/>
                    <a:pt x="868" y="3154"/>
                    <a:pt x="731" y="2926"/>
                  </a:cubicBezTo>
                  <a:cubicBezTo>
                    <a:pt x="663" y="2812"/>
                    <a:pt x="617" y="2698"/>
                    <a:pt x="571" y="2561"/>
                  </a:cubicBezTo>
                  <a:cubicBezTo>
                    <a:pt x="503" y="2470"/>
                    <a:pt x="480" y="2355"/>
                    <a:pt x="457" y="2264"/>
                  </a:cubicBezTo>
                  <a:cubicBezTo>
                    <a:pt x="389" y="2059"/>
                    <a:pt x="389" y="1945"/>
                    <a:pt x="389" y="1945"/>
                  </a:cubicBezTo>
                  <a:cubicBezTo>
                    <a:pt x="389" y="1945"/>
                    <a:pt x="366" y="1899"/>
                    <a:pt x="366" y="1853"/>
                  </a:cubicBezTo>
                  <a:cubicBezTo>
                    <a:pt x="343" y="1785"/>
                    <a:pt x="343" y="1716"/>
                    <a:pt x="320" y="1625"/>
                  </a:cubicBezTo>
                  <a:cubicBezTo>
                    <a:pt x="297" y="1442"/>
                    <a:pt x="343" y="1191"/>
                    <a:pt x="434" y="940"/>
                  </a:cubicBezTo>
                  <a:cubicBezTo>
                    <a:pt x="640" y="461"/>
                    <a:pt x="1028" y="27"/>
                    <a:pt x="982" y="4"/>
                  </a:cubicBezTo>
                  <a:cubicBezTo>
                    <a:pt x="980" y="2"/>
                    <a:pt x="976" y="1"/>
                    <a:pt x="97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1" name="Google Shape;4518;p53">
              <a:extLst>
                <a:ext uri="{FF2B5EF4-FFF2-40B4-BE49-F238E27FC236}">
                  <a16:creationId xmlns:a16="http://schemas.microsoft.com/office/drawing/2014/main" id="{93159699-294C-FC63-7314-9082A3B05844}"/>
                </a:ext>
              </a:extLst>
            </p:cNvPr>
            <p:cNvSpPr/>
            <p:nvPr/>
          </p:nvSpPr>
          <p:spPr>
            <a:xfrm>
              <a:off x="1228150" y="3003275"/>
              <a:ext cx="51400" cy="106275"/>
            </a:xfrm>
            <a:custGeom>
              <a:avLst/>
              <a:gdLst/>
              <a:ahLst/>
              <a:cxnLst/>
              <a:rect l="l" t="t" r="r" b="b"/>
              <a:pathLst>
                <a:path w="2056" h="4251" extrusionOk="0">
                  <a:moveTo>
                    <a:pt x="478" y="0"/>
                  </a:moveTo>
                  <a:cubicBezTo>
                    <a:pt x="443" y="0"/>
                    <a:pt x="91" y="539"/>
                    <a:pt x="24" y="1188"/>
                  </a:cubicBezTo>
                  <a:cubicBezTo>
                    <a:pt x="1" y="1507"/>
                    <a:pt x="24" y="1850"/>
                    <a:pt x="92" y="2078"/>
                  </a:cubicBezTo>
                  <a:cubicBezTo>
                    <a:pt x="161" y="2329"/>
                    <a:pt x="229" y="2466"/>
                    <a:pt x="229" y="2466"/>
                  </a:cubicBezTo>
                  <a:cubicBezTo>
                    <a:pt x="229" y="2466"/>
                    <a:pt x="252" y="2512"/>
                    <a:pt x="275" y="2580"/>
                  </a:cubicBezTo>
                  <a:cubicBezTo>
                    <a:pt x="320" y="2626"/>
                    <a:pt x="366" y="2717"/>
                    <a:pt x="435" y="2831"/>
                  </a:cubicBezTo>
                  <a:cubicBezTo>
                    <a:pt x="549" y="3037"/>
                    <a:pt x="777" y="3288"/>
                    <a:pt x="1005" y="3516"/>
                  </a:cubicBezTo>
                  <a:cubicBezTo>
                    <a:pt x="1434" y="3924"/>
                    <a:pt x="1924" y="4250"/>
                    <a:pt x="2019" y="4250"/>
                  </a:cubicBezTo>
                  <a:cubicBezTo>
                    <a:pt x="2025" y="4250"/>
                    <a:pt x="2030" y="4249"/>
                    <a:pt x="2032" y="4246"/>
                  </a:cubicBezTo>
                  <a:cubicBezTo>
                    <a:pt x="2055" y="4201"/>
                    <a:pt x="1576" y="3813"/>
                    <a:pt x="1188" y="3333"/>
                  </a:cubicBezTo>
                  <a:cubicBezTo>
                    <a:pt x="982" y="3105"/>
                    <a:pt x="800" y="2854"/>
                    <a:pt x="708" y="2649"/>
                  </a:cubicBezTo>
                  <a:cubicBezTo>
                    <a:pt x="640" y="2557"/>
                    <a:pt x="617" y="2489"/>
                    <a:pt x="594" y="2420"/>
                  </a:cubicBezTo>
                  <a:cubicBezTo>
                    <a:pt x="572" y="2352"/>
                    <a:pt x="549" y="2329"/>
                    <a:pt x="549" y="2329"/>
                  </a:cubicBezTo>
                  <a:cubicBezTo>
                    <a:pt x="549" y="2329"/>
                    <a:pt x="480" y="2192"/>
                    <a:pt x="412" y="1987"/>
                  </a:cubicBezTo>
                  <a:cubicBezTo>
                    <a:pt x="343" y="1781"/>
                    <a:pt x="298" y="1484"/>
                    <a:pt x="275" y="1188"/>
                  </a:cubicBezTo>
                  <a:cubicBezTo>
                    <a:pt x="275" y="594"/>
                    <a:pt x="549" y="24"/>
                    <a:pt x="480" y="1"/>
                  </a:cubicBezTo>
                  <a:cubicBezTo>
                    <a:pt x="480" y="0"/>
                    <a:pt x="479" y="0"/>
                    <a:pt x="478" y="0"/>
                  </a:cubicBezTo>
                  <a:close/>
                </a:path>
              </a:pathLst>
            </a:custGeom>
            <a:solidFill>
              <a:srgbClr val="FE7A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2" name="Google Shape;4519;p53">
              <a:extLst>
                <a:ext uri="{FF2B5EF4-FFF2-40B4-BE49-F238E27FC236}">
                  <a16:creationId xmlns:a16="http://schemas.microsoft.com/office/drawing/2014/main" id="{A323E995-6FC2-3CDE-7C86-603B203BC84D}"/>
                </a:ext>
              </a:extLst>
            </p:cNvPr>
            <p:cNvSpPr/>
            <p:nvPr/>
          </p:nvSpPr>
          <p:spPr>
            <a:xfrm>
              <a:off x="1227025" y="3039800"/>
              <a:ext cx="64500" cy="115900"/>
            </a:xfrm>
            <a:custGeom>
              <a:avLst/>
              <a:gdLst/>
              <a:ahLst/>
              <a:cxnLst/>
              <a:rect l="l" t="t" r="r" b="b"/>
              <a:pathLst>
                <a:path w="2580" h="4636" extrusionOk="0">
                  <a:moveTo>
                    <a:pt x="229" y="1"/>
                  </a:moveTo>
                  <a:cubicBezTo>
                    <a:pt x="206" y="1"/>
                    <a:pt x="137" y="160"/>
                    <a:pt x="92" y="412"/>
                  </a:cubicBezTo>
                  <a:cubicBezTo>
                    <a:pt x="46" y="685"/>
                    <a:pt x="0" y="1028"/>
                    <a:pt x="46" y="1393"/>
                  </a:cubicBezTo>
                  <a:cubicBezTo>
                    <a:pt x="92" y="1735"/>
                    <a:pt x="206" y="2078"/>
                    <a:pt x="320" y="2329"/>
                  </a:cubicBezTo>
                  <a:cubicBezTo>
                    <a:pt x="365" y="2443"/>
                    <a:pt x="434" y="2557"/>
                    <a:pt x="457" y="2626"/>
                  </a:cubicBezTo>
                  <a:cubicBezTo>
                    <a:pt x="502" y="2694"/>
                    <a:pt x="525" y="2717"/>
                    <a:pt x="525" y="2717"/>
                  </a:cubicBezTo>
                  <a:cubicBezTo>
                    <a:pt x="525" y="2717"/>
                    <a:pt x="548" y="2763"/>
                    <a:pt x="594" y="2831"/>
                  </a:cubicBezTo>
                  <a:cubicBezTo>
                    <a:pt x="639" y="2899"/>
                    <a:pt x="708" y="2991"/>
                    <a:pt x="776" y="3082"/>
                  </a:cubicBezTo>
                  <a:cubicBezTo>
                    <a:pt x="936" y="3288"/>
                    <a:pt x="1187" y="3561"/>
                    <a:pt x="1438" y="3790"/>
                  </a:cubicBezTo>
                  <a:cubicBezTo>
                    <a:pt x="1926" y="4256"/>
                    <a:pt x="2479" y="4635"/>
                    <a:pt x="2531" y="4635"/>
                  </a:cubicBezTo>
                  <a:cubicBezTo>
                    <a:pt x="2532" y="4635"/>
                    <a:pt x="2533" y="4635"/>
                    <a:pt x="2534" y="4634"/>
                  </a:cubicBezTo>
                  <a:cubicBezTo>
                    <a:pt x="2580" y="4589"/>
                    <a:pt x="2055" y="4132"/>
                    <a:pt x="1621" y="3607"/>
                  </a:cubicBezTo>
                  <a:cubicBezTo>
                    <a:pt x="1393" y="3356"/>
                    <a:pt x="1187" y="3105"/>
                    <a:pt x="1050" y="2899"/>
                  </a:cubicBezTo>
                  <a:cubicBezTo>
                    <a:pt x="982" y="2785"/>
                    <a:pt x="913" y="2694"/>
                    <a:pt x="868" y="2648"/>
                  </a:cubicBezTo>
                  <a:cubicBezTo>
                    <a:pt x="845" y="2580"/>
                    <a:pt x="822" y="2534"/>
                    <a:pt x="822" y="2534"/>
                  </a:cubicBezTo>
                  <a:cubicBezTo>
                    <a:pt x="822" y="2534"/>
                    <a:pt x="799" y="2511"/>
                    <a:pt x="753" y="2443"/>
                  </a:cubicBezTo>
                  <a:cubicBezTo>
                    <a:pt x="731" y="2397"/>
                    <a:pt x="662" y="2306"/>
                    <a:pt x="617" y="2192"/>
                  </a:cubicBezTo>
                  <a:cubicBezTo>
                    <a:pt x="502" y="1964"/>
                    <a:pt x="365" y="1667"/>
                    <a:pt x="297" y="1347"/>
                  </a:cubicBezTo>
                  <a:cubicBezTo>
                    <a:pt x="229" y="1028"/>
                    <a:pt x="206" y="685"/>
                    <a:pt x="229" y="434"/>
                  </a:cubicBezTo>
                  <a:cubicBezTo>
                    <a:pt x="229" y="183"/>
                    <a:pt x="251" y="1"/>
                    <a:pt x="229" y="1"/>
                  </a:cubicBezTo>
                  <a:close/>
                </a:path>
              </a:pathLst>
            </a:custGeom>
            <a:solidFill>
              <a:srgbClr val="FE7A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3" name="Google Shape;4520;p53">
              <a:extLst>
                <a:ext uri="{FF2B5EF4-FFF2-40B4-BE49-F238E27FC236}">
                  <a16:creationId xmlns:a16="http://schemas.microsoft.com/office/drawing/2014/main" id="{FCE91C19-A4EA-75B7-CD80-B50185348C2D}"/>
                </a:ext>
              </a:extLst>
            </p:cNvPr>
            <p:cNvSpPr/>
            <p:nvPr/>
          </p:nvSpPr>
          <p:spPr>
            <a:xfrm>
              <a:off x="1311475" y="2964950"/>
              <a:ext cx="130125" cy="107400"/>
            </a:xfrm>
            <a:custGeom>
              <a:avLst/>
              <a:gdLst/>
              <a:ahLst/>
              <a:cxnLst/>
              <a:rect l="l" t="t" r="r" b="b"/>
              <a:pathLst>
                <a:path w="5205" h="4296" extrusionOk="0">
                  <a:moveTo>
                    <a:pt x="969" y="0"/>
                  </a:moveTo>
                  <a:cubicBezTo>
                    <a:pt x="928" y="0"/>
                    <a:pt x="887" y="2"/>
                    <a:pt x="845" y="5"/>
                  </a:cubicBezTo>
                  <a:lnTo>
                    <a:pt x="731" y="5"/>
                  </a:lnTo>
                  <a:lnTo>
                    <a:pt x="617" y="50"/>
                  </a:lnTo>
                  <a:cubicBezTo>
                    <a:pt x="525" y="73"/>
                    <a:pt x="457" y="119"/>
                    <a:pt x="388" y="187"/>
                  </a:cubicBezTo>
                  <a:cubicBezTo>
                    <a:pt x="297" y="233"/>
                    <a:pt x="274" y="301"/>
                    <a:pt x="206" y="370"/>
                  </a:cubicBezTo>
                  <a:cubicBezTo>
                    <a:pt x="160" y="438"/>
                    <a:pt x="137" y="530"/>
                    <a:pt x="92" y="598"/>
                  </a:cubicBezTo>
                  <a:cubicBezTo>
                    <a:pt x="0" y="918"/>
                    <a:pt x="69" y="1283"/>
                    <a:pt x="229" y="1534"/>
                  </a:cubicBezTo>
                  <a:cubicBezTo>
                    <a:pt x="388" y="1785"/>
                    <a:pt x="571" y="1968"/>
                    <a:pt x="731" y="2127"/>
                  </a:cubicBezTo>
                  <a:cubicBezTo>
                    <a:pt x="1034" y="2431"/>
                    <a:pt x="1235" y="2631"/>
                    <a:pt x="1274" y="2631"/>
                  </a:cubicBezTo>
                  <a:cubicBezTo>
                    <a:pt x="1276" y="2631"/>
                    <a:pt x="1277" y="2631"/>
                    <a:pt x="1279" y="2629"/>
                  </a:cubicBezTo>
                  <a:cubicBezTo>
                    <a:pt x="1301" y="2607"/>
                    <a:pt x="1119" y="2378"/>
                    <a:pt x="822" y="2036"/>
                  </a:cubicBezTo>
                  <a:cubicBezTo>
                    <a:pt x="685" y="1876"/>
                    <a:pt x="525" y="1671"/>
                    <a:pt x="388" y="1443"/>
                  </a:cubicBezTo>
                  <a:cubicBezTo>
                    <a:pt x="274" y="1214"/>
                    <a:pt x="251" y="940"/>
                    <a:pt x="343" y="689"/>
                  </a:cubicBezTo>
                  <a:cubicBezTo>
                    <a:pt x="434" y="438"/>
                    <a:pt x="640" y="301"/>
                    <a:pt x="868" y="278"/>
                  </a:cubicBezTo>
                  <a:cubicBezTo>
                    <a:pt x="1119" y="278"/>
                    <a:pt x="1347" y="370"/>
                    <a:pt x="1530" y="438"/>
                  </a:cubicBezTo>
                  <a:cubicBezTo>
                    <a:pt x="1735" y="530"/>
                    <a:pt x="1895" y="621"/>
                    <a:pt x="1986" y="689"/>
                  </a:cubicBezTo>
                  <a:cubicBezTo>
                    <a:pt x="2078" y="758"/>
                    <a:pt x="2146" y="803"/>
                    <a:pt x="2146" y="803"/>
                  </a:cubicBezTo>
                  <a:cubicBezTo>
                    <a:pt x="2146" y="803"/>
                    <a:pt x="2374" y="963"/>
                    <a:pt x="2694" y="1260"/>
                  </a:cubicBezTo>
                  <a:cubicBezTo>
                    <a:pt x="3013" y="1557"/>
                    <a:pt x="3379" y="1990"/>
                    <a:pt x="3789" y="2447"/>
                  </a:cubicBezTo>
                  <a:cubicBezTo>
                    <a:pt x="4223" y="2881"/>
                    <a:pt x="4657" y="3269"/>
                    <a:pt x="4908" y="3634"/>
                  </a:cubicBezTo>
                  <a:cubicBezTo>
                    <a:pt x="5022" y="3816"/>
                    <a:pt x="5090" y="3976"/>
                    <a:pt x="5136" y="4090"/>
                  </a:cubicBezTo>
                  <a:cubicBezTo>
                    <a:pt x="5159" y="4227"/>
                    <a:pt x="5159" y="4296"/>
                    <a:pt x="5182" y="4296"/>
                  </a:cubicBezTo>
                  <a:cubicBezTo>
                    <a:pt x="5182" y="4296"/>
                    <a:pt x="5205" y="4227"/>
                    <a:pt x="5205" y="4090"/>
                  </a:cubicBezTo>
                  <a:cubicBezTo>
                    <a:pt x="5182" y="3953"/>
                    <a:pt x="5136" y="3771"/>
                    <a:pt x="5022" y="3565"/>
                  </a:cubicBezTo>
                  <a:cubicBezTo>
                    <a:pt x="4794" y="3154"/>
                    <a:pt x="4383" y="2721"/>
                    <a:pt x="3972" y="2287"/>
                  </a:cubicBezTo>
                  <a:cubicBezTo>
                    <a:pt x="3607" y="1831"/>
                    <a:pt x="3242" y="1351"/>
                    <a:pt x="2922" y="1032"/>
                  </a:cubicBezTo>
                  <a:cubicBezTo>
                    <a:pt x="2602" y="689"/>
                    <a:pt x="2351" y="507"/>
                    <a:pt x="2351" y="507"/>
                  </a:cubicBezTo>
                  <a:cubicBezTo>
                    <a:pt x="2351" y="507"/>
                    <a:pt x="2283" y="461"/>
                    <a:pt x="2169" y="393"/>
                  </a:cubicBezTo>
                  <a:cubicBezTo>
                    <a:pt x="2055" y="324"/>
                    <a:pt x="1872" y="233"/>
                    <a:pt x="1667" y="142"/>
                  </a:cubicBezTo>
                  <a:cubicBezTo>
                    <a:pt x="1468" y="62"/>
                    <a:pt x="1236" y="0"/>
                    <a:pt x="96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4" name="Google Shape;4521;p53">
              <a:extLst>
                <a:ext uri="{FF2B5EF4-FFF2-40B4-BE49-F238E27FC236}">
                  <a16:creationId xmlns:a16="http://schemas.microsoft.com/office/drawing/2014/main" id="{5521D3F6-D979-8F93-DB4B-1153D111B0B5}"/>
                </a:ext>
              </a:extLst>
            </p:cNvPr>
            <p:cNvSpPr/>
            <p:nvPr/>
          </p:nvSpPr>
          <p:spPr>
            <a:xfrm>
              <a:off x="1264175" y="2976400"/>
              <a:ext cx="92400" cy="56700"/>
            </a:xfrm>
            <a:custGeom>
              <a:avLst/>
              <a:gdLst/>
              <a:ahLst/>
              <a:cxnLst/>
              <a:rect l="l" t="t" r="r" b="b"/>
              <a:pathLst>
                <a:path w="3696" h="2268" extrusionOk="0">
                  <a:moveTo>
                    <a:pt x="62" y="1"/>
                  </a:moveTo>
                  <a:cubicBezTo>
                    <a:pt x="38" y="1"/>
                    <a:pt x="1" y="155"/>
                    <a:pt x="44" y="368"/>
                  </a:cubicBezTo>
                  <a:cubicBezTo>
                    <a:pt x="66" y="619"/>
                    <a:pt x="226" y="893"/>
                    <a:pt x="432" y="1122"/>
                  </a:cubicBezTo>
                  <a:cubicBezTo>
                    <a:pt x="820" y="1601"/>
                    <a:pt x="1345" y="1920"/>
                    <a:pt x="1345" y="1920"/>
                  </a:cubicBezTo>
                  <a:cubicBezTo>
                    <a:pt x="1345" y="1920"/>
                    <a:pt x="1482" y="1989"/>
                    <a:pt x="1710" y="2080"/>
                  </a:cubicBezTo>
                  <a:cubicBezTo>
                    <a:pt x="1801" y="2126"/>
                    <a:pt x="1938" y="2171"/>
                    <a:pt x="2098" y="2194"/>
                  </a:cubicBezTo>
                  <a:cubicBezTo>
                    <a:pt x="2216" y="2214"/>
                    <a:pt x="2350" y="2267"/>
                    <a:pt x="2487" y="2267"/>
                  </a:cubicBezTo>
                  <a:cubicBezTo>
                    <a:pt x="2510" y="2267"/>
                    <a:pt x="2532" y="2266"/>
                    <a:pt x="2554" y="2263"/>
                  </a:cubicBezTo>
                  <a:cubicBezTo>
                    <a:pt x="2851" y="2263"/>
                    <a:pt x="3171" y="2171"/>
                    <a:pt x="3376" y="2103"/>
                  </a:cubicBezTo>
                  <a:cubicBezTo>
                    <a:pt x="3581" y="1989"/>
                    <a:pt x="3696" y="1898"/>
                    <a:pt x="3696" y="1898"/>
                  </a:cubicBezTo>
                  <a:cubicBezTo>
                    <a:pt x="3690" y="1892"/>
                    <a:pt x="3677" y="1889"/>
                    <a:pt x="3658" y="1889"/>
                  </a:cubicBezTo>
                  <a:cubicBezTo>
                    <a:pt x="3600" y="1889"/>
                    <a:pt x="3484" y="1915"/>
                    <a:pt x="3330" y="1966"/>
                  </a:cubicBezTo>
                  <a:cubicBezTo>
                    <a:pt x="3185" y="1998"/>
                    <a:pt x="2994" y="2031"/>
                    <a:pt x="2798" y="2031"/>
                  </a:cubicBezTo>
                  <a:cubicBezTo>
                    <a:pt x="2717" y="2031"/>
                    <a:pt x="2635" y="2025"/>
                    <a:pt x="2554" y="2012"/>
                  </a:cubicBezTo>
                  <a:cubicBezTo>
                    <a:pt x="2417" y="2012"/>
                    <a:pt x="2280" y="1943"/>
                    <a:pt x="2166" y="1920"/>
                  </a:cubicBezTo>
                  <a:cubicBezTo>
                    <a:pt x="2029" y="1898"/>
                    <a:pt x="1938" y="1829"/>
                    <a:pt x="1847" y="1783"/>
                  </a:cubicBezTo>
                  <a:cubicBezTo>
                    <a:pt x="1641" y="1692"/>
                    <a:pt x="1527" y="1624"/>
                    <a:pt x="1527" y="1624"/>
                  </a:cubicBezTo>
                  <a:cubicBezTo>
                    <a:pt x="1527" y="1624"/>
                    <a:pt x="1002" y="1350"/>
                    <a:pt x="614" y="962"/>
                  </a:cubicBezTo>
                  <a:cubicBezTo>
                    <a:pt x="409" y="756"/>
                    <a:pt x="249" y="528"/>
                    <a:pt x="158" y="345"/>
                  </a:cubicBezTo>
                  <a:cubicBezTo>
                    <a:pt x="89" y="140"/>
                    <a:pt x="89" y="3"/>
                    <a:pt x="66" y="3"/>
                  </a:cubicBezTo>
                  <a:cubicBezTo>
                    <a:pt x="65" y="2"/>
                    <a:pt x="63" y="1"/>
                    <a:pt x="6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5" name="Google Shape;4522;p53">
              <a:extLst>
                <a:ext uri="{FF2B5EF4-FFF2-40B4-BE49-F238E27FC236}">
                  <a16:creationId xmlns:a16="http://schemas.microsoft.com/office/drawing/2014/main" id="{42FBE8B5-1816-2536-5C20-60BA9A7F0A0D}"/>
                </a:ext>
              </a:extLst>
            </p:cNvPr>
            <p:cNvSpPr/>
            <p:nvPr/>
          </p:nvSpPr>
          <p:spPr>
            <a:xfrm>
              <a:off x="1561175" y="2891450"/>
              <a:ext cx="238775" cy="215350"/>
            </a:xfrm>
            <a:custGeom>
              <a:avLst/>
              <a:gdLst/>
              <a:ahLst/>
              <a:cxnLst/>
              <a:rect l="l" t="t" r="r" b="b"/>
              <a:pathLst>
                <a:path w="9551" h="8614" extrusionOk="0">
                  <a:moveTo>
                    <a:pt x="7930" y="0"/>
                  </a:moveTo>
                  <a:cubicBezTo>
                    <a:pt x="7634" y="685"/>
                    <a:pt x="7679" y="1392"/>
                    <a:pt x="7086" y="2009"/>
                  </a:cubicBezTo>
                  <a:cubicBezTo>
                    <a:pt x="6687" y="2389"/>
                    <a:pt x="5958" y="2899"/>
                    <a:pt x="5308" y="2899"/>
                  </a:cubicBezTo>
                  <a:cubicBezTo>
                    <a:pt x="5140" y="2899"/>
                    <a:pt x="4977" y="2865"/>
                    <a:pt x="4826" y="2785"/>
                  </a:cubicBezTo>
                  <a:cubicBezTo>
                    <a:pt x="4917" y="2488"/>
                    <a:pt x="5168" y="2397"/>
                    <a:pt x="5328" y="2191"/>
                  </a:cubicBezTo>
                  <a:cubicBezTo>
                    <a:pt x="5465" y="2032"/>
                    <a:pt x="5556" y="1758"/>
                    <a:pt x="5625" y="1529"/>
                  </a:cubicBezTo>
                  <a:cubicBezTo>
                    <a:pt x="5739" y="1050"/>
                    <a:pt x="5602" y="639"/>
                    <a:pt x="5100" y="479"/>
                  </a:cubicBezTo>
                  <a:cubicBezTo>
                    <a:pt x="5014" y="448"/>
                    <a:pt x="4922" y="433"/>
                    <a:pt x="4826" y="433"/>
                  </a:cubicBezTo>
                  <a:cubicBezTo>
                    <a:pt x="3330" y="433"/>
                    <a:pt x="809" y="4063"/>
                    <a:pt x="809" y="4063"/>
                  </a:cubicBezTo>
                  <a:cubicBezTo>
                    <a:pt x="1" y="6129"/>
                    <a:pt x="1744" y="8613"/>
                    <a:pt x="4308" y="8613"/>
                  </a:cubicBezTo>
                  <a:cubicBezTo>
                    <a:pt x="4859" y="8613"/>
                    <a:pt x="5449" y="8499"/>
                    <a:pt x="6059" y="8240"/>
                  </a:cubicBezTo>
                  <a:cubicBezTo>
                    <a:pt x="6355" y="8103"/>
                    <a:pt x="6629" y="7966"/>
                    <a:pt x="6903" y="7806"/>
                  </a:cubicBezTo>
                  <a:cubicBezTo>
                    <a:pt x="8684" y="6665"/>
                    <a:pt x="9551" y="4360"/>
                    <a:pt x="9049" y="2305"/>
                  </a:cubicBezTo>
                  <a:cubicBezTo>
                    <a:pt x="8980" y="2009"/>
                    <a:pt x="8889" y="1735"/>
                    <a:pt x="8798" y="1438"/>
                  </a:cubicBezTo>
                  <a:cubicBezTo>
                    <a:pt x="8661" y="982"/>
                    <a:pt x="8432" y="183"/>
                    <a:pt x="7930" y="0"/>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6" name="Google Shape;4523;p53">
              <a:extLst>
                <a:ext uri="{FF2B5EF4-FFF2-40B4-BE49-F238E27FC236}">
                  <a16:creationId xmlns:a16="http://schemas.microsoft.com/office/drawing/2014/main" id="{260BE923-1626-C2A0-5AE1-AB1915BD3414}"/>
                </a:ext>
              </a:extLst>
            </p:cNvPr>
            <p:cNvSpPr/>
            <p:nvPr/>
          </p:nvSpPr>
          <p:spPr>
            <a:xfrm>
              <a:off x="1561175" y="2951925"/>
              <a:ext cx="237650" cy="154875"/>
            </a:xfrm>
            <a:custGeom>
              <a:avLst/>
              <a:gdLst/>
              <a:ahLst/>
              <a:cxnLst/>
              <a:rect l="l" t="t" r="r" b="b"/>
              <a:pathLst>
                <a:path w="9506" h="6195" extrusionOk="0">
                  <a:moveTo>
                    <a:pt x="9072" y="1"/>
                  </a:moveTo>
                  <a:lnTo>
                    <a:pt x="9072" y="1"/>
                  </a:lnTo>
                  <a:cubicBezTo>
                    <a:pt x="8737" y="1760"/>
                    <a:pt x="7164" y="3107"/>
                    <a:pt x="4394" y="3107"/>
                  </a:cubicBezTo>
                  <a:cubicBezTo>
                    <a:pt x="4325" y="3107"/>
                    <a:pt x="4257" y="3106"/>
                    <a:pt x="4187" y="3105"/>
                  </a:cubicBezTo>
                  <a:cubicBezTo>
                    <a:pt x="2133" y="3059"/>
                    <a:pt x="1676" y="1712"/>
                    <a:pt x="1699" y="480"/>
                  </a:cubicBezTo>
                  <a:lnTo>
                    <a:pt x="1699" y="480"/>
                  </a:lnTo>
                  <a:cubicBezTo>
                    <a:pt x="1174" y="1119"/>
                    <a:pt x="809" y="1644"/>
                    <a:pt x="809" y="1644"/>
                  </a:cubicBezTo>
                  <a:cubicBezTo>
                    <a:pt x="1" y="3710"/>
                    <a:pt x="1744" y="6194"/>
                    <a:pt x="4308" y="6194"/>
                  </a:cubicBezTo>
                  <a:cubicBezTo>
                    <a:pt x="4859" y="6194"/>
                    <a:pt x="5449" y="6080"/>
                    <a:pt x="6059" y="5821"/>
                  </a:cubicBezTo>
                  <a:cubicBezTo>
                    <a:pt x="6355" y="5684"/>
                    <a:pt x="6629" y="5547"/>
                    <a:pt x="6903" y="5387"/>
                  </a:cubicBezTo>
                  <a:cubicBezTo>
                    <a:pt x="8638" y="4269"/>
                    <a:pt x="9505" y="2009"/>
                    <a:pt x="907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7" name="Google Shape;4524;p53">
              <a:extLst>
                <a:ext uri="{FF2B5EF4-FFF2-40B4-BE49-F238E27FC236}">
                  <a16:creationId xmlns:a16="http://schemas.microsoft.com/office/drawing/2014/main" id="{52106BC5-9F9E-7C5B-5EE9-1179C3CCDD3E}"/>
                </a:ext>
              </a:extLst>
            </p:cNvPr>
            <p:cNvSpPr/>
            <p:nvPr/>
          </p:nvSpPr>
          <p:spPr>
            <a:xfrm>
              <a:off x="1748000" y="2891350"/>
              <a:ext cx="36550" cy="93275"/>
            </a:xfrm>
            <a:custGeom>
              <a:avLst/>
              <a:gdLst/>
              <a:ahLst/>
              <a:cxnLst/>
              <a:rect l="l" t="t" r="r" b="b"/>
              <a:pathLst>
                <a:path w="1462" h="3731" extrusionOk="0">
                  <a:moveTo>
                    <a:pt x="489" y="1"/>
                  </a:moveTo>
                  <a:cubicBezTo>
                    <a:pt x="485" y="1"/>
                    <a:pt x="482" y="2"/>
                    <a:pt x="480" y="4"/>
                  </a:cubicBezTo>
                  <a:cubicBezTo>
                    <a:pt x="434" y="50"/>
                    <a:pt x="800" y="461"/>
                    <a:pt x="1005" y="940"/>
                  </a:cubicBezTo>
                  <a:cubicBezTo>
                    <a:pt x="1119" y="1191"/>
                    <a:pt x="1142" y="1442"/>
                    <a:pt x="1119" y="1625"/>
                  </a:cubicBezTo>
                  <a:cubicBezTo>
                    <a:pt x="1119" y="1716"/>
                    <a:pt x="1119" y="1807"/>
                    <a:pt x="1096" y="1853"/>
                  </a:cubicBezTo>
                  <a:cubicBezTo>
                    <a:pt x="1074" y="1921"/>
                    <a:pt x="1074" y="1944"/>
                    <a:pt x="1074" y="1944"/>
                  </a:cubicBezTo>
                  <a:cubicBezTo>
                    <a:pt x="1074" y="1944"/>
                    <a:pt x="1051" y="2081"/>
                    <a:pt x="1005" y="2264"/>
                  </a:cubicBezTo>
                  <a:cubicBezTo>
                    <a:pt x="982" y="2355"/>
                    <a:pt x="937" y="2469"/>
                    <a:pt x="891" y="2583"/>
                  </a:cubicBezTo>
                  <a:cubicBezTo>
                    <a:pt x="845" y="2697"/>
                    <a:pt x="777" y="2812"/>
                    <a:pt x="708" y="2926"/>
                  </a:cubicBezTo>
                  <a:cubicBezTo>
                    <a:pt x="594" y="3154"/>
                    <a:pt x="412" y="3359"/>
                    <a:pt x="275" y="3496"/>
                  </a:cubicBezTo>
                  <a:cubicBezTo>
                    <a:pt x="115" y="3610"/>
                    <a:pt x="1" y="3702"/>
                    <a:pt x="1" y="3725"/>
                  </a:cubicBezTo>
                  <a:cubicBezTo>
                    <a:pt x="5" y="3729"/>
                    <a:pt x="12" y="3730"/>
                    <a:pt x="22" y="3730"/>
                  </a:cubicBezTo>
                  <a:cubicBezTo>
                    <a:pt x="72" y="3730"/>
                    <a:pt x="192" y="3686"/>
                    <a:pt x="343" y="3610"/>
                  </a:cubicBezTo>
                  <a:cubicBezTo>
                    <a:pt x="526" y="3496"/>
                    <a:pt x="754" y="3291"/>
                    <a:pt x="914" y="3063"/>
                  </a:cubicBezTo>
                  <a:cubicBezTo>
                    <a:pt x="1005" y="2949"/>
                    <a:pt x="1096" y="2834"/>
                    <a:pt x="1142" y="2697"/>
                  </a:cubicBezTo>
                  <a:cubicBezTo>
                    <a:pt x="1211" y="2583"/>
                    <a:pt x="1279" y="2469"/>
                    <a:pt x="1302" y="2355"/>
                  </a:cubicBezTo>
                  <a:cubicBezTo>
                    <a:pt x="1393" y="2150"/>
                    <a:pt x="1416" y="2013"/>
                    <a:pt x="1416" y="2013"/>
                  </a:cubicBezTo>
                  <a:cubicBezTo>
                    <a:pt x="1416" y="2013"/>
                    <a:pt x="1416" y="1967"/>
                    <a:pt x="1439" y="1899"/>
                  </a:cubicBezTo>
                  <a:cubicBezTo>
                    <a:pt x="1439" y="1853"/>
                    <a:pt x="1439" y="1762"/>
                    <a:pt x="1439" y="1648"/>
                  </a:cubicBezTo>
                  <a:cubicBezTo>
                    <a:pt x="1462" y="1419"/>
                    <a:pt x="1393" y="1100"/>
                    <a:pt x="1233" y="849"/>
                  </a:cubicBezTo>
                  <a:cubicBezTo>
                    <a:pt x="1096" y="575"/>
                    <a:pt x="914" y="369"/>
                    <a:pt x="754" y="232"/>
                  </a:cubicBezTo>
                  <a:cubicBezTo>
                    <a:pt x="611" y="89"/>
                    <a:pt x="522" y="1"/>
                    <a:pt x="48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8" name="Google Shape;4525;p53">
              <a:extLst>
                <a:ext uri="{FF2B5EF4-FFF2-40B4-BE49-F238E27FC236}">
                  <a16:creationId xmlns:a16="http://schemas.microsoft.com/office/drawing/2014/main" id="{8EF4A580-F0C2-C733-ECCE-22E32A89884A}"/>
                </a:ext>
              </a:extLst>
            </p:cNvPr>
            <p:cNvSpPr/>
            <p:nvPr/>
          </p:nvSpPr>
          <p:spPr>
            <a:xfrm>
              <a:off x="1740600" y="2935925"/>
              <a:ext cx="50800" cy="106300"/>
            </a:xfrm>
            <a:custGeom>
              <a:avLst/>
              <a:gdLst/>
              <a:ahLst/>
              <a:cxnLst/>
              <a:rect l="l" t="t" r="r" b="b"/>
              <a:pathLst>
                <a:path w="2032" h="4252" extrusionOk="0">
                  <a:moveTo>
                    <a:pt x="1555" y="1"/>
                  </a:moveTo>
                  <a:cubicBezTo>
                    <a:pt x="1554" y="1"/>
                    <a:pt x="1553" y="1"/>
                    <a:pt x="1552" y="1"/>
                  </a:cubicBezTo>
                  <a:cubicBezTo>
                    <a:pt x="1507" y="24"/>
                    <a:pt x="1758" y="595"/>
                    <a:pt x="1758" y="1211"/>
                  </a:cubicBezTo>
                  <a:cubicBezTo>
                    <a:pt x="1758" y="1508"/>
                    <a:pt x="1712" y="1782"/>
                    <a:pt x="1643" y="1987"/>
                  </a:cubicBezTo>
                  <a:cubicBezTo>
                    <a:pt x="1552" y="2193"/>
                    <a:pt x="1507" y="2330"/>
                    <a:pt x="1507" y="2330"/>
                  </a:cubicBezTo>
                  <a:cubicBezTo>
                    <a:pt x="1507" y="2330"/>
                    <a:pt x="1484" y="2375"/>
                    <a:pt x="1461" y="2421"/>
                  </a:cubicBezTo>
                  <a:cubicBezTo>
                    <a:pt x="1438" y="2489"/>
                    <a:pt x="1392" y="2581"/>
                    <a:pt x="1324" y="2672"/>
                  </a:cubicBezTo>
                  <a:cubicBezTo>
                    <a:pt x="1233" y="2855"/>
                    <a:pt x="1050" y="3106"/>
                    <a:pt x="867" y="3334"/>
                  </a:cubicBezTo>
                  <a:cubicBezTo>
                    <a:pt x="479" y="3813"/>
                    <a:pt x="0" y="4201"/>
                    <a:pt x="23" y="4247"/>
                  </a:cubicBezTo>
                  <a:cubicBezTo>
                    <a:pt x="24" y="4250"/>
                    <a:pt x="28" y="4251"/>
                    <a:pt x="33" y="4251"/>
                  </a:cubicBezTo>
                  <a:cubicBezTo>
                    <a:pt x="115" y="4251"/>
                    <a:pt x="623" y="3944"/>
                    <a:pt x="1050" y="3517"/>
                  </a:cubicBezTo>
                  <a:cubicBezTo>
                    <a:pt x="1278" y="3288"/>
                    <a:pt x="1484" y="3037"/>
                    <a:pt x="1621" y="2832"/>
                  </a:cubicBezTo>
                  <a:cubicBezTo>
                    <a:pt x="1689" y="2741"/>
                    <a:pt x="1735" y="2649"/>
                    <a:pt x="1758" y="2581"/>
                  </a:cubicBezTo>
                  <a:cubicBezTo>
                    <a:pt x="1803" y="2512"/>
                    <a:pt x="1826" y="2489"/>
                    <a:pt x="1826" y="2489"/>
                  </a:cubicBezTo>
                  <a:cubicBezTo>
                    <a:pt x="1826" y="2489"/>
                    <a:pt x="1872" y="2330"/>
                    <a:pt x="1940" y="2079"/>
                  </a:cubicBezTo>
                  <a:cubicBezTo>
                    <a:pt x="2009" y="1850"/>
                    <a:pt x="2031" y="1508"/>
                    <a:pt x="2009" y="1188"/>
                  </a:cubicBezTo>
                  <a:cubicBezTo>
                    <a:pt x="1942" y="540"/>
                    <a:pt x="1611" y="1"/>
                    <a:pt x="155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9" name="Google Shape;4526;p53">
              <a:extLst>
                <a:ext uri="{FF2B5EF4-FFF2-40B4-BE49-F238E27FC236}">
                  <a16:creationId xmlns:a16="http://schemas.microsoft.com/office/drawing/2014/main" id="{779DA8D2-765C-C03C-B909-7533C8A15419}"/>
                </a:ext>
              </a:extLst>
            </p:cNvPr>
            <p:cNvSpPr/>
            <p:nvPr/>
          </p:nvSpPr>
          <p:spPr>
            <a:xfrm>
              <a:off x="1728600" y="2972475"/>
              <a:ext cx="63950" cy="115950"/>
            </a:xfrm>
            <a:custGeom>
              <a:avLst/>
              <a:gdLst/>
              <a:ahLst/>
              <a:cxnLst/>
              <a:rect l="l" t="t" r="r" b="b"/>
              <a:pathLst>
                <a:path w="2558" h="4638" extrusionOk="0">
                  <a:moveTo>
                    <a:pt x="2352" y="0"/>
                  </a:moveTo>
                  <a:cubicBezTo>
                    <a:pt x="2329" y="23"/>
                    <a:pt x="2329" y="183"/>
                    <a:pt x="2352" y="434"/>
                  </a:cubicBezTo>
                  <a:cubicBezTo>
                    <a:pt x="2352" y="685"/>
                    <a:pt x="2329" y="1027"/>
                    <a:pt x="2260" y="1347"/>
                  </a:cubicBezTo>
                  <a:cubicBezTo>
                    <a:pt x="2192" y="1667"/>
                    <a:pt x="2078" y="1986"/>
                    <a:pt x="1964" y="2192"/>
                  </a:cubicBezTo>
                  <a:cubicBezTo>
                    <a:pt x="1895" y="2306"/>
                    <a:pt x="1850" y="2397"/>
                    <a:pt x="1804" y="2465"/>
                  </a:cubicBezTo>
                  <a:cubicBezTo>
                    <a:pt x="1781" y="2511"/>
                    <a:pt x="1758" y="2557"/>
                    <a:pt x="1758" y="2557"/>
                  </a:cubicBezTo>
                  <a:cubicBezTo>
                    <a:pt x="1758" y="2557"/>
                    <a:pt x="1735" y="2580"/>
                    <a:pt x="1690" y="2648"/>
                  </a:cubicBezTo>
                  <a:cubicBezTo>
                    <a:pt x="1667" y="2716"/>
                    <a:pt x="1598" y="2785"/>
                    <a:pt x="1530" y="2899"/>
                  </a:cubicBezTo>
                  <a:cubicBezTo>
                    <a:pt x="1393" y="3105"/>
                    <a:pt x="1188" y="3378"/>
                    <a:pt x="959" y="3630"/>
                  </a:cubicBezTo>
                  <a:cubicBezTo>
                    <a:pt x="503" y="4132"/>
                    <a:pt x="1" y="4588"/>
                    <a:pt x="24" y="4634"/>
                  </a:cubicBezTo>
                  <a:cubicBezTo>
                    <a:pt x="26" y="4636"/>
                    <a:pt x="30" y="4637"/>
                    <a:pt x="34" y="4637"/>
                  </a:cubicBezTo>
                  <a:cubicBezTo>
                    <a:pt x="125" y="4637"/>
                    <a:pt x="644" y="4244"/>
                    <a:pt x="1142" y="3789"/>
                  </a:cubicBezTo>
                  <a:cubicBezTo>
                    <a:pt x="1393" y="3561"/>
                    <a:pt x="1621" y="3310"/>
                    <a:pt x="1781" y="3082"/>
                  </a:cubicBezTo>
                  <a:cubicBezTo>
                    <a:pt x="1872" y="2990"/>
                    <a:pt x="1941" y="2899"/>
                    <a:pt x="1987" y="2831"/>
                  </a:cubicBezTo>
                  <a:cubicBezTo>
                    <a:pt x="2032" y="2762"/>
                    <a:pt x="2055" y="2739"/>
                    <a:pt x="2055" y="2739"/>
                  </a:cubicBezTo>
                  <a:cubicBezTo>
                    <a:pt x="2055" y="2739"/>
                    <a:pt x="2078" y="2694"/>
                    <a:pt x="2101" y="2625"/>
                  </a:cubicBezTo>
                  <a:cubicBezTo>
                    <a:pt x="2146" y="2557"/>
                    <a:pt x="2192" y="2465"/>
                    <a:pt x="2260" y="2328"/>
                  </a:cubicBezTo>
                  <a:cubicBezTo>
                    <a:pt x="2352" y="2100"/>
                    <a:pt x="2466" y="1758"/>
                    <a:pt x="2511" y="1393"/>
                  </a:cubicBezTo>
                  <a:cubicBezTo>
                    <a:pt x="2557" y="1027"/>
                    <a:pt x="2534" y="685"/>
                    <a:pt x="2489" y="434"/>
                  </a:cubicBezTo>
                  <a:cubicBezTo>
                    <a:pt x="2420" y="160"/>
                    <a:pt x="2375" y="0"/>
                    <a:pt x="235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0" name="Google Shape;4527;p53">
              <a:extLst>
                <a:ext uri="{FF2B5EF4-FFF2-40B4-BE49-F238E27FC236}">
                  <a16:creationId xmlns:a16="http://schemas.microsoft.com/office/drawing/2014/main" id="{1AC50F49-801C-1996-8386-575FF0EBBAA5}"/>
                </a:ext>
              </a:extLst>
            </p:cNvPr>
            <p:cNvSpPr/>
            <p:nvPr/>
          </p:nvSpPr>
          <p:spPr>
            <a:xfrm>
              <a:off x="1577950" y="2897625"/>
              <a:ext cx="130700" cy="107400"/>
            </a:xfrm>
            <a:custGeom>
              <a:avLst/>
              <a:gdLst/>
              <a:ahLst/>
              <a:cxnLst/>
              <a:rect l="l" t="t" r="r" b="b"/>
              <a:pathLst>
                <a:path w="5228" h="4296" extrusionOk="0">
                  <a:moveTo>
                    <a:pt x="4260" y="1"/>
                  </a:moveTo>
                  <a:cubicBezTo>
                    <a:pt x="3983" y="1"/>
                    <a:pt x="3745" y="80"/>
                    <a:pt x="3562" y="141"/>
                  </a:cubicBezTo>
                  <a:cubicBezTo>
                    <a:pt x="3333" y="232"/>
                    <a:pt x="3151" y="324"/>
                    <a:pt x="3059" y="392"/>
                  </a:cubicBezTo>
                  <a:cubicBezTo>
                    <a:pt x="2922" y="484"/>
                    <a:pt x="2877" y="506"/>
                    <a:pt x="2877" y="506"/>
                  </a:cubicBezTo>
                  <a:cubicBezTo>
                    <a:pt x="2877" y="506"/>
                    <a:pt x="2603" y="712"/>
                    <a:pt x="2283" y="1031"/>
                  </a:cubicBezTo>
                  <a:cubicBezTo>
                    <a:pt x="1964" y="1351"/>
                    <a:pt x="1599" y="1853"/>
                    <a:pt x="1233" y="2287"/>
                  </a:cubicBezTo>
                  <a:cubicBezTo>
                    <a:pt x="845" y="2720"/>
                    <a:pt x="412" y="3154"/>
                    <a:pt x="206" y="3565"/>
                  </a:cubicBezTo>
                  <a:cubicBezTo>
                    <a:pt x="92" y="3770"/>
                    <a:pt x="24" y="3953"/>
                    <a:pt x="24" y="4090"/>
                  </a:cubicBezTo>
                  <a:cubicBezTo>
                    <a:pt x="1" y="4227"/>
                    <a:pt x="46" y="4295"/>
                    <a:pt x="46" y="4295"/>
                  </a:cubicBezTo>
                  <a:cubicBezTo>
                    <a:pt x="69" y="4295"/>
                    <a:pt x="46" y="4227"/>
                    <a:pt x="92" y="4113"/>
                  </a:cubicBezTo>
                  <a:cubicBezTo>
                    <a:pt x="115" y="3976"/>
                    <a:pt x="183" y="3816"/>
                    <a:pt x="320" y="3633"/>
                  </a:cubicBezTo>
                  <a:cubicBezTo>
                    <a:pt x="571" y="3268"/>
                    <a:pt x="982" y="2880"/>
                    <a:pt x="1416" y="2446"/>
                  </a:cubicBezTo>
                  <a:cubicBezTo>
                    <a:pt x="1827" y="2013"/>
                    <a:pt x="2192" y="1556"/>
                    <a:pt x="2512" y="1260"/>
                  </a:cubicBezTo>
                  <a:cubicBezTo>
                    <a:pt x="2831" y="963"/>
                    <a:pt x="3082" y="803"/>
                    <a:pt x="3082" y="803"/>
                  </a:cubicBezTo>
                  <a:cubicBezTo>
                    <a:pt x="3082" y="803"/>
                    <a:pt x="3128" y="757"/>
                    <a:pt x="3242" y="689"/>
                  </a:cubicBezTo>
                  <a:cubicBezTo>
                    <a:pt x="3333" y="620"/>
                    <a:pt x="3493" y="529"/>
                    <a:pt x="3676" y="438"/>
                  </a:cubicBezTo>
                  <a:cubicBezTo>
                    <a:pt x="3839" y="377"/>
                    <a:pt x="4057" y="297"/>
                    <a:pt x="4264" y="297"/>
                  </a:cubicBezTo>
                  <a:cubicBezTo>
                    <a:pt x="4289" y="297"/>
                    <a:pt x="4313" y="298"/>
                    <a:pt x="4338" y="301"/>
                  </a:cubicBezTo>
                  <a:cubicBezTo>
                    <a:pt x="4589" y="301"/>
                    <a:pt x="4794" y="438"/>
                    <a:pt x="4885" y="689"/>
                  </a:cubicBezTo>
                  <a:cubicBezTo>
                    <a:pt x="4977" y="940"/>
                    <a:pt x="4931" y="1214"/>
                    <a:pt x="4817" y="1442"/>
                  </a:cubicBezTo>
                  <a:cubicBezTo>
                    <a:pt x="4703" y="1670"/>
                    <a:pt x="4520" y="1876"/>
                    <a:pt x="4383" y="2036"/>
                  </a:cubicBezTo>
                  <a:cubicBezTo>
                    <a:pt x="4109" y="2378"/>
                    <a:pt x="3927" y="2629"/>
                    <a:pt x="3927" y="2629"/>
                  </a:cubicBezTo>
                  <a:cubicBezTo>
                    <a:pt x="3928" y="2630"/>
                    <a:pt x="3930" y="2631"/>
                    <a:pt x="3932" y="2631"/>
                  </a:cubicBezTo>
                  <a:cubicBezTo>
                    <a:pt x="3973" y="2631"/>
                    <a:pt x="4194" y="2430"/>
                    <a:pt x="4497" y="2127"/>
                  </a:cubicBezTo>
                  <a:cubicBezTo>
                    <a:pt x="4634" y="1967"/>
                    <a:pt x="4840" y="1785"/>
                    <a:pt x="5000" y="1533"/>
                  </a:cubicBezTo>
                  <a:cubicBezTo>
                    <a:pt x="5137" y="1282"/>
                    <a:pt x="5228" y="940"/>
                    <a:pt x="5114" y="598"/>
                  </a:cubicBezTo>
                  <a:cubicBezTo>
                    <a:pt x="5091" y="529"/>
                    <a:pt x="5068" y="461"/>
                    <a:pt x="5022" y="369"/>
                  </a:cubicBezTo>
                  <a:cubicBezTo>
                    <a:pt x="4954" y="324"/>
                    <a:pt x="4908" y="232"/>
                    <a:pt x="4840" y="187"/>
                  </a:cubicBezTo>
                  <a:cubicBezTo>
                    <a:pt x="4771" y="141"/>
                    <a:pt x="4703" y="73"/>
                    <a:pt x="4612" y="50"/>
                  </a:cubicBezTo>
                  <a:lnTo>
                    <a:pt x="4497" y="4"/>
                  </a:lnTo>
                  <a:lnTo>
                    <a:pt x="4360" y="4"/>
                  </a:lnTo>
                  <a:cubicBezTo>
                    <a:pt x="4326" y="2"/>
                    <a:pt x="4293" y="1"/>
                    <a:pt x="426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1" name="Google Shape;4528;p53">
              <a:extLst>
                <a:ext uri="{FF2B5EF4-FFF2-40B4-BE49-F238E27FC236}">
                  <a16:creationId xmlns:a16="http://schemas.microsoft.com/office/drawing/2014/main" id="{8EEE571C-CEF2-A110-47BC-3AEA9034A07A}"/>
                </a:ext>
              </a:extLst>
            </p:cNvPr>
            <p:cNvSpPr/>
            <p:nvPr/>
          </p:nvSpPr>
          <p:spPr>
            <a:xfrm>
              <a:off x="1662975" y="2909125"/>
              <a:ext cx="93050" cy="56650"/>
            </a:xfrm>
            <a:custGeom>
              <a:avLst/>
              <a:gdLst/>
              <a:ahLst/>
              <a:cxnLst/>
              <a:rect l="l" t="t" r="r" b="b"/>
              <a:pathLst>
                <a:path w="3722" h="2266" extrusionOk="0">
                  <a:moveTo>
                    <a:pt x="3653" y="1"/>
                  </a:moveTo>
                  <a:cubicBezTo>
                    <a:pt x="3630" y="1"/>
                    <a:pt x="3607" y="138"/>
                    <a:pt x="3539" y="343"/>
                  </a:cubicBezTo>
                  <a:cubicBezTo>
                    <a:pt x="3470" y="548"/>
                    <a:pt x="3310" y="777"/>
                    <a:pt x="3105" y="959"/>
                  </a:cubicBezTo>
                  <a:cubicBezTo>
                    <a:pt x="2694" y="1370"/>
                    <a:pt x="2169" y="1621"/>
                    <a:pt x="2169" y="1621"/>
                  </a:cubicBezTo>
                  <a:cubicBezTo>
                    <a:pt x="2169" y="1621"/>
                    <a:pt x="2055" y="1690"/>
                    <a:pt x="1872" y="1804"/>
                  </a:cubicBezTo>
                  <a:cubicBezTo>
                    <a:pt x="1781" y="1850"/>
                    <a:pt x="1667" y="1895"/>
                    <a:pt x="1553" y="1918"/>
                  </a:cubicBezTo>
                  <a:cubicBezTo>
                    <a:pt x="1416" y="1941"/>
                    <a:pt x="1279" y="2009"/>
                    <a:pt x="1142" y="2009"/>
                  </a:cubicBezTo>
                  <a:cubicBezTo>
                    <a:pt x="1062" y="2023"/>
                    <a:pt x="982" y="2028"/>
                    <a:pt x="903" y="2028"/>
                  </a:cubicBezTo>
                  <a:cubicBezTo>
                    <a:pt x="714" y="2028"/>
                    <a:pt x="534" y="1996"/>
                    <a:pt x="389" y="1964"/>
                  </a:cubicBezTo>
                  <a:cubicBezTo>
                    <a:pt x="235" y="1912"/>
                    <a:pt x="106" y="1887"/>
                    <a:pt x="52" y="1887"/>
                  </a:cubicBezTo>
                  <a:cubicBezTo>
                    <a:pt x="34" y="1887"/>
                    <a:pt x="24" y="1889"/>
                    <a:pt x="24" y="1895"/>
                  </a:cubicBezTo>
                  <a:cubicBezTo>
                    <a:pt x="1" y="1918"/>
                    <a:pt x="138" y="1986"/>
                    <a:pt x="343" y="2101"/>
                  </a:cubicBezTo>
                  <a:cubicBezTo>
                    <a:pt x="549" y="2192"/>
                    <a:pt x="845" y="2260"/>
                    <a:pt x="1165" y="2260"/>
                  </a:cubicBezTo>
                  <a:cubicBezTo>
                    <a:pt x="1188" y="2264"/>
                    <a:pt x="1211" y="2265"/>
                    <a:pt x="1233" y="2265"/>
                  </a:cubicBezTo>
                  <a:cubicBezTo>
                    <a:pt x="1370" y="2265"/>
                    <a:pt x="1504" y="2215"/>
                    <a:pt x="1621" y="2215"/>
                  </a:cubicBezTo>
                  <a:cubicBezTo>
                    <a:pt x="1758" y="2192"/>
                    <a:pt x="1895" y="2123"/>
                    <a:pt x="2009" y="2078"/>
                  </a:cubicBezTo>
                  <a:cubicBezTo>
                    <a:pt x="2215" y="2009"/>
                    <a:pt x="2352" y="1918"/>
                    <a:pt x="2352" y="1918"/>
                  </a:cubicBezTo>
                  <a:cubicBezTo>
                    <a:pt x="2352" y="1918"/>
                    <a:pt x="2900" y="1621"/>
                    <a:pt x="3288" y="1142"/>
                  </a:cubicBezTo>
                  <a:cubicBezTo>
                    <a:pt x="3493" y="891"/>
                    <a:pt x="3630" y="617"/>
                    <a:pt x="3676" y="389"/>
                  </a:cubicBezTo>
                  <a:cubicBezTo>
                    <a:pt x="3721" y="138"/>
                    <a:pt x="3676" y="1"/>
                    <a:pt x="365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2" name="Google Shape;4529;p53">
              <a:extLst>
                <a:ext uri="{FF2B5EF4-FFF2-40B4-BE49-F238E27FC236}">
                  <a16:creationId xmlns:a16="http://schemas.microsoft.com/office/drawing/2014/main" id="{87B49A4C-3F37-32EA-B6A6-3123F311FF8C}"/>
                </a:ext>
              </a:extLst>
            </p:cNvPr>
            <p:cNvSpPr/>
            <p:nvPr/>
          </p:nvSpPr>
          <p:spPr>
            <a:xfrm>
              <a:off x="1045550" y="2560725"/>
              <a:ext cx="576950" cy="649325"/>
            </a:xfrm>
            <a:custGeom>
              <a:avLst/>
              <a:gdLst/>
              <a:ahLst/>
              <a:cxnLst/>
              <a:rect l="l" t="t" r="r" b="b"/>
              <a:pathLst>
                <a:path w="23078" h="25973" extrusionOk="0">
                  <a:moveTo>
                    <a:pt x="3535" y="1"/>
                  </a:moveTo>
                  <a:cubicBezTo>
                    <a:pt x="3155" y="1"/>
                    <a:pt x="2771" y="154"/>
                    <a:pt x="2397" y="515"/>
                  </a:cubicBezTo>
                  <a:cubicBezTo>
                    <a:pt x="1667" y="1246"/>
                    <a:pt x="1165" y="2090"/>
                    <a:pt x="800" y="3003"/>
                  </a:cubicBezTo>
                  <a:cubicBezTo>
                    <a:pt x="252" y="4441"/>
                    <a:pt x="92" y="6039"/>
                    <a:pt x="69" y="7546"/>
                  </a:cubicBezTo>
                  <a:cubicBezTo>
                    <a:pt x="1" y="11312"/>
                    <a:pt x="366" y="15146"/>
                    <a:pt x="1233" y="18753"/>
                  </a:cubicBezTo>
                  <a:cubicBezTo>
                    <a:pt x="1690" y="20739"/>
                    <a:pt x="2945" y="25669"/>
                    <a:pt x="5639" y="25737"/>
                  </a:cubicBezTo>
                  <a:cubicBezTo>
                    <a:pt x="5639" y="25737"/>
                    <a:pt x="5639" y="25760"/>
                    <a:pt x="5639" y="25760"/>
                  </a:cubicBezTo>
                  <a:cubicBezTo>
                    <a:pt x="6932" y="25907"/>
                    <a:pt x="8145" y="25972"/>
                    <a:pt x="9279" y="25972"/>
                  </a:cubicBezTo>
                  <a:cubicBezTo>
                    <a:pt x="18912" y="25972"/>
                    <a:pt x="22895" y="21241"/>
                    <a:pt x="22895" y="21241"/>
                  </a:cubicBezTo>
                  <a:cubicBezTo>
                    <a:pt x="23077" y="19095"/>
                    <a:pt x="21388" y="17771"/>
                    <a:pt x="21388" y="17771"/>
                  </a:cubicBezTo>
                  <a:cubicBezTo>
                    <a:pt x="21388" y="17771"/>
                    <a:pt x="18763" y="18707"/>
                    <a:pt x="16412" y="19278"/>
                  </a:cubicBezTo>
                  <a:cubicBezTo>
                    <a:pt x="15972" y="19382"/>
                    <a:pt x="15407" y="19424"/>
                    <a:pt x="14780" y="19424"/>
                  </a:cubicBezTo>
                  <a:cubicBezTo>
                    <a:pt x="12383" y="19424"/>
                    <a:pt x="9074" y="18806"/>
                    <a:pt x="8332" y="18662"/>
                  </a:cubicBezTo>
                  <a:cubicBezTo>
                    <a:pt x="8309" y="18616"/>
                    <a:pt x="8309" y="18593"/>
                    <a:pt x="8309" y="18547"/>
                  </a:cubicBezTo>
                  <a:cubicBezTo>
                    <a:pt x="7784" y="15900"/>
                    <a:pt x="8218" y="13298"/>
                    <a:pt x="7990" y="10604"/>
                  </a:cubicBezTo>
                  <a:cubicBezTo>
                    <a:pt x="7807" y="8527"/>
                    <a:pt x="7898" y="6382"/>
                    <a:pt x="7282" y="4373"/>
                  </a:cubicBezTo>
                  <a:cubicBezTo>
                    <a:pt x="6890" y="3103"/>
                    <a:pt x="5245" y="1"/>
                    <a:pt x="353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3" name="Google Shape;4530;p53">
              <a:extLst>
                <a:ext uri="{FF2B5EF4-FFF2-40B4-BE49-F238E27FC236}">
                  <a16:creationId xmlns:a16="http://schemas.microsoft.com/office/drawing/2014/main" id="{34BB5610-D89D-FB67-915D-3C8144D78C3E}"/>
                </a:ext>
              </a:extLst>
            </p:cNvPr>
            <p:cNvSpPr/>
            <p:nvPr/>
          </p:nvSpPr>
          <p:spPr>
            <a:xfrm>
              <a:off x="1045550" y="2560775"/>
              <a:ext cx="576950" cy="649275"/>
            </a:xfrm>
            <a:custGeom>
              <a:avLst/>
              <a:gdLst/>
              <a:ahLst/>
              <a:cxnLst/>
              <a:rect l="l" t="t" r="r" b="b"/>
              <a:pathLst>
                <a:path w="23078" h="25971" extrusionOk="0">
                  <a:moveTo>
                    <a:pt x="3534" y="0"/>
                  </a:moveTo>
                  <a:cubicBezTo>
                    <a:pt x="3155" y="0"/>
                    <a:pt x="2773" y="153"/>
                    <a:pt x="2397" y="513"/>
                  </a:cubicBezTo>
                  <a:cubicBezTo>
                    <a:pt x="1667" y="1244"/>
                    <a:pt x="1165" y="2088"/>
                    <a:pt x="800" y="3001"/>
                  </a:cubicBezTo>
                  <a:cubicBezTo>
                    <a:pt x="252" y="4439"/>
                    <a:pt x="92" y="6037"/>
                    <a:pt x="69" y="7544"/>
                  </a:cubicBezTo>
                  <a:cubicBezTo>
                    <a:pt x="1" y="11310"/>
                    <a:pt x="366" y="15144"/>
                    <a:pt x="1233" y="18751"/>
                  </a:cubicBezTo>
                  <a:cubicBezTo>
                    <a:pt x="1690" y="20737"/>
                    <a:pt x="2945" y="25667"/>
                    <a:pt x="5639" y="25735"/>
                  </a:cubicBezTo>
                  <a:cubicBezTo>
                    <a:pt x="5639" y="25735"/>
                    <a:pt x="5639" y="25758"/>
                    <a:pt x="5639" y="25758"/>
                  </a:cubicBezTo>
                  <a:cubicBezTo>
                    <a:pt x="6932" y="25905"/>
                    <a:pt x="8145" y="25970"/>
                    <a:pt x="9279" y="25970"/>
                  </a:cubicBezTo>
                  <a:cubicBezTo>
                    <a:pt x="18912" y="25970"/>
                    <a:pt x="22895" y="21239"/>
                    <a:pt x="22895" y="21239"/>
                  </a:cubicBezTo>
                  <a:cubicBezTo>
                    <a:pt x="23077" y="19093"/>
                    <a:pt x="21388" y="17769"/>
                    <a:pt x="21388" y="17769"/>
                  </a:cubicBezTo>
                  <a:cubicBezTo>
                    <a:pt x="21388" y="17769"/>
                    <a:pt x="21183" y="17861"/>
                    <a:pt x="20817" y="17975"/>
                  </a:cubicBezTo>
                  <a:cubicBezTo>
                    <a:pt x="21297" y="18568"/>
                    <a:pt x="21685" y="19299"/>
                    <a:pt x="21639" y="20075"/>
                  </a:cubicBezTo>
                  <a:cubicBezTo>
                    <a:pt x="21538" y="21515"/>
                    <a:pt x="15701" y="23295"/>
                    <a:pt x="11625" y="23295"/>
                  </a:cubicBezTo>
                  <a:cubicBezTo>
                    <a:pt x="10211" y="23295"/>
                    <a:pt x="9008" y="23080"/>
                    <a:pt x="8332" y="22563"/>
                  </a:cubicBezTo>
                  <a:cubicBezTo>
                    <a:pt x="6597" y="21239"/>
                    <a:pt x="8515" y="19801"/>
                    <a:pt x="10021" y="18956"/>
                  </a:cubicBezTo>
                  <a:cubicBezTo>
                    <a:pt x="9222" y="18819"/>
                    <a:pt x="8606" y="18705"/>
                    <a:pt x="8332" y="18660"/>
                  </a:cubicBezTo>
                  <a:cubicBezTo>
                    <a:pt x="8309" y="18614"/>
                    <a:pt x="8309" y="18591"/>
                    <a:pt x="8309" y="18545"/>
                  </a:cubicBezTo>
                  <a:cubicBezTo>
                    <a:pt x="8081" y="17404"/>
                    <a:pt x="8035" y="16240"/>
                    <a:pt x="8035" y="15099"/>
                  </a:cubicBezTo>
                  <a:cubicBezTo>
                    <a:pt x="7647" y="15829"/>
                    <a:pt x="6985" y="16582"/>
                    <a:pt x="5890" y="16948"/>
                  </a:cubicBezTo>
                  <a:cubicBezTo>
                    <a:pt x="5798" y="16977"/>
                    <a:pt x="5706" y="16992"/>
                    <a:pt x="5615" y="16992"/>
                  </a:cubicBezTo>
                  <a:cubicBezTo>
                    <a:pt x="3052" y="16992"/>
                    <a:pt x="1086" y="5518"/>
                    <a:pt x="3379" y="2454"/>
                  </a:cubicBezTo>
                  <a:cubicBezTo>
                    <a:pt x="4004" y="1632"/>
                    <a:pt x="4581" y="1319"/>
                    <a:pt x="5111" y="1319"/>
                  </a:cubicBezTo>
                  <a:cubicBezTo>
                    <a:pt x="5317" y="1319"/>
                    <a:pt x="5515" y="1366"/>
                    <a:pt x="5707" y="1449"/>
                  </a:cubicBezTo>
                  <a:cubicBezTo>
                    <a:pt x="5064" y="637"/>
                    <a:pt x="4307" y="0"/>
                    <a:pt x="353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4" name="Google Shape;4531;p53">
              <a:extLst>
                <a:ext uri="{FF2B5EF4-FFF2-40B4-BE49-F238E27FC236}">
                  <a16:creationId xmlns:a16="http://schemas.microsoft.com/office/drawing/2014/main" id="{4EBCF002-C6C6-97F5-61DD-D9A12BC3AC1C}"/>
                </a:ext>
              </a:extLst>
            </p:cNvPr>
            <p:cNvSpPr/>
            <p:nvPr/>
          </p:nvSpPr>
          <p:spPr>
            <a:xfrm>
              <a:off x="1179075" y="3025275"/>
              <a:ext cx="89050" cy="35800"/>
            </a:xfrm>
            <a:custGeom>
              <a:avLst/>
              <a:gdLst/>
              <a:ahLst/>
              <a:cxnLst/>
              <a:rect l="l" t="t" r="r" b="b"/>
              <a:pathLst>
                <a:path w="3562" h="1432" extrusionOk="0">
                  <a:moveTo>
                    <a:pt x="2467" y="1"/>
                  </a:moveTo>
                  <a:cubicBezTo>
                    <a:pt x="2377" y="1"/>
                    <a:pt x="2291" y="11"/>
                    <a:pt x="2215" y="11"/>
                  </a:cubicBezTo>
                  <a:cubicBezTo>
                    <a:pt x="2101" y="11"/>
                    <a:pt x="1987" y="34"/>
                    <a:pt x="1895" y="57"/>
                  </a:cubicBezTo>
                  <a:cubicBezTo>
                    <a:pt x="1690" y="102"/>
                    <a:pt x="1576" y="148"/>
                    <a:pt x="1576" y="148"/>
                  </a:cubicBezTo>
                  <a:cubicBezTo>
                    <a:pt x="1576" y="148"/>
                    <a:pt x="1462" y="194"/>
                    <a:pt x="1279" y="285"/>
                  </a:cubicBezTo>
                  <a:cubicBezTo>
                    <a:pt x="1097" y="376"/>
                    <a:pt x="914" y="536"/>
                    <a:pt x="709" y="696"/>
                  </a:cubicBezTo>
                  <a:cubicBezTo>
                    <a:pt x="320" y="1015"/>
                    <a:pt x="1" y="1381"/>
                    <a:pt x="47" y="1426"/>
                  </a:cubicBezTo>
                  <a:cubicBezTo>
                    <a:pt x="50" y="1430"/>
                    <a:pt x="55" y="1431"/>
                    <a:pt x="62" y="1431"/>
                  </a:cubicBezTo>
                  <a:cubicBezTo>
                    <a:pt x="150" y="1431"/>
                    <a:pt x="511" y="1181"/>
                    <a:pt x="891" y="970"/>
                  </a:cubicBezTo>
                  <a:cubicBezTo>
                    <a:pt x="1119" y="856"/>
                    <a:pt x="1302" y="741"/>
                    <a:pt x="1462" y="673"/>
                  </a:cubicBezTo>
                  <a:cubicBezTo>
                    <a:pt x="1622" y="627"/>
                    <a:pt x="1736" y="582"/>
                    <a:pt x="1736" y="582"/>
                  </a:cubicBezTo>
                  <a:cubicBezTo>
                    <a:pt x="1736" y="582"/>
                    <a:pt x="1850" y="536"/>
                    <a:pt x="2010" y="490"/>
                  </a:cubicBezTo>
                  <a:cubicBezTo>
                    <a:pt x="2078" y="445"/>
                    <a:pt x="2169" y="422"/>
                    <a:pt x="2283" y="399"/>
                  </a:cubicBezTo>
                  <a:cubicBezTo>
                    <a:pt x="2375" y="376"/>
                    <a:pt x="2489" y="353"/>
                    <a:pt x="2603" y="331"/>
                  </a:cubicBezTo>
                  <a:cubicBezTo>
                    <a:pt x="2639" y="329"/>
                    <a:pt x="2675" y="328"/>
                    <a:pt x="2710" y="328"/>
                  </a:cubicBezTo>
                  <a:cubicBezTo>
                    <a:pt x="3036" y="328"/>
                    <a:pt x="3344" y="396"/>
                    <a:pt x="3475" y="396"/>
                  </a:cubicBezTo>
                  <a:cubicBezTo>
                    <a:pt x="3512" y="396"/>
                    <a:pt x="3534" y="390"/>
                    <a:pt x="3539" y="376"/>
                  </a:cubicBezTo>
                  <a:cubicBezTo>
                    <a:pt x="3562" y="331"/>
                    <a:pt x="3128" y="57"/>
                    <a:pt x="2603" y="11"/>
                  </a:cubicBezTo>
                  <a:cubicBezTo>
                    <a:pt x="2557" y="3"/>
                    <a:pt x="2512" y="1"/>
                    <a:pt x="246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5" name="Google Shape;4532;p53">
              <a:extLst>
                <a:ext uri="{FF2B5EF4-FFF2-40B4-BE49-F238E27FC236}">
                  <a16:creationId xmlns:a16="http://schemas.microsoft.com/office/drawing/2014/main" id="{21912DF2-E226-F562-F2EC-1C7773CA37EE}"/>
                </a:ext>
              </a:extLst>
            </p:cNvPr>
            <p:cNvSpPr/>
            <p:nvPr/>
          </p:nvSpPr>
          <p:spPr>
            <a:xfrm>
              <a:off x="1188775" y="3014700"/>
              <a:ext cx="68500" cy="15475"/>
            </a:xfrm>
            <a:custGeom>
              <a:avLst/>
              <a:gdLst/>
              <a:ahLst/>
              <a:cxnLst/>
              <a:rect l="l" t="t" r="r" b="b"/>
              <a:pathLst>
                <a:path w="2740" h="619" extrusionOk="0">
                  <a:moveTo>
                    <a:pt x="1416" y="0"/>
                  </a:moveTo>
                  <a:cubicBezTo>
                    <a:pt x="1416" y="0"/>
                    <a:pt x="1051" y="0"/>
                    <a:pt x="686" y="69"/>
                  </a:cubicBezTo>
                  <a:cubicBezTo>
                    <a:pt x="343" y="137"/>
                    <a:pt x="1" y="297"/>
                    <a:pt x="24" y="343"/>
                  </a:cubicBezTo>
                  <a:cubicBezTo>
                    <a:pt x="37" y="384"/>
                    <a:pt x="166" y="392"/>
                    <a:pt x="341" y="392"/>
                  </a:cubicBezTo>
                  <a:cubicBezTo>
                    <a:pt x="457" y="392"/>
                    <a:pt x="594" y="388"/>
                    <a:pt x="731" y="388"/>
                  </a:cubicBezTo>
                  <a:cubicBezTo>
                    <a:pt x="1051" y="411"/>
                    <a:pt x="1370" y="480"/>
                    <a:pt x="1370" y="480"/>
                  </a:cubicBezTo>
                  <a:cubicBezTo>
                    <a:pt x="1370" y="480"/>
                    <a:pt x="1690" y="480"/>
                    <a:pt x="2032" y="525"/>
                  </a:cubicBezTo>
                  <a:cubicBezTo>
                    <a:pt x="2270" y="559"/>
                    <a:pt x="2520" y="618"/>
                    <a:pt x="2642" y="618"/>
                  </a:cubicBezTo>
                  <a:cubicBezTo>
                    <a:pt x="2684" y="618"/>
                    <a:pt x="2711" y="611"/>
                    <a:pt x="2717" y="594"/>
                  </a:cubicBezTo>
                  <a:cubicBezTo>
                    <a:pt x="2740" y="548"/>
                    <a:pt x="2443" y="343"/>
                    <a:pt x="2124" y="206"/>
                  </a:cubicBezTo>
                  <a:cubicBezTo>
                    <a:pt x="1781" y="69"/>
                    <a:pt x="1416" y="0"/>
                    <a:pt x="1416"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6" name="Google Shape;4533;p53">
              <a:extLst>
                <a:ext uri="{FF2B5EF4-FFF2-40B4-BE49-F238E27FC236}">
                  <a16:creationId xmlns:a16="http://schemas.microsoft.com/office/drawing/2014/main" id="{68744206-7F8F-E227-4070-053501812274}"/>
                </a:ext>
              </a:extLst>
            </p:cNvPr>
            <p:cNvSpPr/>
            <p:nvPr/>
          </p:nvSpPr>
          <p:spPr>
            <a:xfrm>
              <a:off x="1573975" y="3014025"/>
              <a:ext cx="39950" cy="80025"/>
            </a:xfrm>
            <a:custGeom>
              <a:avLst/>
              <a:gdLst/>
              <a:ahLst/>
              <a:cxnLst/>
              <a:rect l="l" t="t" r="r" b="b"/>
              <a:pathLst>
                <a:path w="1598" h="3201" extrusionOk="0">
                  <a:moveTo>
                    <a:pt x="81" y="0"/>
                  </a:moveTo>
                  <a:cubicBezTo>
                    <a:pt x="76" y="0"/>
                    <a:pt x="71" y="2"/>
                    <a:pt x="69" y="5"/>
                  </a:cubicBezTo>
                  <a:cubicBezTo>
                    <a:pt x="0" y="50"/>
                    <a:pt x="251" y="438"/>
                    <a:pt x="479" y="803"/>
                  </a:cubicBezTo>
                  <a:cubicBezTo>
                    <a:pt x="730" y="1191"/>
                    <a:pt x="913" y="1579"/>
                    <a:pt x="913" y="1579"/>
                  </a:cubicBezTo>
                  <a:cubicBezTo>
                    <a:pt x="913" y="1579"/>
                    <a:pt x="959" y="1671"/>
                    <a:pt x="1027" y="1808"/>
                  </a:cubicBezTo>
                  <a:cubicBezTo>
                    <a:pt x="1118" y="1945"/>
                    <a:pt x="1187" y="2127"/>
                    <a:pt x="1255" y="2333"/>
                  </a:cubicBezTo>
                  <a:cubicBezTo>
                    <a:pt x="1301" y="2538"/>
                    <a:pt x="1324" y="2744"/>
                    <a:pt x="1301" y="2903"/>
                  </a:cubicBezTo>
                  <a:cubicBezTo>
                    <a:pt x="1301" y="3063"/>
                    <a:pt x="1278" y="3177"/>
                    <a:pt x="1301" y="3200"/>
                  </a:cubicBezTo>
                  <a:cubicBezTo>
                    <a:pt x="1347" y="3200"/>
                    <a:pt x="1415" y="3109"/>
                    <a:pt x="1484" y="2949"/>
                  </a:cubicBezTo>
                  <a:cubicBezTo>
                    <a:pt x="1552" y="2766"/>
                    <a:pt x="1598" y="2538"/>
                    <a:pt x="1575" y="2287"/>
                  </a:cubicBezTo>
                  <a:cubicBezTo>
                    <a:pt x="1552" y="2036"/>
                    <a:pt x="1507" y="1808"/>
                    <a:pt x="1438" y="1625"/>
                  </a:cubicBezTo>
                  <a:cubicBezTo>
                    <a:pt x="1370" y="1465"/>
                    <a:pt x="1324" y="1351"/>
                    <a:pt x="1324" y="1351"/>
                  </a:cubicBezTo>
                  <a:cubicBezTo>
                    <a:pt x="1324" y="1351"/>
                    <a:pt x="1255" y="1260"/>
                    <a:pt x="1164" y="1100"/>
                  </a:cubicBezTo>
                  <a:cubicBezTo>
                    <a:pt x="1050" y="963"/>
                    <a:pt x="913" y="781"/>
                    <a:pt x="753" y="621"/>
                  </a:cubicBezTo>
                  <a:cubicBezTo>
                    <a:pt x="454" y="301"/>
                    <a:pt x="155" y="0"/>
                    <a:pt x="8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7" name="Google Shape;4534;p53">
              <a:extLst>
                <a:ext uri="{FF2B5EF4-FFF2-40B4-BE49-F238E27FC236}">
                  <a16:creationId xmlns:a16="http://schemas.microsoft.com/office/drawing/2014/main" id="{F88B3827-9C26-5425-F0A0-C40D8262F8B0}"/>
                </a:ext>
              </a:extLst>
            </p:cNvPr>
            <p:cNvSpPr/>
            <p:nvPr/>
          </p:nvSpPr>
          <p:spPr>
            <a:xfrm>
              <a:off x="1161400" y="2646050"/>
              <a:ext cx="52525" cy="101650"/>
            </a:xfrm>
            <a:custGeom>
              <a:avLst/>
              <a:gdLst/>
              <a:ahLst/>
              <a:cxnLst/>
              <a:rect l="l" t="t" r="r" b="b"/>
              <a:pathLst>
                <a:path w="2101" h="4066" extrusionOk="0">
                  <a:moveTo>
                    <a:pt x="341" y="0"/>
                  </a:moveTo>
                  <a:cubicBezTo>
                    <a:pt x="334" y="0"/>
                    <a:pt x="327" y="0"/>
                    <a:pt x="320" y="1"/>
                  </a:cubicBezTo>
                  <a:cubicBezTo>
                    <a:pt x="92" y="24"/>
                    <a:pt x="0" y="366"/>
                    <a:pt x="114" y="754"/>
                  </a:cubicBezTo>
                  <a:cubicBezTo>
                    <a:pt x="224" y="1128"/>
                    <a:pt x="483" y="1418"/>
                    <a:pt x="706" y="1418"/>
                  </a:cubicBezTo>
                  <a:cubicBezTo>
                    <a:pt x="714" y="1418"/>
                    <a:pt x="722" y="1417"/>
                    <a:pt x="731" y="1416"/>
                  </a:cubicBezTo>
                  <a:cubicBezTo>
                    <a:pt x="936" y="1394"/>
                    <a:pt x="1027" y="1074"/>
                    <a:pt x="913" y="686"/>
                  </a:cubicBezTo>
                  <a:cubicBezTo>
                    <a:pt x="803" y="311"/>
                    <a:pt x="544" y="0"/>
                    <a:pt x="341" y="0"/>
                  </a:cubicBezTo>
                  <a:close/>
                  <a:moveTo>
                    <a:pt x="1099" y="2077"/>
                  </a:moveTo>
                  <a:cubicBezTo>
                    <a:pt x="1090" y="2077"/>
                    <a:pt x="1082" y="2078"/>
                    <a:pt x="1073" y="2078"/>
                  </a:cubicBezTo>
                  <a:cubicBezTo>
                    <a:pt x="776" y="2101"/>
                    <a:pt x="662" y="2580"/>
                    <a:pt x="822" y="3128"/>
                  </a:cubicBezTo>
                  <a:cubicBezTo>
                    <a:pt x="978" y="3662"/>
                    <a:pt x="1349" y="4065"/>
                    <a:pt x="1643" y="4065"/>
                  </a:cubicBezTo>
                  <a:cubicBezTo>
                    <a:pt x="1651" y="4065"/>
                    <a:pt x="1659" y="4065"/>
                    <a:pt x="1667" y="4064"/>
                  </a:cubicBezTo>
                  <a:cubicBezTo>
                    <a:pt x="1963" y="4018"/>
                    <a:pt x="2100" y="3562"/>
                    <a:pt x="1918" y="3014"/>
                  </a:cubicBezTo>
                  <a:cubicBezTo>
                    <a:pt x="1762" y="2481"/>
                    <a:pt x="1412" y="2077"/>
                    <a:pt x="1099" y="207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8" name="Google Shape;4535;p53">
              <a:extLst>
                <a:ext uri="{FF2B5EF4-FFF2-40B4-BE49-F238E27FC236}">
                  <a16:creationId xmlns:a16="http://schemas.microsoft.com/office/drawing/2014/main" id="{8BE0C55F-7320-3085-C842-7C675B3C7042}"/>
                </a:ext>
              </a:extLst>
            </p:cNvPr>
            <p:cNvSpPr/>
            <p:nvPr/>
          </p:nvSpPr>
          <p:spPr>
            <a:xfrm>
              <a:off x="1784925" y="1834000"/>
              <a:ext cx="226750" cy="279700"/>
            </a:xfrm>
            <a:custGeom>
              <a:avLst/>
              <a:gdLst/>
              <a:ahLst/>
              <a:cxnLst/>
              <a:rect l="l" t="t" r="r" b="b"/>
              <a:pathLst>
                <a:path w="9070" h="11188" extrusionOk="0">
                  <a:moveTo>
                    <a:pt x="3169" y="1"/>
                  </a:moveTo>
                  <a:cubicBezTo>
                    <a:pt x="1488" y="1"/>
                    <a:pt x="920" y="1441"/>
                    <a:pt x="920" y="1441"/>
                  </a:cubicBezTo>
                  <a:cubicBezTo>
                    <a:pt x="0" y="2624"/>
                    <a:pt x="1519" y="11188"/>
                    <a:pt x="3681" y="11188"/>
                  </a:cubicBezTo>
                  <a:cubicBezTo>
                    <a:pt x="3772" y="11188"/>
                    <a:pt x="3864" y="11173"/>
                    <a:pt x="3956" y="11142"/>
                  </a:cubicBezTo>
                  <a:cubicBezTo>
                    <a:pt x="6262" y="10366"/>
                    <a:pt x="9069" y="2080"/>
                    <a:pt x="4664" y="322"/>
                  </a:cubicBezTo>
                  <a:cubicBezTo>
                    <a:pt x="4089" y="92"/>
                    <a:pt x="3593" y="1"/>
                    <a:pt x="3169"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9" name="Google Shape;4536;p53">
              <a:extLst>
                <a:ext uri="{FF2B5EF4-FFF2-40B4-BE49-F238E27FC236}">
                  <a16:creationId xmlns:a16="http://schemas.microsoft.com/office/drawing/2014/main" id="{31AEEB0C-0EA4-0DB3-5B2D-0364C6F3F689}"/>
                </a:ext>
              </a:extLst>
            </p:cNvPr>
            <p:cNvSpPr/>
            <p:nvPr/>
          </p:nvSpPr>
          <p:spPr>
            <a:xfrm>
              <a:off x="1785050" y="1834000"/>
              <a:ext cx="226625" cy="280050"/>
            </a:xfrm>
            <a:custGeom>
              <a:avLst/>
              <a:gdLst/>
              <a:ahLst/>
              <a:cxnLst/>
              <a:rect l="l" t="t" r="r" b="b"/>
              <a:pathLst>
                <a:path w="9065" h="11202" extrusionOk="0">
                  <a:moveTo>
                    <a:pt x="3164" y="1"/>
                  </a:moveTo>
                  <a:cubicBezTo>
                    <a:pt x="1483" y="1"/>
                    <a:pt x="915" y="1441"/>
                    <a:pt x="915" y="1441"/>
                  </a:cubicBezTo>
                  <a:cubicBezTo>
                    <a:pt x="0" y="2618"/>
                    <a:pt x="312" y="11201"/>
                    <a:pt x="3481" y="11201"/>
                  </a:cubicBezTo>
                  <a:cubicBezTo>
                    <a:pt x="3631" y="11201"/>
                    <a:pt x="3788" y="11182"/>
                    <a:pt x="3951" y="11142"/>
                  </a:cubicBezTo>
                  <a:cubicBezTo>
                    <a:pt x="6302" y="10548"/>
                    <a:pt x="9064" y="2080"/>
                    <a:pt x="4659" y="322"/>
                  </a:cubicBezTo>
                  <a:cubicBezTo>
                    <a:pt x="4084" y="92"/>
                    <a:pt x="3588" y="1"/>
                    <a:pt x="3164" y="1"/>
                  </a:cubicBezTo>
                  <a:close/>
                </a:path>
              </a:pathLst>
            </a:custGeom>
            <a:solidFill>
              <a:srgbClr val="FF9C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0" name="Google Shape;4537;p53">
              <a:extLst>
                <a:ext uri="{FF2B5EF4-FFF2-40B4-BE49-F238E27FC236}">
                  <a16:creationId xmlns:a16="http://schemas.microsoft.com/office/drawing/2014/main" id="{4890A66A-43A1-BEE0-BEA2-12A11D725F8C}"/>
                </a:ext>
              </a:extLst>
            </p:cNvPr>
            <p:cNvSpPr/>
            <p:nvPr/>
          </p:nvSpPr>
          <p:spPr>
            <a:xfrm>
              <a:off x="1815350" y="1880525"/>
              <a:ext cx="89025" cy="176450"/>
            </a:xfrm>
            <a:custGeom>
              <a:avLst/>
              <a:gdLst/>
              <a:ahLst/>
              <a:cxnLst/>
              <a:rect l="l" t="t" r="r" b="b"/>
              <a:pathLst>
                <a:path w="3561" h="7058" extrusionOk="0">
                  <a:moveTo>
                    <a:pt x="3496" y="0"/>
                  </a:moveTo>
                  <a:cubicBezTo>
                    <a:pt x="3378" y="0"/>
                    <a:pt x="3024" y="84"/>
                    <a:pt x="2579" y="287"/>
                  </a:cubicBezTo>
                  <a:cubicBezTo>
                    <a:pt x="2032" y="561"/>
                    <a:pt x="1370" y="1041"/>
                    <a:pt x="936" y="1589"/>
                  </a:cubicBezTo>
                  <a:cubicBezTo>
                    <a:pt x="479" y="2159"/>
                    <a:pt x="183" y="2798"/>
                    <a:pt x="69" y="3323"/>
                  </a:cubicBezTo>
                  <a:cubicBezTo>
                    <a:pt x="23" y="3460"/>
                    <a:pt x="23" y="3551"/>
                    <a:pt x="0" y="3780"/>
                  </a:cubicBezTo>
                  <a:cubicBezTo>
                    <a:pt x="0" y="3985"/>
                    <a:pt x="23" y="4145"/>
                    <a:pt x="46" y="4305"/>
                  </a:cubicBezTo>
                  <a:cubicBezTo>
                    <a:pt x="69" y="4624"/>
                    <a:pt x="114" y="4853"/>
                    <a:pt x="137" y="4989"/>
                  </a:cubicBezTo>
                  <a:cubicBezTo>
                    <a:pt x="343" y="4830"/>
                    <a:pt x="525" y="4693"/>
                    <a:pt x="685" y="4556"/>
                  </a:cubicBezTo>
                  <a:cubicBezTo>
                    <a:pt x="776" y="4487"/>
                    <a:pt x="868" y="4419"/>
                    <a:pt x="936" y="4373"/>
                  </a:cubicBezTo>
                  <a:cubicBezTo>
                    <a:pt x="1027" y="4305"/>
                    <a:pt x="1050" y="4305"/>
                    <a:pt x="1119" y="4259"/>
                  </a:cubicBezTo>
                  <a:cubicBezTo>
                    <a:pt x="1210" y="4213"/>
                    <a:pt x="1301" y="4168"/>
                    <a:pt x="1370" y="4122"/>
                  </a:cubicBezTo>
                  <a:cubicBezTo>
                    <a:pt x="1461" y="4076"/>
                    <a:pt x="1438" y="4099"/>
                    <a:pt x="1484" y="4076"/>
                  </a:cubicBezTo>
                  <a:cubicBezTo>
                    <a:pt x="1575" y="4054"/>
                    <a:pt x="1575" y="4054"/>
                    <a:pt x="1575" y="4054"/>
                  </a:cubicBezTo>
                  <a:cubicBezTo>
                    <a:pt x="1598" y="4054"/>
                    <a:pt x="1621" y="4054"/>
                    <a:pt x="1689" y="4031"/>
                  </a:cubicBezTo>
                  <a:cubicBezTo>
                    <a:pt x="1703" y="4035"/>
                    <a:pt x="1718" y="4036"/>
                    <a:pt x="1733" y="4036"/>
                  </a:cubicBezTo>
                  <a:cubicBezTo>
                    <a:pt x="1744" y="4036"/>
                    <a:pt x="1755" y="4036"/>
                    <a:pt x="1766" y="4036"/>
                  </a:cubicBezTo>
                  <a:cubicBezTo>
                    <a:pt x="1824" y="4036"/>
                    <a:pt x="1895" y="4046"/>
                    <a:pt x="1986" y="4168"/>
                  </a:cubicBezTo>
                  <a:lnTo>
                    <a:pt x="2009" y="4213"/>
                  </a:lnTo>
                  <a:cubicBezTo>
                    <a:pt x="2054" y="4259"/>
                    <a:pt x="2123" y="4328"/>
                    <a:pt x="2100" y="4373"/>
                  </a:cubicBezTo>
                  <a:cubicBezTo>
                    <a:pt x="2123" y="4419"/>
                    <a:pt x="2009" y="4556"/>
                    <a:pt x="1758" y="4716"/>
                  </a:cubicBezTo>
                  <a:cubicBezTo>
                    <a:pt x="1507" y="4898"/>
                    <a:pt x="1119" y="5126"/>
                    <a:pt x="890" y="5492"/>
                  </a:cubicBezTo>
                  <a:cubicBezTo>
                    <a:pt x="731" y="5788"/>
                    <a:pt x="616" y="6154"/>
                    <a:pt x="753" y="6473"/>
                  </a:cubicBezTo>
                  <a:cubicBezTo>
                    <a:pt x="890" y="6793"/>
                    <a:pt x="1301" y="6998"/>
                    <a:pt x="1712" y="7044"/>
                  </a:cubicBezTo>
                  <a:cubicBezTo>
                    <a:pt x="1796" y="7053"/>
                    <a:pt x="1880" y="7058"/>
                    <a:pt x="1963" y="7058"/>
                  </a:cubicBezTo>
                  <a:cubicBezTo>
                    <a:pt x="2286" y="7058"/>
                    <a:pt x="2594" y="6988"/>
                    <a:pt x="2830" y="6861"/>
                  </a:cubicBezTo>
                  <a:cubicBezTo>
                    <a:pt x="3150" y="6701"/>
                    <a:pt x="3219" y="6473"/>
                    <a:pt x="3241" y="6359"/>
                  </a:cubicBezTo>
                  <a:cubicBezTo>
                    <a:pt x="3241" y="6222"/>
                    <a:pt x="3219" y="6176"/>
                    <a:pt x="3196" y="6176"/>
                  </a:cubicBezTo>
                  <a:cubicBezTo>
                    <a:pt x="3193" y="6176"/>
                    <a:pt x="3190" y="6175"/>
                    <a:pt x="3187" y="6175"/>
                  </a:cubicBezTo>
                  <a:cubicBezTo>
                    <a:pt x="3105" y="6175"/>
                    <a:pt x="3113" y="6501"/>
                    <a:pt x="2671" y="6656"/>
                  </a:cubicBezTo>
                  <a:cubicBezTo>
                    <a:pt x="2534" y="6717"/>
                    <a:pt x="2356" y="6747"/>
                    <a:pt x="2172" y="6747"/>
                  </a:cubicBezTo>
                  <a:cubicBezTo>
                    <a:pt x="2080" y="6747"/>
                    <a:pt x="1986" y="6739"/>
                    <a:pt x="1895" y="6724"/>
                  </a:cubicBezTo>
                  <a:cubicBezTo>
                    <a:pt x="1621" y="6656"/>
                    <a:pt x="1415" y="6496"/>
                    <a:pt x="1370" y="6291"/>
                  </a:cubicBezTo>
                  <a:cubicBezTo>
                    <a:pt x="1324" y="6108"/>
                    <a:pt x="1415" y="5880"/>
                    <a:pt x="1575" y="5651"/>
                  </a:cubicBezTo>
                  <a:cubicBezTo>
                    <a:pt x="1712" y="5469"/>
                    <a:pt x="1986" y="5309"/>
                    <a:pt x="2283" y="5126"/>
                  </a:cubicBezTo>
                  <a:cubicBezTo>
                    <a:pt x="2557" y="4967"/>
                    <a:pt x="2922" y="4716"/>
                    <a:pt x="3013" y="4373"/>
                  </a:cubicBezTo>
                  <a:cubicBezTo>
                    <a:pt x="3104" y="4054"/>
                    <a:pt x="2922" y="3894"/>
                    <a:pt x="2876" y="3803"/>
                  </a:cubicBezTo>
                  <a:lnTo>
                    <a:pt x="2876" y="3803"/>
                  </a:lnTo>
                  <a:cubicBezTo>
                    <a:pt x="2899" y="3825"/>
                    <a:pt x="2899" y="3825"/>
                    <a:pt x="2899" y="3825"/>
                  </a:cubicBezTo>
                  <a:cubicBezTo>
                    <a:pt x="2830" y="3734"/>
                    <a:pt x="2739" y="3643"/>
                    <a:pt x="2648" y="3551"/>
                  </a:cubicBezTo>
                  <a:cubicBezTo>
                    <a:pt x="2534" y="3483"/>
                    <a:pt x="2420" y="3437"/>
                    <a:pt x="2328" y="3392"/>
                  </a:cubicBezTo>
                  <a:cubicBezTo>
                    <a:pt x="2100" y="3346"/>
                    <a:pt x="1895" y="3323"/>
                    <a:pt x="1758" y="3323"/>
                  </a:cubicBezTo>
                  <a:cubicBezTo>
                    <a:pt x="1507" y="3369"/>
                    <a:pt x="1438" y="3369"/>
                    <a:pt x="1438" y="3369"/>
                  </a:cubicBezTo>
                  <a:cubicBezTo>
                    <a:pt x="1438" y="3369"/>
                    <a:pt x="1392" y="3392"/>
                    <a:pt x="1210" y="3437"/>
                  </a:cubicBezTo>
                  <a:cubicBezTo>
                    <a:pt x="1164" y="3460"/>
                    <a:pt x="1073" y="3483"/>
                    <a:pt x="1050" y="3483"/>
                  </a:cubicBezTo>
                  <a:cubicBezTo>
                    <a:pt x="1050" y="3483"/>
                    <a:pt x="1027" y="3506"/>
                    <a:pt x="1004" y="3506"/>
                  </a:cubicBezTo>
                  <a:cubicBezTo>
                    <a:pt x="970" y="3529"/>
                    <a:pt x="965" y="3534"/>
                    <a:pt x="965" y="3534"/>
                  </a:cubicBezTo>
                  <a:cubicBezTo>
                    <a:pt x="965" y="3534"/>
                    <a:pt x="970" y="3529"/>
                    <a:pt x="959" y="3529"/>
                  </a:cubicBezTo>
                  <a:cubicBezTo>
                    <a:pt x="959" y="3551"/>
                    <a:pt x="936" y="3551"/>
                    <a:pt x="936" y="3551"/>
                  </a:cubicBezTo>
                  <a:cubicBezTo>
                    <a:pt x="932" y="3548"/>
                    <a:pt x="929" y="3547"/>
                    <a:pt x="925" y="3547"/>
                  </a:cubicBezTo>
                  <a:cubicBezTo>
                    <a:pt x="923" y="3547"/>
                    <a:pt x="920" y="3548"/>
                    <a:pt x="918" y="3548"/>
                  </a:cubicBezTo>
                  <a:cubicBezTo>
                    <a:pt x="904" y="3548"/>
                    <a:pt x="897" y="3531"/>
                    <a:pt x="913" y="3300"/>
                  </a:cubicBezTo>
                  <a:cubicBezTo>
                    <a:pt x="959" y="2844"/>
                    <a:pt x="1164" y="2273"/>
                    <a:pt x="1507" y="1748"/>
                  </a:cubicBezTo>
                  <a:cubicBezTo>
                    <a:pt x="1826" y="1223"/>
                    <a:pt x="2328" y="767"/>
                    <a:pt x="2762" y="470"/>
                  </a:cubicBezTo>
                  <a:cubicBezTo>
                    <a:pt x="3196" y="173"/>
                    <a:pt x="3561" y="59"/>
                    <a:pt x="3538" y="14"/>
                  </a:cubicBezTo>
                  <a:cubicBezTo>
                    <a:pt x="3538" y="5"/>
                    <a:pt x="3523" y="0"/>
                    <a:pt x="349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1" name="Google Shape;4538;p53">
              <a:extLst>
                <a:ext uri="{FF2B5EF4-FFF2-40B4-BE49-F238E27FC236}">
                  <a16:creationId xmlns:a16="http://schemas.microsoft.com/office/drawing/2014/main" id="{6AC47069-B477-A99E-85F5-F57B1561E444}"/>
                </a:ext>
              </a:extLst>
            </p:cNvPr>
            <p:cNvSpPr/>
            <p:nvPr/>
          </p:nvSpPr>
          <p:spPr>
            <a:xfrm>
              <a:off x="1847875" y="1848325"/>
              <a:ext cx="53075" cy="19425"/>
            </a:xfrm>
            <a:custGeom>
              <a:avLst/>
              <a:gdLst/>
              <a:ahLst/>
              <a:cxnLst/>
              <a:rect l="l" t="t" r="r" b="b"/>
              <a:pathLst>
                <a:path w="2123" h="777" extrusionOk="0">
                  <a:moveTo>
                    <a:pt x="1187" y="1"/>
                  </a:moveTo>
                  <a:cubicBezTo>
                    <a:pt x="639" y="23"/>
                    <a:pt x="137" y="183"/>
                    <a:pt x="69" y="389"/>
                  </a:cubicBezTo>
                  <a:cubicBezTo>
                    <a:pt x="0" y="617"/>
                    <a:pt x="388" y="777"/>
                    <a:pt x="936" y="777"/>
                  </a:cubicBezTo>
                  <a:cubicBezTo>
                    <a:pt x="1507" y="754"/>
                    <a:pt x="1986" y="594"/>
                    <a:pt x="2054" y="366"/>
                  </a:cubicBezTo>
                  <a:cubicBezTo>
                    <a:pt x="2123" y="160"/>
                    <a:pt x="1735" y="1"/>
                    <a:pt x="118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2" name="Google Shape;4539;p53">
              <a:extLst>
                <a:ext uri="{FF2B5EF4-FFF2-40B4-BE49-F238E27FC236}">
                  <a16:creationId xmlns:a16="http://schemas.microsoft.com/office/drawing/2014/main" id="{3B4E0C5A-E52C-96BB-7295-2CD310A0FADB}"/>
                </a:ext>
              </a:extLst>
            </p:cNvPr>
            <p:cNvSpPr/>
            <p:nvPr/>
          </p:nvSpPr>
          <p:spPr>
            <a:xfrm>
              <a:off x="1804625" y="1884225"/>
              <a:ext cx="135150" cy="171775"/>
            </a:xfrm>
            <a:custGeom>
              <a:avLst/>
              <a:gdLst/>
              <a:ahLst/>
              <a:cxnLst/>
              <a:rect l="l" t="t" r="r" b="b"/>
              <a:pathLst>
                <a:path w="5406" h="6871" extrusionOk="0">
                  <a:moveTo>
                    <a:pt x="3547" y="0"/>
                  </a:moveTo>
                  <a:cubicBezTo>
                    <a:pt x="2270" y="0"/>
                    <a:pt x="1274" y="2125"/>
                    <a:pt x="1274" y="2125"/>
                  </a:cubicBezTo>
                  <a:cubicBezTo>
                    <a:pt x="1274" y="2125"/>
                    <a:pt x="0" y="6870"/>
                    <a:pt x="2208" y="6870"/>
                  </a:cubicBezTo>
                  <a:cubicBezTo>
                    <a:pt x="2327" y="6870"/>
                    <a:pt x="2457" y="6857"/>
                    <a:pt x="2598" y="6827"/>
                  </a:cubicBezTo>
                  <a:cubicBezTo>
                    <a:pt x="5359" y="6279"/>
                    <a:pt x="5405" y="619"/>
                    <a:pt x="3944" y="71"/>
                  </a:cubicBezTo>
                  <a:cubicBezTo>
                    <a:pt x="3809" y="23"/>
                    <a:pt x="3677" y="0"/>
                    <a:pt x="354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3" name="Google Shape;4540;p53">
              <a:extLst>
                <a:ext uri="{FF2B5EF4-FFF2-40B4-BE49-F238E27FC236}">
                  <a16:creationId xmlns:a16="http://schemas.microsoft.com/office/drawing/2014/main" id="{D0A7F08B-9DD7-C036-B7B0-387F31F71FEE}"/>
                </a:ext>
              </a:extLst>
            </p:cNvPr>
            <p:cNvSpPr/>
            <p:nvPr/>
          </p:nvSpPr>
          <p:spPr>
            <a:xfrm>
              <a:off x="1278950" y="2402400"/>
              <a:ext cx="190050" cy="191325"/>
            </a:xfrm>
            <a:custGeom>
              <a:avLst/>
              <a:gdLst/>
              <a:ahLst/>
              <a:cxnLst/>
              <a:rect l="l" t="t" r="r" b="b"/>
              <a:pathLst>
                <a:path w="7602" h="7653" extrusionOk="0">
                  <a:moveTo>
                    <a:pt x="229" y="1"/>
                  </a:moveTo>
                  <a:lnTo>
                    <a:pt x="0" y="6050"/>
                  </a:lnTo>
                  <a:cubicBezTo>
                    <a:pt x="1326" y="7277"/>
                    <a:pt x="2683" y="7652"/>
                    <a:pt x="3846" y="7652"/>
                  </a:cubicBezTo>
                  <a:cubicBezTo>
                    <a:pt x="5665" y="7652"/>
                    <a:pt x="7008" y="6734"/>
                    <a:pt x="7008" y="6734"/>
                  </a:cubicBezTo>
                  <a:lnTo>
                    <a:pt x="7601" y="2238"/>
                  </a:lnTo>
                  <a:lnTo>
                    <a:pt x="229" y="1"/>
                  </a:ln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4" name="Google Shape;4541;p53">
              <a:extLst>
                <a:ext uri="{FF2B5EF4-FFF2-40B4-BE49-F238E27FC236}">
                  <a16:creationId xmlns:a16="http://schemas.microsoft.com/office/drawing/2014/main" id="{58B6CB18-373B-7235-313F-3D73D4401C65}"/>
                </a:ext>
              </a:extLst>
            </p:cNvPr>
            <p:cNvSpPr/>
            <p:nvPr/>
          </p:nvSpPr>
          <p:spPr>
            <a:xfrm>
              <a:off x="1278950" y="2402400"/>
              <a:ext cx="190050" cy="180350"/>
            </a:xfrm>
            <a:custGeom>
              <a:avLst/>
              <a:gdLst/>
              <a:ahLst/>
              <a:cxnLst/>
              <a:rect l="l" t="t" r="r" b="b"/>
              <a:pathLst>
                <a:path w="7602" h="7214" extrusionOk="0">
                  <a:moveTo>
                    <a:pt x="229" y="1"/>
                  </a:moveTo>
                  <a:lnTo>
                    <a:pt x="0" y="6050"/>
                  </a:lnTo>
                  <a:cubicBezTo>
                    <a:pt x="571" y="6597"/>
                    <a:pt x="1164" y="6963"/>
                    <a:pt x="1735" y="7214"/>
                  </a:cubicBezTo>
                  <a:cubicBezTo>
                    <a:pt x="1351" y="5475"/>
                    <a:pt x="1146" y="3378"/>
                    <a:pt x="2955" y="3378"/>
                  </a:cubicBezTo>
                  <a:cubicBezTo>
                    <a:pt x="2974" y="3378"/>
                    <a:pt x="2993" y="3379"/>
                    <a:pt x="3013" y="3379"/>
                  </a:cubicBezTo>
                  <a:cubicBezTo>
                    <a:pt x="3835" y="3402"/>
                    <a:pt x="4657" y="3539"/>
                    <a:pt x="5478" y="3630"/>
                  </a:cubicBezTo>
                  <a:cubicBezTo>
                    <a:pt x="6118" y="3676"/>
                    <a:pt x="6757" y="3744"/>
                    <a:pt x="7396" y="3813"/>
                  </a:cubicBezTo>
                  <a:lnTo>
                    <a:pt x="7601" y="2238"/>
                  </a:lnTo>
                  <a:lnTo>
                    <a:pt x="229"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5" name="Google Shape;4542;p53">
              <a:extLst>
                <a:ext uri="{FF2B5EF4-FFF2-40B4-BE49-F238E27FC236}">
                  <a16:creationId xmlns:a16="http://schemas.microsoft.com/office/drawing/2014/main" id="{0505A602-C939-2106-D9A3-08EB7F243C38}"/>
                </a:ext>
              </a:extLst>
            </p:cNvPr>
            <p:cNvSpPr/>
            <p:nvPr/>
          </p:nvSpPr>
          <p:spPr>
            <a:xfrm>
              <a:off x="764225" y="1488500"/>
              <a:ext cx="1222325" cy="969025"/>
            </a:xfrm>
            <a:custGeom>
              <a:avLst/>
              <a:gdLst/>
              <a:ahLst/>
              <a:cxnLst/>
              <a:rect l="l" t="t" r="r" b="b"/>
              <a:pathLst>
                <a:path w="48893" h="38761" extrusionOk="0">
                  <a:moveTo>
                    <a:pt x="24303" y="1"/>
                  </a:moveTo>
                  <a:cubicBezTo>
                    <a:pt x="17567" y="1"/>
                    <a:pt x="13582" y="2958"/>
                    <a:pt x="13582" y="2958"/>
                  </a:cubicBezTo>
                  <a:cubicBezTo>
                    <a:pt x="2078" y="10650"/>
                    <a:pt x="8720" y="22839"/>
                    <a:pt x="8720" y="22839"/>
                  </a:cubicBezTo>
                  <a:cubicBezTo>
                    <a:pt x="8720" y="22839"/>
                    <a:pt x="7404" y="21619"/>
                    <a:pt x="5635" y="21619"/>
                  </a:cubicBezTo>
                  <a:cubicBezTo>
                    <a:pt x="4687" y="21619"/>
                    <a:pt x="3609" y="21969"/>
                    <a:pt x="2535" y="23044"/>
                  </a:cubicBezTo>
                  <a:cubicBezTo>
                    <a:pt x="1" y="25578"/>
                    <a:pt x="3265" y="31307"/>
                    <a:pt x="6871" y="32722"/>
                  </a:cubicBezTo>
                  <a:cubicBezTo>
                    <a:pt x="7753" y="33069"/>
                    <a:pt x="8505" y="33209"/>
                    <a:pt x="9145" y="33209"/>
                  </a:cubicBezTo>
                  <a:cubicBezTo>
                    <a:pt x="11832" y="33209"/>
                    <a:pt x="12532" y="30736"/>
                    <a:pt x="12532" y="30736"/>
                  </a:cubicBezTo>
                  <a:cubicBezTo>
                    <a:pt x="14440" y="34634"/>
                    <a:pt x="21511" y="38761"/>
                    <a:pt x="29279" y="38761"/>
                  </a:cubicBezTo>
                  <a:cubicBezTo>
                    <a:pt x="30337" y="38761"/>
                    <a:pt x="31409" y="38684"/>
                    <a:pt x="32481" y="38520"/>
                  </a:cubicBezTo>
                  <a:cubicBezTo>
                    <a:pt x="40904" y="37242"/>
                    <a:pt x="48893" y="30234"/>
                    <a:pt x="42273" y="19461"/>
                  </a:cubicBezTo>
                  <a:cubicBezTo>
                    <a:pt x="41543" y="13344"/>
                    <a:pt x="42022" y="4533"/>
                    <a:pt x="32322" y="1337"/>
                  </a:cubicBezTo>
                  <a:cubicBezTo>
                    <a:pt x="29348" y="362"/>
                    <a:pt x="26657" y="1"/>
                    <a:pt x="24303"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6" name="Google Shape;4543;p53">
              <a:extLst>
                <a:ext uri="{FF2B5EF4-FFF2-40B4-BE49-F238E27FC236}">
                  <a16:creationId xmlns:a16="http://schemas.microsoft.com/office/drawing/2014/main" id="{C606A93C-75CC-F6AA-5B2B-A54240858EA5}"/>
                </a:ext>
              </a:extLst>
            </p:cNvPr>
            <p:cNvSpPr/>
            <p:nvPr/>
          </p:nvSpPr>
          <p:spPr>
            <a:xfrm>
              <a:off x="1091775" y="1616075"/>
              <a:ext cx="894775" cy="841525"/>
            </a:xfrm>
            <a:custGeom>
              <a:avLst/>
              <a:gdLst/>
              <a:ahLst/>
              <a:cxnLst/>
              <a:rect l="l" t="t" r="r" b="b"/>
              <a:pathLst>
                <a:path w="35791" h="33661" extrusionOk="0">
                  <a:moveTo>
                    <a:pt x="25177" y="1"/>
                  </a:moveTo>
                  <a:lnTo>
                    <a:pt x="25177" y="1"/>
                  </a:lnTo>
                  <a:cubicBezTo>
                    <a:pt x="28076" y="4041"/>
                    <a:pt x="28030" y="9382"/>
                    <a:pt x="28509" y="13513"/>
                  </a:cubicBezTo>
                  <a:cubicBezTo>
                    <a:pt x="35129" y="24310"/>
                    <a:pt x="27140" y="31294"/>
                    <a:pt x="18717" y="32572"/>
                  </a:cubicBezTo>
                  <a:cubicBezTo>
                    <a:pt x="17644" y="32737"/>
                    <a:pt x="16572" y="32814"/>
                    <a:pt x="15513" y="32814"/>
                  </a:cubicBezTo>
                  <a:cubicBezTo>
                    <a:pt x="8941" y="32814"/>
                    <a:pt x="2871" y="29855"/>
                    <a:pt x="1" y="26592"/>
                  </a:cubicBezTo>
                  <a:lnTo>
                    <a:pt x="1" y="26592"/>
                  </a:lnTo>
                  <a:cubicBezTo>
                    <a:pt x="2503" y="30187"/>
                    <a:pt x="9031" y="33660"/>
                    <a:pt x="16158" y="33660"/>
                  </a:cubicBezTo>
                  <a:cubicBezTo>
                    <a:pt x="17222" y="33660"/>
                    <a:pt x="18300" y="33583"/>
                    <a:pt x="19379" y="33417"/>
                  </a:cubicBezTo>
                  <a:cubicBezTo>
                    <a:pt x="27802" y="32139"/>
                    <a:pt x="35791" y="25131"/>
                    <a:pt x="29171" y="14358"/>
                  </a:cubicBezTo>
                  <a:cubicBezTo>
                    <a:pt x="28646" y="9930"/>
                    <a:pt x="28738" y="4109"/>
                    <a:pt x="2517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7" name="Google Shape;4544;p53">
              <a:extLst>
                <a:ext uri="{FF2B5EF4-FFF2-40B4-BE49-F238E27FC236}">
                  <a16:creationId xmlns:a16="http://schemas.microsoft.com/office/drawing/2014/main" id="{54E0F90C-E07A-0A56-ECFB-C0E73D40635B}"/>
                </a:ext>
              </a:extLst>
            </p:cNvPr>
            <p:cNvSpPr/>
            <p:nvPr/>
          </p:nvSpPr>
          <p:spPr>
            <a:xfrm>
              <a:off x="844700" y="2229500"/>
              <a:ext cx="231125" cy="89225"/>
            </a:xfrm>
            <a:custGeom>
              <a:avLst/>
              <a:gdLst/>
              <a:ahLst/>
              <a:cxnLst/>
              <a:rect l="l" t="t" r="r" b="b"/>
              <a:pathLst>
                <a:path w="9245" h="3569" extrusionOk="0">
                  <a:moveTo>
                    <a:pt x="0" y="1"/>
                  </a:moveTo>
                  <a:lnTo>
                    <a:pt x="0" y="1"/>
                  </a:lnTo>
                  <a:cubicBezTo>
                    <a:pt x="959" y="1370"/>
                    <a:pt x="2283" y="2534"/>
                    <a:pt x="3652" y="3082"/>
                  </a:cubicBezTo>
                  <a:cubicBezTo>
                    <a:pt x="4536" y="3429"/>
                    <a:pt x="5288" y="3569"/>
                    <a:pt x="5927" y="3569"/>
                  </a:cubicBezTo>
                  <a:cubicBezTo>
                    <a:pt x="8192" y="3569"/>
                    <a:pt x="9031" y="1808"/>
                    <a:pt x="9245" y="1256"/>
                  </a:cubicBezTo>
                  <a:cubicBezTo>
                    <a:pt x="9016" y="914"/>
                    <a:pt x="8811" y="594"/>
                    <a:pt x="8651" y="252"/>
                  </a:cubicBezTo>
                  <a:cubicBezTo>
                    <a:pt x="8651" y="252"/>
                    <a:pt x="7951" y="2724"/>
                    <a:pt x="5264" y="2724"/>
                  </a:cubicBezTo>
                  <a:cubicBezTo>
                    <a:pt x="4624" y="2724"/>
                    <a:pt x="3872" y="2584"/>
                    <a:pt x="2990" y="2238"/>
                  </a:cubicBezTo>
                  <a:cubicBezTo>
                    <a:pt x="1918" y="1804"/>
                    <a:pt x="868" y="1005"/>
                    <a:pt x="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8" name="Google Shape;4545;p53">
              <a:extLst>
                <a:ext uri="{FF2B5EF4-FFF2-40B4-BE49-F238E27FC236}">
                  <a16:creationId xmlns:a16="http://schemas.microsoft.com/office/drawing/2014/main" id="{23BD1CC9-6730-ECB1-7983-B19E6D5DF809}"/>
                </a:ext>
              </a:extLst>
            </p:cNvPr>
            <p:cNvSpPr/>
            <p:nvPr/>
          </p:nvSpPr>
          <p:spPr>
            <a:xfrm>
              <a:off x="1607625" y="2373675"/>
              <a:ext cx="38825" cy="22125"/>
            </a:xfrm>
            <a:custGeom>
              <a:avLst/>
              <a:gdLst/>
              <a:ahLst/>
              <a:cxnLst/>
              <a:rect l="l" t="t" r="r" b="b"/>
              <a:pathLst>
                <a:path w="1553" h="885" extrusionOk="0">
                  <a:moveTo>
                    <a:pt x="1101" y="0"/>
                  </a:moveTo>
                  <a:cubicBezTo>
                    <a:pt x="989" y="0"/>
                    <a:pt x="862" y="18"/>
                    <a:pt x="731" y="54"/>
                  </a:cubicBezTo>
                  <a:cubicBezTo>
                    <a:pt x="320" y="168"/>
                    <a:pt x="1" y="442"/>
                    <a:pt x="24" y="648"/>
                  </a:cubicBezTo>
                  <a:cubicBezTo>
                    <a:pt x="39" y="803"/>
                    <a:pt x="203" y="885"/>
                    <a:pt x="443" y="885"/>
                  </a:cubicBezTo>
                  <a:cubicBezTo>
                    <a:pt x="555" y="885"/>
                    <a:pt x="684" y="867"/>
                    <a:pt x="822" y="830"/>
                  </a:cubicBezTo>
                  <a:cubicBezTo>
                    <a:pt x="1233" y="716"/>
                    <a:pt x="1553" y="442"/>
                    <a:pt x="1530" y="237"/>
                  </a:cubicBezTo>
                  <a:cubicBezTo>
                    <a:pt x="1514" y="81"/>
                    <a:pt x="1340" y="0"/>
                    <a:pt x="110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9" name="Google Shape;4546;p53">
              <a:extLst>
                <a:ext uri="{FF2B5EF4-FFF2-40B4-BE49-F238E27FC236}">
                  <a16:creationId xmlns:a16="http://schemas.microsoft.com/office/drawing/2014/main" id="{9D92760A-1683-57F8-267C-F124F3BEC72C}"/>
                </a:ext>
              </a:extLst>
            </p:cNvPr>
            <p:cNvSpPr/>
            <p:nvPr/>
          </p:nvSpPr>
          <p:spPr>
            <a:xfrm>
              <a:off x="853825" y="2086125"/>
              <a:ext cx="158650" cy="193275"/>
            </a:xfrm>
            <a:custGeom>
              <a:avLst/>
              <a:gdLst/>
              <a:ahLst/>
              <a:cxnLst/>
              <a:rect l="l" t="t" r="r" b="b"/>
              <a:pathLst>
                <a:path w="6346" h="7731" extrusionOk="0">
                  <a:moveTo>
                    <a:pt x="1305" y="1"/>
                  </a:moveTo>
                  <a:cubicBezTo>
                    <a:pt x="70" y="1"/>
                    <a:pt x="92" y="2221"/>
                    <a:pt x="92" y="2221"/>
                  </a:cubicBezTo>
                  <a:cubicBezTo>
                    <a:pt x="1" y="4503"/>
                    <a:pt x="3219" y="7402"/>
                    <a:pt x="4611" y="7699"/>
                  </a:cubicBezTo>
                  <a:cubicBezTo>
                    <a:pt x="4723" y="7720"/>
                    <a:pt x="4828" y="7730"/>
                    <a:pt x="4926" y="7730"/>
                  </a:cubicBezTo>
                  <a:cubicBezTo>
                    <a:pt x="6075" y="7730"/>
                    <a:pt x="6346" y="6375"/>
                    <a:pt x="6346" y="6375"/>
                  </a:cubicBezTo>
                  <a:cubicBezTo>
                    <a:pt x="6346" y="6375"/>
                    <a:pt x="4634" y="5667"/>
                    <a:pt x="4246" y="4321"/>
                  </a:cubicBezTo>
                  <a:cubicBezTo>
                    <a:pt x="3940" y="3239"/>
                    <a:pt x="4928" y="3126"/>
                    <a:pt x="5358" y="3126"/>
                  </a:cubicBezTo>
                  <a:cubicBezTo>
                    <a:pt x="5472" y="3126"/>
                    <a:pt x="5547" y="3134"/>
                    <a:pt x="5547" y="3134"/>
                  </a:cubicBezTo>
                  <a:cubicBezTo>
                    <a:pt x="5547" y="3134"/>
                    <a:pt x="2762" y="144"/>
                    <a:pt x="1416" y="7"/>
                  </a:cubicBezTo>
                  <a:cubicBezTo>
                    <a:pt x="1378" y="3"/>
                    <a:pt x="1341" y="1"/>
                    <a:pt x="130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0" name="Google Shape;4547;p53">
              <a:extLst>
                <a:ext uri="{FF2B5EF4-FFF2-40B4-BE49-F238E27FC236}">
                  <a16:creationId xmlns:a16="http://schemas.microsoft.com/office/drawing/2014/main" id="{D0124B30-94B2-BF3C-EBE9-FCBC89928EE4}"/>
                </a:ext>
              </a:extLst>
            </p:cNvPr>
            <p:cNvSpPr/>
            <p:nvPr/>
          </p:nvSpPr>
          <p:spPr>
            <a:xfrm>
              <a:off x="859525" y="2086275"/>
              <a:ext cx="165525" cy="194325"/>
            </a:xfrm>
            <a:custGeom>
              <a:avLst/>
              <a:gdLst/>
              <a:ahLst/>
              <a:cxnLst/>
              <a:rect l="l" t="t" r="r" b="b"/>
              <a:pathLst>
                <a:path w="6621" h="7773" extrusionOk="0">
                  <a:moveTo>
                    <a:pt x="1188" y="1"/>
                  </a:moveTo>
                  <a:cubicBezTo>
                    <a:pt x="982" y="1"/>
                    <a:pt x="754" y="69"/>
                    <a:pt x="594" y="160"/>
                  </a:cubicBezTo>
                  <a:cubicBezTo>
                    <a:pt x="412" y="252"/>
                    <a:pt x="275" y="366"/>
                    <a:pt x="206" y="503"/>
                  </a:cubicBezTo>
                  <a:cubicBezTo>
                    <a:pt x="46" y="754"/>
                    <a:pt x="24" y="959"/>
                    <a:pt x="1" y="1119"/>
                  </a:cubicBezTo>
                  <a:cubicBezTo>
                    <a:pt x="1" y="1256"/>
                    <a:pt x="1" y="1325"/>
                    <a:pt x="24" y="1347"/>
                  </a:cubicBezTo>
                  <a:cubicBezTo>
                    <a:pt x="92" y="1347"/>
                    <a:pt x="115" y="1005"/>
                    <a:pt x="434" y="617"/>
                  </a:cubicBezTo>
                  <a:cubicBezTo>
                    <a:pt x="560" y="450"/>
                    <a:pt x="800" y="340"/>
                    <a:pt x="1084" y="340"/>
                  </a:cubicBezTo>
                  <a:cubicBezTo>
                    <a:pt x="1111" y="340"/>
                    <a:pt x="1138" y="341"/>
                    <a:pt x="1165" y="343"/>
                  </a:cubicBezTo>
                  <a:cubicBezTo>
                    <a:pt x="1484" y="366"/>
                    <a:pt x="1850" y="526"/>
                    <a:pt x="2215" y="708"/>
                  </a:cubicBezTo>
                  <a:cubicBezTo>
                    <a:pt x="2900" y="1073"/>
                    <a:pt x="3584" y="1644"/>
                    <a:pt x="4178" y="2215"/>
                  </a:cubicBezTo>
                  <a:cubicBezTo>
                    <a:pt x="4338" y="2352"/>
                    <a:pt x="4475" y="2489"/>
                    <a:pt x="4611" y="2626"/>
                  </a:cubicBezTo>
                  <a:cubicBezTo>
                    <a:pt x="4657" y="2694"/>
                    <a:pt x="4771" y="2808"/>
                    <a:pt x="4771" y="2831"/>
                  </a:cubicBezTo>
                  <a:lnTo>
                    <a:pt x="4794" y="2854"/>
                  </a:lnTo>
                  <a:cubicBezTo>
                    <a:pt x="4811" y="2887"/>
                    <a:pt x="4815" y="2908"/>
                    <a:pt x="4799" y="2908"/>
                  </a:cubicBezTo>
                  <a:cubicBezTo>
                    <a:pt x="4792" y="2908"/>
                    <a:pt x="4783" y="2906"/>
                    <a:pt x="4771" y="2899"/>
                  </a:cubicBezTo>
                  <a:cubicBezTo>
                    <a:pt x="4748" y="2877"/>
                    <a:pt x="4726" y="2877"/>
                    <a:pt x="4726" y="2877"/>
                  </a:cubicBezTo>
                  <a:lnTo>
                    <a:pt x="4589" y="2877"/>
                  </a:lnTo>
                  <a:cubicBezTo>
                    <a:pt x="4520" y="2877"/>
                    <a:pt x="4475" y="2899"/>
                    <a:pt x="4406" y="2922"/>
                  </a:cubicBezTo>
                  <a:cubicBezTo>
                    <a:pt x="4292" y="2968"/>
                    <a:pt x="4201" y="3014"/>
                    <a:pt x="4109" y="3059"/>
                  </a:cubicBezTo>
                  <a:cubicBezTo>
                    <a:pt x="3972" y="3196"/>
                    <a:pt x="3858" y="3288"/>
                    <a:pt x="3813" y="3379"/>
                  </a:cubicBezTo>
                  <a:cubicBezTo>
                    <a:pt x="3767" y="3447"/>
                    <a:pt x="3744" y="3493"/>
                    <a:pt x="3744" y="3493"/>
                  </a:cubicBezTo>
                  <a:lnTo>
                    <a:pt x="3676" y="3630"/>
                  </a:lnTo>
                  <a:cubicBezTo>
                    <a:pt x="3653" y="3721"/>
                    <a:pt x="3630" y="3835"/>
                    <a:pt x="3607" y="3995"/>
                  </a:cubicBezTo>
                  <a:cubicBezTo>
                    <a:pt x="3584" y="4292"/>
                    <a:pt x="3676" y="4703"/>
                    <a:pt x="3904" y="5136"/>
                  </a:cubicBezTo>
                  <a:cubicBezTo>
                    <a:pt x="4132" y="5547"/>
                    <a:pt x="4520" y="5981"/>
                    <a:pt x="5068" y="6278"/>
                  </a:cubicBezTo>
                  <a:cubicBezTo>
                    <a:pt x="5205" y="6346"/>
                    <a:pt x="5365" y="6392"/>
                    <a:pt x="5502" y="6460"/>
                  </a:cubicBezTo>
                  <a:cubicBezTo>
                    <a:pt x="5570" y="6506"/>
                    <a:pt x="5639" y="6529"/>
                    <a:pt x="5730" y="6552"/>
                  </a:cubicBezTo>
                  <a:lnTo>
                    <a:pt x="5798" y="6552"/>
                  </a:lnTo>
                  <a:cubicBezTo>
                    <a:pt x="5867" y="6552"/>
                    <a:pt x="5844" y="6597"/>
                    <a:pt x="5844" y="6620"/>
                  </a:cubicBezTo>
                  <a:cubicBezTo>
                    <a:pt x="5867" y="6643"/>
                    <a:pt x="5798" y="6780"/>
                    <a:pt x="5753" y="6871"/>
                  </a:cubicBezTo>
                  <a:cubicBezTo>
                    <a:pt x="5639" y="7054"/>
                    <a:pt x="5502" y="7213"/>
                    <a:pt x="5251" y="7259"/>
                  </a:cubicBezTo>
                  <a:cubicBezTo>
                    <a:pt x="5125" y="7284"/>
                    <a:pt x="4993" y="7302"/>
                    <a:pt x="4854" y="7302"/>
                  </a:cubicBezTo>
                  <a:cubicBezTo>
                    <a:pt x="4740" y="7302"/>
                    <a:pt x="4621" y="7290"/>
                    <a:pt x="4497" y="7259"/>
                  </a:cubicBezTo>
                  <a:cubicBezTo>
                    <a:pt x="3995" y="7168"/>
                    <a:pt x="3516" y="6985"/>
                    <a:pt x="3128" y="6780"/>
                  </a:cubicBezTo>
                  <a:cubicBezTo>
                    <a:pt x="2374" y="6403"/>
                    <a:pt x="1964" y="6026"/>
                    <a:pt x="1900" y="6026"/>
                  </a:cubicBezTo>
                  <a:cubicBezTo>
                    <a:pt x="1898" y="6026"/>
                    <a:pt x="1897" y="6026"/>
                    <a:pt x="1895" y="6027"/>
                  </a:cubicBezTo>
                  <a:cubicBezTo>
                    <a:pt x="1850" y="6049"/>
                    <a:pt x="2192" y="6552"/>
                    <a:pt x="2945" y="7031"/>
                  </a:cubicBezTo>
                  <a:cubicBezTo>
                    <a:pt x="3333" y="7282"/>
                    <a:pt x="3790" y="7533"/>
                    <a:pt x="4383" y="7693"/>
                  </a:cubicBezTo>
                  <a:cubicBezTo>
                    <a:pt x="4577" y="7737"/>
                    <a:pt x="4789" y="7772"/>
                    <a:pt x="5015" y="7772"/>
                  </a:cubicBezTo>
                  <a:cubicBezTo>
                    <a:pt x="5136" y="7772"/>
                    <a:pt x="5260" y="7762"/>
                    <a:pt x="5388" y="7738"/>
                  </a:cubicBezTo>
                  <a:cubicBezTo>
                    <a:pt x="5753" y="7670"/>
                    <a:pt x="6095" y="7419"/>
                    <a:pt x="6278" y="7122"/>
                  </a:cubicBezTo>
                  <a:cubicBezTo>
                    <a:pt x="6369" y="6962"/>
                    <a:pt x="6460" y="6848"/>
                    <a:pt x="6506" y="6597"/>
                  </a:cubicBezTo>
                  <a:lnTo>
                    <a:pt x="6597" y="6255"/>
                  </a:lnTo>
                  <a:cubicBezTo>
                    <a:pt x="6597" y="6209"/>
                    <a:pt x="6620" y="6186"/>
                    <a:pt x="6597" y="6163"/>
                  </a:cubicBezTo>
                  <a:lnTo>
                    <a:pt x="6506" y="6141"/>
                  </a:lnTo>
                  <a:lnTo>
                    <a:pt x="6323" y="6072"/>
                  </a:lnTo>
                  <a:lnTo>
                    <a:pt x="5981" y="5958"/>
                  </a:lnTo>
                  <a:cubicBezTo>
                    <a:pt x="5913" y="5958"/>
                    <a:pt x="5867" y="5935"/>
                    <a:pt x="5798" y="5890"/>
                  </a:cubicBezTo>
                  <a:cubicBezTo>
                    <a:pt x="5684" y="5844"/>
                    <a:pt x="5570" y="5798"/>
                    <a:pt x="5479" y="5730"/>
                  </a:cubicBezTo>
                  <a:cubicBezTo>
                    <a:pt x="5068" y="5479"/>
                    <a:pt x="4771" y="5136"/>
                    <a:pt x="4611" y="4817"/>
                  </a:cubicBezTo>
                  <a:cubicBezTo>
                    <a:pt x="4475" y="4497"/>
                    <a:pt x="4429" y="4201"/>
                    <a:pt x="4452" y="4041"/>
                  </a:cubicBezTo>
                  <a:cubicBezTo>
                    <a:pt x="4475" y="3949"/>
                    <a:pt x="4475" y="3904"/>
                    <a:pt x="4497" y="3858"/>
                  </a:cubicBezTo>
                  <a:cubicBezTo>
                    <a:pt x="4520" y="3812"/>
                    <a:pt x="4520" y="3812"/>
                    <a:pt x="4520" y="3812"/>
                  </a:cubicBezTo>
                  <a:cubicBezTo>
                    <a:pt x="4520" y="3812"/>
                    <a:pt x="4543" y="3744"/>
                    <a:pt x="4611" y="3676"/>
                  </a:cubicBezTo>
                  <a:cubicBezTo>
                    <a:pt x="4634" y="3653"/>
                    <a:pt x="4680" y="3653"/>
                    <a:pt x="4703" y="3630"/>
                  </a:cubicBezTo>
                  <a:cubicBezTo>
                    <a:pt x="4703" y="3630"/>
                    <a:pt x="4726" y="3607"/>
                    <a:pt x="4748" y="3607"/>
                  </a:cubicBezTo>
                  <a:lnTo>
                    <a:pt x="4885" y="3607"/>
                  </a:lnTo>
                  <a:cubicBezTo>
                    <a:pt x="5000" y="3630"/>
                    <a:pt x="5068" y="3607"/>
                    <a:pt x="5182" y="3653"/>
                  </a:cubicBezTo>
                  <a:cubicBezTo>
                    <a:pt x="5342" y="3698"/>
                    <a:pt x="5479" y="3744"/>
                    <a:pt x="5639" y="3790"/>
                  </a:cubicBezTo>
                  <a:cubicBezTo>
                    <a:pt x="5935" y="3904"/>
                    <a:pt x="6232" y="3995"/>
                    <a:pt x="6552" y="4109"/>
                  </a:cubicBezTo>
                  <a:cubicBezTo>
                    <a:pt x="6460" y="3949"/>
                    <a:pt x="6415" y="3835"/>
                    <a:pt x="6232" y="3561"/>
                  </a:cubicBezTo>
                  <a:cubicBezTo>
                    <a:pt x="6072" y="3333"/>
                    <a:pt x="5935" y="3105"/>
                    <a:pt x="5730" y="2831"/>
                  </a:cubicBezTo>
                  <a:cubicBezTo>
                    <a:pt x="5616" y="2694"/>
                    <a:pt x="5502" y="2580"/>
                    <a:pt x="5388" y="2443"/>
                  </a:cubicBezTo>
                  <a:cubicBezTo>
                    <a:pt x="5273" y="2329"/>
                    <a:pt x="5228" y="2283"/>
                    <a:pt x="5136" y="2192"/>
                  </a:cubicBezTo>
                  <a:cubicBezTo>
                    <a:pt x="5000" y="2055"/>
                    <a:pt x="4840" y="1918"/>
                    <a:pt x="4657" y="1781"/>
                  </a:cubicBezTo>
                  <a:cubicBezTo>
                    <a:pt x="3995" y="1210"/>
                    <a:pt x="3242" y="685"/>
                    <a:pt x="2443" y="320"/>
                  </a:cubicBezTo>
                  <a:cubicBezTo>
                    <a:pt x="2032" y="138"/>
                    <a:pt x="1621" y="1"/>
                    <a:pt x="1188"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1" name="Google Shape;4548;p53">
              <a:extLst>
                <a:ext uri="{FF2B5EF4-FFF2-40B4-BE49-F238E27FC236}">
                  <a16:creationId xmlns:a16="http://schemas.microsoft.com/office/drawing/2014/main" id="{CBF6B02F-BEFA-98DC-3C81-D26378AAFC65}"/>
                </a:ext>
              </a:extLst>
            </p:cNvPr>
            <p:cNvSpPr/>
            <p:nvPr/>
          </p:nvSpPr>
          <p:spPr>
            <a:xfrm>
              <a:off x="875500" y="2045550"/>
              <a:ext cx="41700" cy="19325"/>
            </a:xfrm>
            <a:custGeom>
              <a:avLst/>
              <a:gdLst/>
              <a:ahLst/>
              <a:cxnLst/>
              <a:rect l="l" t="t" r="r" b="b"/>
              <a:pathLst>
                <a:path w="1668" h="773" extrusionOk="0">
                  <a:moveTo>
                    <a:pt x="770" y="0"/>
                  </a:moveTo>
                  <a:cubicBezTo>
                    <a:pt x="407" y="0"/>
                    <a:pt x="106" y="127"/>
                    <a:pt x="47" y="306"/>
                  </a:cubicBezTo>
                  <a:cubicBezTo>
                    <a:pt x="1" y="511"/>
                    <a:pt x="298" y="717"/>
                    <a:pt x="731" y="762"/>
                  </a:cubicBezTo>
                  <a:cubicBezTo>
                    <a:pt x="795" y="769"/>
                    <a:pt x="857" y="772"/>
                    <a:pt x="917" y="772"/>
                  </a:cubicBezTo>
                  <a:cubicBezTo>
                    <a:pt x="1271" y="772"/>
                    <a:pt x="1563" y="661"/>
                    <a:pt x="1621" y="466"/>
                  </a:cubicBezTo>
                  <a:cubicBezTo>
                    <a:pt x="1667" y="260"/>
                    <a:pt x="1370" y="55"/>
                    <a:pt x="937" y="9"/>
                  </a:cubicBezTo>
                  <a:cubicBezTo>
                    <a:pt x="880" y="3"/>
                    <a:pt x="824" y="0"/>
                    <a:pt x="77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2" name="Google Shape;4549;p53">
              <a:extLst>
                <a:ext uri="{FF2B5EF4-FFF2-40B4-BE49-F238E27FC236}">
                  <a16:creationId xmlns:a16="http://schemas.microsoft.com/office/drawing/2014/main" id="{DC1AE2BC-3C4F-D690-D7BD-0F7DD7E22BEC}"/>
                </a:ext>
              </a:extLst>
            </p:cNvPr>
            <p:cNvSpPr/>
            <p:nvPr/>
          </p:nvSpPr>
          <p:spPr>
            <a:xfrm>
              <a:off x="1262525" y="1820925"/>
              <a:ext cx="528300" cy="116525"/>
            </a:xfrm>
            <a:custGeom>
              <a:avLst/>
              <a:gdLst/>
              <a:ahLst/>
              <a:cxnLst/>
              <a:rect l="l" t="t" r="r" b="b"/>
              <a:pathLst>
                <a:path w="21132" h="4661" extrusionOk="0">
                  <a:moveTo>
                    <a:pt x="19075" y="1507"/>
                  </a:moveTo>
                  <a:lnTo>
                    <a:pt x="19075" y="1507"/>
                  </a:lnTo>
                  <a:cubicBezTo>
                    <a:pt x="19075" y="1507"/>
                    <a:pt x="19075" y="1507"/>
                    <a:pt x="19075" y="1507"/>
                  </a:cubicBezTo>
                  <a:lnTo>
                    <a:pt x="19075" y="1507"/>
                  </a:lnTo>
                  <a:cubicBezTo>
                    <a:pt x="19083" y="1507"/>
                    <a:pt x="19091" y="1507"/>
                    <a:pt x="19100" y="1507"/>
                  </a:cubicBezTo>
                  <a:cubicBezTo>
                    <a:pt x="19092" y="1507"/>
                    <a:pt x="19084" y="1507"/>
                    <a:pt x="19075" y="1507"/>
                  </a:cubicBezTo>
                  <a:close/>
                  <a:moveTo>
                    <a:pt x="19075" y="1507"/>
                  </a:moveTo>
                  <a:cubicBezTo>
                    <a:pt x="18819" y="1507"/>
                    <a:pt x="19079" y="1508"/>
                    <a:pt x="19146" y="1530"/>
                  </a:cubicBezTo>
                  <a:cubicBezTo>
                    <a:pt x="19117" y="1521"/>
                    <a:pt x="19094" y="1513"/>
                    <a:pt x="19075" y="1507"/>
                  </a:cubicBezTo>
                  <a:close/>
                  <a:moveTo>
                    <a:pt x="18918" y="1"/>
                  </a:moveTo>
                  <a:cubicBezTo>
                    <a:pt x="18187" y="24"/>
                    <a:pt x="17685" y="366"/>
                    <a:pt x="17617" y="845"/>
                  </a:cubicBezTo>
                  <a:cubicBezTo>
                    <a:pt x="17575" y="1158"/>
                    <a:pt x="17990" y="1471"/>
                    <a:pt x="18444" y="1471"/>
                  </a:cubicBezTo>
                  <a:cubicBezTo>
                    <a:pt x="18488" y="1471"/>
                    <a:pt x="18531" y="1468"/>
                    <a:pt x="18575" y="1462"/>
                  </a:cubicBezTo>
                  <a:lnTo>
                    <a:pt x="18598" y="1462"/>
                  </a:lnTo>
                  <a:cubicBezTo>
                    <a:pt x="18495" y="1441"/>
                    <a:pt x="18448" y="1430"/>
                    <a:pt x="18456" y="1430"/>
                  </a:cubicBezTo>
                  <a:cubicBezTo>
                    <a:pt x="18466" y="1430"/>
                    <a:pt x="18559" y="1447"/>
                    <a:pt x="18735" y="1485"/>
                  </a:cubicBezTo>
                  <a:cubicBezTo>
                    <a:pt x="18841" y="1506"/>
                    <a:pt x="18967" y="1507"/>
                    <a:pt x="19075" y="1507"/>
                  </a:cubicBezTo>
                  <a:lnTo>
                    <a:pt x="19075" y="1507"/>
                  </a:lnTo>
                  <a:cubicBezTo>
                    <a:pt x="19043" y="1497"/>
                    <a:pt x="19027" y="1492"/>
                    <a:pt x="19032" y="1492"/>
                  </a:cubicBezTo>
                  <a:cubicBezTo>
                    <a:pt x="19037" y="1492"/>
                    <a:pt x="19066" y="1498"/>
                    <a:pt x="19123" y="1507"/>
                  </a:cubicBezTo>
                  <a:cubicBezTo>
                    <a:pt x="19214" y="1530"/>
                    <a:pt x="19283" y="1576"/>
                    <a:pt x="19374" y="1599"/>
                  </a:cubicBezTo>
                  <a:cubicBezTo>
                    <a:pt x="19557" y="1656"/>
                    <a:pt x="19745" y="1679"/>
                    <a:pt x="19930" y="1679"/>
                  </a:cubicBezTo>
                  <a:cubicBezTo>
                    <a:pt x="20116" y="1679"/>
                    <a:pt x="20299" y="1656"/>
                    <a:pt x="20470" y="1622"/>
                  </a:cubicBezTo>
                  <a:cubicBezTo>
                    <a:pt x="21040" y="1507"/>
                    <a:pt x="21132" y="1051"/>
                    <a:pt x="20949" y="709"/>
                  </a:cubicBezTo>
                  <a:cubicBezTo>
                    <a:pt x="20675" y="161"/>
                    <a:pt x="19648" y="1"/>
                    <a:pt x="18918" y="1"/>
                  </a:cubicBezTo>
                  <a:close/>
                  <a:moveTo>
                    <a:pt x="2620" y="3927"/>
                  </a:moveTo>
                  <a:cubicBezTo>
                    <a:pt x="2614" y="3928"/>
                    <a:pt x="2609" y="3929"/>
                    <a:pt x="2603" y="3930"/>
                  </a:cubicBezTo>
                  <a:lnTo>
                    <a:pt x="2603" y="3930"/>
                  </a:lnTo>
                  <a:cubicBezTo>
                    <a:pt x="2609" y="3928"/>
                    <a:pt x="2615" y="3927"/>
                    <a:pt x="2620" y="3927"/>
                  </a:cubicBezTo>
                  <a:close/>
                  <a:moveTo>
                    <a:pt x="2352" y="2568"/>
                  </a:moveTo>
                  <a:cubicBezTo>
                    <a:pt x="2188" y="2568"/>
                    <a:pt x="2009" y="2594"/>
                    <a:pt x="1821" y="2649"/>
                  </a:cubicBezTo>
                  <a:cubicBezTo>
                    <a:pt x="1137" y="2854"/>
                    <a:pt x="201" y="3288"/>
                    <a:pt x="87" y="3904"/>
                  </a:cubicBezTo>
                  <a:cubicBezTo>
                    <a:pt x="0" y="4272"/>
                    <a:pt x="201" y="4661"/>
                    <a:pt x="709" y="4661"/>
                  </a:cubicBezTo>
                  <a:cubicBezTo>
                    <a:pt x="737" y="4661"/>
                    <a:pt x="765" y="4660"/>
                    <a:pt x="794" y="4657"/>
                  </a:cubicBezTo>
                  <a:cubicBezTo>
                    <a:pt x="1160" y="4612"/>
                    <a:pt x="1525" y="4520"/>
                    <a:pt x="1844" y="4292"/>
                  </a:cubicBezTo>
                  <a:cubicBezTo>
                    <a:pt x="1913" y="4246"/>
                    <a:pt x="1981" y="4201"/>
                    <a:pt x="2073" y="4155"/>
                  </a:cubicBezTo>
                  <a:cubicBezTo>
                    <a:pt x="2093" y="4143"/>
                    <a:pt x="2108" y="4133"/>
                    <a:pt x="2120" y="4125"/>
                  </a:cubicBezTo>
                  <a:lnTo>
                    <a:pt x="2120" y="4125"/>
                  </a:lnTo>
                  <a:cubicBezTo>
                    <a:pt x="2124" y="4124"/>
                    <a:pt x="2128" y="4122"/>
                    <a:pt x="2132" y="4121"/>
                  </a:cubicBezTo>
                  <a:lnTo>
                    <a:pt x="2132" y="4121"/>
                  </a:lnTo>
                  <a:cubicBezTo>
                    <a:pt x="2243" y="4096"/>
                    <a:pt x="2340" y="4057"/>
                    <a:pt x="2438" y="4018"/>
                  </a:cubicBezTo>
                  <a:cubicBezTo>
                    <a:pt x="2478" y="3995"/>
                    <a:pt x="2513" y="3974"/>
                    <a:pt x="2544" y="3957"/>
                  </a:cubicBezTo>
                  <a:lnTo>
                    <a:pt x="2544" y="3957"/>
                  </a:lnTo>
                  <a:cubicBezTo>
                    <a:pt x="2552" y="3955"/>
                    <a:pt x="2562" y="3953"/>
                    <a:pt x="2575" y="3950"/>
                  </a:cubicBezTo>
                  <a:cubicBezTo>
                    <a:pt x="3077" y="3858"/>
                    <a:pt x="3442" y="3402"/>
                    <a:pt x="3305" y="3082"/>
                  </a:cubicBezTo>
                  <a:cubicBezTo>
                    <a:pt x="3154" y="2764"/>
                    <a:pt x="2806" y="2568"/>
                    <a:pt x="2352" y="2568"/>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3" name="Google Shape;4550;p53">
              <a:extLst>
                <a:ext uri="{FF2B5EF4-FFF2-40B4-BE49-F238E27FC236}">
                  <a16:creationId xmlns:a16="http://schemas.microsoft.com/office/drawing/2014/main" id="{EBDE1C85-7BD0-49D5-8A2B-3791F8A5727C}"/>
                </a:ext>
              </a:extLst>
            </p:cNvPr>
            <p:cNvSpPr/>
            <p:nvPr/>
          </p:nvSpPr>
          <p:spPr>
            <a:xfrm>
              <a:off x="1723750" y="1838200"/>
              <a:ext cx="3175" cy="450"/>
            </a:xfrm>
            <a:custGeom>
              <a:avLst/>
              <a:gdLst/>
              <a:ahLst/>
              <a:cxnLst/>
              <a:rect l="l" t="t" r="r" b="b"/>
              <a:pathLst>
                <a:path w="127" h="18" extrusionOk="0">
                  <a:moveTo>
                    <a:pt x="4" y="0"/>
                  </a:moveTo>
                  <a:cubicBezTo>
                    <a:pt x="1" y="0"/>
                    <a:pt x="35" y="6"/>
                    <a:pt x="103" y="18"/>
                  </a:cubicBezTo>
                  <a:lnTo>
                    <a:pt x="126" y="18"/>
                  </a:lnTo>
                  <a:cubicBezTo>
                    <a:pt x="46" y="6"/>
                    <a:pt x="6" y="0"/>
                    <a:pt x="4"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4" name="Google Shape;4551;p53">
              <a:extLst>
                <a:ext uri="{FF2B5EF4-FFF2-40B4-BE49-F238E27FC236}">
                  <a16:creationId xmlns:a16="http://schemas.microsoft.com/office/drawing/2014/main" id="{EB9E8F09-E04F-7F9F-A908-5955908568A3}"/>
                </a:ext>
              </a:extLst>
            </p:cNvPr>
            <p:cNvSpPr/>
            <p:nvPr/>
          </p:nvSpPr>
          <p:spPr>
            <a:xfrm>
              <a:off x="1326875" y="1898550"/>
              <a:ext cx="3450" cy="2300"/>
            </a:xfrm>
            <a:custGeom>
              <a:avLst/>
              <a:gdLst/>
              <a:ahLst/>
              <a:cxnLst/>
              <a:rect l="l" t="t" r="r" b="b"/>
              <a:pathLst>
                <a:path w="138" h="92" extrusionOk="0">
                  <a:moveTo>
                    <a:pt x="1" y="91"/>
                  </a:moveTo>
                  <a:cubicBezTo>
                    <a:pt x="1" y="91"/>
                    <a:pt x="1" y="91"/>
                    <a:pt x="1" y="91"/>
                  </a:cubicBezTo>
                  <a:cubicBezTo>
                    <a:pt x="138" y="0"/>
                    <a:pt x="138" y="0"/>
                    <a:pt x="1" y="9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5" name="Google Shape;4552;p53">
              <a:extLst>
                <a:ext uri="{FF2B5EF4-FFF2-40B4-BE49-F238E27FC236}">
                  <a16:creationId xmlns:a16="http://schemas.microsoft.com/office/drawing/2014/main" id="{6A767E65-6067-8769-8C4A-626DD8B88C7A}"/>
                </a:ext>
              </a:extLst>
            </p:cNvPr>
            <p:cNvSpPr/>
            <p:nvPr/>
          </p:nvSpPr>
          <p:spPr>
            <a:xfrm>
              <a:off x="1314325" y="1905400"/>
              <a:ext cx="1175" cy="25"/>
            </a:xfrm>
            <a:custGeom>
              <a:avLst/>
              <a:gdLst/>
              <a:ahLst/>
              <a:cxnLst/>
              <a:rect l="l" t="t" r="r" b="b"/>
              <a:pathLst>
                <a:path w="47" h="1" extrusionOk="0">
                  <a:moveTo>
                    <a:pt x="46" y="0"/>
                  </a:moveTo>
                  <a:cubicBezTo>
                    <a:pt x="23" y="0"/>
                    <a:pt x="23" y="0"/>
                    <a:pt x="1" y="0"/>
                  </a:cubicBezTo>
                  <a:cubicBezTo>
                    <a:pt x="23" y="0"/>
                    <a:pt x="23" y="0"/>
                    <a:pt x="46" y="0"/>
                  </a:cubicBezTo>
                  <a:cubicBezTo>
                    <a:pt x="46" y="0"/>
                    <a:pt x="46" y="0"/>
                    <a:pt x="46"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6" name="Google Shape;4553;p53">
              <a:extLst>
                <a:ext uri="{FF2B5EF4-FFF2-40B4-BE49-F238E27FC236}">
                  <a16:creationId xmlns:a16="http://schemas.microsoft.com/office/drawing/2014/main" id="{9F94294F-755B-80D0-0A55-80F8243A6CDE}"/>
                </a:ext>
              </a:extLst>
            </p:cNvPr>
            <p:cNvSpPr/>
            <p:nvPr/>
          </p:nvSpPr>
          <p:spPr>
            <a:xfrm>
              <a:off x="1738875" y="1839775"/>
              <a:ext cx="1175" cy="25"/>
            </a:xfrm>
            <a:custGeom>
              <a:avLst/>
              <a:gdLst/>
              <a:ahLst/>
              <a:cxnLst/>
              <a:rect l="l" t="t" r="r" b="b"/>
              <a:pathLst>
                <a:path w="47" h="1" extrusionOk="0">
                  <a:moveTo>
                    <a:pt x="46" y="0"/>
                  </a:moveTo>
                  <a:cubicBezTo>
                    <a:pt x="23" y="0"/>
                    <a:pt x="23" y="0"/>
                    <a:pt x="1" y="0"/>
                  </a:cubicBezTo>
                  <a:cubicBezTo>
                    <a:pt x="1" y="0"/>
                    <a:pt x="1" y="0"/>
                    <a:pt x="1" y="0"/>
                  </a:cubicBezTo>
                  <a:cubicBezTo>
                    <a:pt x="23" y="0"/>
                    <a:pt x="23" y="0"/>
                    <a:pt x="46"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7" name="Google Shape;4554;p53">
              <a:extLst>
                <a:ext uri="{FF2B5EF4-FFF2-40B4-BE49-F238E27FC236}">
                  <a16:creationId xmlns:a16="http://schemas.microsoft.com/office/drawing/2014/main" id="{2021A150-B769-1299-1697-9A7542D3E7CD}"/>
                </a:ext>
              </a:extLst>
            </p:cNvPr>
            <p:cNvSpPr/>
            <p:nvPr/>
          </p:nvSpPr>
          <p:spPr>
            <a:xfrm>
              <a:off x="1467825" y="2202075"/>
              <a:ext cx="222000" cy="99925"/>
            </a:xfrm>
            <a:custGeom>
              <a:avLst/>
              <a:gdLst/>
              <a:ahLst/>
              <a:cxnLst/>
              <a:rect l="l" t="t" r="r" b="b"/>
              <a:pathLst>
                <a:path w="8880" h="3997" extrusionOk="0">
                  <a:moveTo>
                    <a:pt x="7409" y="1"/>
                  </a:moveTo>
                  <a:cubicBezTo>
                    <a:pt x="7405" y="1"/>
                    <a:pt x="7400" y="1"/>
                    <a:pt x="7396" y="2"/>
                  </a:cubicBezTo>
                  <a:cubicBezTo>
                    <a:pt x="7327" y="25"/>
                    <a:pt x="7282" y="299"/>
                    <a:pt x="7373" y="573"/>
                  </a:cubicBezTo>
                  <a:cubicBezTo>
                    <a:pt x="7396" y="710"/>
                    <a:pt x="7487" y="870"/>
                    <a:pt x="7579" y="961"/>
                  </a:cubicBezTo>
                  <a:cubicBezTo>
                    <a:pt x="7670" y="1075"/>
                    <a:pt x="7738" y="1121"/>
                    <a:pt x="7738" y="1121"/>
                  </a:cubicBezTo>
                  <a:lnTo>
                    <a:pt x="7761" y="1121"/>
                  </a:lnTo>
                  <a:cubicBezTo>
                    <a:pt x="7738" y="1235"/>
                    <a:pt x="7693" y="1326"/>
                    <a:pt x="7624" y="1463"/>
                  </a:cubicBezTo>
                  <a:cubicBezTo>
                    <a:pt x="7442" y="1851"/>
                    <a:pt x="7099" y="2330"/>
                    <a:pt x="6666" y="2673"/>
                  </a:cubicBezTo>
                  <a:cubicBezTo>
                    <a:pt x="6232" y="3015"/>
                    <a:pt x="5730" y="3243"/>
                    <a:pt x="5296" y="3289"/>
                  </a:cubicBezTo>
                  <a:cubicBezTo>
                    <a:pt x="5113" y="3335"/>
                    <a:pt x="4954" y="3335"/>
                    <a:pt x="4817" y="3358"/>
                  </a:cubicBezTo>
                  <a:cubicBezTo>
                    <a:pt x="4703" y="3335"/>
                    <a:pt x="4657" y="3335"/>
                    <a:pt x="4657" y="3335"/>
                  </a:cubicBezTo>
                  <a:lnTo>
                    <a:pt x="4474" y="3335"/>
                  </a:lnTo>
                  <a:cubicBezTo>
                    <a:pt x="4406" y="3335"/>
                    <a:pt x="4337" y="3335"/>
                    <a:pt x="4269" y="3312"/>
                  </a:cubicBezTo>
                  <a:cubicBezTo>
                    <a:pt x="4178" y="3312"/>
                    <a:pt x="4086" y="3289"/>
                    <a:pt x="3995" y="3266"/>
                  </a:cubicBezTo>
                  <a:cubicBezTo>
                    <a:pt x="3584" y="3175"/>
                    <a:pt x="3082" y="2924"/>
                    <a:pt x="2625" y="2581"/>
                  </a:cubicBezTo>
                  <a:cubicBezTo>
                    <a:pt x="1964" y="2102"/>
                    <a:pt x="1439" y="1463"/>
                    <a:pt x="1165" y="1143"/>
                  </a:cubicBezTo>
                  <a:cubicBezTo>
                    <a:pt x="1187" y="1098"/>
                    <a:pt x="1210" y="1075"/>
                    <a:pt x="1233" y="1029"/>
                  </a:cubicBezTo>
                  <a:cubicBezTo>
                    <a:pt x="1347" y="801"/>
                    <a:pt x="1279" y="573"/>
                    <a:pt x="1210" y="550"/>
                  </a:cubicBezTo>
                  <a:cubicBezTo>
                    <a:pt x="1203" y="548"/>
                    <a:pt x="1195" y="548"/>
                    <a:pt x="1188" y="548"/>
                  </a:cubicBezTo>
                  <a:cubicBezTo>
                    <a:pt x="1081" y="548"/>
                    <a:pt x="974" y="690"/>
                    <a:pt x="868" y="733"/>
                  </a:cubicBezTo>
                  <a:cubicBezTo>
                    <a:pt x="799" y="755"/>
                    <a:pt x="754" y="778"/>
                    <a:pt x="708" y="778"/>
                  </a:cubicBezTo>
                  <a:lnTo>
                    <a:pt x="640" y="778"/>
                  </a:lnTo>
                  <a:cubicBezTo>
                    <a:pt x="640" y="778"/>
                    <a:pt x="617" y="801"/>
                    <a:pt x="571" y="824"/>
                  </a:cubicBezTo>
                  <a:cubicBezTo>
                    <a:pt x="548" y="847"/>
                    <a:pt x="480" y="870"/>
                    <a:pt x="411" y="892"/>
                  </a:cubicBezTo>
                  <a:cubicBezTo>
                    <a:pt x="274" y="938"/>
                    <a:pt x="92" y="938"/>
                    <a:pt x="23" y="1029"/>
                  </a:cubicBezTo>
                  <a:cubicBezTo>
                    <a:pt x="1" y="1098"/>
                    <a:pt x="137" y="1280"/>
                    <a:pt x="366" y="1372"/>
                  </a:cubicBezTo>
                  <a:cubicBezTo>
                    <a:pt x="480" y="1417"/>
                    <a:pt x="605" y="1429"/>
                    <a:pt x="702" y="1429"/>
                  </a:cubicBezTo>
                  <a:cubicBezTo>
                    <a:pt x="799" y="1429"/>
                    <a:pt x="868" y="1417"/>
                    <a:pt x="868" y="1417"/>
                  </a:cubicBezTo>
                  <a:cubicBezTo>
                    <a:pt x="868" y="1417"/>
                    <a:pt x="959" y="1349"/>
                    <a:pt x="1050" y="1258"/>
                  </a:cubicBezTo>
                  <a:cubicBezTo>
                    <a:pt x="1233" y="1668"/>
                    <a:pt x="1690" y="2376"/>
                    <a:pt x="2329" y="2947"/>
                  </a:cubicBezTo>
                  <a:cubicBezTo>
                    <a:pt x="2785" y="3380"/>
                    <a:pt x="3356" y="3700"/>
                    <a:pt x="3812" y="3860"/>
                  </a:cubicBezTo>
                  <a:cubicBezTo>
                    <a:pt x="3926" y="3882"/>
                    <a:pt x="4041" y="3905"/>
                    <a:pt x="4155" y="3951"/>
                  </a:cubicBezTo>
                  <a:cubicBezTo>
                    <a:pt x="4246" y="3951"/>
                    <a:pt x="4337" y="3974"/>
                    <a:pt x="4406" y="3974"/>
                  </a:cubicBezTo>
                  <a:cubicBezTo>
                    <a:pt x="4474" y="3997"/>
                    <a:pt x="4543" y="3997"/>
                    <a:pt x="4566" y="3997"/>
                  </a:cubicBezTo>
                  <a:lnTo>
                    <a:pt x="4862" y="3997"/>
                  </a:lnTo>
                  <a:cubicBezTo>
                    <a:pt x="4999" y="3974"/>
                    <a:pt x="5228" y="3951"/>
                    <a:pt x="5456" y="3882"/>
                  </a:cubicBezTo>
                  <a:cubicBezTo>
                    <a:pt x="5912" y="3791"/>
                    <a:pt x="6529" y="3472"/>
                    <a:pt x="6985" y="3015"/>
                  </a:cubicBezTo>
                  <a:cubicBezTo>
                    <a:pt x="7442" y="2559"/>
                    <a:pt x="7738" y="1988"/>
                    <a:pt x="7852" y="1554"/>
                  </a:cubicBezTo>
                  <a:cubicBezTo>
                    <a:pt x="7898" y="1417"/>
                    <a:pt x="7921" y="1280"/>
                    <a:pt x="7944" y="1166"/>
                  </a:cubicBezTo>
                  <a:cubicBezTo>
                    <a:pt x="7944" y="1166"/>
                    <a:pt x="7967" y="1189"/>
                    <a:pt x="7967" y="1189"/>
                  </a:cubicBezTo>
                  <a:cubicBezTo>
                    <a:pt x="8104" y="1189"/>
                    <a:pt x="8286" y="1166"/>
                    <a:pt x="8446" y="1121"/>
                  </a:cubicBezTo>
                  <a:cubicBezTo>
                    <a:pt x="8720" y="984"/>
                    <a:pt x="8880" y="755"/>
                    <a:pt x="8834" y="687"/>
                  </a:cubicBezTo>
                  <a:cubicBezTo>
                    <a:pt x="8814" y="647"/>
                    <a:pt x="8756" y="638"/>
                    <a:pt x="8679" y="638"/>
                  </a:cubicBezTo>
                  <a:cubicBezTo>
                    <a:pt x="8608" y="638"/>
                    <a:pt x="8520" y="646"/>
                    <a:pt x="8433" y="646"/>
                  </a:cubicBezTo>
                  <a:cubicBezTo>
                    <a:pt x="8399" y="646"/>
                    <a:pt x="8365" y="645"/>
                    <a:pt x="8332" y="641"/>
                  </a:cubicBezTo>
                  <a:cubicBezTo>
                    <a:pt x="8126" y="641"/>
                    <a:pt x="8058" y="527"/>
                    <a:pt x="8058" y="527"/>
                  </a:cubicBezTo>
                  <a:cubicBezTo>
                    <a:pt x="8058" y="527"/>
                    <a:pt x="8035" y="527"/>
                    <a:pt x="7989" y="504"/>
                  </a:cubicBezTo>
                  <a:cubicBezTo>
                    <a:pt x="7921" y="482"/>
                    <a:pt x="7852" y="436"/>
                    <a:pt x="7784" y="367"/>
                  </a:cubicBezTo>
                  <a:cubicBezTo>
                    <a:pt x="7632" y="215"/>
                    <a:pt x="7500" y="1"/>
                    <a:pt x="740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8" name="Google Shape;4555;p53">
              <a:extLst>
                <a:ext uri="{FF2B5EF4-FFF2-40B4-BE49-F238E27FC236}">
                  <a16:creationId xmlns:a16="http://schemas.microsoft.com/office/drawing/2014/main" id="{FFABCB1D-20C1-243C-3383-3807488D9FA3}"/>
                </a:ext>
              </a:extLst>
            </p:cNvPr>
            <p:cNvSpPr/>
            <p:nvPr/>
          </p:nvSpPr>
          <p:spPr>
            <a:xfrm>
              <a:off x="1582525" y="2296250"/>
              <a:ext cx="59375" cy="32000"/>
            </a:xfrm>
            <a:custGeom>
              <a:avLst/>
              <a:gdLst/>
              <a:ahLst/>
              <a:cxnLst/>
              <a:rect l="l" t="t" r="r" b="b"/>
              <a:pathLst>
                <a:path w="2375" h="1280" extrusionOk="0">
                  <a:moveTo>
                    <a:pt x="2300" y="0"/>
                  </a:moveTo>
                  <a:cubicBezTo>
                    <a:pt x="2246" y="0"/>
                    <a:pt x="2068" y="261"/>
                    <a:pt x="1826" y="458"/>
                  </a:cubicBezTo>
                  <a:cubicBezTo>
                    <a:pt x="1689" y="549"/>
                    <a:pt x="1575" y="640"/>
                    <a:pt x="1461" y="686"/>
                  </a:cubicBezTo>
                  <a:cubicBezTo>
                    <a:pt x="1347" y="732"/>
                    <a:pt x="1279" y="755"/>
                    <a:pt x="1279" y="755"/>
                  </a:cubicBezTo>
                  <a:cubicBezTo>
                    <a:pt x="1279" y="755"/>
                    <a:pt x="1210" y="777"/>
                    <a:pt x="1096" y="846"/>
                  </a:cubicBezTo>
                  <a:cubicBezTo>
                    <a:pt x="1005" y="892"/>
                    <a:pt x="845" y="914"/>
                    <a:pt x="685" y="983"/>
                  </a:cubicBezTo>
                  <a:cubicBezTo>
                    <a:pt x="388" y="1028"/>
                    <a:pt x="46" y="1006"/>
                    <a:pt x="23" y="1051"/>
                  </a:cubicBezTo>
                  <a:cubicBezTo>
                    <a:pt x="0" y="1120"/>
                    <a:pt x="343" y="1280"/>
                    <a:pt x="708" y="1280"/>
                  </a:cubicBezTo>
                  <a:cubicBezTo>
                    <a:pt x="891" y="1280"/>
                    <a:pt x="1096" y="1280"/>
                    <a:pt x="1233" y="1234"/>
                  </a:cubicBezTo>
                  <a:cubicBezTo>
                    <a:pt x="1370" y="1188"/>
                    <a:pt x="1461" y="1165"/>
                    <a:pt x="1461" y="1165"/>
                  </a:cubicBezTo>
                  <a:cubicBezTo>
                    <a:pt x="1461" y="1165"/>
                    <a:pt x="1530" y="1097"/>
                    <a:pt x="1667" y="1028"/>
                  </a:cubicBezTo>
                  <a:cubicBezTo>
                    <a:pt x="1781" y="960"/>
                    <a:pt x="1918" y="823"/>
                    <a:pt x="2055" y="686"/>
                  </a:cubicBezTo>
                  <a:cubicBezTo>
                    <a:pt x="2283" y="389"/>
                    <a:pt x="2374" y="24"/>
                    <a:pt x="2306" y="1"/>
                  </a:cubicBezTo>
                  <a:cubicBezTo>
                    <a:pt x="2304" y="0"/>
                    <a:pt x="2302" y="0"/>
                    <a:pt x="230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9" name="Google Shape;4556;p53">
              <a:extLst>
                <a:ext uri="{FF2B5EF4-FFF2-40B4-BE49-F238E27FC236}">
                  <a16:creationId xmlns:a16="http://schemas.microsoft.com/office/drawing/2014/main" id="{DFAC7ABF-FAA1-A755-7B2A-07210AAD3083}"/>
                </a:ext>
              </a:extLst>
            </p:cNvPr>
            <p:cNvSpPr/>
            <p:nvPr/>
          </p:nvSpPr>
          <p:spPr>
            <a:xfrm>
              <a:off x="1227600" y="2202700"/>
              <a:ext cx="38250" cy="19175"/>
            </a:xfrm>
            <a:custGeom>
              <a:avLst/>
              <a:gdLst/>
              <a:ahLst/>
              <a:cxnLst/>
              <a:rect l="l" t="t" r="r" b="b"/>
              <a:pathLst>
                <a:path w="1530" h="767" extrusionOk="0">
                  <a:moveTo>
                    <a:pt x="635" y="0"/>
                  </a:moveTo>
                  <a:cubicBezTo>
                    <a:pt x="353" y="0"/>
                    <a:pt x="122" y="87"/>
                    <a:pt x="69" y="228"/>
                  </a:cubicBezTo>
                  <a:cubicBezTo>
                    <a:pt x="0" y="434"/>
                    <a:pt x="251" y="662"/>
                    <a:pt x="616" y="730"/>
                  </a:cubicBezTo>
                  <a:cubicBezTo>
                    <a:pt x="720" y="755"/>
                    <a:pt x="823" y="766"/>
                    <a:pt x="918" y="766"/>
                  </a:cubicBezTo>
                  <a:cubicBezTo>
                    <a:pt x="1179" y="766"/>
                    <a:pt x="1388" y="681"/>
                    <a:pt x="1438" y="548"/>
                  </a:cubicBezTo>
                  <a:cubicBezTo>
                    <a:pt x="1529" y="342"/>
                    <a:pt x="1278" y="114"/>
                    <a:pt x="890" y="23"/>
                  </a:cubicBezTo>
                  <a:cubicBezTo>
                    <a:pt x="803" y="7"/>
                    <a:pt x="717" y="0"/>
                    <a:pt x="635"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0" name="Google Shape;4557;p53">
              <a:extLst>
                <a:ext uri="{FF2B5EF4-FFF2-40B4-BE49-F238E27FC236}">
                  <a16:creationId xmlns:a16="http://schemas.microsoft.com/office/drawing/2014/main" id="{D9DAECA4-419E-5878-0CE8-465FA70562A9}"/>
                </a:ext>
              </a:extLst>
            </p:cNvPr>
            <p:cNvSpPr/>
            <p:nvPr/>
          </p:nvSpPr>
          <p:spPr>
            <a:xfrm>
              <a:off x="1816475" y="2095375"/>
              <a:ext cx="35400" cy="25200"/>
            </a:xfrm>
            <a:custGeom>
              <a:avLst/>
              <a:gdLst/>
              <a:ahLst/>
              <a:cxnLst/>
              <a:rect l="l" t="t" r="r" b="b"/>
              <a:pathLst>
                <a:path w="1416" h="1008" extrusionOk="0">
                  <a:moveTo>
                    <a:pt x="1049" y="0"/>
                  </a:moveTo>
                  <a:cubicBezTo>
                    <a:pt x="872" y="0"/>
                    <a:pt x="643" y="81"/>
                    <a:pt x="434" y="230"/>
                  </a:cubicBezTo>
                  <a:cubicBezTo>
                    <a:pt x="138" y="481"/>
                    <a:pt x="1" y="801"/>
                    <a:pt x="161" y="938"/>
                  </a:cubicBezTo>
                  <a:cubicBezTo>
                    <a:pt x="208" y="985"/>
                    <a:pt x="286" y="1008"/>
                    <a:pt x="379" y="1008"/>
                  </a:cubicBezTo>
                  <a:cubicBezTo>
                    <a:pt x="556" y="1008"/>
                    <a:pt x="788" y="927"/>
                    <a:pt x="982" y="778"/>
                  </a:cubicBezTo>
                  <a:cubicBezTo>
                    <a:pt x="1302" y="527"/>
                    <a:pt x="1416" y="207"/>
                    <a:pt x="1279" y="70"/>
                  </a:cubicBezTo>
                  <a:cubicBezTo>
                    <a:pt x="1224" y="23"/>
                    <a:pt x="1144" y="0"/>
                    <a:pt x="10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1" name="Google Shape;4558;p53">
              <a:extLst>
                <a:ext uri="{FF2B5EF4-FFF2-40B4-BE49-F238E27FC236}">
                  <a16:creationId xmlns:a16="http://schemas.microsoft.com/office/drawing/2014/main" id="{6178713D-0C5F-1911-8E67-3D7D2CDB0E2D}"/>
                </a:ext>
              </a:extLst>
            </p:cNvPr>
            <p:cNvSpPr/>
            <p:nvPr/>
          </p:nvSpPr>
          <p:spPr>
            <a:xfrm>
              <a:off x="1508350" y="2116375"/>
              <a:ext cx="142100" cy="79600"/>
            </a:xfrm>
            <a:custGeom>
              <a:avLst/>
              <a:gdLst/>
              <a:ahLst/>
              <a:cxnLst/>
              <a:rect l="l" t="t" r="r" b="b"/>
              <a:pathLst>
                <a:path w="5684" h="3184" extrusionOk="0">
                  <a:moveTo>
                    <a:pt x="764" y="1191"/>
                  </a:moveTo>
                  <a:cubicBezTo>
                    <a:pt x="689" y="1191"/>
                    <a:pt x="537" y="1364"/>
                    <a:pt x="365" y="1536"/>
                  </a:cubicBezTo>
                  <a:cubicBezTo>
                    <a:pt x="297" y="1650"/>
                    <a:pt x="206" y="1741"/>
                    <a:pt x="137" y="1832"/>
                  </a:cubicBezTo>
                  <a:cubicBezTo>
                    <a:pt x="91" y="1924"/>
                    <a:pt x="46" y="1992"/>
                    <a:pt x="46" y="1992"/>
                  </a:cubicBezTo>
                  <a:cubicBezTo>
                    <a:pt x="46" y="1992"/>
                    <a:pt x="46" y="2015"/>
                    <a:pt x="46" y="2061"/>
                  </a:cubicBezTo>
                  <a:cubicBezTo>
                    <a:pt x="23" y="2084"/>
                    <a:pt x="23" y="2129"/>
                    <a:pt x="23" y="2198"/>
                  </a:cubicBezTo>
                  <a:cubicBezTo>
                    <a:pt x="0" y="2312"/>
                    <a:pt x="23" y="2494"/>
                    <a:pt x="91" y="2631"/>
                  </a:cubicBezTo>
                  <a:cubicBezTo>
                    <a:pt x="211" y="2870"/>
                    <a:pt x="418" y="3005"/>
                    <a:pt x="483" y="3005"/>
                  </a:cubicBezTo>
                  <a:cubicBezTo>
                    <a:pt x="493" y="3005"/>
                    <a:pt x="499" y="3002"/>
                    <a:pt x="502" y="2997"/>
                  </a:cubicBezTo>
                  <a:cubicBezTo>
                    <a:pt x="571" y="2974"/>
                    <a:pt x="411" y="2745"/>
                    <a:pt x="388" y="2517"/>
                  </a:cubicBezTo>
                  <a:cubicBezTo>
                    <a:pt x="365" y="2426"/>
                    <a:pt x="388" y="2335"/>
                    <a:pt x="411" y="2266"/>
                  </a:cubicBezTo>
                  <a:cubicBezTo>
                    <a:pt x="434" y="2198"/>
                    <a:pt x="479" y="2152"/>
                    <a:pt x="457" y="2152"/>
                  </a:cubicBezTo>
                  <a:cubicBezTo>
                    <a:pt x="457" y="2152"/>
                    <a:pt x="479" y="2106"/>
                    <a:pt x="502" y="2015"/>
                  </a:cubicBezTo>
                  <a:cubicBezTo>
                    <a:pt x="525" y="1947"/>
                    <a:pt x="594" y="1832"/>
                    <a:pt x="639" y="1718"/>
                  </a:cubicBezTo>
                  <a:cubicBezTo>
                    <a:pt x="753" y="1490"/>
                    <a:pt x="822" y="1216"/>
                    <a:pt x="776" y="1193"/>
                  </a:cubicBezTo>
                  <a:cubicBezTo>
                    <a:pt x="772" y="1192"/>
                    <a:pt x="768" y="1191"/>
                    <a:pt x="764" y="1191"/>
                  </a:cubicBezTo>
                  <a:close/>
                  <a:moveTo>
                    <a:pt x="1872" y="2357"/>
                  </a:moveTo>
                  <a:cubicBezTo>
                    <a:pt x="1689" y="2357"/>
                    <a:pt x="1529" y="2426"/>
                    <a:pt x="1529" y="2472"/>
                  </a:cubicBezTo>
                  <a:cubicBezTo>
                    <a:pt x="1529" y="2540"/>
                    <a:pt x="1689" y="2586"/>
                    <a:pt x="1803" y="2654"/>
                  </a:cubicBezTo>
                  <a:cubicBezTo>
                    <a:pt x="1940" y="2745"/>
                    <a:pt x="2054" y="2814"/>
                    <a:pt x="2054" y="2814"/>
                  </a:cubicBezTo>
                  <a:cubicBezTo>
                    <a:pt x="2054" y="2814"/>
                    <a:pt x="2169" y="2860"/>
                    <a:pt x="2305" y="2928"/>
                  </a:cubicBezTo>
                  <a:cubicBezTo>
                    <a:pt x="2410" y="2990"/>
                    <a:pt x="2495" y="3091"/>
                    <a:pt x="2561" y="3091"/>
                  </a:cubicBezTo>
                  <a:cubicBezTo>
                    <a:pt x="2567" y="3091"/>
                    <a:pt x="2573" y="3090"/>
                    <a:pt x="2579" y="3088"/>
                  </a:cubicBezTo>
                  <a:cubicBezTo>
                    <a:pt x="2625" y="3065"/>
                    <a:pt x="2625" y="2882"/>
                    <a:pt x="2534" y="2723"/>
                  </a:cubicBezTo>
                  <a:cubicBezTo>
                    <a:pt x="2420" y="2540"/>
                    <a:pt x="2260" y="2426"/>
                    <a:pt x="2260" y="2426"/>
                  </a:cubicBezTo>
                  <a:cubicBezTo>
                    <a:pt x="2260" y="2426"/>
                    <a:pt x="2077" y="2357"/>
                    <a:pt x="1872" y="2357"/>
                  </a:cubicBezTo>
                  <a:close/>
                  <a:moveTo>
                    <a:pt x="4012" y="0"/>
                  </a:moveTo>
                  <a:cubicBezTo>
                    <a:pt x="4003" y="0"/>
                    <a:pt x="3997" y="2"/>
                    <a:pt x="3995" y="6"/>
                  </a:cubicBezTo>
                  <a:cubicBezTo>
                    <a:pt x="3949" y="52"/>
                    <a:pt x="4383" y="372"/>
                    <a:pt x="4748" y="714"/>
                  </a:cubicBezTo>
                  <a:cubicBezTo>
                    <a:pt x="4930" y="897"/>
                    <a:pt x="5067" y="1079"/>
                    <a:pt x="5159" y="1216"/>
                  </a:cubicBezTo>
                  <a:cubicBezTo>
                    <a:pt x="5181" y="1285"/>
                    <a:pt x="5204" y="1353"/>
                    <a:pt x="5227" y="1399"/>
                  </a:cubicBezTo>
                  <a:cubicBezTo>
                    <a:pt x="5227" y="1444"/>
                    <a:pt x="5227" y="1467"/>
                    <a:pt x="5227" y="1467"/>
                  </a:cubicBezTo>
                  <a:cubicBezTo>
                    <a:pt x="5227" y="1467"/>
                    <a:pt x="5273" y="1559"/>
                    <a:pt x="5250" y="1695"/>
                  </a:cubicBezTo>
                  <a:cubicBezTo>
                    <a:pt x="5250" y="1855"/>
                    <a:pt x="5159" y="2084"/>
                    <a:pt x="5045" y="2289"/>
                  </a:cubicBezTo>
                  <a:cubicBezTo>
                    <a:pt x="4816" y="2723"/>
                    <a:pt x="4474" y="3133"/>
                    <a:pt x="4520" y="3179"/>
                  </a:cubicBezTo>
                  <a:cubicBezTo>
                    <a:pt x="4522" y="3182"/>
                    <a:pt x="4527" y="3183"/>
                    <a:pt x="4533" y="3183"/>
                  </a:cubicBezTo>
                  <a:cubicBezTo>
                    <a:pt x="4617" y="3183"/>
                    <a:pt x="4998" y="2877"/>
                    <a:pt x="5318" y="2472"/>
                  </a:cubicBezTo>
                  <a:cubicBezTo>
                    <a:pt x="5478" y="2243"/>
                    <a:pt x="5615" y="1992"/>
                    <a:pt x="5661" y="1764"/>
                  </a:cubicBezTo>
                  <a:cubicBezTo>
                    <a:pt x="5684" y="1650"/>
                    <a:pt x="5684" y="1559"/>
                    <a:pt x="5684" y="1467"/>
                  </a:cubicBezTo>
                  <a:cubicBezTo>
                    <a:pt x="5661" y="1399"/>
                    <a:pt x="5661" y="1376"/>
                    <a:pt x="5661" y="1376"/>
                  </a:cubicBezTo>
                  <a:cubicBezTo>
                    <a:pt x="5661" y="1376"/>
                    <a:pt x="5661" y="1330"/>
                    <a:pt x="5638" y="1262"/>
                  </a:cubicBezTo>
                  <a:cubicBezTo>
                    <a:pt x="5615" y="1193"/>
                    <a:pt x="5570" y="1102"/>
                    <a:pt x="5501" y="1011"/>
                  </a:cubicBezTo>
                  <a:cubicBezTo>
                    <a:pt x="5364" y="828"/>
                    <a:pt x="5159" y="623"/>
                    <a:pt x="4930" y="486"/>
                  </a:cubicBezTo>
                  <a:cubicBezTo>
                    <a:pt x="4537" y="196"/>
                    <a:pt x="4106" y="0"/>
                    <a:pt x="401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2" name="Google Shape;4559;p53">
              <a:extLst>
                <a:ext uri="{FF2B5EF4-FFF2-40B4-BE49-F238E27FC236}">
                  <a16:creationId xmlns:a16="http://schemas.microsoft.com/office/drawing/2014/main" id="{59A58687-B651-1192-B2FD-5B8700595B55}"/>
                </a:ext>
              </a:extLst>
            </p:cNvPr>
            <p:cNvSpPr/>
            <p:nvPr/>
          </p:nvSpPr>
          <p:spPr>
            <a:xfrm>
              <a:off x="1558550" y="2144400"/>
              <a:ext cx="35975" cy="18125"/>
            </a:xfrm>
            <a:custGeom>
              <a:avLst/>
              <a:gdLst/>
              <a:ahLst/>
              <a:cxnLst/>
              <a:rect l="l" t="t" r="r" b="b"/>
              <a:pathLst>
                <a:path w="1439" h="725" extrusionOk="0">
                  <a:moveTo>
                    <a:pt x="584" y="1"/>
                  </a:moveTo>
                  <a:cubicBezTo>
                    <a:pt x="336" y="1"/>
                    <a:pt x="120" y="73"/>
                    <a:pt x="69" y="209"/>
                  </a:cubicBezTo>
                  <a:cubicBezTo>
                    <a:pt x="1" y="392"/>
                    <a:pt x="252" y="620"/>
                    <a:pt x="594" y="689"/>
                  </a:cubicBezTo>
                  <a:cubicBezTo>
                    <a:pt x="692" y="713"/>
                    <a:pt x="788" y="724"/>
                    <a:pt x="878" y="724"/>
                  </a:cubicBezTo>
                  <a:cubicBezTo>
                    <a:pt x="1123" y="724"/>
                    <a:pt x="1320" y="640"/>
                    <a:pt x="1370" y="506"/>
                  </a:cubicBezTo>
                  <a:cubicBezTo>
                    <a:pt x="1439" y="323"/>
                    <a:pt x="1211" y="95"/>
                    <a:pt x="845" y="27"/>
                  </a:cubicBezTo>
                  <a:cubicBezTo>
                    <a:pt x="758" y="9"/>
                    <a:pt x="669" y="1"/>
                    <a:pt x="58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3" name="Google Shape;4560;p53">
              <a:extLst>
                <a:ext uri="{FF2B5EF4-FFF2-40B4-BE49-F238E27FC236}">
                  <a16:creationId xmlns:a16="http://schemas.microsoft.com/office/drawing/2014/main" id="{219A739C-FEC3-0DC7-E6A1-277822C12659}"/>
                </a:ext>
              </a:extLst>
            </p:cNvPr>
            <p:cNvSpPr/>
            <p:nvPr/>
          </p:nvSpPr>
          <p:spPr>
            <a:xfrm>
              <a:off x="1215600" y="2037200"/>
              <a:ext cx="208300" cy="148625"/>
            </a:xfrm>
            <a:custGeom>
              <a:avLst/>
              <a:gdLst/>
              <a:ahLst/>
              <a:cxnLst/>
              <a:rect l="l" t="t" r="r" b="b"/>
              <a:pathLst>
                <a:path w="8332" h="5945" extrusionOk="0">
                  <a:moveTo>
                    <a:pt x="4885" y="1"/>
                  </a:moveTo>
                  <a:cubicBezTo>
                    <a:pt x="4475" y="24"/>
                    <a:pt x="4132" y="46"/>
                    <a:pt x="3927" y="138"/>
                  </a:cubicBezTo>
                  <a:cubicBezTo>
                    <a:pt x="3698" y="229"/>
                    <a:pt x="3584" y="275"/>
                    <a:pt x="3584" y="275"/>
                  </a:cubicBezTo>
                  <a:cubicBezTo>
                    <a:pt x="3584" y="275"/>
                    <a:pt x="3539" y="297"/>
                    <a:pt x="3493" y="320"/>
                  </a:cubicBezTo>
                  <a:cubicBezTo>
                    <a:pt x="3447" y="366"/>
                    <a:pt x="3356" y="412"/>
                    <a:pt x="3265" y="480"/>
                  </a:cubicBezTo>
                  <a:cubicBezTo>
                    <a:pt x="3173" y="548"/>
                    <a:pt x="3059" y="640"/>
                    <a:pt x="2945" y="754"/>
                  </a:cubicBezTo>
                  <a:cubicBezTo>
                    <a:pt x="2831" y="868"/>
                    <a:pt x="2717" y="1005"/>
                    <a:pt x="2580" y="1142"/>
                  </a:cubicBezTo>
                  <a:cubicBezTo>
                    <a:pt x="2512" y="1233"/>
                    <a:pt x="2443" y="1302"/>
                    <a:pt x="2375" y="1370"/>
                  </a:cubicBezTo>
                  <a:cubicBezTo>
                    <a:pt x="2329" y="1462"/>
                    <a:pt x="2260" y="1553"/>
                    <a:pt x="2215" y="1667"/>
                  </a:cubicBezTo>
                  <a:cubicBezTo>
                    <a:pt x="2146" y="1758"/>
                    <a:pt x="2078" y="1872"/>
                    <a:pt x="2009" y="1986"/>
                  </a:cubicBezTo>
                  <a:cubicBezTo>
                    <a:pt x="1964" y="1964"/>
                    <a:pt x="1941" y="1941"/>
                    <a:pt x="1918" y="1918"/>
                  </a:cubicBezTo>
                  <a:cubicBezTo>
                    <a:pt x="1758" y="1735"/>
                    <a:pt x="1644" y="1553"/>
                    <a:pt x="1644" y="1553"/>
                  </a:cubicBezTo>
                  <a:cubicBezTo>
                    <a:pt x="1644" y="1553"/>
                    <a:pt x="1507" y="1393"/>
                    <a:pt x="1393" y="1188"/>
                  </a:cubicBezTo>
                  <a:cubicBezTo>
                    <a:pt x="1279" y="982"/>
                    <a:pt x="1233" y="708"/>
                    <a:pt x="1165" y="685"/>
                  </a:cubicBezTo>
                  <a:cubicBezTo>
                    <a:pt x="1096" y="685"/>
                    <a:pt x="1005" y="982"/>
                    <a:pt x="1051" y="1302"/>
                  </a:cubicBezTo>
                  <a:cubicBezTo>
                    <a:pt x="1074" y="1462"/>
                    <a:pt x="1119" y="1621"/>
                    <a:pt x="1165" y="1735"/>
                  </a:cubicBezTo>
                  <a:cubicBezTo>
                    <a:pt x="1233" y="1850"/>
                    <a:pt x="1279" y="1918"/>
                    <a:pt x="1279" y="1918"/>
                  </a:cubicBezTo>
                  <a:cubicBezTo>
                    <a:pt x="1279" y="1918"/>
                    <a:pt x="1484" y="2169"/>
                    <a:pt x="1758" y="2260"/>
                  </a:cubicBezTo>
                  <a:cubicBezTo>
                    <a:pt x="1781" y="2283"/>
                    <a:pt x="1804" y="2283"/>
                    <a:pt x="1850" y="2306"/>
                  </a:cubicBezTo>
                  <a:cubicBezTo>
                    <a:pt x="1735" y="2511"/>
                    <a:pt x="1644" y="2717"/>
                    <a:pt x="1553" y="2945"/>
                  </a:cubicBezTo>
                  <a:lnTo>
                    <a:pt x="1439" y="3310"/>
                  </a:lnTo>
                  <a:lnTo>
                    <a:pt x="1393" y="3470"/>
                  </a:lnTo>
                  <a:lnTo>
                    <a:pt x="1393" y="3539"/>
                  </a:lnTo>
                  <a:cubicBezTo>
                    <a:pt x="1370" y="3607"/>
                    <a:pt x="1370" y="3698"/>
                    <a:pt x="1370" y="3813"/>
                  </a:cubicBezTo>
                  <a:cubicBezTo>
                    <a:pt x="1352" y="3886"/>
                    <a:pt x="1348" y="4049"/>
                    <a:pt x="1312" y="4049"/>
                  </a:cubicBezTo>
                  <a:cubicBezTo>
                    <a:pt x="1303" y="4049"/>
                    <a:pt x="1292" y="4040"/>
                    <a:pt x="1279" y="4018"/>
                  </a:cubicBezTo>
                  <a:cubicBezTo>
                    <a:pt x="1165" y="3949"/>
                    <a:pt x="1005" y="3858"/>
                    <a:pt x="845" y="3721"/>
                  </a:cubicBezTo>
                  <a:cubicBezTo>
                    <a:pt x="663" y="3539"/>
                    <a:pt x="480" y="3265"/>
                    <a:pt x="343" y="3128"/>
                  </a:cubicBezTo>
                  <a:cubicBezTo>
                    <a:pt x="223" y="2988"/>
                    <a:pt x="121" y="2918"/>
                    <a:pt x="67" y="2918"/>
                  </a:cubicBezTo>
                  <a:cubicBezTo>
                    <a:pt x="59" y="2918"/>
                    <a:pt x="52" y="2919"/>
                    <a:pt x="46" y="2922"/>
                  </a:cubicBezTo>
                  <a:cubicBezTo>
                    <a:pt x="1" y="2968"/>
                    <a:pt x="24" y="3082"/>
                    <a:pt x="69" y="3310"/>
                  </a:cubicBezTo>
                  <a:cubicBezTo>
                    <a:pt x="138" y="3516"/>
                    <a:pt x="206" y="3790"/>
                    <a:pt x="412" y="4178"/>
                  </a:cubicBezTo>
                  <a:cubicBezTo>
                    <a:pt x="663" y="4589"/>
                    <a:pt x="1028" y="5068"/>
                    <a:pt x="1462" y="5639"/>
                  </a:cubicBezTo>
                  <a:lnTo>
                    <a:pt x="1644" y="5867"/>
                  </a:lnTo>
                  <a:lnTo>
                    <a:pt x="1690" y="5912"/>
                  </a:lnTo>
                  <a:cubicBezTo>
                    <a:pt x="1690" y="5929"/>
                    <a:pt x="1701" y="5945"/>
                    <a:pt x="1708" y="5945"/>
                  </a:cubicBezTo>
                  <a:cubicBezTo>
                    <a:pt x="1711" y="5945"/>
                    <a:pt x="1713" y="5942"/>
                    <a:pt x="1713" y="5935"/>
                  </a:cubicBezTo>
                  <a:lnTo>
                    <a:pt x="1758" y="5821"/>
                  </a:lnTo>
                  <a:cubicBezTo>
                    <a:pt x="1804" y="5661"/>
                    <a:pt x="1872" y="5502"/>
                    <a:pt x="1918" y="5365"/>
                  </a:cubicBezTo>
                  <a:cubicBezTo>
                    <a:pt x="2055" y="5022"/>
                    <a:pt x="2169" y="4680"/>
                    <a:pt x="2306" y="4315"/>
                  </a:cubicBezTo>
                  <a:lnTo>
                    <a:pt x="2397" y="4041"/>
                  </a:lnTo>
                  <a:cubicBezTo>
                    <a:pt x="2443" y="3949"/>
                    <a:pt x="2466" y="3927"/>
                    <a:pt x="2489" y="3881"/>
                  </a:cubicBezTo>
                  <a:lnTo>
                    <a:pt x="2603" y="3584"/>
                  </a:lnTo>
                  <a:cubicBezTo>
                    <a:pt x="2717" y="3424"/>
                    <a:pt x="2831" y="3265"/>
                    <a:pt x="2922" y="3082"/>
                  </a:cubicBezTo>
                  <a:cubicBezTo>
                    <a:pt x="3014" y="2922"/>
                    <a:pt x="3151" y="2808"/>
                    <a:pt x="3242" y="2671"/>
                  </a:cubicBezTo>
                  <a:cubicBezTo>
                    <a:pt x="3288" y="2603"/>
                    <a:pt x="3356" y="2557"/>
                    <a:pt x="3402" y="2489"/>
                  </a:cubicBezTo>
                  <a:cubicBezTo>
                    <a:pt x="3447" y="2443"/>
                    <a:pt x="3493" y="2397"/>
                    <a:pt x="3561" y="2352"/>
                  </a:cubicBezTo>
                  <a:cubicBezTo>
                    <a:pt x="3653" y="2260"/>
                    <a:pt x="3744" y="2169"/>
                    <a:pt x="3835" y="2123"/>
                  </a:cubicBezTo>
                  <a:cubicBezTo>
                    <a:pt x="3904" y="2078"/>
                    <a:pt x="3995" y="2032"/>
                    <a:pt x="4041" y="1986"/>
                  </a:cubicBezTo>
                  <a:cubicBezTo>
                    <a:pt x="4154" y="1930"/>
                    <a:pt x="4220" y="1889"/>
                    <a:pt x="4240" y="1889"/>
                  </a:cubicBezTo>
                  <a:cubicBezTo>
                    <a:pt x="4244" y="1889"/>
                    <a:pt x="4246" y="1891"/>
                    <a:pt x="4246" y="1895"/>
                  </a:cubicBezTo>
                  <a:cubicBezTo>
                    <a:pt x="4246" y="1895"/>
                    <a:pt x="4497" y="1690"/>
                    <a:pt x="4931" y="1621"/>
                  </a:cubicBezTo>
                  <a:cubicBezTo>
                    <a:pt x="4980" y="1613"/>
                    <a:pt x="5032" y="1610"/>
                    <a:pt x="5086" y="1610"/>
                  </a:cubicBezTo>
                  <a:cubicBezTo>
                    <a:pt x="5504" y="1610"/>
                    <a:pt x="6041" y="1849"/>
                    <a:pt x="6506" y="2375"/>
                  </a:cubicBezTo>
                  <a:cubicBezTo>
                    <a:pt x="7031" y="2945"/>
                    <a:pt x="7396" y="3813"/>
                    <a:pt x="7693" y="4429"/>
                  </a:cubicBezTo>
                  <a:cubicBezTo>
                    <a:pt x="7915" y="5074"/>
                    <a:pt x="8116" y="5502"/>
                    <a:pt x="8211" y="5502"/>
                  </a:cubicBezTo>
                  <a:cubicBezTo>
                    <a:pt x="8213" y="5502"/>
                    <a:pt x="8216" y="5502"/>
                    <a:pt x="8218" y="5502"/>
                  </a:cubicBezTo>
                  <a:cubicBezTo>
                    <a:pt x="8332" y="5479"/>
                    <a:pt x="8332" y="4999"/>
                    <a:pt x="8264" y="4246"/>
                  </a:cubicBezTo>
                  <a:cubicBezTo>
                    <a:pt x="8104" y="3516"/>
                    <a:pt x="7921" y="2489"/>
                    <a:pt x="7305" y="1576"/>
                  </a:cubicBezTo>
                  <a:cubicBezTo>
                    <a:pt x="7168" y="1370"/>
                    <a:pt x="6985" y="1165"/>
                    <a:pt x="6826" y="959"/>
                  </a:cubicBezTo>
                  <a:cubicBezTo>
                    <a:pt x="6643" y="754"/>
                    <a:pt x="6415" y="594"/>
                    <a:pt x="6209" y="434"/>
                  </a:cubicBezTo>
                  <a:cubicBezTo>
                    <a:pt x="6004" y="297"/>
                    <a:pt x="5753" y="206"/>
                    <a:pt x="5547" y="115"/>
                  </a:cubicBezTo>
                  <a:cubicBezTo>
                    <a:pt x="5319" y="69"/>
                    <a:pt x="5091" y="24"/>
                    <a:pt x="488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4" name="Google Shape;4561;p53">
              <a:extLst>
                <a:ext uri="{FF2B5EF4-FFF2-40B4-BE49-F238E27FC236}">
                  <a16:creationId xmlns:a16="http://schemas.microsoft.com/office/drawing/2014/main" id="{11D09740-951D-8EA5-B06D-813271890E47}"/>
                </a:ext>
              </a:extLst>
            </p:cNvPr>
            <p:cNvSpPr/>
            <p:nvPr/>
          </p:nvSpPr>
          <p:spPr>
            <a:xfrm>
              <a:off x="1672675" y="1971225"/>
              <a:ext cx="180925" cy="149325"/>
            </a:xfrm>
            <a:custGeom>
              <a:avLst/>
              <a:gdLst/>
              <a:ahLst/>
              <a:cxnLst/>
              <a:rect l="l" t="t" r="r" b="b"/>
              <a:pathLst>
                <a:path w="7237" h="5973" extrusionOk="0">
                  <a:moveTo>
                    <a:pt x="2886" y="0"/>
                  </a:moveTo>
                  <a:cubicBezTo>
                    <a:pt x="2689" y="0"/>
                    <a:pt x="2432" y="58"/>
                    <a:pt x="2146" y="129"/>
                  </a:cubicBezTo>
                  <a:cubicBezTo>
                    <a:pt x="1964" y="197"/>
                    <a:pt x="1781" y="289"/>
                    <a:pt x="1576" y="403"/>
                  </a:cubicBezTo>
                  <a:cubicBezTo>
                    <a:pt x="1416" y="540"/>
                    <a:pt x="1211" y="677"/>
                    <a:pt x="1051" y="859"/>
                  </a:cubicBezTo>
                  <a:cubicBezTo>
                    <a:pt x="914" y="1065"/>
                    <a:pt x="731" y="1247"/>
                    <a:pt x="617" y="1476"/>
                  </a:cubicBezTo>
                  <a:cubicBezTo>
                    <a:pt x="526" y="1704"/>
                    <a:pt x="412" y="1932"/>
                    <a:pt x="320" y="2183"/>
                  </a:cubicBezTo>
                  <a:cubicBezTo>
                    <a:pt x="1" y="3142"/>
                    <a:pt x="69" y="4123"/>
                    <a:pt x="92" y="4831"/>
                  </a:cubicBezTo>
                  <a:cubicBezTo>
                    <a:pt x="206" y="5539"/>
                    <a:pt x="320" y="5972"/>
                    <a:pt x="412" y="5972"/>
                  </a:cubicBezTo>
                  <a:cubicBezTo>
                    <a:pt x="526" y="5972"/>
                    <a:pt x="594" y="5516"/>
                    <a:pt x="663" y="4854"/>
                  </a:cubicBezTo>
                  <a:cubicBezTo>
                    <a:pt x="777" y="4215"/>
                    <a:pt x="891" y="3347"/>
                    <a:pt x="1256" y="2708"/>
                  </a:cubicBezTo>
                  <a:cubicBezTo>
                    <a:pt x="1576" y="2023"/>
                    <a:pt x="2078" y="1658"/>
                    <a:pt x="2466" y="1613"/>
                  </a:cubicBezTo>
                  <a:cubicBezTo>
                    <a:pt x="2560" y="1603"/>
                    <a:pt x="2651" y="1598"/>
                    <a:pt x="2741" y="1598"/>
                  </a:cubicBezTo>
                  <a:cubicBezTo>
                    <a:pt x="3480" y="1598"/>
                    <a:pt x="4082" y="1925"/>
                    <a:pt x="4612" y="2434"/>
                  </a:cubicBezTo>
                  <a:cubicBezTo>
                    <a:pt x="4748" y="2571"/>
                    <a:pt x="4885" y="2685"/>
                    <a:pt x="5022" y="2822"/>
                  </a:cubicBezTo>
                  <a:lnTo>
                    <a:pt x="5205" y="3051"/>
                  </a:lnTo>
                  <a:cubicBezTo>
                    <a:pt x="5228" y="3073"/>
                    <a:pt x="5251" y="3096"/>
                    <a:pt x="5296" y="3165"/>
                  </a:cubicBezTo>
                  <a:lnTo>
                    <a:pt x="5456" y="3393"/>
                  </a:lnTo>
                  <a:cubicBezTo>
                    <a:pt x="5661" y="3690"/>
                    <a:pt x="5844" y="3964"/>
                    <a:pt x="6050" y="4237"/>
                  </a:cubicBezTo>
                  <a:cubicBezTo>
                    <a:pt x="6141" y="4374"/>
                    <a:pt x="6209" y="4511"/>
                    <a:pt x="6301" y="4625"/>
                  </a:cubicBezTo>
                  <a:lnTo>
                    <a:pt x="6369" y="4717"/>
                  </a:lnTo>
                  <a:cubicBezTo>
                    <a:pt x="6369" y="4723"/>
                    <a:pt x="6371" y="4726"/>
                    <a:pt x="6374" y="4726"/>
                  </a:cubicBezTo>
                  <a:cubicBezTo>
                    <a:pt x="6380" y="4726"/>
                    <a:pt x="6392" y="4710"/>
                    <a:pt x="6392" y="4694"/>
                  </a:cubicBezTo>
                  <a:lnTo>
                    <a:pt x="6415" y="4648"/>
                  </a:lnTo>
                  <a:lnTo>
                    <a:pt x="6529" y="4397"/>
                  </a:lnTo>
                  <a:cubicBezTo>
                    <a:pt x="6780" y="3758"/>
                    <a:pt x="7008" y="3233"/>
                    <a:pt x="7122" y="2799"/>
                  </a:cubicBezTo>
                  <a:cubicBezTo>
                    <a:pt x="7214" y="2389"/>
                    <a:pt x="7214" y="2138"/>
                    <a:pt x="7236" y="1909"/>
                  </a:cubicBezTo>
                  <a:cubicBezTo>
                    <a:pt x="7236" y="1704"/>
                    <a:pt x="7214" y="1590"/>
                    <a:pt x="7168" y="1567"/>
                  </a:cubicBezTo>
                  <a:cubicBezTo>
                    <a:pt x="7164" y="1565"/>
                    <a:pt x="7160" y="1564"/>
                    <a:pt x="7155" y="1564"/>
                  </a:cubicBezTo>
                  <a:cubicBezTo>
                    <a:pt x="7107" y="1564"/>
                    <a:pt x="7023" y="1672"/>
                    <a:pt x="6940" y="1818"/>
                  </a:cubicBezTo>
                  <a:cubicBezTo>
                    <a:pt x="6871" y="1978"/>
                    <a:pt x="6757" y="2274"/>
                    <a:pt x="6620" y="2480"/>
                  </a:cubicBezTo>
                  <a:cubicBezTo>
                    <a:pt x="6529" y="2663"/>
                    <a:pt x="6392" y="2777"/>
                    <a:pt x="6323" y="2868"/>
                  </a:cubicBezTo>
                  <a:cubicBezTo>
                    <a:pt x="6313" y="2894"/>
                    <a:pt x="6303" y="2904"/>
                    <a:pt x="6293" y="2904"/>
                  </a:cubicBezTo>
                  <a:cubicBezTo>
                    <a:pt x="6257" y="2904"/>
                    <a:pt x="6222" y="2779"/>
                    <a:pt x="6186" y="2708"/>
                  </a:cubicBezTo>
                  <a:cubicBezTo>
                    <a:pt x="6164" y="2617"/>
                    <a:pt x="6141" y="2526"/>
                    <a:pt x="6095" y="2457"/>
                  </a:cubicBezTo>
                  <a:lnTo>
                    <a:pt x="6095" y="2411"/>
                  </a:lnTo>
                  <a:lnTo>
                    <a:pt x="6004" y="2274"/>
                  </a:lnTo>
                  <a:lnTo>
                    <a:pt x="5844" y="2023"/>
                  </a:lnTo>
                  <a:cubicBezTo>
                    <a:pt x="5890" y="1978"/>
                    <a:pt x="5913" y="1978"/>
                    <a:pt x="5958" y="1932"/>
                  </a:cubicBezTo>
                  <a:cubicBezTo>
                    <a:pt x="6050" y="1841"/>
                    <a:pt x="6164" y="1727"/>
                    <a:pt x="6209" y="1635"/>
                  </a:cubicBezTo>
                  <a:cubicBezTo>
                    <a:pt x="6278" y="1544"/>
                    <a:pt x="6301" y="1453"/>
                    <a:pt x="6301" y="1453"/>
                  </a:cubicBezTo>
                  <a:cubicBezTo>
                    <a:pt x="6301" y="1453"/>
                    <a:pt x="6392" y="1156"/>
                    <a:pt x="6346" y="836"/>
                  </a:cubicBezTo>
                  <a:cubicBezTo>
                    <a:pt x="6323" y="540"/>
                    <a:pt x="6232" y="266"/>
                    <a:pt x="6186" y="266"/>
                  </a:cubicBezTo>
                  <a:cubicBezTo>
                    <a:pt x="6118" y="289"/>
                    <a:pt x="6072" y="563"/>
                    <a:pt x="6027" y="791"/>
                  </a:cubicBezTo>
                  <a:cubicBezTo>
                    <a:pt x="5958" y="1042"/>
                    <a:pt x="5867" y="1247"/>
                    <a:pt x="5867" y="1247"/>
                  </a:cubicBezTo>
                  <a:cubicBezTo>
                    <a:pt x="5867" y="1247"/>
                    <a:pt x="5844" y="1293"/>
                    <a:pt x="5821" y="1384"/>
                  </a:cubicBezTo>
                  <a:cubicBezTo>
                    <a:pt x="5821" y="1453"/>
                    <a:pt x="5753" y="1544"/>
                    <a:pt x="5707" y="1658"/>
                  </a:cubicBezTo>
                  <a:cubicBezTo>
                    <a:pt x="5707" y="1704"/>
                    <a:pt x="5684" y="1727"/>
                    <a:pt x="5661" y="1750"/>
                  </a:cubicBezTo>
                  <a:cubicBezTo>
                    <a:pt x="5570" y="1635"/>
                    <a:pt x="5479" y="1521"/>
                    <a:pt x="5388" y="1407"/>
                  </a:cubicBezTo>
                  <a:cubicBezTo>
                    <a:pt x="5251" y="1225"/>
                    <a:pt x="5091" y="1110"/>
                    <a:pt x="4931" y="951"/>
                  </a:cubicBezTo>
                  <a:cubicBezTo>
                    <a:pt x="4863" y="882"/>
                    <a:pt x="4794" y="814"/>
                    <a:pt x="4726" y="745"/>
                  </a:cubicBezTo>
                  <a:cubicBezTo>
                    <a:pt x="4634" y="700"/>
                    <a:pt x="4566" y="631"/>
                    <a:pt x="4475" y="585"/>
                  </a:cubicBezTo>
                  <a:cubicBezTo>
                    <a:pt x="4338" y="494"/>
                    <a:pt x="4201" y="380"/>
                    <a:pt x="4064" y="312"/>
                  </a:cubicBezTo>
                  <a:cubicBezTo>
                    <a:pt x="3927" y="266"/>
                    <a:pt x="3813" y="197"/>
                    <a:pt x="3699" y="152"/>
                  </a:cubicBezTo>
                  <a:cubicBezTo>
                    <a:pt x="3607" y="129"/>
                    <a:pt x="3516" y="83"/>
                    <a:pt x="3470" y="60"/>
                  </a:cubicBezTo>
                  <a:cubicBezTo>
                    <a:pt x="3425" y="60"/>
                    <a:pt x="3379" y="38"/>
                    <a:pt x="3379" y="38"/>
                  </a:cubicBezTo>
                  <a:cubicBezTo>
                    <a:pt x="3379" y="38"/>
                    <a:pt x="3265" y="38"/>
                    <a:pt x="3037" y="15"/>
                  </a:cubicBezTo>
                  <a:cubicBezTo>
                    <a:pt x="2992" y="5"/>
                    <a:pt x="2941" y="0"/>
                    <a:pt x="288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5" name="Google Shape;4562;p53">
              <a:extLst>
                <a:ext uri="{FF2B5EF4-FFF2-40B4-BE49-F238E27FC236}">
                  <a16:creationId xmlns:a16="http://schemas.microsoft.com/office/drawing/2014/main" id="{EAF01336-0746-25F5-926A-F107C4D358DE}"/>
                </a:ext>
              </a:extLst>
            </p:cNvPr>
            <p:cNvSpPr/>
            <p:nvPr/>
          </p:nvSpPr>
          <p:spPr>
            <a:xfrm>
              <a:off x="1261250" y="2544900"/>
              <a:ext cx="221425" cy="53250"/>
            </a:xfrm>
            <a:custGeom>
              <a:avLst/>
              <a:gdLst/>
              <a:ahLst/>
              <a:cxnLst/>
              <a:rect l="l" t="t" r="r" b="b"/>
              <a:pathLst>
                <a:path w="8857" h="2130" extrusionOk="0">
                  <a:moveTo>
                    <a:pt x="36" y="1"/>
                  </a:moveTo>
                  <a:cubicBezTo>
                    <a:pt x="30" y="1"/>
                    <a:pt x="26" y="3"/>
                    <a:pt x="24" y="7"/>
                  </a:cubicBezTo>
                  <a:cubicBezTo>
                    <a:pt x="1" y="7"/>
                    <a:pt x="206" y="258"/>
                    <a:pt x="549" y="532"/>
                  </a:cubicBezTo>
                  <a:cubicBezTo>
                    <a:pt x="914" y="829"/>
                    <a:pt x="1416" y="1126"/>
                    <a:pt x="1964" y="1377"/>
                  </a:cubicBezTo>
                  <a:cubicBezTo>
                    <a:pt x="2512" y="1651"/>
                    <a:pt x="3059" y="1856"/>
                    <a:pt x="3516" y="1970"/>
                  </a:cubicBezTo>
                  <a:cubicBezTo>
                    <a:pt x="3721" y="2039"/>
                    <a:pt x="3927" y="2061"/>
                    <a:pt x="4041" y="2084"/>
                  </a:cubicBezTo>
                  <a:cubicBezTo>
                    <a:pt x="4178" y="2130"/>
                    <a:pt x="4269" y="2107"/>
                    <a:pt x="4269" y="2130"/>
                  </a:cubicBezTo>
                  <a:lnTo>
                    <a:pt x="5022" y="2130"/>
                  </a:lnTo>
                  <a:cubicBezTo>
                    <a:pt x="5479" y="2107"/>
                    <a:pt x="6072" y="2039"/>
                    <a:pt x="6666" y="1924"/>
                  </a:cubicBezTo>
                  <a:cubicBezTo>
                    <a:pt x="6940" y="1856"/>
                    <a:pt x="7236" y="1810"/>
                    <a:pt x="7510" y="1696"/>
                  </a:cubicBezTo>
                  <a:cubicBezTo>
                    <a:pt x="7647" y="1651"/>
                    <a:pt x="7761" y="1628"/>
                    <a:pt x="7898" y="1582"/>
                  </a:cubicBezTo>
                  <a:cubicBezTo>
                    <a:pt x="8012" y="1536"/>
                    <a:pt x="8127" y="1468"/>
                    <a:pt x="8218" y="1422"/>
                  </a:cubicBezTo>
                  <a:cubicBezTo>
                    <a:pt x="8446" y="1354"/>
                    <a:pt x="8583" y="1217"/>
                    <a:pt x="8697" y="1148"/>
                  </a:cubicBezTo>
                  <a:cubicBezTo>
                    <a:pt x="8789" y="1057"/>
                    <a:pt x="8857" y="1011"/>
                    <a:pt x="8834" y="1011"/>
                  </a:cubicBezTo>
                  <a:cubicBezTo>
                    <a:pt x="8834" y="1005"/>
                    <a:pt x="8829" y="1003"/>
                    <a:pt x="8820" y="1003"/>
                  </a:cubicBezTo>
                  <a:cubicBezTo>
                    <a:pt x="8794" y="1003"/>
                    <a:pt x="8735" y="1024"/>
                    <a:pt x="8652" y="1057"/>
                  </a:cubicBezTo>
                  <a:cubicBezTo>
                    <a:pt x="8515" y="1126"/>
                    <a:pt x="8378" y="1194"/>
                    <a:pt x="8149" y="1263"/>
                  </a:cubicBezTo>
                  <a:cubicBezTo>
                    <a:pt x="8058" y="1285"/>
                    <a:pt x="7944" y="1331"/>
                    <a:pt x="7830" y="1377"/>
                  </a:cubicBezTo>
                  <a:cubicBezTo>
                    <a:pt x="7693" y="1400"/>
                    <a:pt x="7579" y="1422"/>
                    <a:pt x="7442" y="1445"/>
                  </a:cubicBezTo>
                  <a:cubicBezTo>
                    <a:pt x="7168" y="1514"/>
                    <a:pt x="6894" y="1536"/>
                    <a:pt x="6597" y="1582"/>
                  </a:cubicBezTo>
                  <a:cubicBezTo>
                    <a:pt x="6027" y="1651"/>
                    <a:pt x="5456" y="1696"/>
                    <a:pt x="5022" y="1696"/>
                  </a:cubicBezTo>
                  <a:cubicBezTo>
                    <a:pt x="4794" y="1673"/>
                    <a:pt x="4611" y="1673"/>
                    <a:pt x="4497" y="1673"/>
                  </a:cubicBezTo>
                  <a:cubicBezTo>
                    <a:pt x="4383" y="1651"/>
                    <a:pt x="4315" y="1651"/>
                    <a:pt x="4315" y="1651"/>
                  </a:cubicBezTo>
                  <a:cubicBezTo>
                    <a:pt x="4315" y="1651"/>
                    <a:pt x="4223" y="1651"/>
                    <a:pt x="4109" y="1628"/>
                  </a:cubicBezTo>
                  <a:cubicBezTo>
                    <a:pt x="3995" y="1605"/>
                    <a:pt x="3813" y="1605"/>
                    <a:pt x="3607" y="1536"/>
                  </a:cubicBezTo>
                  <a:cubicBezTo>
                    <a:pt x="3196" y="1445"/>
                    <a:pt x="2626" y="1285"/>
                    <a:pt x="2101" y="1080"/>
                  </a:cubicBezTo>
                  <a:cubicBezTo>
                    <a:pt x="1553" y="852"/>
                    <a:pt x="1028" y="623"/>
                    <a:pt x="663" y="372"/>
                  </a:cubicBezTo>
                  <a:cubicBezTo>
                    <a:pt x="312" y="187"/>
                    <a:pt x="91" y="1"/>
                    <a:pt x="3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6" name="Google Shape;4563;p53">
              <a:extLst>
                <a:ext uri="{FF2B5EF4-FFF2-40B4-BE49-F238E27FC236}">
                  <a16:creationId xmlns:a16="http://schemas.microsoft.com/office/drawing/2014/main" id="{6F5797AB-D1C4-21E8-F0F6-B7BA90679DA3}"/>
                </a:ext>
              </a:extLst>
            </p:cNvPr>
            <p:cNvSpPr/>
            <p:nvPr/>
          </p:nvSpPr>
          <p:spPr>
            <a:xfrm>
              <a:off x="439550" y="1169175"/>
              <a:ext cx="518725" cy="407550"/>
            </a:xfrm>
            <a:custGeom>
              <a:avLst/>
              <a:gdLst/>
              <a:ahLst/>
              <a:cxnLst/>
              <a:rect l="l" t="t" r="r" b="b"/>
              <a:pathLst>
                <a:path w="20749" h="16302" extrusionOk="0">
                  <a:moveTo>
                    <a:pt x="8628" y="1032"/>
                  </a:moveTo>
                  <a:cubicBezTo>
                    <a:pt x="8629" y="1032"/>
                    <a:pt x="8630" y="1033"/>
                    <a:pt x="8631" y="1034"/>
                  </a:cubicBezTo>
                  <a:lnTo>
                    <a:pt x="8631" y="1034"/>
                  </a:lnTo>
                  <a:cubicBezTo>
                    <a:pt x="8630" y="1033"/>
                    <a:pt x="8629" y="1032"/>
                    <a:pt x="8628" y="1032"/>
                  </a:cubicBezTo>
                  <a:close/>
                  <a:moveTo>
                    <a:pt x="12459" y="1"/>
                  </a:moveTo>
                  <a:cubicBezTo>
                    <a:pt x="11699" y="1"/>
                    <a:pt x="10885" y="131"/>
                    <a:pt x="10021" y="415"/>
                  </a:cubicBezTo>
                  <a:cubicBezTo>
                    <a:pt x="9847" y="459"/>
                    <a:pt x="8810" y="1037"/>
                    <a:pt x="8647" y="1037"/>
                  </a:cubicBezTo>
                  <a:cubicBezTo>
                    <a:pt x="8640" y="1037"/>
                    <a:pt x="8635" y="1036"/>
                    <a:pt x="8631" y="1034"/>
                  </a:cubicBezTo>
                  <a:lnTo>
                    <a:pt x="8631" y="1034"/>
                  </a:lnTo>
                  <a:cubicBezTo>
                    <a:pt x="8777" y="1137"/>
                    <a:pt x="14380" y="4798"/>
                    <a:pt x="14380" y="4798"/>
                  </a:cubicBezTo>
                  <a:cubicBezTo>
                    <a:pt x="14380" y="4798"/>
                    <a:pt x="11616" y="3044"/>
                    <a:pt x="8359" y="3044"/>
                  </a:cubicBezTo>
                  <a:cubicBezTo>
                    <a:pt x="7348" y="3044"/>
                    <a:pt x="6289" y="3213"/>
                    <a:pt x="5250" y="3657"/>
                  </a:cubicBezTo>
                  <a:cubicBezTo>
                    <a:pt x="5250" y="3657"/>
                    <a:pt x="0" y="7788"/>
                    <a:pt x="2876" y="16302"/>
                  </a:cubicBezTo>
                  <a:cubicBezTo>
                    <a:pt x="2876" y="16302"/>
                    <a:pt x="6349" y="12963"/>
                    <a:pt x="10847" y="12963"/>
                  </a:cubicBezTo>
                  <a:cubicBezTo>
                    <a:pt x="12504" y="12963"/>
                    <a:pt x="14301" y="13416"/>
                    <a:pt x="16115" y="14658"/>
                  </a:cubicBezTo>
                  <a:cubicBezTo>
                    <a:pt x="16115" y="14658"/>
                    <a:pt x="20749" y="12284"/>
                    <a:pt x="20383" y="9408"/>
                  </a:cubicBezTo>
                  <a:cubicBezTo>
                    <a:pt x="19776" y="4822"/>
                    <a:pt x="17082" y="1"/>
                    <a:pt x="1245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7" name="Google Shape;4564;p53">
              <a:extLst>
                <a:ext uri="{FF2B5EF4-FFF2-40B4-BE49-F238E27FC236}">
                  <a16:creationId xmlns:a16="http://schemas.microsoft.com/office/drawing/2014/main" id="{06FF36D8-1B64-4177-D354-575F95D6E510}"/>
                </a:ext>
              </a:extLst>
            </p:cNvPr>
            <p:cNvSpPr/>
            <p:nvPr/>
          </p:nvSpPr>
          <p:spPr>
            <a:xfrm>
              <a:off x="486900" y="1174975"/>
              <a:ext cx="471375" cy="401750"/>
            </a:xfrm>
            <a:custGeom>
              <a:avLst/>
              <a:gdLst/>
              <a:ahLst/>
              <a:cxnLst/>
              <a:rect l="l" t="t" r="r" b="b"/>
              <a:pathLst>
                <a:path w="18855" h="16070" extrusionOk="0">
                  <a:moveTo>
                    <a:pt x="6734" y="800"/>
                  </a:moveTo>
                  <a:cubicBezTo>
                    <a:pt x="6735" y="800"/>
                    <a:pt x="6736" y="801"/>
                    <a:pt x="6737" y="802"/>
                  </a:cubicBezTo>
                  <a:lnTo>
                    <a:pt x="6737" y="802"/>
                  </a:lnTo>
                  <a:cubicBezTo>
                    <a:pt x="6736" y="801"/>
                    <a:pt x="6735" y="800"/>
                    <a:pt x="6734" y="800"/>
                  </a:cubicBezTo>
                  <a:close/>
                  <a:moveTo>
                    <a:pt x="8743" y="1"/>
                  </a:moveTo>
                  <a:cubicBezTo>
                    <a:pt x="8537" y="46"/>
                    <a:pt x="8332" y="115"/>
                    <a:pt x="8127" y="183"/>
                  </a:cubicBezTo>
                  <a:cubicBezTo>
                    <a:pt x="7953" y="227"/>
                    <a:pt x="6916" y="805"/>
                    <a:pt x="6753" y="805"/>
                  </a:cubicBezTo>
                  <a:cubicBezTo>
                    <a:pt x="6746" y="805"/>
                    <a:pt x="6741" y="804"/>
                    <a:pt x="6737" y="802"/>
                  </a:cubicBezTo>
                  <a:lnTo>
                    <a:pt x="6737" y="802"/>
                  </a:lnTo>
                  <a:cubicBezTo>
                    <a:pt x="6883" y="905"/>
                    <a:pt x="12486" y="4566"/>
                    <a:pt x="12486" y="4566"/>
                  </a:cubicBezTo>
                  <a:cubicBezTo>
                    <a:pt x="12486" y="4566"/>
                    <a:pt x="10318" y="3196"/>
                    <a:pt x="7579" y="2877"/>
                  </a:cubicBezTo>
                  <a:lnTo>
                    <a:pt x="7579" y="2877"/>
                  </a:lnTo>
                  <a:cubicBezTo>
                    <a:pt x="12418" y="4452"/>
                    <a:pt x="14792" y="11117"/>
                    <a:pt x="14792" y="11117"/>
                  </a:cubicBezTo>
                  <a:cubicBezTo>
                    <a:pt x="14792" y="11117"/>
                    <a:pt x="13924" y="10500"/>
                    <a:pt x="9405" y="8994"/>
                  </a:cubicBezTo>
                  <a:cubicBezTo>
                    <a:pt x="8504" y="8694"/>
                    <a:pt x="7549" y="8573"/>
                    <a:pt x="6597" y="8573"/>
                  </a:cubicBezTo>
                  <a:cubicBezTo>
                    <a:pt x="4074" y="8573"/>
                    <a:pt x="1575" y="9418"/>
                    <a:pt x="183" y="9998"/>
                  </a:cubicBezTo>
                  <a:cubicBezTo>
                    <a:pt x="1" y="11687"/>
                    <a:pt x="183" y="13696"/>
                    <a:pt x="982" y="16070"/>
                  </a:cubicBezTo>
                  <a:cubicBezTo>
                    <a:pt x="982" y="16070"/>
                    <a:pt x="4455" y="12731"/>
                    <a:pt x="8953" y="12731"/>
                  </a:cubicBezTo>
                  <a:cubicBezTo>
                    <a:pt x="10610" y="12731"/>
                    <a:pt x="12407" y="13184"/>
                    <a:pt x="14221" y="14426"/>
                  </a:cubicBezTo>
                  <a:cubicBezTo>
                    <a:pt x="14221" y="14426"/>
                    <a:pt x="18855" y="12052"/>
                    <a:pt x="18489" y="9176"/>
                  </a:cubicBezTo>
                  <a:cubicBezTo>
                    <a:pt x="18398" y="8492"/>
                    <a:pt x="18261" y="7807"/>
                    <a:pt x="18078" y="7122"/>
                  </a:cubicBezTo>
                  <a:cubicBezTo>
                    <a:pt x="18010" y="7738"/>
                    <a:pt x="17896" y="8241"/>
                    <a:pt x="17736" y="8492"/>
                  </a:cubicBezTo>
                  <a:cubicBezTo>
                    <a:pt x="17669" y="8590"/>
                    <a:pt x="17591" y="8636"/>
                    <a:pt x="17502" y="8636"/>
                  </a:cubicBezTo>
                  <a:cubicBezTo>
                    <a:pt x="16687" y="8636"/>
                    <a:pt x="14981" y="4784"/>
                    <a:pt x="12737" y="2808"/>
                  </a:cubicBezTo>
                  <a:cubicBezTo>
                    <a:pt x="11824" y="2032"/>
                    <a:pt x="10318" y="982"/>
                    <a:pt x="8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8" name="Google Shape;4565;p53">
              <a:extLst>
                <a:ext uri="{FF2B5EF4-FFF2-40B4-BE49-F238E27FC236}">
                  <a16:creationId xmlns:a16="http://schemas.microsoft.com/office/drawing/2014/main" id="{0C7A058E-E7C7-8F4E-D8B6-FA38943F2C14}"/>
                </a:ext>
              </a:extLst>
            </p:cNvPr>
            <p:cNvSpPr/>
            <p:nvPr/>
          </p:nvSpPr>
          <p:spPr>
            <a:xfrm>
              <a:off x="490325" y="1395250"/>
              <a:ext cx="363525" cy="97625"/>
            </a:xfrm>
            <a:custGeom>
              <a:avLst/>
              <a:gdLst/>
              <a:ahLst/>
              <a:cxnLst/>
              <a:rect l="l" t="t" r="r" b="b"/>
              <a:pathLst>
                <a:path w="14541" h="3905" extrusionOk="0">
                  <a:moveTo>
                    <a:pt x="6574" y="0"/>
                  </a:moveTo>
                  <a:cubicBezTo>
                    <a:pt x="6323" y="23"/>
                    <a:pt x="5981" y="69"/>
                    <a:pt x="5547" y="114"/>
                  </a:cubicBezTo>
                  <a:cubicBezTo>
                    <a:pt x="4726" y="251"/>
                    <a:pt x="3607" y="502"/>
                    <a:pt x="2603" y="1050"/>
                  </a:cubicBezTo>
                  <a:cubicBezTo>
                    <a:pt x="1621" y="1575"/>
                    <a:pt x="731" y="2283"/>
                    <a:pt x="183" y="2899"/>
                  </a:cubicBezTo>
                  <a:cubicBezTo>
                    <a:pt x="115" y="2968"/>
                    <a:pt x="69" y="3036"/>
                    <a:pt x="1" y="3082"/>
                  </a:cubicBezTo>
                  <a:cubicBezTo>
                    <a:pt x="1" y="3173"/>
                    <a:pt x="24" y="3241"/>
                    <a:pt x="24" y="3333"/>
                  </a:cubicBezTo>
                  <a:cubicBezTo>
                    <a:pt x="46" y="3310"/>
                    <a:pt x="69" y="3287"/>
                    <a:pt x="92" y="3241"/>
                  </a:cubicBezTo>
                  <a:cubicBezTo>
                    <a:pt x="161" y="3196"/>
                    <a:pt x="252" y="3127"/>
                    <a:pt x="320" y="3059"/>
                  </a:cubicBezTo>
                  <a:cubicBezTo>
                    <a:pt x="914" y="2488"/>
                    <a:pt x="1804" y="1849"/>
                    <a:pt x="2785" y="1393"/>
                  </a:cubicBezTo>
                  <a:cubicBezTo>
                    <a:pt x="3744" y="890"/>
                    <a:pt x="4817" y="708"/>
                    <a:pt x="5616" y="594"/>
                  </a:cubicBezTo>
                  <a:cubicBezTo>
                    <a:pt x="6027" y="571"/>
                    <a:pt x="6346" y="525"/>
                    <a:pt x="6574" y="525"/>
                  </a:cubicBezTo>
                  <a:lnTo>
                    <a:pt x="6963" y="525"/>
                  </a:lnTo>
                  <a:cubicBezTo>
                    <a:pt x="6963" y="525"/>
                    <a:pt x="7021" y="523"/>
                    <a:pt x="7129" y="523"/>
                  </a:cubicBezTo>
                  <a:cubicBezTo>
                    <a:pt x="7345" y="523"/>
                    <a:pt x="7761" y="533"/>
                    <a:pt x="8309" y="594"/>
                  </a:cubicBezTo>
                  <a:cubicBezTo>
                    <a:pt x="9108" y="685"/>
                    <a:pt x="10181" y="868"/>
                    <a:pt x="11208" y="1256"/>
                  </a:cubicBezTo>
                  <a:cubicBezTo>
                    <a:pt x="11710" y="1438"/>
                    <a:pt x="12189" y="1689"/>
                    <a:pt x="12623" y="1940"/>
                  </a:cubicBezTo>
                  <a:cubicBezTo>
                    <a:pt x="12829" y="2100"/>
                    <a:pt x="13057" y="2214"/>
                    <a:pt x="13217" y="2374"/>
                  </a:cubicBezTo>
                  <a:cubicBezTo>
                    <a:pt x="13308" y="2443"/>
                    <a:pt x="13399" y="2511"/>
                    <a:pt x="13491" y="2580"/>
                  </a:cubicBezTo>
                  <a:cubicBezTo>
                    <a:pt x="13559" y="2671"/>
                    <a:pt x="13627" y="2739"/>
                    <a:pt x="13696" y="2808"/>
                  </a:cubicBezTo>
                  <a:cubicBezTo>
                    <a:pt x="14255" y="3389"/>
                    <a:pt x="14463" y="3904"/>
                    <a:pt x="14515" y="3904"/>
                  </a:cubicBezTo>
                  <a:cubicBezTo>
                    <a:pt x="14516" y="3904"/>
                    <a:pt x="14517" y="3904"/>
                    <a:pt x="14518" y="3903"/>
                  </a:cubicBezTo>
                  <a:cubicBezTo>
                    <a:pt x="14541" y="3903"/>
                    <a:pt x="14495" y="3766"/>
                    <a:pt x="14404" y="3538"/>
                  </a:cubicBezTo>
                  <a:cubicBezTo>
                    <a:pt x="14381" y="3493"/>
                    <a:pt x="14358" y="3424"/>
                    <a:pt x="14312" y="3356"/>
                  </a:cubicBezTo>
                  <a:cubicBezTo>
                    <a:pt x="14267" y="3287"/>
                    <a:pt x="14244" y="3219"/>
                    <a:pt x="14198" y="3150"/>
                  </a:cubicBezTo>
                  <a:cubicBezTo>
                    <a:pt x="14107" y="2990"/>
                    <a:pt x="13993" y="2831"/>
                    <a:pt x="13856" y="2671"/>
                  </a:cubicBezTo>
                  <a:cubicBezTo>
                    <a:pt x="13787" y="2602"/>
                    <a:pt x="13719" y="2511"/>
                    <a:pt x="13650" y="2420"/>
                  </a:cubicBezTo>
                  <a:cubicBezTo>
                    <a:pt x="13559" y="2351"/>
                    <a:pt x="13468" y="2260"/>
                    <a:pt x="13376" y="2169"/>
                  </a:cubicBezTo>
                  <a:cubicBezTo>
                    <a:pt x="13217" y="2009"/>
                    <a:pt x="13011" y="1872"/>
                    <a:pt x="12783" y="1689"/>
                  </a:cubicBezTo>
                  <a:cubicBezTo>
                    <a:pt x="12349" y="1393"/>
                    <a:pt x="11870" y="1119"/>
                    <a:pt x="11345" y="913"/>
                  </a:cubicBezTo>
                  <a:cubicBezTo>
                    <a:pt x="10318" y="457"/>
                    <a:pt x="9199" y="229"/>
                    <a:pt x="8355" y="114"/>
                  </a:cubicBezTo>
                  <a:cubicBezTo>
                    <a:pt x="7533" y="0"/>
                    <a:pt x="6963" y="0"/>
                    <a:pt x="6963"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9" name="Google Shape;4566;p53">
              <a:extLst>
                <a:ext uri="{FF2B5EF4-FFF2-40B4-BE49-F238E27FC236}">
                  <a16:creationId xmlns:a16="http://schemas.microsoft.com/office/drawing/2014/main" id="{70E9C7EE-E360-34AE-9F72-68417FFC24C1}"/>
                </a:ext>
              </a:extLst>
            </p:cNvPr>
            <p:cNvSpPr/>
            <p:nvPr/>
          </p:nvSpPr>
          <p:spPr>
            <a:xfrm>
              <a:off x="725425" y="1241175"/>
              <a:ext cx="167800" cy="243700"/>
            </a:xfrm>
            <a:custGeom>
              <a:avLst/>
              <a:gdLst/>
              <a:ahLst/>
              <a:cxnLst/>
              <a:rect l="l" t="t" r="r" b="b"/>
              <a:pathLst>
                <a:path w="6712" h="9748" extrusionOk="0">
                  <a:moveTo>
                    <a:pt x="1" y="0"/>
                  </a:moveTo>
                  <a:cubicBezTo>
                    <a:pt x="1462" y="959"/>
                    <a:pt x="2945" y="1918"/>
                    <a:pt x="2945" y="1918"/>
                  </a:cubicBezTo>
                  <a:cubicBezTo>
                    <a:pt x="2945" y="1918"/>
                    <a:pt x="2352" y="1553"/>
                    <a:pt x="1416" y="1142"/>
                  </a:cubicBezTo>
                  <a:lnTo>
                    <a:pt x="1416" y="1142"/>
                  </a:lnTo>
                  <a:cubicBezTo>
                    <a:pt x="1553" y="1256"/>
                    <a:pt x="1690" y="1347"/>
                    <a:pt x="1827" y="1461"/>
                  </a:cubicBezTo>
                  <a:cubicBezTo>
                    <a:pt x="2466" y="1963"/>
                    <a:pt x="3059" y="2534"/>
                    <a:pt x="3447" y="2991"/>
                  </a:cubicBezTo>
                  <a:cubicBezTo>
                    <a:pt x="3653" y="3219"/>
                    <a:pt x="3790" y="3424"/>
                    <a:pt x="3904" y="3561"/>
                  </a:cubicBezTo>
                  <a:cubicBezTo>
                    <a:pt x="4018" y="3698"/>
                    <a:pt x="4087" y="3789"/>
                    <a:pt x="4087" y="3789"/>
                  </a:cubicBezTo>
                  <a:cubicBezTo>
                    <a:pt x="4087" y="3789"/>
                    <a:pt x="4132" y="3881"/>
                    <a:pt x="4246" y="4018"/>
                  </a:cubicBezTo>
                  <a:cubicBezTo>
                    <a:pt x="4338" y="4155"/>
                    <a:pt x="4497" y="4360"/>
                    <a:pt x="4657" y="4611"/>
                  </a:cubicBezTo>
                  <a:cubicBezTo>
                    <a:pt x="5000" y="5113"/>
                    <a:pt x="5365" y="5844"/>
                    <a:pt x="5684" y="6597"/>
                  </a:cubicBezTo>
                  <a:cubicBezTo>
                    <a:pt x="6004" y="7373"/>
                    <a:pt x="6232" y="8149"/>
                    <a:pt x="6392" y="8765"/>
                  </a:cubicBezTo>
                  <a:cubicBezTo>
                    <a:pt x="6525" y="9343"/>
                    <a:pt x="6637" y="9748"/>
                    <a:pt x="6664" y="9748"/>
                  </a:cubicBezTo>
                  <a:cubicBezTo>
                    <a:pt x="6665" y="9748"/>
                    <a:pt x="6665" y="9747"/>
                    <a:pt x="6666" y="9747"/>
                  </a:cubicBezTo>
                  <a:cubicBezTo>
                    <a:pt x="6711" y="9747"/>
                    <a:pt x="6689" y="9336"/>
                    <a:pt x="6597" y="8720"/>
                  </a:cubicBezTo>
                  <a:cubicBezTo>
                    <a:pt x="6483" y="8103"/>
                    <a:pt x="6323" y="7282"/>
                    <a:pt x="6027" y="6483"/>
                  </a:cubicBezTo>
                  <a:cubicBezTo>
                    <a:pt x="5753" y="5684"/>
                    <a:pt x="5410" y="4908"/>
                    <a:pt x="5068" y="4360"/>
                  </a:cubicBezTo>
                  <a:cubicBezTo>
                    <a:pt x="4931" y="4086"/>
                    <a:pt x="4771" y="3881"/>
                    <a:pt x="4657" y="3721"/>
                  </a:cubicBezTo>
                  <a:cubicBezTo>
                    <a:pt x="4566" y="3561"/>
                    <a:pt x="4497" y="3470"/>
                    <a:pt x="4497" y="3470"/>
                  </a:cubicBezTo>
                  <a:cubicBezTo>
                    <a:pt x="4497" y="3470"/>
                    <a:pt x="4429" y="3401"/>
                    <a:pt x="4315" y="3242"/>
                  </a:cubicBezTo>
                  <a:cubicBezTo>
                    <a:pt x="4201" y="3105"/>
                    <a:pt x="4041" y="2899"/>
                    <a:pt x="3813" y="2671"/>
                  </a:cubicBezTo>
                  <a:cubicBezTo>
                    <a:pt x="3379" y="2192"/>
                    <a:pt x="2740" y="1644"/>
                    <a:pt x="2055" y="1165"/>
                  </a:cubicBezTo>
                  <a:cubicBezTo>
                    <a:pt x="1370" y="685"/>
                    <a:pt x="617" y="274"/>
                    <a:pt x="69" y="23"/>
                  </a:cubicBezTo>
                  <a:cubicBezTo>
                    <a:pt x="46" y="23"/>
                    <a:pt x="24" y="0"/>
                    <a:pt x="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0" name="Google Shape;4567;p53">
              <a:extLst>
                <a:ext uri="{FF2B5EF4-FFF2-40B4-BE49-F238E27FC236}">
                  <a16:creationId xmlns:a16="http://schemas.microsoft.com/office/drawing/2014/main" id="{C95C44C3-0B22-4399-55A9-283CE386D96B}"/>
                </a:ext>
              </a:extLst>
            </p:cNvPr>
            <p:cNvSpPr/>
            <p:nvPr/>
          </p:nvSpPr>
          <p:spPr>
            <a:xfrm>
              <a:off x="602750" y="1272125"/>
              <a:ext cx="110150" cy="32075"/>
            </a:xfrm>
            <a:custGeom>
              <a:avLst/>
              <a:gdLst/>
              <a:ahLst/>
              <a:cxnLst/>
              <a:rect l="l" t="t" r="r" b="b"/>
              <a:pathLst>
                <a:path w="4406" h="1283" extrusionOk="0">
                  <a:moveTo>
                    <a:pt x="935" y="0"/>
                  </a:moveTo>
                  <a:cubicBezTo>
                    <a:pt x="538" y="0"/>
                    <a:pt x="201" y="129"/>
                    <a:pt x="114" y="337"/>
                  </a:cubicBezTo>
                  <a:cubicBezTo>
                    <a:pt x="0" y="634"/>
                    <a:pt x="343" y="954"/>
                    <a:pt x="913" y="1068"/>
                  </a:cubicBezTo>
                  <a:cubicBezTo>
                    <a:pt x="1044" y="1095"/>
                    <a:pt x="1175" y="1108"/>
                    <a:pt x="1301" y="1108"/>
                  </a:cubicBezTo>
                  <a:cubicBezTo>
                    <a:pt x="1707" y="1108"/>
                    <a:pt x="2059" y="974"/>
                    <a:pt x="2146" y="748"/>
                  </a:cubicBezTo>
                  <a:cubicBezTo>
                    <a:pt x="2260" y="474"/>
                    <a:pt x="1895" y="155"/>
                    <a:pt x="1324" y="41"/>
                  </a:cubicBezTo>
                  <a:cubicBezTo>
                    <a:pt x="1193" y="13"/>
                    <a:pt x="1061" y="0"/>
                    <a:pt x="935" y="0"/>
                  </a:cubicBezTo>
                  <a:close/>
                  <a:moveTo>
                    <a:pt x="3489" y="498"/>
                  </a:moveTo>
                  <a:cubicBezTo>
                    <a:pt x="3198" y="498"/>
                    <a:pt x="2947" y="588"/>
                    <a:pt x="2876" y="748"/>
                  </a:cubicBezTo>
                  <a:cubicBezTo>
                    <a:pt x="2808" y="954"/>
                    <a:pt x="3059" y="1182"/>
                    <a:pt x="3447" y="1250"/>
                  </a:cubicBezTo>
                  <a:cubicBezTo>
                    <a:pt x="3546" y="1272"/>
                    <a:pt x="3644" y="1283"/>
                    <a:pt x="3737" y="1283"/>
                  </a:cubicBezTo>
                  <a:cubicBezTo>
                    <a:pt x="4028" y="1283"/>
                    <a:pt x="4268" y="1183"/>
                    <a:pt x="4337" y="1045"/>
                  </a:cubicBezTo>
                  <a:cubicBezTo>
                    <a:pt x="4406" y="840"/>
                    <a:pt x="4155" y="611"/>
                    <a:pt x="3744" y="520"/>
                  </a:cubicBezTo>
                  <a:cubicBezTo>
                    <a:pt x="3658" y="505"/>
                    <a:pt x="3572" y="498"/>
                    <a:pt x="3489" y="49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1" name="Google Shape;4568;p53">
              <a:extLst>
                <a:ext uri="{FF2B5EF4-FFF2-40B4-BE49-F238E27FC236}">
                  <a16:creationId xmlns:a16="http://schemas.microsoft.com/office/drawing/2014/main" id="{9335A1D2-AA51-2F03-BE1B-8C696F43DB62}"/>
                </a:ext>
              </a:extLst>
            </p:cNvPr>
            <p:cNvSpPr/>
            <p:nvPr/>
          </p:nvSpPr>
          <p:spPr>
            <a:xfrm>
              <a:off x="807600" y="1488250"/>
              <a:ext cx="955275" cy="712175"/>
            </a:xfrm>
            <a:custGeom>
              <a:avLst/>
              <a:gdLst/>
              <a:ahLst/>
              <a:cxnLst/>
              <a:rect l="l" t="t" r="r" b="b"/>
              <a:pathLst>
                <a:path w="38211" h="28487" extrusionOk="0">
                  <a:moveTo>
                    <a:pt x="22558" y="1"/>
                  </a:moveTo>
                  <a:cubicBezTo>
                    <a:pt x="15828" y="1"/>
                    <a:pt x="11847" y="2968"/>
                    <a:pt x="11847" y="2968"/>
                  </a:cubicBezTo>
                  <a:cubicBezTo>
                    <a:pt x="343" y="10660"/>
                    <a:pt x="6985" y="22849"/>
                    <a:pt x="6985" y="22849"/>
                  </a:cubicBezTo>
                  <a:cubicBezTo>
                    <a:pt x="6985" y="22849"/>
                    <a:pt x="5669" y="21629"/>
                    <a:pt x="3900" y="21629"/>
                  </a:cubicBezTo>
                  <a:cubicBezTo>
                    <a:pt x="2952" y="21629"/>
                    <a:pt x="1874" y="21979"/>
                    <a:pt x="800" y="23054"/>
                  </a:cubicBezTo>
                  <a:cubicBezTo>
                    <a:pt x="389" y="23465"/>
                    <a:pt x="115" y="23990"/>
                    <a:pt x="1" y="24538"/>
                  </a:cubicBezTo>
                  <a:cubicBezTo>
                    <a:pt x="480" y="24949"/>
                    <a:pt x="800" y="25086"/>
                    <a:pt x="800" y="25086"/>
                  </a:cubicBezTo>
                  <a:cubicBezTo>
                    <a:pt x="800" y="25086"/>
                    <a:pt x="2235" y="22550"/>
                    <a:pt x="4537" y="22550"/>
                  </a:cubicBezTo>
                  <a:cubicBezTo>
                    <a:pt x="5468" y="22550"/>
                    <a:pt x="6540" y="22964"/>
                    <a:pt x="7716" y="24127"/>
                  </a:cubicBezTo>
                  <a:cubicBezTo>
                    <a:pt x="7716" y="24127"/>
                    <a:pt x="7821" y="28487"/>
                    <a:pt x="9508" y="28487"/>
                  </a:cubicBezTo>
                  <a:cubicBezTo>
                    <a:pt x="9578" y="28487"/>
                    <a:pt x="9650" y="28479"/>
                    <a:pt x="9724" y="28464"/>
                  </a:cubicBezTo>
                  <a:cubicBezTo>
                    <a:pt x="11642" y="28076"/>
                    <a:pt x="12577" y="23556"/>
                    <a:pt x="12577" y="23556"/>
                  </a:cubicBezTo>
                  <a:cubicBezTo>
                    <a:pt x="12577" y="23556"/>
                    <a:pt x="16777" y="20772"/>
                    <a:pt x="19927" y="14883"/>
                  </a:cubicBezTo>
                  <a:cubicBezTo>
                    <a:pt x="19927" y="14883"/>
                    <a:pt x="20297" y="14967"/>
                    <a:pt x="20942" y="14967"/>
                  </a:cubicBezTo>
                  <a:cubicBezTo>
                    <a:pt x="22260" y="14967"/>
                    <a:pt x="24731" y="14617"/>
                    <a:pt x="27551" y="12486"/>
                  </a:cubicBezTo>
                  <a:cubicBezTo>
                    <a:pt x="31728" y="9291"/>
                    <a:pt x="32778" y="4771"/>
                    <a:pt x="32778" y="4771"/>
                  </a:cubicBezTo>
                  <a:cubicBezTo>
                    <a:pt x="32778" y="4771"/>
                    <a:pt x="36247" y="5935"/>
                    <a:pt x="38210" y="7647"/>
                  </a:cubicBezTo>
                  <a:cubicBezTo>
                    <a:pt x="36886" y="4977"/>
                    <a:pt x="34604" y="2671"/>
                    <a:pt x="30587" y="1347"/>
                  </a:cubicBezTo>
                  <a:cubicBezTo>
                    <a:pt x="27609" y="365"/>
                    <a:pt x="24915" y="1"/>
                    <a:pt x="2255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2" name="Google Shape;4569;p53">
              <a:extLst>
                <a:ext uri="{FF2B5EF4-FFF2-40B4-BE49-F238E27FC236}">
                  <a16:creationId xmlns:a16="http://schemas.microsoft.com/office/drawing/2014/main" id="{B91F6346-8D6F-F0EC-8CCB-B456DAE6349D}"/>
                </a:ext>
              </a:extLst>
            </p:cNvPr>
            <p:cNvSpPr/>
            <p:nvPr/>
          </p:nvSpPr>
          <p:spPr>
            <a:xfrm>
              <a:off x="672925" y="1301825"/>
              <a:ext cx="1216575" cy="875200"/>
            </a:xfrm>
            <a:custGeom>
              <a:avLst/>
              <a:gdLst/>
              <a:ahLst/>
              <a:cxnLst/>
              <a:rect l="l" t="t" r="r" b="b"/>
              <a:pathLst>
                <a:path w="48663" h="35008" extrusionOk="0">
                  <a:moveTo>
                    <a:pt x="23283" y="0"/>
                  </a:moveTo>
                  <a:cubicBezTo>
                    <a:pt x="18217" y="0"/>
                    <a:pt x="13025" y="1549"/>
                    <a:pt x="9976" y="6796"/>
                  </a:cubicBezTo>
                  <a:cubicBezTo>
                    <a:pt x="9976" y="6796"/>
                    <a:pt x="9967" y="6796"/>
                    <a:pt x="9951" y="6796"/>
                  </a:cubicBezTo>
                  <a:cubicBezTo>
                    <a:pt x="9462" y="6796"/>
                    <a:pt x="1754" y="6967"/>
                    <a:pt x="914" y="17729"/>
                  </a:cubicBezTo>
                  <a:cubicBezTo>
                    <a:pt x="1" y="29210"/>
                    <a:pt x="5342" y="31607"/>
                    <a:pt x="5342" y="31607"/>
                  </a:cubicBezTo>
                  <a:cubicBezTo>
                    <a:pt x="5342" y="31607"/>
                    <a:pt x="6778" y="29071"/>
                    <a:pt x="9080" y="29071"/>
                  </a:cubicBezTo>
                  <a:cubicBezTo>
                    <a:pt x="10010" y="29071"/>
                    <a:pt x="11082" y="29486"/>
                    <a:pt x="12258" y="30648"/>
                  </a:cubicBezTo>
                  <a:cubicBezTo>
                    <a:pt x="12258" y="30648"/>
                    <a:pt x="12363" y="35008"/>
                    <a:pt x="14051" y="35008"/>
                  </a:cubicBezTo>
                  <a:cubicBezTo>
                    <a:pt x="14120" y="35008"/>
                    <a:pt x="14192" y="35000"/>
                    <a:pt x="14267" y="34985"/>
                  </a:cubicBezTo>
                  <a:cubicBezTo>
                    <a:pt x="16184" y="34597"/>
                    <a:pt x="17120" y="30078"/>
                    <a:pt x="17120" y="30078"/>
                  </a:cubicBezTo>
                  <a:cubicBezTo>
                    <a:pt x="17120" y="30078"/>
                    <a:pt x="21320" y="27293"/>
                    <a:pt x="24470" y="21404"/>
                  </a:cubicBezTo>
                  <a:cubicBezTo>
                    <a:pt x="24470" y="21404"/>
                    <a:pt x="24839" y="21488"/>
                    <a:pt x="25484" y="21488"/>
                  </a:cubicBezTo>
                  <a:cubicBezTo>
                    <a:pt x="26803" y="21488"/>
                    <a:pt x="29273" y="21138"/>
                    <a:pt x="32093" y="19007"/>
                  </a:cubicBezTo>
                  <a:cubicBezTo>
                    <a:pt x="36270" y="15812"/>
                    <a:pt x="37320" y="11292"/>
                    <a:pt x="37320" y="11292"/>
                  </a:cubicBezTo>
                  <a:cubicBezTo>
                    <a:pt x="37320" y="11292"/>
                    <a:pt x="41908" y="12845"/>
                    <a:pt x="43529" y="14944"/>
                  </a:cubicBezTo>
                  <a:cubicBezTo>
                    <a:pt x="45149" y="17067"/>
                    <a:pt x="45332" y="22386"/>
                    <a:pt x="45332" y="22386"/>
                  </a:cubicBezTo>
                  <a:lnTo>
                    <a:pt x="45720" y="26243"/>
                  </a:lnTo>
                  <a:lnTo>
                    <a:pt x="47569" y="29712"/>
                  </a:lnTo>
                  <a:cubicBezTo>
                    <a:pt x="47569" y="29712"/>
                    <a:pt x="46861" y="22271"/>
                    <a:pt x="46565" y="22089"/>
                  </a:cubicBezTo>
                  <a:cubicBezTo>
                    <a:pt x="46291" y="21883"/>
                    <a:pt x="48482" y="19875"/>
                    <a:pt x="48573" y="15926"/>
                  </a:cubicBezTo>
                  <a:cubicBezTo>
                    <a:pt x="48663" y="12041"/>
                    <a:pt x="46543" y="3205"/>
                    <a:pt x="38038" y="3205"/>
                  </a:cubicBezTo>
                  <a:cubicBezTo>
                    <a:pt x="37900" y="3205"/>
                    <a:pt x="37759" y="3208"/>
                    <a:pt x="37617" y="3212"/>
                  </a:cubicBezTo>
                  <a:cubicBezTo>
                    <a:pt x="37617" y="3212"/>
                    <a:pt x="30580" y="0"/>
                    <a:pt x="2328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3" name="Google Shape;4570;p53">
              <a:extLst>
                <a:ext uri="{FF2B5EF4-FFF2-40B4-BE49-F238E27FC236}">
                  <a16:creationId xmlns:a16="http://schemas.microsoft.com/office/drawing/2014/main" id="{0C48B8D5-342B-4D20-DB17-6AD6DE617005}"/>
                </a:ext>
              </a:extLst>
            </p:cNvPr>
            <p:cNvSpPr/>
            <p:nvPr/>
          </p:nvSpPr>
          <p:spPr>
            <a:xfrm>
              <a:off x="672925" y="1475700"/>
              <a:ext cx="1214900" cy="701325"/>
            </a:xfrm>
            <a:custGeom>
              <a:avLst/>
              <a:gdLst/>
              <a:ahLst/>
              <a:cxnLst/>
              <a:rect l="l" t="t" r="r" b="b"/>
              <a:pathLst>
                <a:path w="48596" h="28053" extrusionOk="0">
                  <a:moveTo>
                    <a:pt x="36384" y="1"/>
                  </a:moveTo>
                  <a:cubicBezTo>
                    <a:pt x="36384" y="1"/>
                    <a:pt x="35083" y="5342"/>
                    <a:pt x="31500" y="8811"/>
                  </a:cubicBezTo>
                  <a:cubicBezTo>
                    <a:pt x="30313" y="9968"/>
                    <a:pt x="29220" y="10353"/>
                    <a:pt x="28290" y="10353"/>
                  </a:cubicBezTo>
                  <a:cubicBezTo>
                    <a:pt x="26430" y="10353"/>
                    <a:pt x="25223" y="8811"/>
                    <a:pt x="25223" y="8811"/>
                  </a:cubicBezTo>
                  <a:cubicBezTo>
                    <a:pt x="25223" y="8811"/>
                    <a:pt x="23877" y="15396"/>
                    <a:pt x="16524" y="15396"/>
                  </a:cubicBezTo>
                  <a:cubicBezTo>
                    <a:pt x="15640" y="15396"/>
                    <a:pt x="14670" y="15301"/>
                    <a:pt x="13605" y="15088"/>
                  </a:cubicBezTo>
                  <a:cubicBezTo>
                    <a:pt x="5410" y="13468"/>
                    <a:pt x="4109" y="5502"/>
                    <a:pt x="3881" y="2740"/>
                  </a:cubicBezTo>
                  <a:cubicBezTo>
                    <a:pt x="2443" y="4337"/>
                    <a:pt x="1211" y="6848"/>
                    <a:pt x="914" y="10774"/>
                  </a:cubicBezTo>
                  <a:cubicBezTo>
                    <a:pt x="1" y="22255"/>
                    <a:pt x="5342" y="24652"/>
                    <a:pt x="5342" y="24652"/>
                  </a:cubicBezTo>
                  <a:cubicBezTo>
                    <a:pt x="5342" y="24652"/>
                    <a:pt x="6778" y="22116"/>
                    <a:pt x="9080" y="22116"/>
                  </a:cubicBezTo>
                  <a:cubicBezTo>
                    <a:pt x="10010" y="22116"/>
                    <a:pt x="11082" y="22531"/>
                    <a:pt x="12258" y="23693"/>
                  </a:cubicBezTo>
                  <a:cubicBezTo>
                    <a:pt x="12258" y="23693"/>
                    <a:pt x="12363" y="28053"/>
                    <a:pt x="14051" y="28053"/>
                  </a:cubicBezTo>
                  <a:cubicBezTo>
                    <a:pt x="14120" y="28053"/>
                    <a:pt x="14192" y="28045"/>
                    <a:pt x="14267" y="28030"/>
                  </a:cubicBezTo>
                  <a:cubicBezTo>
                    <a:pt x="16184" y="27642"/>
                    <a:pt x="17120" y="23123"/>
                    <a:pt x="17120" y="23123"/>
                  </a:cubicBezTo>
                  <a:cubicBezTo>
                    <a:pt x="17120" y="23123"/>
                    <a:pt x="21320" y="20338"/>
                    <a:pt x="24470" y="14449"/>
                  </a:cubicBezTo>
                  <a:cubicBezTo>
                    <a:pt x="24470" y="14449"/>
                    <a:pt x="24839" y="14533"/>
                    <a:pt x="25484" y="14533"/>
                  </a:cubicBezTo>
                  <a:cubicBezTo>
                    <a:pt x="26803" y="14533"/>
                    <a:pt x="29273" y="14183"/>
                    <a:pt x="32093" y="12052"/>
                  </a:cubicBezTo>
                  <a:cubicBezTo>
                    <a:pt x="36270" y="8857"/>
                    <a:pt x="37320" y="4337"/>
                    <a:pt x="37320" y="4337"/>
                  </a:cubicBezTo>
                  <a:cubicBezTo>
                    <a:pt x="37320" y="4337"/>
                    <a:pt x="41908" y="5890"/>
                    <a:pt x="43529" y="7989"/>
                  </a:cubicBezTo>
                  <a:cubicBezTo>
                    <a:pt x="45149" y="10112"/>
                    <a:pt x="45332" y="15431"/>
                    <a:pt x="45332" y="15431"/>
                  </a:cubicBezTo>
                  <a:lnTo>
                    <a:pt x="45720" y="19288"/>
                  </a:lnTo>
                  <a:lnTo>
                    <a:pt x="47569" y="22757"/>
                  </a:lnTo>
                  <a:cubicBezTo>
                    <a:pt x="47569" y="22757"/>
                    <a:pt x="46861" y="15316"/>
                    <a:pt x="46565" y="15134"/>
                  </a:cubicBezTo>
                  <a:cubicBezTo>
                    <a:pt x="46291" y="14928"/>
                    <a:pt x="48482" y="12920"/>
                    <a:pt x="48573" y="8971"/>
                  </a:cubicBezTo>
                  <a:cubicBezTo>
                    <a:pt x="48596" y="8241"/>
                    <a:pt x="48527" y="7373"/>
                    <a:pt x="48368" y="6415"/>
                  </a:cubicBezTo>
                  <a:cubicBezTo>
                    <a:pt x="47981" y="6959"/>
                    <a:pt x="47561" y="7311"/>
                    <a:pt x="47127" y="7311"/>
                  </a:cubicBezTo>
                  <a:cubicBezTo>
                    <a:pt x="46742" y="7311"/>
                    <a:pt x="46345" y="7034"/>
                    <a:pt x="45948" y="6369"/>
                  </a:cubicBezTo>
                  <a:cubicBezTo>
                    <a:pt x="43597" y="2443"/>
                    <a:pt x="36384" y="1"/>
                    <a:pt x="3638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4" name="Google Shape;4571;p53">
              <a:extLst>
                <a:ext uri="{FF2B5EF4-FFF2-40B4-BE49-F238E27FC236}">
                  <a16:creationId xmlns:a16="http://schemas.microsoft.com/office/drawing/2014/main" id="{5E7BE6EE-B63F-0056-A908-07387914D7D5}"/>
                </a:ext>
              </a:extLst>
            </p:cNvPr>
            <p:cNvSpPr/>
            <p:nvPr/>
          </p:nvSpPr>
          <p:spPr>
            <a:xfrm>
              <a:off x="684925" y="1296100"/>
              <a:ext cx="1205200" cy="880500"/>
            </a:xfrm>
            <a:custGeom>
              <a:avLst/>
              <a:gdLst/>
              <a:ahLst/>
              <a:cxnLst/>
              <a:rect l="l" t="t" r="r" b="b"/>
              <a:pathLst>
                <a:path w="48208" h="35220" extrusionOk="0">
                  <a:moveTo>
                    <a:pt x="20441" y="1886"/>
                  </a:moveTo>
                  <a:cubicBezTo>
                    <a:pt x="19660" y="1886"/>
                    <a:pt x="18698" y="1972"/>
                    <a:pt x="17735" y="2095"/>
                  </a:cubicBezTo>
                  <a:cubicBezTo>
                    <a:pt x="16663" y="2254"/>
                    <a:pt x="15590" y="2505"/>
                    <a:pt x="14814" y="2734"/>
                  </a:cubicBezTo>
                  <a:cubicBezTo>
                    <a:pt x="14038" y="2985"/>
                    <a:pt x="13558" y="3190"/>
                    <a:pt x="13558" y="3213"/>
                  </a:cubicBezTo>
                  <a:cubicBezTo>
                    <a:pt x="13561" y="3219"/>
                    <a:pt x="13573" y="3222"/>
                    <a:pt x="13592" y="3222"/>
                  </a:cubicBezTo>
                  <a:cubicBezTo>
                    <a:pt x="13718" y="3222"/>
                    <a:pt x="14188" y="3098"/>
                    <a:pt x="14882" y="2939"/>
                  </a:cubicBezTo>
                  <a:cubicBezTo>
                    <a:pt x="15658" y="2757"/>
                    <a:pt x="16708" y="2574"/>
                    <a:pt x="17781" y="2460"/>
                  </a:cubicBezTo>
                  <a:cubicBezTo>
                    <a:pt x="18583" y="2390"/>
                    <a:pt x="19399" y="2360"/>
                    <a:pt x="20095" y="2360"/>
                  </a:cubicBezTo>
                  <a:cubicBezTo>
                    <a:pt x="20310" y="2360"/>
                    <a:pt x="20514" y="2363"/>
                    <a:pt x="20703" y="2369"/>
                  </a:cubicBezTo>
                  <a:cubicBezTo>
                    <a:pt x="21091" y="2391"/>
                    <a:pt x="21410" y="2437"/>
                    <a:pt x="21661" y="2437"/>
                  </a:cubicBezTo>
                  <a:cubicBezTo>
                    <a:pt x="21890" y="2460"/>
                    <a:pt x="22004" y="2483"/>
                    <a:pt x="22004" y="2483"/>
                  </a:cubicBezTo>
                  <a:cubicBezTo>
                    <a:pt x="22004" y="2483"/>
                    <a:pt x="22141" y="2483"/>
                    <a:pt x="22369" y="2505"/>
                  </a:cubicBezTo>
                  <a:cubicBezTo>
                    <a:pt x="22597" y="2551"/>
                    <a:pt x="22940" y="2574"/>
                    <a:pt x="23328" y="2642"/>
                  </a:cubicBezTo>
                  <a:cubicBezTo>
                    <a:pt x="24127" y="2757"/>
                    <a:pt x="25154" y="3008"/>
                    <a:pt x="26158" y="3350"/>
                  </a:cubicBezTo>
                  <a:cubicBezTo>
                    <a:pt x="27162" y="3715"/>
                    <a:pt x="28121" y="4195"/>
                    <a:pt x="28806" y="4628"/>
                  </a:cubicBezTo>
                  <a:cubicBezTo>
                    <a:pt x="29428" y="5014"/>
                    <a:pt x="29848" y="5340"/>
                    <a:pt x="29916" y="5340"/>
                  </a:cubicBezTo>
                  <a:cubicBezTo>
                    <a:pt x="29920" y="5340"/>
                    <a:pt x="29923" y="5339"/>
                    <a:pt x="29924" y="5336"/>
                  </a:cubicBezTo>
                  <a:cubicBezTo>
                    <a:pt x="29947" y="5336"/>
                    <a:pt x="29856" y="5222"/>
                    <a:pt x="29673" y="5062"/>
                  </a:cubicBezTo>
                  <a:cubicBezTo>
                    <a:pt x="29491" y="4925"/>
                    <a:pt x="29239" y="4674"/>
                    <a:pt x="28920" y="4446"/>
                  </a:cubicBezTo>
                  <a:cubicBezTo>
                    <a:pt x="28258" y="3966"/>
                    <a:pt x="27299" y="3441"/>
                    <a:pt x="26295" y="3008"/>
                  </a:cubicBezTo>
                  <a:cubicBezTo>
                    <a:pt x="25291" y="2597"/>
                    <a:pt x="24218" y="2300"/>
                    <a:pt x="23419" y="2163"/>
                  </a:cubicBezTo>
                  <a:cubicBezTo>
                    <a:pt x="23008" y="2072"/>
                    <a:pt x="22666" y="2049"/>
                    <a:pt x="22437" y="2003"/>
                  </a:cubicBezTo>
                  <a:cubicBezTo>
                    <a:pt x="22209" y="1958"/>
                    <a:pt x="22072" y="1958"/>
                    <a:pt x="22072" y="1958"/>
                  </a:cubicBezTo>
                  <a:cubicBezTo>
                    <a:pt x="22072" y="1958"/>
                    <a:pt x="21935" y="1935"/>
                    <a:pt x="21684" y="1935"/>
                  </a:cubicBezTo>
                  <a:cubicBezTo>
                    <a:pt x="21456" y="1912"/>
                    <a:pt x="21114" y="1889"/>
                    <a:pt x="20703" y="1889"/>
                  </a:cubicBezTo>
                  <a:cubicBezTo>
                    <a:pt x="20618" y="1887"/>
                    <a:pt x="20531" y="1886"/>
                    <a:pt x="20441" y="1886"/>
                  </a:cubicBezTo>
                  <a:close/>
                  <a:moveTo>
                    <a:pt x="35206" y="6319"/>
                  </a:moveTo>
                  <a:cubicBezTo>
                    <a:pt x="35112" y="6319"/>
                    <a:pt x="35060" y="6326"/>
                    <a:pt x="35060" y="6340"/>
                  </a:cubicBezTo>
                  <a:cubicBezTo>
                    <a:pt x="35060" y="6431"/>
                    <a:pt x="36224" y="6637"/>
                    <a:pt x="37365" y="7025"/>
                  </a:cubicBezTo>
                  <a:cubicBezTo>
                    <a:pt x="37639" y="7116"/>
                    <a:pt x="37913" y="7230"/>
                    <a:pt x="38164" y="7322"/>
                  </a:cubicBezTo>
                  <a:cubicBezTo>
                    <a:pt x="38301" y="7367"/>
                    <a:pt x="38415" y="7413"/>
                    <a:pt x="38529" y="7459"/>
                  </a:cubicBezTo>
                  <a:cubicBezTo>
                    <a:pt x="38643" y="7527"/>
                    <a:pt x="38758" y="7573"/>
                    <a:pt x="38872" y="7618"/>
                  </a:cubicBezTo>
                  <a:cubicBezTo>
                    <a:pt x="39260" y="7801"/>
                    <a:pt x="39534" y="7938"/>
                    <a:pt x="39534" y="7938"/>
                  </a:cubicBezTo>
                  <a:cubicBezTo>
                    <a:pt x="39534" y="7938"/>
                    <a:pt x="39785" y="8075"/>
                    <a:pt x="40173" y="8280"/>
                  </a:cubicBezTo>
                  <a:cubicBezTo>
                    <a:pt x="40287" y="8326"/>
                    <a:pt x="40378" y="8372"/>
                    <a:pt x="40492" y="8440"/>
                  </a:cubicBezTo>
                  <a:cubicBezTo>
                    <a:pt x="40606" y="8508"/>
                    <a:pt x="40721" y="8577"/>
                    <a:pt x="40835" y="8645"/>
                  </a:cubicBezTo>
                  <a:cubicBezTo>
                    <a:pt x="41086" y="8782"/>
                    <a:pt x="41337" y="8942"/>
                    <a:pt x="41588" y="9102"/>
                  </a:cubicBezTo>
                  <a:cubicBezTo>
                    <a:pt x="42541" y="9745"/>
                    <a:pt x="43451" y="10473"/>
                    <a:pt x="43545" y="10473"/>
                  </a:cubicBezTo>
                  <a:cubicBezTo>
                    <a:pt x="43547" y="10473"/>
                    <a:pt x="43550" y="10473"/>
                    <a:pt x="43551" y="10471"/>
                  </a:cubicBezTo>
                  <a:cubicBezTo>
                    <a:pt x="43597" y="10426"/>
                    <a:pt x="42775" y="9558"/>
                    <a:pt x="41816" y="8805"/>
                  </a:cubicBezTo>
                  <a:cubicBezTo>
                    <a:pt x="41565" y="8600"/>
                    <a:pt x="41314" y="8440"/>
                    <a:pt x="41086" y="8280"/>
                  </a:cubicBezTo>
                  <a:cubicBezTo>
                    <a:pt x="40972" y="8189"/>
                    <a:pt x="40858" y="8120"/>
                    <a:pt x="40743" y="8029"/>
                  </a:cubicBezTo>
                  <a:cubicBezTo>
                    <a:pt x="40629" y="7961"/>
                    <a:pt x="40515" y="7915"/>
                    <a:pt x="40424" y="7847"/>
                  </a:cubicBezTo>
                  <a:cubicBezTo>
                    <a:pt x="40036" y="7618"/>
                    <a:pt x="39762" y="7459"/>
                    <a:pt x="39762" y="7459"/>
                  </a:cubicBezTo>
                  <a:cubicBezTo>
                    <a:pt x="39762" y="7459"/>
                    <a:pt x="39465" y="7344"/>
                    <a:pt x="39054" y="7162"/>
                  </a:cubicBezTo>
                  <a:cubicBezTo>
                    <a:pt x="38940" y="7139"/>
                    <a:pt x="38826" y="7093"/>
                    <a:pt x="38712" y="7025"/>
                  </a:cubicBezTo>
                  <a:cubicBezTo>
                    <a:pt x="38598" y="6979"/>
                    <a:pt x="38461" y="6956"/>
                    <a:pt x="38324" y="6911"/>
                  </a:cubicBezTo>
                  <a:cubicBezTo>
                    <a:pt x="38050" y="6819"/>
                    <a:pt x="37753" y="6728"/>
                    <a:pt x="37457" y="6660"/>
                  </a:cubicBezTo>
                  <a:cubicBezTo>
                    <a:pt x="36517" y="6425"/>
                    <a:pt x="35562" y="6319"/>
                    <a:pt x="35206" y="6319"/>
                  </a:cubicBezTo>
                  <a:close/>
                  <a:moveTo>
                    <a:pt x="9062" y="22090"/>
                  </a:moveTo>
                  <a:cubicBezTo>
                    <a:pt x="9039" y="22090"/>
                    <a:pt x="9062" y="22181"/>
                    <a:pt x="9108" y="22341"/>
                  </a:cubicBezTo>
                  <a:cubicBezTo>
                    <a:pt x="9153" y="22478"/>
                    <a:pt x="9199" y="22706"/>
                    <a:pt x="9313" y="22934"/>
                  </a:cubicBezTo>
                  <a:cubicBezTo>
                    <a:pt x="9541" y="23436"/>
                    <a:pt x="9952" y="24007"/>
                    <a:pt x="10454" y="24532"/>
                  </a:cubicBezTo>
                  <a:cubicBezTo>
                    <a:pt x="10956" y="25034"/>
                    <a:pt x="11527" y="25468"/>
                    <a:pt x="11984" y="25764"/>
                  </a:cubicBezTo>
                  <a:cubicBezTo>
                    <a:pt x="12212" y="25901"/>
                    <a:pt x="12417" y="25993"/>
                    <a:pt x="12554" y="26084"/>
                  </a:cubicBezTo>
                  <a:cubicBezTo>
                    <a:pt x="12691" y="26152"/>
                    <a:pt x="12760" y="26198"/>
                    <a:pt x="12760" y="26198"/>
                  </a:cubicBezTo>
                  <a:cubicBezTo>
                    <a:pt x="12760" y="26198"/>
                    <a:pt x="13079" y="26335"/>
                    <a:pt x="13581" y="26518"/>
                  </a:cubicBezTo>
                  <a:cubicBezTo>
                    <a:pt x="14106" y="26700"/>
                    <a:pt x="14791" y="26906"/>
                    <a:pt x="15499" y="26997"/>
                  </a:cubicBezTo>
                  <a:cubicBezTo>
                    <a:pt x="15927" y="27052"/>
                    <a:pt x="16356" y="27082"/>
                    <a:pt x="16743" y="27082"/>
                  </a:cubicBezTo>
                  <a:cubicBezTo>
                    <a:pt x="16996" y="27082"/>
                    <a:pt x="17232" y="27070"/>
                    <a:pt x="17439" y="27043"/>
                  </a:cubicBezTo>
                  <a:cubicBezTo>
                    <a:pt x="17713" y="27020"/>
                    <a:pt x="17918" y="26951"/>
                    <a:pt x="18078" y="26928"/>
                  </a:cubicBezTo>
                  <a:cubicBezTo>
                    <a:pt x="18238" y="26883"/>
                    <a:pt x="18306" y="26860"/>
                    <a:pt x="18306" y="26837"/>
                  </a:cubicBezTo>
                  <a:cubicBezTo>
                    <a:pt x="18306" y="26814"/>
                    <a:pt x="18215" y="26814"/>
                    <a:pt x="18055" y="26814"/>
                  </a:cubicBezTo>
                  <a:cubicBezTo>
                    <a:pt x="17945" y="26814"/>
                    <a:pt x="17777" y="26844"/>
                    <a:pt x="17586" y="26844"/>
                  </a:cubicBezTo>
                  <a:cubicBezTo>
                    <a:pt x="17538" y="26844"/>
                    <a:pt x="17489" y="26842"/>
                    <a:pt x="17439" y="26837"/>
                  </a:cubicBezTo>
                  <a:cubicBezTo>
                    <a:pt x="17385" y="26840"/>
                    <a:pt x="17329" y="26841"/>
                    <a:pt x="17271" y="26841"/>
                  </a:cubicBezTo>
                  <a:cubicBezTo>
                    <a:pt x="16773" y="26841"/>
                    <a:pt x="16161" y="26755"/>
                    <a:pt x="15567" y="26632"/>
                  </a:cubicBezTo>
                  <a:cubicBezTo>
                    <a:pt x="14882" y="26495"/>
                    <a:pt x="14243" y="26267"/>
                    <a:pt x="13764" y="26061"/>
                  </a:cubicBezTo>
                  <a:cubicBezTo>
                    <a:pt x="13285" y="25879"/>
                    <a:pt x="12988" y="25719"/>
                    <a:pt x="12988" y="25719"/>
                  </a:cubicBezTo>
                  <a:cubicBezTo>
                    <a:pt x="12988" y="25719"/>
                    <a:pt x="12919" y="25673"/>
                    <a:pt x="12782" y="25627"/>
                  </a:cubicBezTo>
                  <a:cubicBezTo>
                    <a:pt x="12645" y="25536"/>
                    <a:pt x="12440" y="25468"/>
                    <a:pt x="12235" y="25331"/>
                  </a:cubicBezTo>
                  <a:cubicBezTo>
                    <a:pt x="11778" y="25080"/>
                    <a:pt x="11207" y="24714"/>
                    <a:pt x="10705" y="24258"/>
                  </a:cubicBezTo>
                  <a:cubicBezTo>
                    <a:pt x="10203" y="23801"/>
                    <a:pt x="9769" y="23276"/>
                    <a:pt x="9496" y="22843"/>
                  </a:cubicBezTo>
                  <a:cubicBezTo>
                    <a:pt x="9359" y="22637"/>
                    <a:pt x="9290" y="22432"/>
                    <a:pt x="9199" y="22295"/>
                  </a:cubicBezTo>
                  <a:cubicBezTo>
                    <a:pt x="9130" y="22158"/>
                    <a:pt x="9085" y="22090"/>
                    <a:pt x="9062" y="22090"/>
                  </a:cubicBezTo>
                  <a:close/>
                  <a:moveTo>
                    <a:pt x="38826" y="3670"/>
                  </a:moveTo>
                  <a:cubicBezTo>
                    <a:pt x="38621" y="3692"/>
                    <a:pt x="38415" y="3715"/>
                    <a:pt x="38233" y="3715"/>
                  </a:cubicBezTo>
                  <a:cubicBezTo>
                    <a:pt x="37845" y="3738"/>
                    <a:pt x="37502" y="3829"/>
                    <a:pt x="37183" y="3898"/>
                  </a:cubicBezTo>
                  <a:cubicBezTo>
                    <a:pt x="36521" y="4035"/>
                    <a:pt x="35996" y="4172"/>
                    <a:pt x="35631" y="4286"/>
                  </a:cubicBezTo>
                  <a:cubicBezTo>
                    <a:pt x="35265" y="4377"/>
                    <a:pt x="35060" y="4446"/>
                    <a:pt x="35060" y="4468"/>
                  </a:cubicBezTo>
                  <a:cubicBezTo>
                    <a:pt x="35060" y="4472"/>
                    <a:pt x="35067" y="4474"/>
                    <a:pt x="35081" y="4474"/>
                  </a:cubicBezTo>
                  <a:cubicBezTo>
                    <a:pt x="35145" y="4474"/>
                    <a:pt x="35353" y="4433"/>
                    <a:pt x="35653" y="4377"/>
                  </a:cubicBezTo>
                  <a:cubicBezTo>
                    <a:pt x="36041" y="4309"/>
                    <a:pt x="36566" y="4195"/>
                    <a:pt x="37205" y="4103"/>
                  </a:cubicBezTo>
                  <a:cubicBezTo>
                    <a:pt x="37548" y="4058"/>
                    <a:pt x="37890" y="3966"/>
                    <a:pt x="38255" y="3966"/>
                  </a:cubicBezTo>
                  <a:cubicBezTo>
                    <a:pt x="38438" y="3966"/>
                    <a:pt x="38621" y="3966"/>
                    <a:pt x="38826" y="3943"/>
                  </a:cubicBezTo>
                  <a:cubicBezTo>
                    <a:pt x="39009" y="3943"/>
                    <a:pt x="39214" y="3989"/>
                    <a:pt x="39420" y="3989"/>
                  </a:cubicBezTo>
                  <a:cubicBezTo>
                    <a:pt x="40218" y="4080"/>
                    <a:pt x="41040" y="4331"/>
                    <a:pt x="41793" y="4720"/>
                  </a:cubicBezTo>
                  <a:cubicBezTo>
                    <a:pt x="43345" y="5450"/>
                    <a:pt x="44532" y="6774"/>
                    <a:pt x="45263" y="7824"/>
                  </a:cubicBezTo>
                  <a:cubicBezTo>
                    <a:pt x="45445" y="8075"/>
                    <a:pt x="45582" y="8349"/>
                    <a:pt x="45742" y="8554"/>
                  </a:cubicBezTo>
                  <a:cubicBezTo>
                    <a:pt x="45856" y="8782"/>
                    <a:pt x="45970" y="8988"/>
                    <a:pt x="46062" y="9148"/>
                  </a:cubicBezTo>
                  <a:cubicBezTo>
                    <a:pt x="46153" y="9330"/>
                    <a:pt x="46199" y="9467"/>
                    <a:pt x="46244" y="9558"/>
                  </a:cubicBezTo>
                  <a:cubicBezTo>
                    <a:pt x="46290" y="9627"/>
                    <a:pt x="46313" y="9695"/>
                    <a:pt x="46313" y="9695"/>
                  </a:cubicBezTo>
                  <a:cubicBezTo>
                    <a:pt x="46313" y="9695"/>
                    <a:pt x="46336" y="9741"/>
                    <a:pt x="46381" y="9832"/>
                  </a:cubicBezTo>
                  <a:cubicBezTo>
                    <a:pt x="46427" y="9924"/>
                    <a:pt x="46495" y="10038"/>
                    <a:pt x="46564" y="10220"/>
                  </a:cubicBezTo>
                  <a:cubicBezTo>
                    <a:pt x="46724" y="10563"/>
                    <a:pt x="46929" y="11065"/>
                    <a:pt x="47112" y="11681"/>
                  </a:cubicBezTo>
                  <a:cubicBezTo>
                    <a:pt x="47317" y="12275"/>
                    <a:pt x="47477" y="13028"/>
                    <a:pt x="47637" y="13804"/>
                  </a:cubicBezTo>
                  <a:cubicBezTo>
                    <a:pt x="47751" y="14603"/>
                    <a:pt x="47819" y="15470"/>
                    <a:pt x="47796" y="16338"/>
                  </a:cubicBezTo>
                  <a:cubicBezTo>
                    <a:pt x="47774" y="17182"/>
                    <a:pt x="47682" y="18049"/>
                    <a:pt x="47477" y="18826"/>
                  </a:cubicBezTo>
                  <a:cubicBezTo>
                    <a:pt x="47271" y="19602"/>
                    <a:pt x="46998" y="20309"/>
                    <a:pt x="46701" y="20880"/>
                  </a:cubicBezTo>
                  <a:cubicBezTo>
                    <a:pt x="46085" y="22021"/>
                    <a:pt x="45400" y="22615"/>
                    <a:pt x="45445" y="22660"/>
                  </a:cubicBezTo>
                  <a:cubicBezTo>
                    <a:pt x="45468" y="22660"/>
                    <a:pt x="45628" y="22523"/>
                    <a:pt x="45902" y="22249"/>
                  </a:cubicBezTo>
                  <a:cubicBezTo>
                    <a:pt x="46016" y="22158"/>
                    <a:pt x="46130" y="22021"/>
                    <a:pt x="46244" y="21884"/>
                  </a:cubicBezTo>
                  <a:lnTo>
                    <a:pt x="46244" y="21884"/>
                  </a:lnTo>
                  <a:cubicBezTo>
                    <a:pt x="46199" y="22204"/>
                    <a:pt x="46153" y="22774"/>
                    <a:pt x="46176" y="23345"/>
                  </a:cubicBezTo>
                  <a:cubicBezTo>
                    <a:pt x="46199" y="24212"/>
                    <a:pt x="46313" y="25080"/>
                    <a:pt x="46313" y="25080"/>
                  </a:cubicBezTo>
                  <a:cubicBezTo>
                    <a:pt x="46313" y="25080"/>
                    <a:pt x="46495" y="25924"/>
                    <a:pt x="46746" y="26746"/>
                  </a:cubicBezTo>
                  <a:cubicBezTo>
                    <a:pt x="46994" y="27556"/>
                    <a:pt x="47264" y="28367"/>
                    <a:pt x="47337" y="28367"/>
                  </a:cubicBezTo>
                  <a:cubicBezTo>
                    <a:pt x="47338" y="28367"/>
                    <a:pt x="47339" y="28367"/>
                    <a:pt x="47340" y="28366"/>
                  </a:cubicBezTo>
                  <a:cubicBezTo>
                    <a:pt x="47408" y="28344"/>
                    <a:pt x="47271" y="27499"/>
                    <a:pt x="47112" y="26655"/>
                  </a:cubicBezTo>
                  <a:cubicBezTo>
                    <a:pt x="46952" y="25833"/>
                    <a:pt x="46838" y="24988"/>
                    <a:pt x="46838" y="24988"/>
                  </a:cubicBezTo>
                  <a:cubicBezTo>
                    <a:pt x="46838" y="24988"/>
                    <a:pt x="46678" y="24144"/>
                    <a:pt x="46541" y="23322"/>
                  </a:cubicBezTo>
                  <a:cubicBezTo>
                    <a:pt x="46450" y="22660"/>
                    <a:pt x="46404" y="21998"/>
                    <a:pt x="46358" y="21747"/>
                  </a:cubicBezTo>
                  <a:cubicBezTo>
                    <a:pt x="46358" y="21747"/>
                    <a:pt x="46358" y="21724"/>
                    <a:pt x="46358" y="21724"/>
                  </a:cubicBezTo>
                  <a:cubicBezTo>
                    <a:pt x="46541" y="21519"/>
                    <a:pt x="46701" y="21268"/>
                    <a:pt x="46883" y="20994"/>
                  </a:cubicBezTo>
                  <a:cubicBezTo>
                    <a:pt x="47203" y="20423"/>
                    <a:pt x="47523" y="19693"/>
                    <a:pt x="47751" y="18917"/>
                  </a:cubicBezTo>
                  <a:cubicBezTo>
                    <a:pt x="48002" y="18118"/>
                    <a:pt x="48139" y="17228"/>
                    <a:pt x="48162" y="16338"/>
                  </a:cubicBezTo>
                  <a:cubicBezTo>
                    <a:pt x="48207" y="15470"/>
                    <a:pt x="48184" y="14580"/>
                    <a:pt x="48070" y="13758"/>
                  </a:cubicBezTo>
                  <a:cubicBezTo>
                    <a:pt x="47933" y="12937"/>
                    <a:pt x="47774" y="12161"/>
                    <a:pt x="47591" y="11521"/>
                  </a:cubicBezTo>
                  <a:cubicBezTo>
                    <a:pt x="47386" y="10882"/>
                    <a:pt x="47203" y="10380"/>
                    <a:pt x="47043" y="10015"/>
                  </a:cubicBezTo>
                  <a:cubicBezTo>
                    <a:pt x="46975" y="9832"/>
                    <a:pt x="46906" y="9695"/>
                    <a:pt x="46861" y="9604"/>
                  </a:cubicBezTo>
                  <a:cubicBezTo>
                    <a:pt x="46815" y="9513"/>
                    <a:pt x="46792" y="9467"/>
                    <a:pt x="46792" y="9467"/>
                  </a:cubicBezTo>
                  <a:cubicBezTo>
                    <a:pt x="46792" y="9467"/>
                    <a:pt x="46769" y="9399"/>
                    <a:pt x="46724" y="9307"/>
                  </a:cubicBezTo>
                  <a:cubicBezTo>
                    <a:pt x="46678" y="9216"/>
                    <a:pt x="46609" y="9079"/>
                    <a:pt x="46518" y="8919"/>
                  </a:cubicBezTo>
                  <a:cubicBezTo>
                    <a:pt x="46427" y="8737"/>
                    <a:pt x="46313" y="8531"/>
                    <a:pt x="46153" y="8303"/>
                  </a:cubicBezTo>
                  <a:cubicBezTo>
                    <a:pt x="46016" y="8075"/>
                    <a:pt x="45856" y="7801"/>
                    <a:pt x="45651" y="7550"/>
                  </a:cubicBezTo>
                  <a:cubicBezTo>
                    <a:pt x="44875" y="6477"/>
                    <a:pt x="43619" y="5108"/>
                    <a:pt x="41976" y="4377"/>
                  </a:cubicBezTo>
                  <a:cubicBezTo>
                    <a:pt x="41154" y="3989"/>
                    <a:pt x="40264" y="3761"/>
                    <a:pt x="39442" y="3692"/>
                  </a:cubicBezTo>
                  <a:cubicBezTo>
                    <a:pt x="39237" y="3692"/>
                    <a:pt x="39031" y="3670"/>
                    <a:pt x="38826" y="3670"/>
                  </a:cubicBezTo>
                  <a:close/>
                  <a:moveTo>
                    <a:pt x="23713" y="0"/>
                  </a:moveTo>
                  <a:cubicBezTo>
                    <a:pt x="23545" y="0"/>
                    <a:pt x="23385" y="6"/>
                    <a:pt x="23236" y="18"/>
                  </a:cubicBezTo>
                  <a:lnTo>
                    <a:pt x="22460" y="18"/>
                  </a:lnTo>
                  <a:cubicBezTo>
                    <a:pt x="22027" y="40"/>
                    <a:pt x="21776" y="63"/>
                    <a:pt x="21776" y="63"/>
                  </a:cubicBezTo>
                  <a:cubicBezTo>
                    <a:pt x="21776" y="63"/>
                    <a:pt x="21524" y="86"/>
                    <a:pt x="21114" y="132"/>
                  </a:cubicBezTo>
                  <a:cubicBezTo>
                    <a:pt x="20680" y="200"/>
                    <a:pt x="20064" y="246"/>
                    <a:pt x="19356" y="406"/>
                  </a:cubicBezTo>
                  <a:cubicBezTo>
                    <a:pt x="17895" y="702"/>
                    <a:pt x="16001" y="1273"/>
                    <a:pt x="14266" y="2232"/>
                  </a:cubicBezTo>
                  <a:lnTo>
                    <a:pt x="13946" y="2414"/>
                  </a:lnTo>
                  <a:lnTo>
                    <a:pt x="13627" y="2597"/>
                  </a:lnTo>
                  <a:cubicBezTo>
                    <a:pt x="13421" y="2734"/>
                    <a:pt x="13216" y="2871"/>
                    <a:pt x="13011" y="3008"/>
                  </a:cubicBezTo>
                  <a:cubicBezTo>
                    <a:pt x="12623" y="3282"/>
                    <a:pt x="12257" y="3601"/>
                    <a:pt x="11892" y="3875"/>
                  </a:cubicBezTo>
                  <a:cubicBezTo>
                    <a:pt x="11573" y="4217"/>
                    <a:pt x="11230" y="4514"/>
                    <a:pt x="10956" y="4811"/>
                  </a:cubicBezTo>
                  <a:cubicBezTo>
                    <a:pt x="10682" y="5153"/>
                    <a:pt x="10431" y="5450"/>
                    <a:pt x="10203" y="5747"/>
                  </a:cubicBezTo>
                  <a:cubicBezTo>
                    <a:pt x="10066" y="5975"/>
                    <a:pt x="9929" y="6203"/>
                    <a:pt x="9792" y="6386"/>
                  </a:cubicBezTo>
                  <a:cubicBezTo>
                    <a:pt x="9861" y="6272"/>
                    <a:pt x="9906" y="6157"/>
                    <a:pt x="9952" y="6043"/>
                  </a:cubicBezTo>
                  <a:cubicBezTo>
                    <a:pt x="10249" y="5564"/>
                    <a:pt x="10477" y="5244"/>
                    <a:pt x="10431" y="5222"/>
                  </a:cubicBezTo>
                  <a:cubicBezTo>
                    <a:pt x="10430" y="5221"/>
                    <a:pt x="10429" y="5220"/>
                    <a:pt x="10428" y="5220"/>
                  </a:cubicBezTo>
                  <a:cubicBezTo>
                    <a:pt x="10387" y="5220"/>
                    <a:pt x="10121" y="5490"/>
                    <a:pt x="9792" y="5929"/>
                  </a:cubicBezTo>
                  <a:cubicBezTo>
                    <a:pt x="9587" y="6226"/>
                    <a:pt x="9381" y="6591"/>
                    <a:pt x="9222" y="7025"/>
                  </a:cubicBezTo>
                  <a:cubicBezTo>
                    <a:pt x="9085" y="7025"/>
                    <a:pt x="8925" y="7048"/>
                    <a:pt x="8765" y="7071"/>
                  </a:cubicBezTo>
                  <a:cubicBezTo>
                    <a:pt x="8605" y="7093"/>
                    <a:pt x="8446" y="7093"/>
                    <a:pt x="8286" y="7139"/>
                  </a:cubicBezTo>
                  <a:cubicBezTo>
                    <a:pt x="8103" y="7185"/>
                    <a:pt x="7943" y="7230"/>
                    <a:pt x="7761" y="7276"/>
                  </a:cubicBezTo>
                  <a:cubicBezTo>
                    <a:pt x="7670" y="7299"/>
                    <a:pt x="7555" y="7322"/>
                    <a:pt x="7464" y="7344"/>
                  </a:cubicBezTo>
                  <a:cubicBezTo>
                    <a:pt x="7373" y="7367"/>
                    <a:pt x="7281" y="7413"/>
                    <a:pt x="7190" y="7459"/>
                  </a:cubicBezTo>
                  <a:cubicBezTo>
                    <a:pt x="6985" y="7527"/>
                    <a:pt x="6802" y="7595"/>
                    <a:pt x="6597" y="7664"/>
                  </a:cubicBezTo>
                  <a:cubicBezTo>
                    <a:pt x="6209" y="7869"/>
                    <a:pt x="5775" y="8052"/>
                    <a:pt x="5387" y="8303"/>
                  </a:cubicBezTo>
                  <a:cubicBezTo>
                    <a:pt x="4565" y="8805"/>
                    <a:pt x="3789" y="9467"/>
                    <a:pt x="3104" y="10243"/>
                  </a:cubicBezTo>
                  <a:cubicBezTo>
                    <a:pt x="2443" y="10996"/>
                    <a:pt x="1872" y="11864"/>
                    <a:pt x="1438" y="12708"/>
                  </a:cubicBezTo>
                  <a:cubicBezTo>
                    <a:pt x="1324" y="12914"/>
                    <a:pt x="1256" y="13142"/>
                    <a:pt x="1164" y="13347"/>
                  </a:cubicBezTo>
                  <a:cubicBezTo>
                    <a:pt x="1050" y="13553"/>
                    <a:pt x="982" y="13758"/>
                    <a:pt x="913" y="13987"/>
                  </a:cubicBezTo>
                  <a:cubicBezTo>
                    <a:pt x="845" y="14192"/>
                    <a:pt x="776" y="14375"/>
                    <a:pt x="708" y="14580"/>
                  </a:cubicBezTo>
                  <a:cubicBezTo>
                    <a:pt x="639" y="14785"/>
                    <a:pt x="594" y="14968"/>
                    <a:pt x="548" y="15151"/>
                  </a:cubicBezTo>
                  <a:cubicBezTo>
                    <a:pt x="365" y="15904"/>
                    <a:pt x="274" y="16543"/>
                    <a:pt x="228" y="16977"/>
                  </a:cubicBezTo>
                  <a:cubicBezTo>
                    <a:pt x="183" y="17410"/>
                    <a:pt x="160" y="17661"/>
                    <a:pt x="160" y="17661"/>
                  </a:cubicBezTo>
                  <a:cubicBezTo>
                    <a:pt x="160" y="17661"/>
                    <a:pt x="137" y="17913"/>
                    <a:pt x="92" y="18346"/>
                  </a:cubicBezTo>
                  <a:cubicBezTo>
                    <a:pt x="69" y="18574"/>
                    <a:pt x="69" y="18826"/>
                    <a:pt x="46" y="19145"/>
                  </a:cubicBezTo>
                  <a:cubicBezTo>
                    <a:pt x="46" y="19442"/>
                    <a:pt x="23" y="19784"/>
                    <a:pt x="23" y="20172"/>
                  </a:cubicBezTo>
                  <a:cubicBezTo>
                    <a:pt x="0" y="21679"/>
                    <a:pt x="92" y="23710"/>
                    <a:pt x="685" y="25650"/>
                  </a:cubicBezTo>
                  <a:cubicBezTo>
                    <a:pt x="982" y="26609"/>
                    <a:pt x="1370" y="27545"/>
                    <a:pt x="1781" y="28389"/>
                  </a:cubicBezTo>
                  <a:cubicBezTo>
                    <a:pt x="2009" y="28823"/>
                    <a:pt x="2237" y="29211"/>
                    <a:pt x="2465" y="29576"/>
                  </a:cubicBezTo>
                  <a:cubicBezTo>
                    <a:pt x="2716" y="29941"/>
                    <a:pt x="2990" y="30261"/>
                    <a:pt x="3241" y="30535"/>
                  </a:cubicBezTo>
                  <a:cubicBezTo>
                    <a:pt x="3766" y="31083"/>
                    <a:pt x="4269" y="31471"/>
                    <a:pt x="4634" y="31699"/>
                  </a:cubicBezTo>
                  <a:cubicBezTo>
                    <a:pt x="4839" y="31813"/>
                    <a:pt x="4999" y="31882"/>
                    <a:pt x="5113" y="31904"/>
                  </a:cubicBezTo>
                  <a:cubicBezTo>
                    <a:pt x="5204" y="31950"/>
                    <a:pt x="5273" y="31973"/>
                    <a:pt x="5273" y="31973"/>
                  </a:cubicBezTo>
                  <a:cubicBezTo>
                    <a:pt x="5273" y="31950"/>
                    <a:pt x="5227" y="31927"/>
                    <a:pt x="5136" y="31859"/>
                  </a:cubicBezTo>
                  <a:cubicBezTo>
                    <a:pt x="5022" y="31813"/>
                    <a:pt x="4885" y="31745"/>
                    <a:pt x="4702" y="31608"/>
                  </a:cubicBezTo>
                  <a:cubicBezTo>
                    <a:pt x="4337" y="31357"/>
                    <a:pt x="3881" y="30946"/>
                    <a:pt x="3401" y="30398"/>
                  </a:cubicBezTo>
                  <a:cubicBezTo>
                    <a:pt x="3150" y="30101"/>
                    <a:pt x="2899" y="29804"/>
                    <a:pt x="2671" y="29439"/>
                  </a:cubicBezTo>
                  <a:cubicBezTo>
                    <a:pt x="2465" y="29074"/>
                    <a:pt x="2260" y="28686"/>
                    <a:pt x="2054" y="28275"/>
                  </a:cubicBezTo>
                  <a:cubicBezTo>
                    <a:pt x="1666" y="27431"/>
                    <a:pt x="1324" y="26495"/>
                    <a:pt x="1050" y="25559"/>
                  </a:cubicBezTo>
                  <a:cubicBezTo>
                    <a:pt x="525" y="23642"/>
                    <a:pt x="457" y="21656"/>
                    <a:pt x="502" y="20172"/>
                  </a:cubicBezTo>
                  <a:cubicBezTo>
                    <a:pt x="502" y="19807"/>
                    <a:pt x="548" y="19465"/>
                    <a:pt x="548" y="19168"/>
                  </a:cubicBezTo>
                  <a:cubicBezTo>
                    <a:pt x="571" y="18871"/>
                    <a:pt x="594" y="18597"/>
                    <a:pt x="616" y="18392"/>
                  </a:cubicBezTo>
                  <a:cubicBezTo>
                    <a:pt x="662" y="17958"/>
                    <a:pt x="685" y="17707"/>
                    <a:pt x="685" y="17707"/>
                  </a:cubicBezTo>
                  <a:cubicBezTo>
                    <a:pt x="685" y="17707"/>
                    <a:pt x="708" y="17456"/>
                    <a:pt x="753" y="17022"/>
                  </a:cubicBezTo>
                  <a:cubicBezTo>
                    <a:pt x="799" y="16589"/>
                    <a:pt x="845" y="15995"/>
                    <a:pt x="1027" y="15265"/>
                  </a:cubicBezTo>
                  <a:cubicBezTo>
                    <a:pt x="1073" y="15082"/>
                    <a:pt x="1119" y="14900"/>
                    <a:pt x="1164" y="14717"/>
                  </a:cubicBezTo>
                  <a:cubicBezTo>
                    <a:pt x="1210" y="14534"/>
                    <a:pt x="1278" y="14329"/>
                    <a:pt x="1347" y="14124"/>
                  </a:cubicBezTo>
                  <a:cubicBezTo>
                    <a:pt x="1415" y="13918"/>
                    <a:pt x="1484" y="13735"/>
                    <a:pt x="1575" y="13530"/>
                  </a:cubicBezTo>
                  <a:cubicBezTo>
                    <a:pt x="1666" y="13325"/>
                    <a:pt x="1735" y="13096"/>
                    <a:pt x="1849" y="12891"/>
                  </a:cubicBezTo>
                  <a:cubicBezTo>
                    <a:pt x="2237" y="12069"/>
                    <a:pt x="2762" y="11248"/>
                    <a:pt x="3401" y="10494"/>
                  </a:cubicBezTo>
                  <a:cubicBezTo>
                    <a:pt x="3744" y="10061"/>
                    <a:pt x="4132" y="9673"/>
                    <a:pt x="4542" y="9307"/>
                  </a:cubicBezTo>
                  <a:lnTo>
                    <a:pt x="4542" y="9307"/>
                  </a:lnTo>
                  <a:cubicBezTo>
                    <a:pt x="4497" y="9399"/>
                    <a:pt x="4451" y="9490"/>
                    <a:pt x="4405" y="9581"/>
                  </a:cubicBezTo>
                  <a:cubicBezTo>
                    <a:pt x="4223" y="9969"/>
                    <a:pt x="4132" y="10403"/>
                    <a:pt x="4063" y="10723"/>
                  </a:cubicBezTo>
                  <a:cubicBezTo>
                    <a:pt x="3995" y="11019"/>
                    <a:pt x="3972" y="11248"/>
                    <a:pt x="3972" y="11248"/>
                  </a:cubicBezTo>
                  <a:cubicBezTo>
                    <a:pt x="3972" y="11248"/>
                    <a:pt x="3903" y="12092"/>
                    <a:pt x="3972" y="12937"/>
                  </a:cubicBezTo>
                  <a:cubicBezTo>
                    <a:pt x="4039" y="13770"/>
                    <a:pt x="4240" y="14580"/>
                    <a:pt x="4311" y="14580"/>
                  </a:cubicBezTo>
                  <a:cubicBezTo>
                    <a:pt x="4312" y="14580"/>
                    <a:pt x="4313" y="14580"/>
                    <a:pt x="4314" y="14580"/>
                  </a:cubicBezTo>
                  <a:cubicBezTo>
                    <a:pt x="4383" y="14580"/>
                    <a:pt x="4314" y="13758"/>
                    <a:pt x="4360" y="12937"/>
                  </a:cubicBezTo>
                  <a:cubicBezTo>
                    <a:pt x="4360" y="12092"/>
                    <a:pt x="4497" y="11293"/>
                    <a:pt x="4497" y="11293"/>
                  </a:cubicBezTo>
                  <a:cubicBezTo>
                    <a:pt x="4497" y="11293"/>
                    <a:pt x="4497" y="11088"/>
                    <a:pt x="4542" y="10791"/>
                  </a:cubicBezTo>
                  <a:cubicBezTo>
                    <a:pt x="4588" y="10494"/>
                    <a:pt x="4634" y="10106"/>
                    <a:pt x="4771" y="9718"/>
                  </a:cubicBezTo>
                  <a:cubicBezTo>
                    <a:pt x="4885" y="9376"/>
                    <a:pt x="5022" y="9033"/>
                    <a:pt x="5204" y="8805"/>
                  </a:cubicBezTo>
                  <a:cubicBezTo>
                    <a:pt x="5319" y="8714"/>
                    <a:pt x="5433" y="8645"/>
                    <a:pt x="5547" y="8554"/>
                  </a:cubicBezTo>
                  <a:cubicBezTo>
                    <a:pt x="5912" y="8280"/>
                    <a:pt x="6323" y="8098"/>
                    <a:pt x="6688" y="7892"/>
                  </a:cubicBezTo>
                  <a:cubicBezTo>
                    <a:pt x="6893" y="7824"/>
                    <a:pt x="7076" y="7732"/>
                    <a:pt x="7259" y="7664"/>
                  </a:cubicBezTo>
                  <a:cubicBezTo>
                    <a:pt x="7350" y="7618"/>
                    <a:pt x="7441" y="7595"/>
                    <a:pt x="7533" y="7550"/>
                  </a:cubicBezTo>
                  <a:cubicBezTo>
                    <a:pt x="7624" y="7527"/>
                    <a:pt x="7715" y="7504"/>
                    <a:pt x="7806" y="7481"/>
                  </a:cubicBezTo>
                  <a:cubicBezTo>
                    <a:pt x="8331" y="7322"/>
                    <a:pt x="8788" y="7230"/>
                    <a:pt x="9176" y="7162"/>
                  </a:cubicBezTo>
                  <a:lnTo>
                    <a:pt x="9176" y="7162"/>
                  </a:lnTo>
                  <a:cubicBezTo>
                    <a:pt x="9085" y="7413"/>
                    <a:pt x="9016" y="7664"/>
                    <a:pt x="8948" y="7915"/>
                  </a:cubicBezTo>
                  <a:cubicBezTo>
                    <a:pt x="8811" y="8714"/>
                    <a:pt x="8834" y="9513"/>
                    <a:pt x="8902" y="10083"/>
                  </a:cubicBezTo>
                  <a:cubicBezTo>
                    <a:pt x="8971" y="10677"/>
                    <a:pt x="9062" y="11065"/>
                    <a:pt x="9062" y="11065"/>
                  </a:cubicBezTo>
                  <a:cubicBezTo>
                    <a:pt x="9062" y="11065"/>
                    <a:pt x="9085" y="11156"/>
                    <a:pt x="9130" y="11316"/>
                  </a:cubicBezTo>
                  <a:cubicBezTo>
                    <a:pt x="9176" y="11476"/>
                    <a:pt x="9244" y="11727"/>
                    <a:pt x="9336" y="12001"/>
                  </a:cubicBezTo>
                  <a:cubicBezTo>
                    <a:pt x="9518" y="12549"/>
                    <a:pt x="9815" y="13279"/>
                    <a:pt x="10135" y="13964"/>
                  </a:cubicBezTo>
                  <a:cubicBezTo>
                    <a:pt x="10791" y="15367"/>
                    <a:pt x="11493" y="16726"/>
                    <a:pt x="11549" y="16726"/>
                  </a:cubicBezTo>
                  <a:cubicBezTo>
                    <a:pt x="11549" y="16726"/>
                    <a:pt x="11549" y="16726"/>
                    <a:pt x="11550" y="16726"/>
                  </a:cubicBezTo>
                  <a:cubicBezTo>
                    <a:pt x="11641" y="16680"/>
                    <a:pt x="11048" y="15242"/>
                    <a:pt x="10477" y="13827"/>
                  </a:cubicBezTo>
                  <a:cubicBezTo>
                    <a:pt x="10226" y="13119"/>
                    <a:pt x="9952" y="12389"/>
                    <a:pt x="9815" y="11841"/>
                  </a:cubicBezTo>
                  <a:cubicBezTo>
                    <a:pt x="9724" y="11567"/>
                    <a:pt x="9678" y="11339"/>
                    <a:pt x="9632" y="11179"/>
                  </a:cubicBezTo>
                  <a:cubicBezTo>
                    <a:pt x="9587" y="11019"/>
                    <a:pt x="9564" y="10928"/>
                    <a:pt x="9564" y="10928"/>
                  </a:cubicBezTo>
                  <a:cubicBezTo>
                    <a:pt x="9564" y="10928"/>
                    <a:pt x="9473" y="10563"/>
                    <a:pt x="9381" y="10015"/>
                  </a:cubicBezTo>
                  <a:cubicBezTo>
                    <a:pt x="9290" y="9467"/>
                    <a:pt x="9244" y="8714"/>
                    <a:pt x="9336" y="7984"/>
                  </a:cubicBezTo>
                  <a:cubicBezTo>
                    <a:pt x="9359" y="7687"/>
                    <a:pt x="9427" y="7413"/>
                    <a:pt x="9518" y="7162"/>
                  </a:cubicBezTo>
                  <a:cubicBezTo>
                    <a:pt x="9518" y="7139"/>
                    <a:pt x="9541" y="7116"/>
                    <a:pt x="9541" y="7116"/>
                  </a:cubicBezTo>
                  <a:cubicBezTo>
                    <a:pt x="9975" y="7071"/>
                    <a:pt x="10249" y="7048"/>
                    <a:pt x="10249" y="7025"/>
                  </a:cubicBezTo>
                  <a:cubicBezTo>
                    <a:pt x="10249" y="7002"/>
                    <a:pt x="10021" y="7002"/>
                    <a:pt x="9587" y="7002"/>
                  </a:cubicBezTo>
                  <a:cubicBezTo>
                    <a:pt x="9655" y="6888"/>
                    <a:pt x="9724" y="6797"/>
                    <a:pt x="9792" y="6682"/>
                  </a:cubicBezTo>
                  <a:cubicBezTo>
                    <a:pt x="9975" y="6431"/>
                    <a:pt x="10157" y="6157"/>
                    <a:pt x="10363" y="5861"/>
                  </a:cubicBezTo>
                  <a:cubicBezTo>
                    <a:pt x="10386" y="5861"/>
                    <a:pt x="10409" y="5838"/>
                    <a:pt x="10409" y="5815"/>
                  </a:cubicBezTo>
                  <a:cubicBezTo>
                    <a:pt x="10523" y="5792"/>
                    <a:pt x="10660" y="5724"/>
                    <a:pt x="10865" y="5633"/>
                  </a:cubicBezTo>
                  <a:cubicBezTo>
                    <a:pt x="11185" y="5496"/>
                    <a:pt x="11618" y="5336"/>
                    <a:pt x="12075" y="5244"/>
                  </a:cubicBezTo>
                  <a:cubicBezTo>
                    <a:pt x="12531" y="5153"/>
                    <a:pt x="12988" y="5108"/>
                    <a:pt x="13330" y="5108"/>
                  </a:cubicBezTo>
                  <a:cubicBezTo>
                    <a:pt x="13673" y="5108"/>
                    <a:pt x="13901" y="5130"/>
                    <a:pt x="13901" y="5130"/>
                  </a:cubicBezTo>
                  <a:lnTo>
                    <a:pt x="14061" y="5130"/>
                  </a:lnTo>
                  <a:cubicBezTo>
                    <a:pt x="14152" y="5130"/>
                    <a:pt x="14289" y="5130"/>
                    <a:pt x="14471" y="5153"/>
                  </a:cubicBezTo>
                  <a:cubicBezTo>
                    <a:pt x="14814" y="5176"/>
                    <a:pt x="15270" y="5244"/>
                    <a:pt x="15727" y="5336"/>
                  </a:cubicBezTo>
                  <a:cubicBezTo>
                    <a:pt x="16563" y="5524"/>
                    <a:pt x="17381" y="5846"/>
                    <a:pt x="17529" y="5846"/>
                  </a:cubicBezTo>
                  <a:cubicBezTo>
                    <a:pt x="17543" y="5846"/>
                    <a:pt x="17551" y="5844"/>
                    <a:pt x="17553" y="5838"/>
                  </a:cubicBezTo>
                  <a:cubicBezTo>
                    <a:pt x="17599" y="5769"/>
                    <a:pt x="16754" y="5290"/>
                    <a:pt x="15841" y="4993"/>
                  </a:cubicBezTo>
                  <a:cubicBezTo>
                    <a:pt x="15362" y="4834"/>
                    <a:pt x="14905" y="4720"/>
                    <a:pt x="14540" y="4674"/>
                  </a:cubicBezTo>
                  <a:cubicBezTo>
                    <a:pt x="14357" y="4628"/>
                    <a:pt x="14198" y="4628"/>
                    <a:pt x="14083" y="4605"/>
                  </a:cubicBezTo>
                  <a:cubicBezTo>
                    <a:pt x="13992" y="4605"/>
                    <a:pt x="13924" y="4583"/>
                    <a:pt x="13924" y="4583"/>
                  </a:cubicBezTo>
                  <a:cubicBezTo>
                    <a:pt x="13924" y="4583"/>
                    <a:pt x="13673" y="4583"/>
                    <a:pt x="13307" y="4605"/>
                  </a:cubicBezTo>
                  <a:cubicBezTo>
                    <a:pt x="12942" y="4651"/>
                    <a:pt x="12440" y="4720"/>
                    <a:pt x="11984" y="4879"/>
                  </a:cubicBezTo>
                  <a:cubicBezTo>
                    <a:pt x="11504" y="5039"/>
                    <a:pt x="11070" y="5244"/>
                    <a:pt x="10774" y="5450"/>
                  </a:cubicBezTo>
                  <a:cubicBezTo>
                    <a:pt x="10751" y="5473"/>
                    <a:pt x="10705" y="5473"/>
                    <a:pt x="10682" y="5496"/>
                  </a:cubicBezTo>
                  <a:cubicBezTo>
                    <a:pt x="10842" y="5336"/>
                    <a:pt x="10979" y="5176"/>
                    <a:pt x="11139" y="4993"/>
                  </a:cubicBezTo>
                  <a:cubicBezTo>
                    <a:pt x="11436" y="4697"/>
                    <a:pt x="11755" y="4423"/>
                    <a:pt x="12098" y="4103"/>
                  </a:cubicBezTo>
                  <a:cubicBezTo>
                    <a:pt x="12440" y="3829"/>
                    <a:pt x="12805" y="3555"/>
                    <a:pt x="13216" y="3282"/>
                  </a:cubicBezTo>
                  <a:cubicBezTo>
                    <a:pt x="13399" y="3167"/>
                    <a:pt x="13604" y="3030"/>
                    <a:pt x="13810" y="2916"/>
                  </a:cubicBezTo>
                  <a:lnTo>
                    <a:pt x="14129" y="2711"/>
                  </a:lnTo>
                  <a:lnTo>
                    <a:pt x="14449" y="2551"/>
                  </a:lnTo>
                  <a:cubicBezTo>
                    <a:pt x="16138" y="1661"/>
                    <a:pt x="18009" y="1136"/>
                    <a:pt x="19447" y="885"/>
                  </a:cubicBezTo>
                  <a:cubicBezTo>
                    <a:pt x="20132" y="748"/>
                    <a:pt x="20748" y="702"/>
                    <a:pt x="21159" y="634"/>
                  </a:cubicBezTo>
                  <a:cubicBezTo>
                    <a:pt x="21570" y="611"/>
                    <a:pt x="21821" y="588"/>
                    <a:pt x="21821" y="588"/>
                  </a:cubicBezTo>
                  <a:cubicBezTo>
                    <a:pt x="21821" y="588"/>
                    <a:pt x="22049" y="565"/>
                    <a:pt x="22483" y="542"/>
                  </a:cubicBezTo>
                  <a:cubicBezTo>
                    <a:pt x="22689" y="520"/>
                    <a:pt x="22940" y="520"/>
                    <a:pt x="23236" y="520"/>
                  </a:cubicBezTo>
                  <a:cubicBezTo>
                    <a:pt x="23385" y="508"/>
                    <a:pt x="23545" y="503"/>
                    <a:pt x="23710" y="503"/>
                  </a:cubicBezTo>
                  <a:cubicBezTo>
                    <a:pt x="23875" y="503"/>
                    <a:pt x="24047" y="508"/>
                    <a:pt x="24218" y="520"/>
                  </a:cubicBezTo>
                  <a:cubicBezTo>
                    <a:pt x="25679" y="542"/>
                    <a:pt x="27619" y="771"/>
                    <a:pt x="29536" y="1067"/>
                  </a:cubicBezTo>
                  <a:cubicBezTo>
                    <a:pt x="31431" y="1387"/>
                    <a:pt x="33325" y="1912"/>
                    <a:pt x="34672" y="2414"/>
                  </a:cubicBezTo>
                  <a:cubicBezTo>
                    <a:pt x="35014" y="2551"/>
                    <a:pt x="35334" y="2665"/>
                    <a:pt x="35608" y="2779"/>
                  </a:cubicBezTo>
                  <a:cubicBezTo>
                    <a:pt x="35882" y="2893"/>
                    <a:pt x="36110" y="3008"/>
                    <a:pt x="36315" y="3099"/>
                  </a:cubicBezTo>
                  <a:cubicBezTo>
                    <a:pt x="36664" y="3242"/>
                    <a:pt x="36883" y="3331"/>
                    <a:pt x="36924" y="3331"/>
                  </a:cubicBezTo>
                  <a:cubicBezTo>
                    <a:pt x="36929" y="3331"/>
                    <a:pt x="36932" y="3329"/>
                    <a:pt x="36932" y="3327"/>
                  </a:cubicBezTo>
                  <a:cubicBezTo>
                    <a:pt x="36954" y="3327"/>
                    <a:pt x="36726" y="3190"/>
                    <a:pt x="36361" y="3008"/>
                  </a:cubicBezTo>
                  <a:cubicBezTo>
                    <a:pt x="36178" y="2893"/>
                    <a:pt x="35927" y="2779"/>
                    <a:pt x="35676" y="2642"/>
                  </a:cubicBezTo>
                  <a:cubicBezTo>
                    <a:pt x="35402" y="2505"/>
                    <a:pt x="35083" y="2391"/>
                    <a:pt x="34763" y="2232"/>
                  </a:cubicBezTo>
                  <a:cubicBezTo>
                    <a:pt x="33416" y="1661"/>
                    <a:pt x="31522" y="1067"/>
                    <a:pt x="29582" y="702"/>
                  </a:cubicBezTo>
                  <a:cubicBezTo>
                    <a:pt x="27664" y="337"/>
                    <a:pt x="25724" y="63"/>
                    <a:pt x="24241" y="18"/>
                  </a:cubicBezTo>
                  <a:cubicBezTo>
                    <a:pt x="24058" y="6"/>
                    <a:pt x="23881" y="0"/>
                    <a:pt x="23713" y="0"/>
                  </a:cubicBezTo>
                  <a:close/>
                  <a:moveTo>
                    <a:pt x="36909" y="9193"/>
                  </a:moveTo>
                  <a:cubicBezTo>
                    <a:pt x="36886" y="9193"/>
                    <a:pt x="36863" y="9353"/>
                    <a:pt x="36840" y="9627"/>
                  </a:cubicBezTo>
                  <a:cubicBezTo>
                    <a:pt x="36817" y="9901"/>
                    <a:pt x="36749" y="10312"/>
                    <a:pt x="36680" y="10791"/>
                  </a:cubicBezTo>
                  <a:cubicBezTo>
                    <a:pt x="36658" y="10951"/>
                    <a:pt x="36612" y="11133"/>
                    <a:pt x="36589" y="11316"/>
                  </a:cubicBezTo>
                  <a:cubicBezTo>
                    <a:pt x="36338" y="11339"/>
                    <a:pt x="36178" y="11384"/>
                    <a:pt x="36178" y="11407"/>
                  </a:cubicBezTo>
                  <a:cubicBezTo>
                    <a:pt x="36201" y="11430"/>
                    <a:pt x="36338" y="11430"/>
                    <a:pt x="36544" y="11430"/>
                  </a:cubicBezTo>
                  <a:cubicBezTo>
                    <a:pt x="36544" y="11476"/>
                    <a:pt x="36544" y="11499"/>
                    <a:pt x="36544" y="11544"/>
                  </a:cubicBezTo>
                  <a:cubicBezTo>
                    <a:pt x="36475" y="11818"/>
                    <a:pt x="36384" y="12092"/>
                    <a:pt x="36315" y="12389"/>
                  </a:cubicBezTo>
                  <a:cubicBezTo>
                    <a:pt x="36133" y="12959"/>
                    <a:pt x="35904" y="13553"/>
                    <a:pt x="35608" y="14124"/>
                  </a:cubicBezTo>
                  <a:cubicBezTo>
                    <a:pt x="35037" y="15265"/>
                    <a:pt x="34215" y="16246"/>
                    <a:pt x="33553" y="16931"/>
                  </a:cubicBezTo>
                  <a:cubicBezTo>
                    <a:pt x="32869" y="17593"/>
                    <a:pt x="32366" y="18004"/>
                    <a:pt x="32366" y="18004"/>
                  </a:cubicBezTo>
                  <a:cubicBezTo>
                    <a:pt x="32366" y="18004"/>
                    <a:pt x="31910" y="18437"/>
                    <a:pt x="31134" y="19008"/>
                  </a:cubicBezTo>
                  <a:cubicBezTo>
                    <a:pt x="30769" y="19328"/>
                    <a:pt x="30289" y="19602"/>
                    <a:pt x="29810" y="19944"/>
                  </a:cubicBezTo>
                  <a:cubicBezTo>
                    <a:pt x="29536" y="20081"/>
                    <a:pt x="29262" y="20218"/>
                    <a:pt x="28988" y="20378"/>
                  </a:cubicBezTo>
                  <a:cubicBezTo>
                    <a:pt x="28714" y="20515"/>
                    <a:pt x="28418" y="20606"/>
                    <a:pt x="28121" y="20743"/>
                  </a:cubicBezTo>
                  <a:cubicBezTo>
                    <a:pt x="26934" y="21177"/>
                    <a:pt x="25656" y="21405"/>
                    <a:pt x="24697" y="21587"/>
                  </a:cubicBezTo>
                  <a:cubicBezTo>
                    <a:pt x="24423" y="21633"/>
                    <a:pt x="24172" y="21679"/>
                    <a:pt x="23967" y="21724"/>
                  </a:cubicBezTo>
                  <a:cubicBezTo>
                    <a:pt x="24172" y="21131"/>
                    <a:pt x="24332" y="20560"/>
                    <a:pt x="24446" y="20081"/>
                  </a:cubicBezTo>
                  <a:cubicBezTo>
                    <a:pt x="24606" y="19305"/>
                    <a:pt x="24652" y="18780"/>
                    <a:pt x="24629" y="18780"/>
                  </a:cubicBezTo>
                  <a:cubicBezTo>
                    <a:pt x="24583" y="18780"/>
                    <a:pt x="24469" y="19282"/>
                    <a:pt x="24264" y="20035"/>
                  </a:cubicBezTo>
                  <a:cubicBezTo>
                    <a:pt x="24081" y="20537"/>
                    <a:pt x="23875" y="21177"/>
                    <a:pt x="23579" y="21816"/>
                  </a:cubicBezTo>
                  <a:cubicBezTo>
                    <a:pt x="23282" y="21861"/>
                    <a:pt x="23122" y="21907"/>
                    <a:pt x="23122" y="21930"/>
                  </a:cubicBezTo>
                  <a:cubicBezTo>
                    <a:pt x="23122" y="21941"/>
                    <a:pt x="23162" y="21947"/>
                    <a:pt x="23234" y="21947"/>
                  </a:cubicBezTo>
                  <a:cubicBezTo>
                    <a:pt x="23305" y="21947"/>
                    <a:pt x="23408" y="21941"/>
                    <a:pt x="23533" y="21930"/>
                  </a:cubicBezTo>
                  <a:lnTo>
                    <a:pt x="23533" y="21930"/>
                  </a:lnTo>
                  <a:cubicBezTo>
                    <a:pt x="23419" y="22181"/>
                    <a:pt x="23282" y="22432"/>
                    <a:pt x="23145" y="22660"/>
                  </a:cubicBezTo>
                  <a:cubicBezTo>
                    <a:pt x="23077" y="22774"/>
                    <a:pt x="23031" y="22911"/>
                    <a:pt x="22962" y="23003"/>
                  </a:cubicBezTo>
                  <a:cubicBezTo>
                    <a:pt x="22894" y="23117"/>
                    <a:pt x="22826" y="23231"/>
                    <a:pt x="22757" y="23345"/>
                  </a:cubicBezTo>
                  <a:cubicBezTo>
                    <a:pt x="22620" y="23550"/>
                    <a:pt x="22483" y="23779"/>
                    <a:pt x="22346" y="23961"/>
                  </a:cubicBezTo>
                  <a:cubicBezTo>
                    <a:pt x="22049" y="24349"/>
                    <a:pt x="21798" y="24737"/>
                    <a:pt x="21547" y="25034"/>
                  </a:cubicBezTo>
                  <a:cubicBezTo>
                    <a:pt x="21296" y="25331"/>
                    <a:pt x="21091" y="25582"/>
                    <a:pt x="20954" y="25764"/>
                  </a:cubicBezTo>
                  <a:cubicBezTo>
                    <a:pt x="20794" y="25924"/>
                    <a:pt x="20703" y="26015"/>
                    <a:pt x="20703" y="26015"/>
                  </a:cubicBezTo>
                  <a:cubicBezTo>
                    <a:pt x="20703" y="26015"/>
                    <a:pt x="20611" y="26107"/>
                    <a:pt x="20475" y="26289"/>
                  </a:cubicBezTo>
                  <a:cubicBezTo>
                    <a:pt x="20315" y="26472"/>
                    <a:pt x="20109" y="26700"/>
                    <a:pt x="19858" y="26997"/>
                  </a:cubicBezTo>
                  <a:cubicBezTo>
                    <a:pt x="19333" y="27590"/>
                    <a:pt x="18603" y="28321"/>
                    <a:pt x="17804" y="28983"/>
                  </a:cubicBezTo>
                  <a:cubicBezTo>
                    <a:pt x="17370" y="29348"/>
                    <a:pt x="16914" y="29668"/>
                    <a:pt x="16480" y="29919"/>
                  </a:cubicBezTo>
                  <a:cubicBezTo>
                    <a:pt x="16503" y="29713"/>
                    <a:pt x="16526" y="29599"/>
                    <a:pt x="16503" y="29599"/>
                  </a:cubicBezTo>
                  <a:cubicBezTo>
                    <a:pt x="16501" y="29598"/>
                    <a:pt x="16500" y="29597"/>
                    <a:pt x="16498" y="29597"/>
                  </a:cubicBezTo>
                  <a:cubicBezTo>
                    <a:pt x="16471" y="29597"/>
                    <a:pt x="16407" y="29753"/>
                    <a:pt x="16343" y="30010"/>
                  </a:cubicBezTo>
                  <a:cubicBezTo>
                    <a:pt x="16024" y="30215"/>
                    <a:pt x="15704" y="30375"/>
                    <a:pt x="15407" y="30466"/>
                  </a:cubicBezTo>
                  <a:cubicBezTo>
                    <a:pt x="14677" y="30763"/>
                    <a:pt x="14152" y="30763"/>
                    <a:pt x="14152" y="30809"/>
                  </a:cubicBezTo>
                  <a:cubicBezTo>
                    <a:pt x="14152" y="30832"/>
                    <a:pt x="14289" y="30832"/>
                    <a:pt x="14517" y="30832"/>
                  </a:cubicBezTo>
                  <a:cubicBezTo>
                    <a:pt x="14745" y="30832"/>
                    <a:pt x="15088" y="30786"/>
                    <a:pt x="15476" y="30672"/>
                  </a:cubicBezTo>
                  <a:cubicBezTo>
                    <a:pt x="15704" y="30603"/>
                    <a:pt x="15978" y="30489"/>
                    <a:pt x="16229" y="30375"/>
                  </a:cubicBezTo>
                  <a:lnTo>
                    <a:pt x="16229" y="30375"/>
                  </a:lnTo>
                  <a:cubicBezTo>
                    <a:pt x="16046" y="30991"/>
                    <a:pt x="15795" y="31882"/>
                    <a:pt x="15407" y="32703"/>
                  </a:cubicBezTo>
                  <a:cubicBezTo>
                    <a:pt x="15088" y="33457"/>
                    <a:pt x="14631" y="34141"/>
                    <a:pt x="14175" y="34461"/>
                  </a:cubicBezTo>
                  <a:cubicBezTo>
                    <a:pt x="13969" y="34621"/>
                    <a:pt x="13764" y="34666"/>
                    <a:pt x="13604" y="34689"/>
                  </a:cubicBezTo>
                  <a:lnTo>
                    <a:pt x="13376" y="34689"/>
                  </a:lnTo>
                  <a:cubicBezTo>
                    <a:pt x="13376" y="34689"/>
                    <a:pt x="13285" y="34689"/>
                    <a:pt x="13148" y="34643"/>
                  </a:cubicBezTo>
                  <a:cubicBezTo>
                    <a:pt x="13033" y="34621"/>
                    <a:pt x="12828" y="34529"/>
                    <a:pt x="12668" y="34324"/>
                  </a:cubicBezTo>
                  <a:cubicBezTo>
                    <a:pt x="12303" y="33936"/>
                    <a:pt x="12075" y="33114"/>
                    <a:pt x="11984" y="32315"/>
                  </a:cubicBezTo>
                  <a:cubicBezTo>
                    <a:pt x="11869" y="31516"/>
                    <a:pt x="11869" y="30695"/>
                    <a:pt x="11824" y="30056"/>
                  </a:cubicBezTo>
                  <a:cubicBezTo>
                    <a:pt x="11801" y="29439"/>
                    <a:pt x="11755" y="29028"/>
                    <a:pt x="11710" y="29028"/>
                  </a:cubicBezTo>
                  <a:cubicBezTo>
                    <a:pt x="11687" y="29028"/>
                    <a:pt x="11664" y="29439"/>
                    <a:pt x="11618" y="30056"/>
                  </a:cubicBezTo>
                  <a:cubicBezTo>
                    <a:pt x="11618" y="30261"/>
                    <a:pt x="11595" y="30466"/>
                    <a:pt x="11595" y="30695"/>
                  </a:cubicBezTo>
                  <a:cubicBezTo>
                    <a:pt x="11459" y="30581"/>
                    <a:pt x="11207" y="30375"/>
                    <a:pt x="10865" y="30147"/>
                  </a:cubicBezTo>
                  <a:cubicBezTo>
                    <a:pt x="10340" y="29804"/>
                    <a:pt x="9655" y="29371"/>
                    <a:pt x="8993" y="28891"/>
                  </a:cubicBezTo>
                  <a:cubicBezTo>
                    <a:pt x="8354" y="28389"/>
                    <a:pt x="7784" y="27841"/>
                    <a:pt x="7418" y="27362"/>
                  </a:cubicBezTo>
                  <a:cubicBezTo>
                    <a:pt x="7304" y="27248"/>
                    <a:pt x="7213" y="27134"/>
                    <a:pt x="7145" y="27043"/>
                  </a:cubicBezTo>
                  <a:cubicBezTo>
                    <a:pt x="7076" y="26951"/>
                    <a:pt x="7008" y="26860"/>
                    <a:pt x="6962" y="26792"/>
                  </a:cubicBezTo>
                  <a:cubicBezTo>
                    <a:pt x="6848" y="26655"/>
                    <a:pt x="6802" y="26563"/>
                    <a:pt x="6802" y="26563"/>
                  </a:cubicBezTo>
                  <a:cubicBezTo>
                    <a:pt x="6802" y="26563"/>
                    <a:pt x="6528" y="26244"/>
                    <a:pt x="6209" y="25742"/>
                  </a:cubicBezTo>
                  <a:cubicBezTo>
                    <a:pt x="6049" y="25490"/>
                    <a:pt x="5866" y="25171"/>
                    <a:pt x="5684" y="24851"/>
                  </a:cubicBezTo>
                  <a:cubicBezTo>
                    <a:pt x="5501" y="24509"/>
                    <a:pt x="5341" y="24144"/>
                    <a:pt x="5182" y="23779"/>
                  </a:cubicBezTo>
                  <a:cubicBezTo>
                    <a:pt x="4999" y="23391"/>
                    <a:pt x="4885" y="23003"/>
                    <a:pt x="4748" y="22660"/>
                  </a:cubicBezTo>
                  <a:cubicBezTo>
                    <a:pt x="4634" y="22295"/>
                    <a:pt x="4542" y="21953"/>
                    <a:pt x="4451" y="21656"/>
                  </a:cubicBezTo>
                  <a:cubicBezTo>
                    <a:pt x="4314" y="21040"/>
                    <a:pt x="4223" y="20652"/>
                    <a:pt x="4177" y="20652"/>
                  </a:cubicBezTo>
                  <a:cubicBezTo>
                    <a:pt x="4154" y="20652"/>
                    <a:pt x="4177" y="21062"/>
                    <a:pt x="4246" y="21702"/>
                  </a:cubicBezTo>
                  <a:cubicBezTo>
                    <a:pt x="4314" y="21998"/>
                    <a:pt x="4383" y="22363"/>
                    <a:pt x="4451" y="22729"/>
                  </a:cubicBezTo>
                  <a:cubicBezTo>
                    <a:pt x="4565" y="23117"/>
                    <a:pt x="4679" y="23528"/>
                    <a:pt x="4816" y="23916"/>
                  </a:cubicBezTo>
                  <a:cubicBezTo>
                    <a:pt x="4976" y="24304"/>
                    <a:pt x="5113" y="24692"/>
                    <a:pt x="5296" y="25034"/>
                  </a:cubicBezTo>
                  <a:cubicBezTo>
                    <a:pt x="5478" y="25399"/>
                    <a:pt x="5638" y="25719"/>
                    <a:pt x="5798" y="25993"/>
                  </a:cubicBezTo>
                  <a:cubicBezTo>
                    <a:pt x="6117" y="26540"/>
                    <a:pt x="6368" y="26883"/>
                    <a:pt x="6368" y="26883"/>
                  </a:cubicBezTo>
                  <a:cubicBezTo>
                    <a:pt x="6368" y="26883"/>
                    <a:pt x="6437" y="26951"/>
                    <a:pt x="6551" y="27111"/>
                  </a:cubicBezTo>
                  <a:cubicBezTo>
                    <a:pt x="6597" y="27180"/>
                    <a:pt x="6665" y="27271"/>
                    <a:pt x="6757" y="27362"/>
                  </a:cubicBezTo>
                  <a:cubicBezTo>
                    <a:pt x="6848" y="27453"/>
                    <a:pt x="6939" y="27568"/>
                    <a:pt x="7053" y="27682"/>
                  </a:cubicBezTo>
                  <a:cubicBezTo>
                    <a:pt x="7441" y="28161"/>
                    <a:pt x="8080" y="28732"/>
                    <a:pt x="8788" y="29188"/>
                  </a:cubicBezTo>
                  <a:cubicBezTo>
                    <a:pt x="9473" y="29645"/>
                    <a:pt x="10203" y="30033"/>
                    <a:pt x="10751" y="30329"/>
                  </a:cubicBezTo>
                  <a:cubicBezTo>
                    <a:pt x="11162" y="30535"/>
                    <a:pt x="11459" y="30695"/>
                    <a:pt x="11595" y="30763"/>
                  </a:cubicBezTo>
                  <a:cubicBezTo>
                    <a:pt x="11573" y="31242"/>
                    <a:pt x="11573" y="31790"/>
                    <a:pt x="11618" y="32361"/>
                  </a:cubicBezTo>
                  <a:cubicBezTo>
                    <a:pt x="11664" y="33183"/>
                    <a:pt x="11824" y="34073"/>
                    <a:pt x="12280" y="34643"/>
                  </a:cubicBezTo>
                  <a:cubicBezTo>
                    <a:pt x="12508" y="34917"/>
                    <a:pt x="12805" y="35077"/>
                    <a:pt x="13011" y="35146"/>
                  </a:cubicBezTo>
                  <a:cubicBezTo>
                    <a:pt x="13102" y="35168"/>
                    <a:pt x="13193" y="35191"/>
                    <a:pt x="13239" y="35214"/>
                  </a:cubicBezTo>
                  <a:lnTo>
                    <a:pt x="13330" y="35214"/>
                  </a:lnTo>
                  <a:cubicBezTo>
                    <a:pt x="13330" y="35214"/>
                    <a:pt x="13364" y="35220"/>
                    <a:pt x="13424" y="35220"/>
                  </a:cubicBezTo>
                  <a:cubicBezTo>
                    <a:pt x="13484" y="35220"/>
                    <a:pt x="13570" y="35214"/>
                    <a:pt x="13673" y="35191"/>
                  </a:cubicBezTo>
                  <a:cubicBezTo>
                    <a:pt x="13901" y="35168"/>
                    <a:pt x="14198" y="35054"/>
                    <a:pt x="14471" y="34849"/>
                  </a:cubicBezTo>
                  <a:cubicBezTo>
                    <a:pt x="15042" y="34415"/>
                    <a:pt x="15453" y="33639"/>
                    <a:pt x="15750" y="32840"/>
                  </a:cubicBezTo>
                  <a:cubicBezTo>
                    <a:pt x="16069" y="32064"/>
                    <a:pt x="16252" y="31242"/>
                    <a:pt x="16366" y="30626"/>
                  </a:cubicBezTo>
                  <a:cubicBezTo>
                    <a:pt x="16389" y="30512"/>
                    <a:pt x="16412" y="30398"/>
                    <a:pt x="16434" y="30284"/>
                  </a:cubicBezTo>
                  <a:cubicBezTo>
                    <a:pt x="16959" y="30010"/>
                    <a:pt x="17530" y="29668"/>
                    <a:pt x="18032" y="29279"/>
                  </a:cubicBezTo>
                  <a:cubicBezTo>
                    <a:pt x="18877" y="28640"/>
                    <a:pt x="19653" y="27910"/>
                    <a:pt x="20201" y="27339"/>
                  </a:cubicBezTo>
                  <a:cubicBezTo>
                    <a:pt x="20475" y="27043"/>
                    <a:pt x="20703" y="26814"/>
                    <a:pt x="20863" y="26632"/>
                  </a:cubicBezTo>
                  <a:cubicBezTo>
                    <a:pt x="21022" y="26472"/>
                    <a:pt x="21114" y="26358"/>
                    <a:pt x="21114" y="26358"/>
                  </a:cubicBezTo>
                  <a:cubicBezTo>
                    <a:pt x="21114" y="26358"/>
                    <a:pt x="21182" y="26267"/>
                    <a:pt x="21342" y="26084"/>
                  </a:cubicBezTo>
                  <a:cubicBezTo>
                    <a:pt x="21502" y="25901"/>
                    <a:pt x="21684" y="25650"/>
                    <a:pt x="21935" y="25331"/>
                  </a:cubicBezTo>
                  <a:cubicBezTo>
                    <a:pt x="22186" y="25011"/>
                    <a:pt x="22437" y="24623"/>
                    <a:pt x="22711" y="24212"/>
                  </a:cubicBezTo>
                  <a:cubicBezTo>
                    <a:pt x="22848" y="24007"/>
                    <a:pt x="22985" y="23779"/>
                    <a:pt x="23099" y="23550"/>
                  </a:cubicBezTo>
                  <a:cubicBezTo>
                    <a:pt x="23168" y="23436"/>
                    <a:pt x="23236" y="23322"/>
                    <a:pt x="23305" y="23208"/>
                  </a:cubicBezTo>
                  <a:cubicBezTo>
                    <a:pt x="23373" y="23094"/>
                    <a:pt x="23419" y="22957"/>
                    <a:pt x="23487" y="22843"/>
                  </a:cubicBezTo>
                  <a:cubicBezTo>
                    <a:pt x="23647" y="22523"/>
                    <a:pt x="23784" y="22204"/>
                    <a:pt x="23898" y="21884"/>
                  </a:cubicBezTo>
                  <a:cubicBezTo>
                    <a:pt x="24149" y="21861"/>
                    <a:pt x="24423" y="21816"/>
                    <a:pt x="24743" y="21793"/>
                  </a:cubicBezTo>
                  <a:cubicBezTo>
                    <a:pt x="25702" y="21656"/>
                    <a:pt x="27003" y="21496"/>
                    <a:pt x="28235" y="21085"/>
                  </a:cubicBezTo>
                  <a:cubicBezTo>
                    <a:pt x="28555" y="20971"/>
                    <a:pt x="28874" y="20880"/>
                    <a:pt x="29171" y="20743"/>
                  </a:cubicBezTo>
                  <a:cubicBezTo>
                    <a:pt x="29445" y="20606"/>
                    <a:pt x="29742" y="20446"/>
                    <a:pt x="30015" y="20332"/>
                  </a:cubicBezTo>
                  <a:cubicBezTo>
                    <a:pt x="30540" y="19990"/>
                    <a:pt x="31043" y="19716"/>
                    <a:pt x="31431" y="19396"/>
                  </a:cubicBezTo>
                  <a:cubicBezTo>
                    <a:pt x="32230" y="18826"/>
                    <a:pt x="32709" y="18392"/>
                    <a:pt x="32709" y="18392"/>
                  </a:cubicBezTo>
                  <a:cubicBezTo>
                    <a:pt x="32709" y="18392"/>
                    <a:pt x="33234" y="17981"/>
                    <a:pt x="33896" y="17251"/>
                  </a:cubicBezTo>
                  <a:cubicBezTo>
                    <a:pt x="34558" y="16543"/>
                    <a:pt x="35402" y="15493"/>
                    <a:pt x="35950" y="14283"/>
                  </a:cubicBezTo>
                  <a:cubicBezTo>
                    <a:pt x="36247" y="13690"/>
                    <a:pt x="36429" y="13051"/>
                    <a:pt x="36589" y="12457"/>
                  </a:cubicBezTo>
                  <a:cubicBezTo>
                    <a:pt x="36658" y="12161"/>
                    <a:pt x="36726" y="11864"/>
                    <a:pt x="36772" y="11590"/>
                  </a:cubicBezTo>
                  <a:cubicBezTo>
                    <a:pt x="36795" y="11544"/>
                    <a:pt x="36795" y="11499"/>
                    <a:pt x="36795" y="11476"/>
                  </a:cubicBezTo>
                  <a:cubicBezTo>
                    <a:pt x="36886" y="11476"/>
                    <a:pt x="36977" y="11499"/>
                    <a:pt x="37091" y="11521"/>
                  </a:cubicBezTo>
                  <a:cubicBezTo>
                    <a:pt x="37616" y="11658"/>
                    <a:pt x="38301" y="11955"/>
                    <a:pt x="38917" y="12320"/>
                  </a:cubicBezTo>
                  <a:cubicBezTo>
                    <a:pt x="39556" y="12686"/>
                    <a:pt x="40173" y="13096"/>
                    <a:pt x="40652" y="13393"/>
                  </a:cubicBezTo>
                  <a:cubicBezTo>
                    <a:pt x="41131" y="13690"/>
                    <a:pt x="41428" y="13895"/>
                    <a:pt x="41428" y="13895"/>
                  </a:cubicBezTo>
                  <a:cubicBezTo>
                    <a:pt x="41428" y="13895"/>
                    <a:pt x="41497" y="13941"/>
                    <a:pt x="41634" y="14032"/>
                  </a:cubicBezTo>
                  <a:cubicBezTo>
                    <a:pt x="41771" y="14101"/>
                    <a:pt x="41953" y="14260"/>
                    <a:pt x="42159" y="14420"/>
                  </a:cubicBezTo>
                  <a:cubicBezTo>
                    <a:pt x="42592" y="14740"/>
                    <a:pt x="43117" y="15265"/>
                    <a:pt x="43597" y="15813"/>
                  </a:cubicBezTo>
                  <a:cubicBezTo>
                    <a:pt x="44076" y="16360"/>
                    <a:pt x="44487" y="16999"/>
                    <a:pt x="44783" y="17456"/>
                  </a:cubicBezTo>
                  <a:cubicBezTo>
                    <a:pt x="45057" y="17935"/>
                    <a:pt x="45240" y="18255"/>
                    <a:pt x="45286" y="18255"/>
                  </a:cubicBezTo>
                  <a:cubicBezTo>
                    <a:pt x="45308" y="18232"/>
                    <a:pt x="45194" y="17867"/>
                    <a:pt x="44966" y="17365"/>
                  </a:cubicBezTo>
                  <a:cubicBezTo>
                    <a:pt x="44715" y="16863"/>
                    <a:pt x="44350" y="16178"/>
                    <a:pt x="43893" y="15584"/>
                  </a:cubicBezTo>
                  <a:cubicBezTo>
                    <a:pt x="43437" y="14968"/>
                    <a:pt x="42912" y="14420"/>
                    <a:pt x="42478" y="14032"/>
                  </a:cubicBezTo>
                  <a:cubicBezTo>
                    <a:pt x="42250" y="13850"/>
                    <a:pt x="42067" y="13690"/>
                    <a:pt x="41930" y="13599"/>
                  </a:cubicBezTo>
                  <a:cubicBezTo>
                    <a:pt x="41793" y="13507"/>
                    <a:pt x="41702" y="13462"/>
                    <a:pt x="41702" y="13462"/>
                  </a:cubicBezTo>
                  <a:cubicBezTo>
                    <a:pt x="41702" y="13462"/>
                    <a:pt x="41382" y="13233"/>
                    <a:pt x="40903" y="12982"/>
                  </a:cubicBezTo>
                  <a:cubicBezTo>
                    <a:pt x="40424" y="12708"/>
                    <a:pt x="39785" y="12320"/>
                    <a:pt x="39100" y="11978"/>
                  </a:cubicBezTo>
                  <a:cubicBezTo>
                    <a:pt x="38438" y="11636"/>
                    <a:pt x="37708" y="11384"/>
                    <a:pt x="37137" y="11316"/>
                  </a:cubicBezTo>
                  <a:cubicBezTo>
                    <a:pt x="37023" y="11316"/>
                    <a:pt x="36909" y="11293"/>
                    <a:pt x="36817" y="11293"/>
                  </a:cubicBezTo>
                  <a:cubicBezTo>
                    <a:pt x="36840" y="11133"/>
                    <a:pt x="36863" y="10974"/>
                    <a:pt x="36886" y="10814"/>
                  </a:cubicBezTo>
                  <a:cubicBezTo>
                    <a:pt x="36932" y="10312"/>
                    <a:pt x="36954" y="9924"/>
                    <a:pt x="36932" y="9627"/>
                  </a:cubicBezTo>
                  <a:cubicBezTo>
                    <a:pt x="36932" y="9353"/>
                    <a:pt x="36932" y="9193"/>
                    <a:pt x="36909" y="9193"/>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5" name="Google Shape;4572;p53">
              <a:extLst>
                <a:ext uri="{FF2B5EF4-FFF2-40B4-BE49-F238E27FC236}">
                  <a16:creationId xmlns:a16="http://schemas.microsoft.com/office/drawing/2014/main" id="{C8E59FB3-0337-CE84-1827-9BEC6838130E}"/>
                </a:ext>
              </a:extLst>
            </p:cNvPr>
            <p:cNvSpPr/>
            <p:nvPr/>
          </p:nvSpPr>
          <p:spPr>
            <a:xfrm>
              <a:off x="723725" y="1826625"/>
              <a:ext cx="50225" cy="102225"/>
            </a:xfrm>
            <a:custGeom>
              <a:avLst/>
              <a:gdLst/>
              <a:ahLst/>
              <a:cxnLst/>
              <a:rect l="l" t="t" r="r" b="b"/>
              <a:pathLst>
                <a:path w="2009" h="4089" extrusionOk="0">
                  <a:moveTo>
                    <a:pt x="458" y="0"/>
                  </a:moveTo>
                  <a:cubicBezTo>
                    <a:pt x="450" y="0"/>
                    <a:pt x="442" y="1"/>
                    <a:pt x="434" y="1"/>
                  </a:cubicBezTo>
                  <a:cubicBezTo>
                    <a:pt x="137" y="24"/>
                    <a:pt x="0" y="481"/>
                    <a:pt x="160" y="1051"/>
                  </a:cubicBezTo>
                  <a:cubicBezTo>
                    <a:pt x="294" y="1585"/>
                    <a:pt x="644" y="2011"/>
                    <a:pt x="958" y="2011"/>
                  </a:cubicBezTo>
                  <a:cubicBezTo>
                    <a:pt x="966" y="2011"/>
                    <a:pt x="974" y="2010"/>
                    <a:pt x="982" y="2010"/>
                  </a:cubicBezTo>
                  <a:cubicBezTo>
                    <a:pt x="1279" y="1987"/>
                    <a:pt x="1416" y="1508"/>
                    <a:pt x="1256" y="960"/>
                  </a:cubicBezTo>
                  <a:cubicBezTo>
                    <a:pt x="1122" y="426"/>
                    <a:pt x="772" y="0"/>
                    <a:pt x="458" y="0"/>
                  </a:cubicBezTo>
                  <a:close/>
                  <a:moveTo>
                    <a:pt x="1326" y="2670"/>
                  </a:moveTo>
                  <a:cubicBezTo>
                    <a:pt x="1318" y="2670"/>
                    <a:pt x="1310" y="2671"/>
                    <a:pt x="1301" y="2672"/>
                  </a:cubicBezTo>
                  <a:cubicBezTo>
                    <a:pt x="1096" y="2672"/>
                    <a:pt x="1005" y="3014"/>
                    <a:pt x="1096" y="3402"/>
                  </a:cubicBezTo>
                  <a:cubicBezTo>
                    <a:pt x="1206" y="3777"/>
                    <a:pt x="1466" y="4088"/>
                    <a:pt x="1668" y="4088"/>
                  </a:cubicBezTo>
                  <a:cubicBezTo>
                    <a:pt x="1675" y="4088"/>
                    <a:pt x="1682" y="4088"/>
                    <a:pt x="1689" y="4087"/>
                  </a:cubicBezTo>
                  <a:cubicBezTo>
                    <a:pt x="1918" y="4064"/>
                    <a:pt x="2009" y="3745"/>
                    <a:pt x="1895" y="3356"/>
                  </a:cubicBezTo>
                  <a:cubicBezTo>
                    <a:pt x="1807" y="2960"/>
                    <a:pt x="1549" y="2670"/>
                    <a:pt x="1326"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6" name="Google Shape;4573;p53">
              <a:extLst>
                <a:ext uri="{FF2B5EF4-FFF2-40B4-BE49-F238E27FC236}">
                  <a16:creationId xmlns:a16="http://schemas.microsoft.com/office/drawing/2014/main" id="{A1A9D4A1-AA59-449D-57FB-B17F29CA772D}"/>
                </a:ext>
              </a:extLst>
            </p:cNvPr>
            <p:cNvSpPr/>
            <p:nvPr/>
          </p:nvSpPr>
          <p:spPr>
            <a:xfrm>
              <a:off x="1385650" y="1365700"/>
              <a:ext cx="110150" cy="32425"/>
            </a:xfrm>
            <a:custGeom>
              <a:avLst/>
              <a:gdLst/>
              <a:ahLst/>
              <a:cxnLst/>
              <a:rect l="l" t="t" r="r" b="b"/>
              <a:pathLst>
                <a:path w="4406" h="1297" extrusionOk="0">
                  <a:moveTo>
                    <a:pt x="935" y="1"/>
                  </a:moveTo>
                  <a:cubicBezTo>
                    <a:pt x="538" y="1"/>
                    <a:pt x="202" y="130"/>
                    <a:pt x="115" y="338"/>
                  </a:cubicBezTo>
                  <a:cubicBezTo>
                    <a:pt x="1" y="634"/>
                    <a:pt x="343" y="954"/>
                    <a:pt x="914" y="1068"/>
                  </a:cubicBezTo>
                  <a:cubicBezTo>
                    <a:pt x="1045" y="1096"/>
                    <a:pt x="1177" y="1109"/>
                    <a:pt x="1303" y="1109"/>
                  </a:cubicBezTo>
                  <a:cubicBezTo>
                    <a:pt x="1701" y="1109"/>
                    <a:pt x="2042" y="979"/>
                    <a:pt x="2146" y="771"/>
                  </a:cubicBezTo>
                  <a:cubicBezTo>
                    <a:pt x="2260" y="475"/>
                    <a:pt x="1895" y="155"/>
                    <a:pt x="1325" y="41"/>
                  </a:cubicBezTo>
                  <a:cubicBezTo>
                    <a:pt x="1193" y="14"/>
                    <a:pt x="1061" y="1"/>
                    <a:pt x="935" y="1"/>
                  </a:cubicBezTo>
                  <a:close/>
                  <a:moveTo>
                    <a:pt x="3490" y="498"/>
                  </a:moveTo>
                  <a:cubicBezTo>
                    <a:pt x="3199" y="498"/>
                    <a:pt x="2948" y="589"/>
                    <a:pt x="2877" y="749"/>
                  </a:cubicBezTo>
                  <a:cubicBezTo>
                    <a:pt x="2785" y="954"/>
                    <a:pt x="3059" y="1182"/>
                    <a:pt x="3447" y="1274"/>
                  </a:cubicBezTo>
                  <a:cubicBezTo>
                    <a:pt x="3538" y="1289"/>
                    <a:pt x="3628" y="1296"/>
                    <a:pt x="3714" y="1296"/>
                  </a:cubicBezTo>
                  <a:cubicBezTo>
                    <a:pt x="4015" y="1296"/>
                    <a:pt x="4266" y="1205"/>
                    <a:pt x="4337" y="1045"/>
                  </a:cubicBezTo>
                  <a:cubicBezTo>
                    <a:pt x="4406" y="840"/>
                    <a:pt x="4155" y="612"/>
                    <a:pt x="3744" y="520"/>
                  </a:cubicBezTo>
                  <a:cubicBezTo>
                    <a:pt x="3658" y="505"/>
                    <a:pt x="3572" y="498"/>
                    <a:pt x="3490" y="49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957" name="Google Shape;4574;p53">
            <a:extLst>
              <a:ext uri="{FF2B5EF4-FFF2-40B4-BE49-F238E27FC236}">
                <a16:creationId xmlns:a16="http://schemas.microsoft.com/office/drawing/2014/main" id="{D43C03EC-E872-6D9C-35AB-46E435D5F913}"/>
              </a:ext>
            </a:extLst>
          </p:cNvPr>
          <p:cNvGrpSpPr/>
          <p:nvPr/>
        </p:nvGrpSpPr>
        <p:grpSpPr>
          <a:xfrm flipH="1">
            <a:off x="7413095" y="2607044"/>
            <a:ext cx="1205181" cy="2607089"/>
            <a:chOff x="2326325" y="1091600"/>
            <a:chExt cx="1456010" cy="3515739"/>
          </a:xfrm>
        </p:grpSpPr>
        <p:sp>
          <p:nvSpPr>
            <p:cNvPr id="1958" name="Google Shape;4575;p53">
              <a:extLst>
                <a:ext uri="{FF2B5EF4-FFF2-40B4-BE49-F238E27FC236}">
                  <a16:creationId xmlns:a16="http://schemas.microsoft.com/office/drawing/2014/main" id="{0A6F9987-CAA4-F6AA-104E-C2DCFF2B6C2C}"/>
                </a:ext>
              </a:extLst>
            </p:cNvPr>
            <p:cNvSpPr/>
            <p:nvPr/>
          </p:nvSpPr>
          <p:spPr>
            <a:xfrm>
              <a:off x="2412235" y="4287639"/>
              <a:ext cx="1370100" cy="319700"/>
            </a:xfrm>
            <a:custGeom>
              <a:avLst/>
              <a:gdLst/>
              <a:ahLst/>
              <a:cxnLst/>
              <a:rect l="l" t="t" r="r" b="b"/>
              <a:pathLst>
                <a:path w="54804" h="17439" extrusionOk="0">
                  <a:moveTo>
                    <a:pt x="27391" y="0"/>
                  </a:moveTo>
                  <a:cubicBezTo>
                    <a:pt x="12258" y="0"/>
                    <a:pt x="0" y="3903"/>
                    <a:pt x="0" y="8719"/>
                  </a:cubicBezTo>
                  <a:cubicBezTo>
                    <a:pt x="0" y="13536"/>
                    <a:pt x="12258"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9" name="Google Shape;4576;p53">
              <a:extLst>
                <a:ext uri="{FF2B5EF4-FFF2-40B4-BE49-F238E27FC236}">
                  <a16:creationId xmlns:a16="http://schemas.microsoft.com/office/drawing/2014/main" id="{3ACF1AC1-F3BD-6042-B427-235E6C95F691}"/>
                </a:ext>
              </a:extLst>
            </p:cNvPr>
            <p:cNvSpPr/>
            <p:nvPr/>
          </p:nvSpPr>
          <p:spPr>
            <a:xfrm>
              <a:off x="3108975" y="2417500"/>
              <a:ext cx="518725" cy="640125"/>
            </a:xfrm>
            <a:custGeom>
              <a:avLst/>
              <a:gdLst/>
              <a:ahLst/>
              <a:cxnLst/>
              <a:rect l="l" t="t" r="r" b="b"/>
              <a:pathLst>
                <a:path w="20749" h="25605" extrusionOk="0">
                  <a:moveTo>
                    <a:pt x="3619" y="1"/>
                  </a:moveTo>
                  <a:cubicBezTo>
                    <a:pt x="2482" y="1"/>
                    <a:pt x="1023" y="663"/>
                    <a:pt x="388" y="1679"/>
                  </a:cubicBezTo>
                  <a:cubicBezTo>
                    <a:pt x="228" y="1953"/>
                    <a:pt x="137" y="2296"/>
                    <a:pt x="69" y="2638"/>
                  </a:cubicBezTo>
                  <a:cubicBezTo>
                    <a:pt x="0" y="2980"/>
                    <a:pt x="0" y="3323"/>
                    <a:pt x="0" y="3642"/>
                  </a:cubicBezTo>
                  <a:cubicBezTo>
                    <a:pt x="46" y="5058"/>
                    <a:pt x="457" y="6473"/>
                    <a:pt x="867" y="7797"/>
                  </a:cubicBezTo>
                  <a:cubicBezTo>
                    <a:pt x="2054" y="11882"/>
                    <a:pt x="3743" y="15854"/>
                    <a:pt x="5866" y="19460"/>
                  </a:cubicBezTo>
                  <a:cubicBezTo>
                    <a:pt x="7167" y="21651"/>
                    <a:pt x="9016" y="24824"/>
                    <a:pt x="11710" y="25463"/>
                  </a:cubicBezTo>
                  <a:cubicBezTo>
                    <a:pt x="12113" y="25559"/>
                    <a:pt x="12501" y="25604"/>
                    <a:pt x="12875" y="25604"/>
                  </a:cubicBezTo>
                  <a:cubicBezTo>
                    <a:pt x="16689" y="25604"/>
                    <a:pt x="18954" y="20893"/>
                    <a:pt x="19516" y="17109"/>
                  </a:cubicBezTo>
                  <a:cubicBezTo>
                    <a:pt x="19835" y="15055"/>
                    <a:pt x="20748" y="13526"/>
                    <a:pt x="20337" y="11791"/>
                  </a:cubicBezTo>
                  <a:cubicBezTo>
                    <a:pt x="20031" y="10495"/>
                    <a:pt x="19317" y="9886"/>
                    <a:pt x="18582" y="9886"/>
                  </a:cubicBezTo>
                  <a:cubicBezTo>
                    <a:pt x="17893" y="9886"/>
                    <a:pt x="17185" y="10421"/>
                    <a:pt x="16777" y="11426"/>
                  </a:cubicBezTo>
                  <a:cubicBezTo>
                    <a:pt x="16138" y="12955"/>
                    <a:pt x="13330" y="17109"/>
                    <a:pt x="12029" y="18228"/>
                  </a:cubicBezTo>
                  <a:cubicBezTo>
                    <a:pt x="11116" y="15420"/>
                    <a:pt x="11481" y="11266"/>
                    <a:pt x="10340" y="8550"/>
                  </a:cubicBezTo>
                  <a:cubicBezTo>
                    <a:pt x="9450" y="6359"/>
                    <a:pt x="8834" y="4053"/>
                    <a:pt x="7510" y="2090"/>
                  </a:cubicBezTo>
                  <a:cubicBezTo>
                    <a:pt x="6711" y="926"/>
                    <a:pt x="5318" y="150"/>
                    <a:pt x="3880" y="13"/>
                  </a:cubicBezTo>
                  <a:cubicBezTo>
                    <a:pt x="3796" y="5"/>
                    <a:pt x="3709" y="1"/>
                    <a:pt x="3619"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0" name="Google Shape;4577;p53">
              <a:extLst>
                <a:ext uri="{FF2B5EF4-FFF2-40B4-BE49-F238E27FC236}">
                  <a16:creationId xmlns:a16="http://schemas.microsoft.com/office/drawing/2014/main" id="{3F368318-29E3-AE67-9ED6-C7D3E86AF76E}"/>
                </a:ext>
              </a:extLst>
            </p:cNvPr>
            <p:cNvSpPr/>
            <p:nvPr/>
          </p:nvSpPr>
          <p:spPr>
            <a:xfrm>
              <a:off x="3162025" y="2632375"/>
              <a:ext cx="465675" cy="425250"/>
            </a:xfrm>
            <a:custGeom>
              <a:avLst/>
              <a:gdLst/>
              <a:ahLst/>
              <a:cxnLst/>
              <a:rect l="l" t="t" r="r" b="b"/>
              <a:pathLst>
                <a:path w="18627" h="17010" extrusionOk="0">
                  <a:moveTo>
                    <a:pt x="8241" y="0"/>
                  </a:moveTo>
                  <a:cubicBezTo>
                    <a:pt x="6346" y="662"/>
                    <a:pt x="2329" y="2078"/>
                    <a:pt x="1" y="2991"/>
                  </a:cubicBezTo>
                  <a:cubicBezTo>
                    <a:pt x="1" y="3013"/>
                    <a:pt x="1" y="3013"/>
                    <a:pt x="24" y="3013"/>
                  </a:cubicBezTo>
                  <a:cubicBezTo>
                    <a:pt x="526" y="4360"/>
                    <a:pt x="1074" y="5684"/>
                    <a:pt x="1690" y="6962"/>
                  </a:cubicBezTo>
                  <a:cubicBezTo>
                    <a:pt x="1713" y="7031"/>
                    <a:pt x="1758" y="7099"/>
                    <a:pt x="1781" y="7168"/>
                  </a:cubicBezTo>
                  <a:cubicBezTo>
                    <a:pt x="2032" y="7693"/>
                    <a:pt x="2283" y="8218"/>
                    <a:pt x="2557" y="8720"/>
                  </a:cubicBezTo>
                  <a:cubicBezTo>
                    <a:pt x="2603" y="8811"/>
                    <a:pt x="2671" y="8925"/>
                    <a:pt x="2717" y="9016"/>
                  </a:cubicBezTo>
                  <a:cubicBezTo>
                    <a:pt x="2740" y="9062"/>
                    <a:pt x="2763" y="9108"/>
                    <a:pt x="2786" y="9153"/>
                  </a:cubicBezTo>
                  <a:cubicBezTo>
                    <a:pt x="2900" y="9382"/>
                    <a:pt x="3037" y="9587"/>
                    <a:pt x="3151" y="9815"/>
                  </a:cubicBezTo>
                  <a:cubicBezTo>
                    <a:pt x="3333" y="10158"/>
                    <a:pt x="3539" y="10523"/>
                    <a:pt x="3744" y="10865"/>
                  </a:cubicBezTo>
                  <a:cubicBezTo>
                    <a:pt x="5045" y="13056"/>
                    <a:pt x="6894" y="16229"/>
                    <a:pt x="9588" y="16868"/>
                  </a:cubicBezTo>
                  <a:cubicBezTo>
                    <a:pt x="9991" y="16964"/>
                    <a:pt x="10379" y="17009"/>
                    <a:pt x="10753" y="17009"/>
                  </a:cubicBezTo>
                  <a:cubicBezTo>
                    <a:pt x="14567" y="17009"/>
                    <a:pt x="16832" y="12298"/>
                    <a:pt x="17394" y="8514"/>
                  </a:cubicBezTo>
                  <a:cubicBezTo>
                    <a:pt x="17713" y="6460"/>
                    <a:pt x="18626" y="4931"/>
                    <a:pt x="18215" y="3196"/>
                  </a:cubicBezTo>
                  <a:cubicBezTo>
                    <a:pt x="17942" y="2055"/>
                    <a:pt x="17211" y="1438"/>
                    <a:pt x="16412" y="1301"/>
                  </a:cubicBezTo>
                  <a:cubicBezTo>
                    <a:pt x="15750" y="1324"/>
                    <a:pt x="15043" y="1849"/>
                    <a:pt x="14655" y="2831"/>
                  </a:cubicBezTo>
                  <a:cubicBezTo>
                    <a:pt x="14541" y="3082"/>
                    <a:pt x="14381" y="3401"/>
                    <a:pt x="14175" y="3767"/>
                  </a:cubicBezTo>
                  <a:cubicBezTo>
                    <a:pt x="15294" y="4292"/>
                    <a:pt x="16298" y="5433"/>
                    <a:pt x="15842" y="8081"/>
                  </a:cubicBezTo>
                  <a:cubicBezTo>
                    <a:pt x="15137" y="12137"/>
                    <a:pt x="13164" y="14057"/>
                    <a:pt x="11813" y="14057"/>
                  </a:cubicBezTo>
                  <a:cubicBezTo>
                    <a:pt x="11370" y="14057"/>
                    <a:pt x="10994" y="13851"/>
                    <a:pt x="10752" y="13445"/>
                  </a:cubicBezTo>
                  <a:cubicBezTo>
                    <a:pt x="10227" y="12600"/>
                    <a:pt x="10318" y="10705"/>
                    <a:pt x="10501" y="9039"/>
                  </a:cubicBezTo>
                  <a:lnTo>
                    <a:pt x="10501" y="9039"/>
                  </a:lnTo>
                  <a:cubicBezTo>
                    <a:pt x="10272" y="9290"/>
                    <a:pt x="10067" y="9496"/>
                    <a:pt x="9907" y="9633"/>
                  </a:cubicBezTo>
                  <a:cubicBezTo>
                    <a:pt x="9702" y="8994"/>
                    <a:pt x="9565" y="8263"/>
                    <a:pt x="9451" y="7510"/>
                  </a:cubicBezTo>
                  <a:cubicBezTo>
                    <a:pt x="8774" y="8982"/>
                    <a:pt x="7907" y="10489"/>
                    <a:pt x="7182" y="10489"/>
                  </a:cubicBezTo>
                  <a:cubicBezTo>
                    <a:pt x="7075" y="10489"/>
                    <a:pt x="6971" y="10456"/>
                    <a:pt x="6871" y="10386"/>
                  </a:cubicBezTo>
                  <a:cubicBezTo>
                    <a:pt x="5433" y="9404"/>
                    <a:pt x="3744" y="5661"/>
                    <a:pt x="4612" y="4725"/>
                  </a:cubicBezTo>
                  <a:cubicBezTo>
                    <a:pt x="5159" y="4132"/>
                    <a:pt x="7351" y="3196"/>
                    <a:pt x="8903" y="2603"/>
                  </a:cubicBezTo>
                  <a:cubicBezTo>
                    <a:pt x="8743" y="1667"/>
                    <a:pt x="8560" y="776"/>
                    <a:pt x="824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1" name="Google Shape;4578;p53">
              <a:extLst>
                <a:ext uri="{FF2B5EF4-FFF2-40B4-BE49-F238E27FC236}">
                  <a16:creationId xmlns:a16="http://schemas.microsoft.com/office/drawing/2014/main" id="{C17FF914-6B30-67F5-A026-E2726D2DDF7D}"/>
                </a:ext>
              </a:extLst>
            </p:cNvPr>
            <p:cNvSpPr/>
            <p:nvPr/>
          </p:nvSpPr>
          <p:spPr>
            <a:xfrm>
              <a:off x="3377725" y="2864600"/>
              <a:ext cx="33700" cy="95975"/>
            </a:xfrm>
            <a:custGeom>
              <a:avLst/>
              <a:gdLst/>
              <a:ahLst/>
              <a:cxnLst/>
              <a:rect l="l" t="t" r="r" b="b"/>
              <a:pathLst>
                <a:path w="1348" h="3839" extrusionOk="0">
                  <a:moveTo>
                    <a:pt x="1296" y="0"/>
                  </a:moveTo>
                  <a:cubicBezTo>
                    <a:pt x="1220" y="0"/>
                    <a:pt x="953" y="424"/>
                    <a:pt x="708" y="869"/>
                  </a:cubicBezTo>
                  <a:cubicBezTo>
                    <a:pt x="457" y="1325"/>
                    <a:pt x="252" y="1805"/>
                    <a:pt x="252" y="1805"/>
                  </a:cubicBezTo>
                  <a:cubicBezTo>
                    <a:pt x="252" y="1805"/>
                    <a:pt x="206" y="1919"/>
                    <a:pt x="161" y="2124"/>
                  </a:cubicBezTo>
                  <a:cubicBezTo>
                    <a:pt x="115" y="2307"/>
                    <a:pt x="69" y="2558"/>
                    <a:pt x="24" y="2832"/>
                  </a:cubicBezTo>
                  <a:cubicBezTo>
                    <a:pt x="1" y="2946"/>
                    <a:pt x="1" y="3083"/>
                    <a:pt x="1" y="3197"/>
                  </a:cubicBezTo>
                  <a:cubicBezTo>
                    <a:pt x="1" y="3334"/>
                    <a:pt x="1" y="3448"/>
                    <a:pt x="24" y="3539"/>
                  </a:cubicBezTo>
                  <a:cubicBezTo>
                    <a:pt x="66" y="3708"/>
                    <a:pt x="89" y="3838"/>
                    <a:pt x="128" y="3838"/>
                  </a:cubicBezTo>
                  <a:cubicBezTo>
                    <a:pt x="131" y="3838"/>
                    <a:pt x="134" y="3838"/>
                    <a:pt x="138" y="3836"/>
                  </a:cubicBezTo>
                  <a:cubicBezTo>
                    <a:pt x="161" y="3836"/>
                    <a:pt x="183" y="3699"/>
                    <a:pt x="206" y="3516"/>
                  </a:cubicBezTo>
                  <a:cubicBezTo>
                    <a:pt x="206" y="3425"/>
                    <a:pt x="229" y="3334"/>
                    <a:pt x="275" y="3220"/>
                  </a:cubicBezTo>
                  <a:cubicBezTo>
                    <a:pt x="298" y="3106"/>
                    <a:pt x="320" y="2991"/>
                    <a:pt x="343" y="2877"/>
                  </a:cubicBezTo>
                  <a:cubicBezTo>
                    <a:pt x="435" y="2626"/>
                    <a:pt x="503" y="2398"/>
                    <a:pt x="571" y="2215"/>
                  </a:cubicBezTo>
                  <a:cubicBezTo>
                    <a:pt x="640" y="2056"/>
                    <a:pt x="686" y="1941"/>
                    <a:pt x="686" y="1941"/>
                  </a:cubicBezTo>
                  <a:cubicBezTo>
                    <a:pt x="686" y="1941"/>
                    <a:pt x="845" y="1462"/>
                    <a:pt x="1005" y="983"/>
                  </a:cubicBezTo>
                  <a:cubicBezTo>
                    <a:pt x="1188" y="503"/>
                    <a:pt x="1348" y="24"/>
                    <a:pt x="1302" y="1"/>
                  </a:cubicBezTo>
                  <a:cubicBezTo>
                    <a:pt x="1300" y="1"/>
                    <a:pt x="1298" y="0"/>
                    <a:pt x="1296"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2" name="Google Shape;4579;p53">
              <a:extLst>
                <a:ext uri="{FF2B5EF4-FFF2-40B4-BE49-F238E27FC236}">
                  <a16:creationId xmlns:a16="http://schemas.microsoft.com/office/drawing/2014/main" id="{AFEF19D3-C42B-8A03-E887-15AD40477F42}"/>
                </a:ext>
              </a:extLst>
            </p:cNvPr>
            <p:cNvSpPr/>
            <p:nvPr/>
          </p:nvSpPr>
          <p:spPr>
            <a:xfrm>
              <a:off x="3430225" y="3022125"/>
              <a:ext cx="26850" cy="12650"/>
            </a:xfrm>
            <a:custGeom>
              <a:avLst/>
              <a:gdLst/>
              <a:ahLst/>
              <a:cxnLst/>
              <a:rect l="l" t="t" r="r" b="b"/>
              <a:pathLst>
                <a:path w="1074" h="506" extrusionOk="0">
                  <a:moveTo>
                    <a:pt x="480" y="0"/>
                  </a:moveTo>
                  <a:cubicBezTo>
                    <a:pt x="480" y="0"/>
                    <a:pt x="343" y="91"/>
                    <a:pt x="229" y="183"/>
                  </a:cubicBezTo>
                  <a:cubicBezTo>
                    <a:pt x="92" y="297"/>
                    <a:pt x="1" y="434"/>
                    <a:pt x="46" y="479"/>
                  </a:cubicBezTo>
                  <a:cubicBezTo>
                    <a:pt x="66" y="499"/>
                    <a:pt x="101" y="506"/>
                    <a:pt x="145" y="506"/>
                  </a:cubicBezTo>
                  <a:cubicBezTo>
                    <a:pt x="204" y="506"/>
                    <a:pt x="277" y="493"/>
                    <a:pt x="343" y="479"/>
                  </a:cubicBezTo>
                  <a:cubicBezTo>
                    <a:pt x="480" y="479"/>
                    <a:pt x="594" y="457"/>
                    <a:pt x="594" y="457"/>
                  </a:cubicBezTo>
                  <a:cubicBezTo>
                    <a:pt x="594" y="457"/>
                    <a:pt x="708" y="411"/>
                    <a:pt x="822" y="342"/>
                  </a:cubicBezTo>
                  <a:cubicBezTo>
                    <a:pt x="937" y="297"/>
                    <a:pt x="1051" y="228"/>
                    <a:pt x="1074" y="160"/>
                  </a:cubicBezTo>
                  <a:cubicBezTo>
                    <a:pt x="1074" y="91"/>
                    <a:pt x="937" y="46"/>
                    <a:pt x="800"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3" name="Google Shape;4580;p53">
              <a:extLst>
                <a:ext uri="{FF2B5EF4-FFF2-40B4-BE49-F238E27FC236}">
                  <a16:creationId xmlns:a16="http://schemas.microsoft.com/office/drawing/2014/main" id="{0F85A3FE-CE5B-7CD8-A88A-77D1869F7B2C}"/>
                </a:ext>
              </a:extLst>
            </p:cNvPr>
            <p:cNvSpPr/>
            <p:nvPr/>
          </p:nvSpPr>
          <p:spPr>
            <a:xfrm>
              <a:off x="3098700" y="2415650"/>
              <a:ext cx="296175" cy="377100"/>
            </a:xfrm>
            <a:custGeom>
              <a:avLst/>
              <a:gdLst/>
              <a:ahLst/>
              <a:cxnLst/>
              <a:rect l="l" t="t" r="r" b="b"/>
              <a:pathLst>
                <a:path w="11847" h="15084" extrusionOk="0">
                  <a:moveTo>
                    <a:pt x="4195" y="0"/>
                  </a:moveTo>
                  <a:cubicBezTo>
                    <a:pt x="2892" y="0"/>
                    <a:pt x="1174" y="450"/>
                    <a:pt x="480" y="1594"/>
                  </a:cubicBezTo>
                  <a:cubicBezTo>
                    <a:pt x="297" y="1890"/>
                    <a:pt x="160" y="2278"/>
                    <a:pt x="92" y="2666"/>
                  </a:cubicBezTo>
                  <a:cubicBezTo>
                    <a:pt x="23" y="3054"/>
                    <a:pt x="0" y="3442"/>
                    <a:pt x="0" y="3785"/>
                  </a:cubicBezTo>
                  <a:cubicBezTo>
                    <a:pt x="23" y="5405"/>
                    <a:pt x="480" y="7003"/>
                    <a:pt x="890" y="8510"/>
                  </a:cubicBezTo>
                  <a:cubicBezTo>
                    <a:pt x="1507" y="10747"/>
                    <a:pt x="2260" y="12938"/>
                    <a:pt x="3127" y="15083"/>
                  </a:cubicBezTo>
                  <a:cubicBezTo>
                    <a:pt x="6437" y="11979"/>
                    <a:pt x="10409" y="10404"/>
                    <a:pt x="11847" y="9902"/>
                  </a:cubicBezTo>
                  <a:cubicBezTo>
                    <a:pt x="11755" y="9674"/>
                    <a:pt x="11664" y="9423"/>
                    <a:pt x="11573" y="9172"/>
                  </a:cubicBezTo>
                  <a:cubicBezTo>
                    <a:pt x="10591" y="6729"/>
                    <a:pt x="9952" y="4104"/>
                    <a:pt x="8468" y="1913"/>
                  </a:cubicBezTo>
                  <a:cubicBezTo>
                    <a:pt x="7601" y="612"/>
                    <a:pt x="6232" y="133"/>
                    <a:pt x="4634" y="19"/>
                  </a:cubicBezTo>
                  <a:cubicBezTo>
                    <a:pt x="4495" y="7"/>
                    <a:pt x="4347" y="0"/>
                    <a:pt x="4195"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4" name="Google Shape;4581;p53">
              <a:extLst>
                <a:ext uri="{FF2B5EF4-FFF2-40B4-BE49-F238E27FC236}">
                  <a16:creationId xmlns:a16="http://schemas.microsoft.com/office/drawing/2014/main" id="{27D11BBE-3460-FA84-6F3A-6E6A0F2862DC}"/>
                </a:ext>
              </a:extLst>
            </p:cNvPr>
            <p:cNvSpPr/>
            <p:nvPr/>
          </p:nvSpPr>
          <p:spPr>
            <a:xfrm>
              <a:off x="3098700" y="2418950"/>
              <a:ext cx="296175" cy="373800"/>
            </a:xfrm>
            <a:custGeom>
              <a:avLst/>
              <a:gdLst/>
              <a:ahLst/>
              <a:cxnLst/>
              <a:rect l="l" t="t" r="r" b="b"/>
              <a:pathLst>
                <a:path w="11847" h="14952" extrusionOk="0">
                  <a:moveTo>
                    <a:pt x="2945" y="1"/>
                  </a:moveTo>
                  <a:cubicBezTo>
                    <a:pt x="2055" y="183"/>
                    <a:pt x="1187" y="571"/>
                    <a:pt x="662" y="1211"/>
                  </a:cubicBezTo>
                  <a:cubicBezTo>
                    <a:pt x="594" y="1302"/>
                    <a:pt x="525" y="1370"/>
                    <a:pt x="480" y="1462"/>
                  </a:cubicBezTo>
                  <a:cubicBezTo>
                    <a:pt x="297" y="1781"/>
                    <a:pt x="160" y="2146"/>
                    <a:pt x="92" y="2534"/>
                  </a:cubicBezTo>
                  <a:cubicBezTo>
                    <a:pt x="23" y="2922"/>
                    <a:pt x="0" y="3310"/>
                    <a:pt x="0" y="3653"/>
                  </a:cubicBezTo>
                  <a:cubicBezTo>
                    <a:pt x="23" y="5273"/>
                    <a:pt x="480" y="6871"/>
                    <a:pt x="890" y="8378"/>
                  </a:cubicBezTo>
                  <a:cubicBezTo>
                    <a:pt x="1507" y="10615"/>
                    <a:pt x="2260" y="12806"/>
                    <a:pt x="3127" y="14951"/>
                  </a:cubicBezTo>
                  <a:cubicBezTo>
                    <a:pt x="6437" y="11847"/>
                    <a:pt x="10409" y="10272"/>
                    <a:pt x="11847" y="9770"/>
                  </a:cubicBezTo>
                  <a:cubicBezTo>
                    <a:pt x="11801" y="9656"/>
                    <a:pt x="11755" y="9519"/>
                    <a:pt x="11687" y="9405"/>
                  </a:cubicBezTo>
                  <a:cubicBezTo>
                    <a:pt x="10353" y="10015"/>
                    <a:pt x="6553" y="11754"/>
                    <a:pt x="5427" y="11754"/>
                  </a:cubicBezTo>
                  <a:cubicBezTo>
                    <a:pt x="5205" y="11754"/>
                    <a:pt x="5087" y="11686"/>
                    <a:pt x="5113" y="11528"/>
                  </a:cubicBezTo>
                  <a:cubicBezTo>
                    <a:pt x="5273" y="10546"/>
                    <a:pt x="10021" y="8537"/>
                    <a:pt x="11185" y="8058"/>
                  </a:cubicBezTo>
                  <a:cubicBezTo>
                    <a:pt x="11025" y="7602"/>
                    <a:pt x="10865" y="7168"/>
                    <a:pt x="10728" y="6734"/>
                  </a:cubicBezTo>
                  <a:cubicBezTo>
                    <a:pt x="10637" y="6506"/>
                    <a:pt x="10568" y="6301"/>
                    <a:pt x="10500" y="6095"/>
                  </a:cubicBezTo>
                  <a:cubicBezTo>
                    <a:pt x="9452" y="6941"/>
                    <a:pt x="7190" y="8586"/>
                    <a:pt x="5586" y="8586"/>
                  </a:cubicBezTo>
                  <a:cubicBezTo>
                    <a:pt x="5199" y="8586"/>
                    <a:pt x="4850" y="8490"/>
                    <a:pt x="4565" y="8264"/>
                  </a:cubicBezTo>
                  <a:cubicBezTo>
                    <a:pt x="3127" y="7168"/>
                    <a:pt x="1233" y="1987"/>
                    <a:pt x="2945"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5" name="Google Shape;4582;p53">
              <a:extLst>
                <a:ext uri="{FF2B5EF4-FFF2-40B4-BE49-F238E27FC236}">
                  <a16:creationId xmlns:a16="http://schemas.microsoft.com/office/drawing/2014/main" id="{A3DA1195-13D1-C1E0-BD15-89A7EB4B8F3A}"/>
                </a:ext>
              </a:extLst>
            </p:cNvPr>
            <p:cNvSpPr/>
            <p:nvPr/>
          </p:nvSpPr>
          <p:spPr>
            <a:xfrm>
              <a:off x="3167175" y="2622975"/>
              <a:ext cx="196900" cy="118450"/>
            </a:xfrm>
            <a:custGeom>
              <a:avLst/>
              <a:gdLst/>
              <a:ahLst/>
              <a:cxnLst/>
              <a:rect l="l" t="t" r="r" b="b"/>
              <a:pathLst>
                <a:path w="7876" h="4738" extrusionOk="0">
                  <a:moveTo>
                    <a:pt x="7797" y="0"/>
                  </a:moveTo>
                  <a:cubicBezTo>
                    <a:pt x="7522" y="0"/>
                    <a:pt x="6557" y="113"/>
                    <a:pt x="5593" y="422"/>
                  </a:cubicBezTo>
                  <a:cubicBezTo>
                    <a:pt x="5045" y="650"/>
                    <a:pt x="4497" y="833"/>
                    <a:pt x="4109" y="1061"/>
                  </a:cubicBezTo>
                  <a:cubicBezTo>
                    <a:pt x="3721" y="1267"/>
                    <a:pt x="3447" y="1426"/>
                    <a:pt x="3447" y="1426"/>
                  </a:cubicBezTo>
                  <a:cubicBezTo>
                    <a:pt x="3447" y="1426"/>
                    <a:pt x="3196" y="1586"/>
                    <a:pt x="2831" y="1860"/>
                  </a:cubicBezTo>
                  <a:cubicBezTo>
                    <a:pt x="2465" y="2111"/>
                    <a:pt x="2032" y="2522"/>
                    <a:pt x="1575" y="2910"/>
                  </a:cubicBezTo>
                  <a:cubicBezTo>
                    <a:pt x="731" y="3755"/>
                    <a:pt x="0" y="4713"/>
                    <a:pt x="46" y="4736"/>
                  </a:cubicBezTo>
                  <a:cubicBezTo>
                    <a:pt x="48" y="4737"/>
                    <a:pt x="50" y="4738"/>
                    <a:pt x="53" y="4738"/>
                  </a:cubicBezTo>
                  <a:cubicBezTo>
                    <a:pt x="155" y="4738"/>
                    <a:pt x="936" y="3895"/>
                    <a:pt x="1803" y="3161"/>
                  </a:cubicBezTo>
                  <a:cubicBezTo>
                    <a:pt x="2260" y="2819"/>
                    <a:pt x="2694" y="2431"/>
                    <a:pt x="3082" y="2202"/>
                  </a:cubicBezTo>
                  <a:cubicBezTo>
                    <a:pt x="3424" y="1974"/>
                    <a:pt x="3675" y="1814"/>
                    <a:pt x="3675" y="1814"/>
                  </a:cubicBezTo>
                  <a:cubicBezTo>
                    <a:pt x="3675" y="1814"/>
                    <a:pt x="3926" y="1677"/>
                    <a:pt x="4291" y="1449"/>
                  </a:cubicBezTo>
                  <a:cubicBezTo>
                    <a:pt x="4657" y="1198"/>
                    <a:pt x="5182" y="993"/>
                    <a:pt x="5707" y="742"/>
                  </a:cubicBezTo>
                  <a:cubicBezTo>
                    <a:pt x="6757" y="308"/>
                    <a:pt x="7875" y="80"/>
                    <a:pt x="7875" y="11"/>
                  </a:cubicBezTo>
                  <a:cubicBezTo>
                    <a:pt x="7875" y="4"/>
                    <a:pt x="7848" y="0"/>
                    <a:pt x="7797" y="0"/>
                  </a:cubicBezTo>
                  <a:close/>
                </a:path>
              </a:pathLst>
            </a:custGeom>
            <a:solidFill>
              <a:srgbClr val="FF9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6" name="Google Shape;4583;p53">
              <a:extLst>
                <a:ext uri="{FF2B5EF4-FFF2-40B4-BE49-F238E27FC236}">
                  <a16:creationId xmlns:a16="http://schemas.microsoft.com/office/drawing/2014/main" id="{B77051E9-A645-81A7-B2DE-8BC4FEBF9F8F}"/>
                </a:ext>
              </a:extLst>
            </p:cNvPr>
            <p:cNvSpPr/>
            <p:nvPr/>
          </p:nvSpPr>
          <p:spPr>
            <a:xfrm>
              <a:off x="3277300" y="2480175"/>
              <a:ext cx="40550" cy="40450"/>
            </a:xfrm>
            <a:custGeom>
              <a:avLst/>
              <a:gdLst/>
              <a:ahLst/>
              <a:cxnLst/>
              <a:rect l="l" t="t" r="r" b="b"/>
              <a:pathLst>
                <a:path w="1622" h="1618" extrusionOk="0">
                  <a:moveTo>
                    <a:pt x="397" y="0"/>
                  </a:moveTo>
                  <a:cubicBezTo>
                    <a:pt x="335" y="0"/>
                    <a:pt x="278" y="13"/>
                    <a:pt x="229" y="40"/>
                  </a:cubicBezTo>
                  <a:cubicBezTo>
                    <a:pt x="1" y="177"/>
                    <a:pt x="46" y="633"/>
                    <a:pt x="366" y="1067"/>
                  </a:cubicBezTo>
                  <a:cubicBezTo>
                    <a:pt x="619" y="1392"/>
                    <a:pt x="958" y="1618"/>
                    <a:pt x="1213" y="1618"/>
                  </a:cubicBezTo>
                  <a:cubicBezTo>
                    <a:pt x="1280" y="1618"/>
                    <a:pt x="1341" y="1602"/>
                    <a:pt x="1393" y="1569"/>
                  </a:cubicBezTo>
                  <a:cubicBezTo>
                    <a:pt x="1621" y="1432"/>
                    <a:pt x="1576" y="976"/>
                    <a:pt x="1256" y="565"/>
                  </a:cubicBezTo>
                  <a:cubicBezTo>
                    <a:pt x="999" y="216"/>
                    <a:pt x="654" y="0"/>
                    <a:pt x="397" y="0"/>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7" name="Google Shape;4584;p53">
              <a:extLst>
                <a:ext uri="{FF2B5EF4-FFF2-40B4-BE49-F238E27FC236}">
                  <a16:creationId xmlns:a16="http://schemas.microsoft.com/office/drawing/2014/main" id="{8215FFF1-64FC-0B20-A3F1-691426B44D33}"/>
                </a:ext>
              </a:extLst>
            </p:cNvPr>
            <p:cNvSpPr/>
            <p:nvPr/>
          </p:nvSpPr>
          <p:spPr>
            <a:xfrm>
              <a:off x="3245350" y="2441725"/>
              <a:ext cx="29125" cy="29250"/>
            </a:xfrm>
            <a:custGeom>
              <a:avLst/>
              <a:gdLst/>
              <a:ahLst/>
              <a:cxnLst/>
              <a:rect l="l" t="t" r="r" b="b"/>
              <a:pathLst>
                <a:path w="1165" h="1170" extrusionOk="0">
                  <a:moveTo>
                    <a:pt x="291" y="0"/>
                  </a:moveTo>
                  <a:cubicBezTo>
                    <a:pt x="250" y="0"/>
                    <a:pt x="213" y="8"/>
                    <a:pt x="183" y="26"/>
                  </a:cubicBezTo>
                  <a:cubicBezTo>
                    <a:pt x="0" y="140"/>
                    <a:pt x="46" y="459"/>
                    <a:pt x="274" y="779"/>
                  </a:cubicBezTo>
                  <a:cubicBezTo>
                    <a:pt x="459" y="1019"/>
                    <a:pt x="704" y="1170"/>
                    <a:pt x="887" y="1170"/>
                  </a:cubicBezTo>
                  <a:cubicBezTo>
                    <a:pt x="930" y="1170"/>
                    <a:pt x="970" y="1161"/>
                    <a:pt x="1005" y="1144"/>
                  </a:cubicBezTo>
                  <a:cubicBezTo>
                    <a:pt x="1164" y="1030"/>
                    <a:pt x="1142" y="710"/>
                    <a:pt x="913" y="414"/>
                  </a:cubicBezTo>
                  <a:cubicBezTo>
                    <a:pt x="728" y="154"/>
                    <a:pt x="468" y="0"/>
                    <a:pt x="291" y="0"/>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8" name="Google Shape;4585;p53">
              <a:extLst>
                <a:ext uri="{FF2B5EF4-FFF2-40B4-BE49-F238E27FC236}">
                  <a16:creationId xmlns:a16="http://schemas.microsoft.com/office/drawing/2014/main" id="{28057903-8CC7-4686-4F4E-C01EB5B692B6}"/>
                </a:ext>
              </a:extLst>
            </p:cNvPr>
            <p:cNvSpPr/>
            <p:nvPr/>
          </p:nvSpPr>
          <p:spPr>
            <a:xfrm>
              <a:off x="3486725" y="2025800"/>
              <a:ext cx="252825" cy="1234550"/>
            </a:xfrm>
            <a:custGeom>
              <a:avLst/>
              <a:gdLst/>
              <a:ahLst/>
              <a:cxnLst/>
              <a:rect l="l" t="t" r="r" b="b"/>
              <a:pathLst>
                <a:path w="10113" h="49382" extrusionOk="0">
                  <a:moveTo>
                    <a:pt x="8925" y="0"/>
                  </a:moveTo>
                  <a:lnTo>
                    <a:pt x="4862" y="8925"/>
                  </a:lnTo>
                  <a:lnTo>
                    <a:pt x="0" y="48070"/>
                  </a:lnTo>
                  <a:cubicBezTo>
                    <a:pt x="0" y="48070"/>
                    <a:pt x="1486" y="49381"/>
                    <a:pt x="3370" y="49381"/>
                  </a:cubicBezTo>
                  <a:cubicBezTo>
                    <a:pt x="3947" y="49381"/>
                    <a:pt x="4561" y="49259"/>
                    <a:pt x="5182" y="48938"/>
                  </a:cubicBezTo>
                  <a:lnTo>
                    <a:pt x="10112" y="9747"/>
                  </a:lnTo>
                  <a:lnTo>
                    <a:pt x="8925" y="0"/>
                  </a:ln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9" name="Google Shape;4586;p53">
              <a:extLst>
                <a:ext uri="{FF2B5EF4-FFF2-40B4-BE49-F238E27FC236}">
                  <a16:creationId xmlns:a16="http://schemas.microsoft.com/office/drawing/2014/main" id="{672B4DA6-07E5-CAC0-CD19-85C0833136DB}"/>
                </a:ext>
              </a:extLst>
            </p:cNvPr>
            <p:cNvSpPr/>
            <p:nvPr/>
          </p:nvSpPr>
          <p:spPr>
            <a:xfrm>
              <a:off x="3605975" y="2025800"/>
              <a:ext cx="133575" cy="263625"/>
            </a:xfrm>
            <a:custGeom>
              <a:avLst/>
              <a:gdLst/>
              <a:ahLst/>
              <a:cxnLst/>
              <a:rect l="l" t="t" r="r" b="b"/>
              <a:pathLst>
                <a:path w="5343" h="10545" extrusionOk="0">
                  <a:moveTo>
                    <a:pt x="4155" y="0"/>
                  </a:moveTo>
                  <a:lnTo>
                    <a:pt x="92" y="8925"/>
                  </a:lnTo>
                  <a:lnTo>
                    <a:pt x="1" y="9655"/>
                  </a:lnTo>
                  <a:cubicBezTo>
                    <a:pt x="271" y="9760"/>
                    <a:pt x="581" y="9826"/>
                    <a:pt x="944" y="9826"/>
                  </a:cubicBezTo>
                  <a:cubicBezTo>
                    <a:pt x="1132" y="9826"/>
                    <a:pt x="1335" y="9808"/>
                    <a:pt x="1553" y="9769"/>
                  </a:cubicBezTo>
                  <a:cubicBezTo>
                    <a:pt x="1553" y="9769"/>
                    <a:pt x="1919" y="10545"/>
                    <a:pt x="2773" y="10545"/>
                  </a:cubicBezTo>
                  <a:cubicBezTo>
                    <a:pt x="3145" y="10545"/>
                    <a:pt x="3610" y="10397"/>
                    <a:pt x="4178" y="9975"/>
                  </a:cubicBezTo>
                  <a:cubicBezTo>
                    <a:pt x="4178" y="9975"/>
                    <a:pt x="4657" y="10317"/>
                    <a:pt x="5251" y="10477"/>
                  </a:cubicBezTo>
                  <a:lnTo>
                    <a:pt x="5342" y="9747"/>
                  </a:lnTo>
                  <a:lnTo>
                    <a:pt x="4155" y="0"/>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0" name="Google Shape;4587;p53">
              <a:extLst>
                <a:ext uri="{FF2B5EF4-FFF2-40B4-BE49-F238E27FC236}">
                  <a16:creationId xmlns:a16="http://schemas.microsoft.com/office/drawing/2014/main" id="{76029DE9-7C75-3612-46FE-7E940E058129}"/>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1" name="Google Shape;4588;p53">
              <a:extLst>
                <a:ext uri="{FF2B5EF4-FFF2-40B4-BE49-F238E27FC236}">
                  <a16:creationId xmlns:a16="http://schemas.microsoft.com/office/drawing/2014/main" id="{D9322C0A-7D57-CBDA-028C-28A1F84ABC24}"/>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2" name="Google Shape;4589;p53">
              <a:extLst>
                <a:ext uri="{FF2B5EF4-FFF2-40B4-BE49-F238E27FC236}">
                  <a16:creationId xmlns:a16="http://schemas.microsoft.com/office/drawing/2014/main" id="{ACA45160-40B4-6C61-64DF-76FEF97C0AD6}"/>
                </a:ext>
              </a:extLst>
            </p:cNvPr>
            <p:cNvSpPr/>
            <p:nvPr/>
          </p:nvSpPr>
          <p:spPr>
            <a:xfrm>
              <a:off x="3486725" y="2025800"/>
              <a:ext cx="223150" cy="1226875"/>
            </a:xfrm>
            <a:custGeom>
              <a:avLst/>
              <a:gdLst/>
              <a:ahLst/>
              <a:cxnLst/>
              <a:rect l="l" t="t" r="r" b="b"/>
              <a:pathLst>
                <a:path w="8926" h="49075" extrusionOk="0">
                  <a:moveTo>
                    <a:pt x="8925" y="0"/>
                  </a:moveTo>
                  <a:lnTo>
                    <a:pt x="4862" y="8925"/>
                  </a:lnTo>
                  <a:lnTo>
                    <a:pt x="0" y="48070"/>
                  </a:lnTo>
                  <a:cubicBezTo>
                    <a:pt x="0" y="48070"/>
                    <a:pt x="708" y="48686"/>
                    <a:pt x="1735" y="49074"/>
                  </a:cubicBezTo>
                  <a:lnTo>
                    <a:pt x="6323" y="9769"/>
                  </a:lnTo>
                  <a:lnTo>
                    <a:pt x="8925" y="114"/>
                  </a:lnTo>
                  <a:lnTo>
                    <a:pt x="8925"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3" name="Google Shape;4590;p53">
              <a:extLst>
                <a:ext uri="{FF2B5EF4-FFF2-40B4-BE49-F238E27FC236}">
                  <a16:creationId xmlns:a16="http://schemas.microsoft.com/office/drawing/2014/main" id="{C2FCBE9A-BF39-71EB-D052-70B1D7E08959}"/>
                </a:ext>
              </a:extLst>
            </p:cNvPr>
            <p:cNvSpPr/>
            <p:nvPr/>
          </p:nvSpPr>
          <p:spPr>
            <a:xfrm>
              <a:off x="3583725" y="2025800"/>
              <a:ext cx="155825" cy="1233725"/>
            </a:xfrm>
            <a:custGeom>
              <a:avLst/>
              <a:gdLst/>
              <a:ahLst/>
              <a:cxnLst/>
              <a:rect l="l" t="t" r="r" b="b"/>
              <a:pathLst>
                <a:path w="6233" h="49349" extrusionOk="0">
                  <a:moveTo>
                    <a:pt x="5045" y="0"/>
                  </a:moveTo>
                  <a:lnTo>
                    <a:pt x="5000" y="91"/>
                  </a:lnTo>
                  <a:cubicBezTo>
                    <a:pt x="5045" y="2420"/>
                    <a:pt x="5068" y="9975"/>
                    <a:pt x="5068" y="9975"/>
                  </a:cubicBezTo>
                  <a:lnTo>
                    <a:pt x="1" y="49348"/>
                  </a:lnTo>
                  <a:cubicBezTo>
                    <a:pt x="412" y="49303"/>
                    <a:pt x="845" y="49166"/>
                    <a:pt x="1302" y="48938"/>
                  </a:cubicBezTo>
                  <a:lnTo>
                    <a:pt x="6232" y="9747"/>
                  </a:lnTo>
                  <a:lnTo>
                    <a:pt x="5045"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4" name="Google Shape;4591;p53">
              <a:extLst>
                <a:ext uri="{FF2B5EF4-FFF2-40B4-BE49-F238E27FC236}">
                  <a16:creationId xmlns:a16="http://schemas.microsoft.com/office/drawing/2014/main" id="{C8C2E9B5-9FF3-BC6D-DD16-E5E486359653}"/>
                </a:ext>
              </a:extLst>
            </p:cNvPr>
            <p:cNvSpPr/>
            <p:nvPr/>
          </p:nvSpPr>
          <p:spPr>
            <a:xfrm>
              <a:off x="3486725" y="3075750"/>
              <a:ext cx="148950" cy="184600"/>
            </a:xfrm>
            <a:custGeom>
              <a:avLst/>
              <a:gdLst/>
              <a:ahLst/>
              <a:cxnLst/>
              <a:rect l="l" t="t" r="r" b="b"/>
              <a:pathLst>
                <a:path w="5958" h="7384" extrusionOk="0">
                  <a:moveTo>
                    <a:pt x="754" y="1"/>
                  </a:moveTo>
                  <a:lnTo>
                    <a:pt x="0" y="6072"/>
                  </a:lnTo>
                  <a:cubicBezTo>
                    <a:pt x="0" y="6072"/>
                    <a:pt x="1486" y="7383"/>
                    <a:pt x="3370" y="7383"/>
                  </a:cubicBezTo>
                  <a:cubicBezTo>
                    <a:pt x="3947" y="7383"/>
                    <a:pt x="4561" y="7261"/>
                    <a:pt x="5182" y="6940"/>
                  </a:cubicBezTo>
                  <a:lnTo>
                    <a:pt x="5958" y="640"/>
                  </a:lnTo>
                  <a:lnTo>
                    <a:pt x="5958" y="640"/>
                  </a:lnTo>
                  <a:cubicBezTo>
                    <a:pt x="5415" y="848"/>
                    <a:pt x="4857" y="931"/>
                    <a:pt x="4311" y="931"/>
                  </a:cubicBezTo>
                  <a:cubicBezTo>
                    <a:pt x="2880" y="931"/>
                    <a:pt x="1530" y="364"/>
                    <a:pt x="754"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5" name="Google Shape;4592;p53">
              <a:extLst>
                <a:ext uri="{FF2B5EF4-FFF2-40B4-BE49-F238E27FC236}">
                  <a16:creationId xmlns:a16="http://schemas.microsoft.com/office/drawing/2014/main" id="{9F713306-EEC7-6093-F7EE-E2FA96A34AF1}"/>
                </a:ext>
              </a:extLst>
            </p:cNvPr>
            <p:cNvSpPr/>
            <p:nvPr/>
          </p:nvSpPr>
          <p:spPr>
            <a:xfrm>
              <a:off x="3498125" y="3081450"/>
              <a:ext cx="137550" cy="178900"/>
            </a:xfrm>
            <a:custGeom>
              <a:avLst/>
              <a:gdLst/>
              <a:ahLst/>
              <a:cxnLst/>
              <a:rect l="l" t="t" r="r" b="b"/>
              <a:pathLst>
                <a:path w="5502" h="7156" extrusionOk="0">
                  <a:moveTo>
                    <a:pt x="823" y="1"/>
                  </a:moveTo>
                  <a:cubicBezTo>
                    <a:pt x="594" y="138"/>
                    <a:pt x="389" y="320"/>
                    <a:pt x="206" y="526"/>
                  </a:cubicBezTo>
                  <a:lnTo>
                    <a:pt x="1" y="2169"/>
                  </a:lnTo>
                  <a:cubicBezTo>
                    <a:pt x="777" y="2352"/>
                    <a:pt x="3288" y="3037"/>
                    <a:pt x="3653" y="3881"/>
                  </a:cubicBezTo>
                  <a:cubicBezTo>
                    <a:pt x="3950" y="4566"/>
                    <a:pt x="3265" y="6187"/>
                    <a:pt x="2557" y="7145"/>
                  </a:cubicBezTo>
                  <a:cubicBezTo>
                    <a:pt x="2662" y="7152"/>
                    <a:pt x="2768" y="7156"/>
                    <a:pt x="2875" y="7156"/>
                  </a:cubicBezTo>
                  <a:cubicBezTo>
                    <a:pt x="3466" y="7156"/>
                    <a:pt x="4088" y="7040"/>
                    <a:pt x="4726" y="6712"/>
                  </a:cubicBezTo>
                  <a:lnTo>
                    <a:pt x="5502" y="412"/>
                  </a:lnTo>
                  <a:lnTo>
                    <a:pt x="5502" y="412"/>
                  </a:lnTo>
                  <a:cubicBezTo>
                    <a:pt x="4963" y="619"/>
                    <a:pt x="4404" y="701"/>
                    <a:pt x="3856" y="701"/>
                  </a:cubicBezTo>
                  <a:cubicBezTo>
                    <a:pt x="2711" y="701"/>
                    <a:pt x="1610" y="341"/>
                    <a:pt x="82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6" name="Google Shape;4593;p53">
              <a:extLst>
                <a:ext uri="{FF2B5EF4-FFF2-40B4-BE49-F238E27FC236}">
                  <a16:creationId xmlns:a16="http://schemas.microsoft.com/office/drawing/2014/main" id="{F497485B-0417-5024-2D71-5D993E0A4542}"/>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7" name="Google Shape;4594;p53">
              <a:extLst>
                <a:ext uri="{FF2B5EF4-FFF2-40B4-BE49-F238E27FC236}">
                  <a16:creationId xmlns:a16="http://schemas.microsoft.com/office/drawing/2014/main" id="{8EAE1B1F-5721-FBA8-A919-CE7D3CA5910B}"/>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8" name="Google Shape;4595;p53">
              <a:extLst>
                <a:ext uri="{FF2B5EF4-FFF2-40B4-BE49-F238E27FC236}">
                  <a16:creationId xmlns:a16="http://schemas.microsoft.com/office/drawing/2014/main" id="{C543F724-27D2-6EBD-E3D9-3F1E7A1F9A82}"/>
                </a:ext>
              </a:extLst>
            </p:cNvPr>
            <p:cNvSpPr/>
            <p:nvPr/>
          </p:nvSpPr>
          <p:spPr>
            <a:xfrm>
              <a:off x="3503850" y="3075750"/>
              <a:ext cx="131825" cy="68300"/>
            </a:xfrm>
            <a:custGeom>
              <a:avLst/>
              <a:gdLst/>
              <a:ahLst/>
              <a:cxnLst/>
              <a:rect l="l" t="t" r="r" b="b"/>
              <a:pathLst>
                <a:path w="5273" h="2732" extrusionOk="0">
                  <a:moveTo>
                    <a:pt x="69" y="1"/>
                  </a:moveTo>
                  <a:lnTo>
                    <a:pt x="0" y="617"/>
                  </a:lnTo>
                  <a:cubicBezTo>
                    <a:pt x="708" y="1165"/>
                    <a:pt x="2694" y="1142"/>
                    <a:pt x="3675" y="1781"/>
                  </a:cubicBezTo>
                  <a:cubicBezTo>
                    <a:pt x="4358" y="2236"/>
                    <a:pt x="3429" y="2356"/>
                    <a:pt x="2279" y="2356"/>
                  </a:cubicBezTo>
                  <a:cubicBezTo>
                    <a:pt x="1930" y="2356"/>
                    <a:pt x="1561" y="2345"/>
                    <a:pt x="1210" y="2329"/>
                  </a:cubicBezTo>
                  <a:lnTo>
                    <a:pt x="1210" y="2329"/>
                  </a:lnTo>
                  <a:cubicBezTo>
                    <a:pt x="1886" y="2558"/>
                    <a:pt x="2633" y="2731"/>
                    <a:pt x="3372" y="2731"/>
                  </a:cubicBezTo>
                  <a:cubicBezTo>
                    <a:pt x="3956" y="2731"/>
                    <a:pt x="4534" y="2624"/>
                    <a:pt x="5067" y="2352"/>
                  </a:cubicBezTo>
                  <a:lnTo>
                    <a:pt x="5273" y="640"/>
                  </a:lnTo>
                  <a:lnTo>
                    <a:pt x="5273" y="640"/>
                  </a:lnTo>
                  <a:cubicBezTo>
                    <a:pt x="4730" y="848"/>
                    <a:pt x="4172" y="931"/>
                    <a:pt x="3626" y="931"/>
                  </a:cubicBezTo>
                  <a:cubicBezTo>
                    <a:pt x="2195" y="931"/>
                    <a:pt x="845" y="364"/>
                    <a:pt x="69"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9" name="Google Shape;4596;p53">
              <a:extLst>
                <a:ext uri="{FF2B5EF4-FFF2-40B4-BE49-F238E27FC236}">
                  <a16:creationId xmlns:a16="http://schemas.microsoft.com/office/drawing/2014/main" id="{6D026382-2FF4-B390-4E62-58FEA8492610}"/>
                </a:ext>
              </a:extLst>
            </p:cNvPr>
            <p:cNvSpPr/>
            <p:nvPr/>
          </p:nvSpPr>
          <p:spPr>
            <a:xfrm>
              <a:off x="3482150" y="3119125"/>
              <a:ext cx="134125" cy="145525"/>
            </a:xfrm>
            <a:custGeom>
              <a:avLst/>
              <a:gdLst/>
              <a:ahLst/>
              <a:cxnLst/>
              <a:rect l="l" t="t" r="r" b="b"/>
              <a:pathLst>
                <a:path w="5365" h="5821" extrusionOk="0">
                  <a:moveTo>
                    <a:pt x="731" y="0"/>
                  </a:moveTo>
                  <a:cubicBezTo>
                    <a:pt x="640" y="366"/>
                    <a:pt x="594" y="731"/>
                    <a:pt x="503" y="1073"/>
                  </a:cubicBezTo>
                  <a:cubicBezTo>
                    <a:pt x="435" y="1438"/>
                    <a:pt x="389" y="1804"/>
                    <a:pt x="320" y="2146"/>
                  </a:cubicBezTo>
                  <a:cubicBezTo>
                    <a:pt x="206" y="2876"/>
                    <a:pt x="92" y="3584"/>
                    <a:pt x="1" y="4314"/>
                  </a:cubicBezTo>
                  <a:lnTo>
                    <a:pt x="1" y="4406"/>
                  </a:lnTo>
                  <a:lnTo>
                    <a:pt x="69" y="4451"/>
                  </a:lnTo>
                  <a:cubicBezTo>
                    <a:pt x="252" y="4634"/>
                    <a:pt x="435" y="4794"/>
                    <a:pt x="640" y="4931"/>
                  </a:cubicBezTo>
                  <a:cubicBezTo>
                    <a:pt x="823" y="5068"/>
                    <a:pt x="1028" y="5182"/>
                    <a:pt x="1256" y="5296"/>
                  </a:cubicBezTo>
                  <a:cubicBezTo>
                    <a:pt x="1348" y="5341"/>
                    <a:pt x="1462" y="5387"/>
                    <a:pt x="1576" y="5456"/>
                  </a:cubicBezTo>
                  <a:cubicBezTo>
                    <a:pt x="1690" y="5501"/>
                    <a:pt x="1804" y="5524"/>
                    <a:pt x="1918" y="5570"/>
                  </a:cubicBezTo>
                  <a:cubicBezTo>
                    <a:pt x="2032" y="5615"/>
                    <a:pt x="2146" y="5638"/>
                    <a:pt x="2261" y="5684"/>
                  </a:cubicBezTo>
                  <a:cubicBezTo>
                    <a:pt x="2375" y="5707"/>
                    <a:pt x="2489" y="5752"/>
                    <a:pt x="2603" y="5752"/>
                  </a:cubicBezTo>
                  <a:cubicBezTo>
                    <a:pt x="2740" y="5775"/>
                    <a:pt x="2854" y="5798"/>
                    <a:pt x="2968" y="5798"/>
                  </a:cubicBezTo>
                  <a:lnTo>
                    <a:pt x="3333" y="5821"/>
                  </a:lnTo>
                  <a:cubicBezTo>
                    <a:pt x="3447" y="5821"/>
                    <a:pt x="3584" y="5798"/>
                    <a:pt x="3699" y="5798"/>
                  </a:cubicBezTo>
                  <a:cubicBezTo>
                    <a:pt x="3813" y="5798"/>
                    <a:pt x="3927" y="5775"/>
                    <a:pt x="4041" y="5730"/>
                  </a:cubicBezTo>
                  <a:cubicBezTo>
                    <a:pt x="4155" y="5707"/>
                    <a:pt x="4292" y="5684"/>
                    <a:pt x="4406" y="5661"/>
                  </a:cubicBezTo>
                  <a:lnTo>
                    <a:pt x="4726" y="5524"/>
                  </a:lnTo>
                  <a:cubicBezTo>
                    <a:pt x="4954" y="5456"/>
                    <a:pt x="5159" y="5319"/>
                    <a:pt x="5365" y="5205"/>
                  </a:cubicBezTo>
                  <a:lnTo>
                    <a:pt x="5365" y="5205"/>
                  </a:lnTo>
                  <a:lnTo>
                    <a:pt x="5022" y="5319"/>
                  </a:lnTo>
                  <a:cubicBezTo>
                    <a:pt x="4908" y="5364"/>
                    <a:pt x="4817" y="5410"/>
                    <a:pt x="4703" y="5433"/>
                  </a:cubicBezTo>
                  <a:lnTo>
                    <a:pt x="4361" y="5501"/>
                  </a:lnTo>
                  <a:cubicBezTo>
                    <a:pt x="4246" y="5524"/>
                    <a:pt x="4132" y="5524"/>
                    <a:pt x="4018" y="5547"/>
                  </a:cubicBezTo>
                  <a:cubicBezTo>
                    <a:pt x="3904" y="5570"/>
                    <a:pt x="3790" y="5570"/>
                    <a:pt x="3676" y="5570"/>
                  </a:cubicBezTo>
                  <a:lnTo>
                    <a:pt x="3333" y="5570"/>
                  </a:lnTo>
                  <a:lnTo>
                    <a:pt x="3014" y="5524"/>
                  </a:lnTo>
                  <a:cubicBezTo>
                    <a:pt x="2900" y="5501"/>
                    <a:pt x="2786" y="5478"/>
                    <a:pt x="2671" y="5456"/>
                  </a:cubicBezTo>
                  <a:cubicBezTo>
                    <a:pt x="2557" y="5433"/>
                    <a:pt x="2466" y="5387"/>
                    <a:pt x="2352" y="5364"/>
                  </a:cubicBezTo>
                  <a:cubicBezTo>
                    <a:pt x="2238" y="5319"/>
                    <a:pt x="2146" y="5296"/>
                    <a:pt x="2032" y="5250"/>
                  </a:cubicBezTo>
                  <a:cubicBezTo>
                    <a:pt x="1918" y="5205"/>
                    <a:pt x="1827" y="5182"/>
                    <a:pt x="1713" y="5113"/>
                  </a:cubicBezTo>
                  <a:cubicBezTo>
                    <a:pt x="1621" y="5068"/>
                    <a:pt x="1507" y="5022"/>
                    <a:pt x="1416" y="4976"/>
                  </a:cubicBezTo>
                  <a:cubicBezTo>
                    <a:pt x="1211" y="4862"/>
                    <a:pt x="1028" y="4748"/>
                    <a:pt x="845" y="4611"/>
                  </a:cubicBezTo>
                  <a:cubicBezTo>
                    <a:pt x="685" y="4511"/>
                    <a:pt x="525" y="4375"/>
                    <a:pt x="380" y="4251"/>
                  </a:cubicBezTo>
                  <a:lnTo>
                    <a:pt x="380" y="4251"/>
                  </a:lnTo>
                  <a:cubicBezTo>
                    <a:pt x="464" y="3559"/>
                    <a:pt x="529" y="2886"/>
                    <a:pt x="594" y="2192"/>
                  </a:cubicBezTo>
                  <a:cubicBezTo>
                    <a:pt x="617" y="1826"/>
                    <a:pt x="663" y="1461"/>
                    <a:pt x="663" y="1096"/>
                  </a:cubicBezTo>
                  <a:cubicBezTo>
                    <a:pt x="686" y="731"/>
                    <a:pt x="708" y="366"/>
                    <a:pt x="73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0" name="Google Shape;4597;p53">
              <a:extLst>
                <a:ext uri="{FF2B5EF4-FFF2-40B4-BE49-F238E27FC236}">
                  <a16:creationId xmlns:a16="http://schemas.microsoft.com/office/drawing/2014/main" id="{55CFB58E-F5CE-769B-BF43-12BBA5BDB89C}"/>
                </a:ext>
              </a:extLst>
            </p:cNvPr>
            <p:cNvSpPr/>
            <p:nvPr/>
          </p:nvSpPr>
          <p:spPr>
            <a:xfrm>
              <a:off x="3611700" y="2539400"/>
              <a:ext cx="154100" cy="198925"/>
            </a:xfrm>
            <a:custGeom>
              <a:avLst/>
              <a:gdLst/>
              <a:ahLst/>
              <a:cxnLst/>
              <a:rect l="l" t="t" r="r" b="b"/>
              <a:pathLst>
                <a:path w="6164" h="7957" extrusionOk="0">
                  <a:moveTo>
                    <a:pt x="3286" y="1"/>
                  </a:moveTo>
                  <a:cubicBezTo>
                    <a:pt x="2933" y="1"/>
                    <a:pt x="2574" y="75"/>
                    <a:pt x="2237" y="204"/>
                  </a:cubicBezTo>
                  <a:cubicBezTo>
                    <a:pt x="1849" y="341"/>
                    <a:pt x="1278" y="592"/>
                    <a:pt x="982" y="912"/>
                  </a:cubicBezTo>
                  <a:cubicBezTo>
                    <a:pt x="890" y="1003"/>
                    <a:pt x="845" y="1140"/>
                    <a:pt x="822" y="1254"/>
                  </a:cubicBezTo>
                  <a:cubicBezTo>
                    <a:pt x="753" y="1802"/>
                    <a:pt x="1256" y="2122"/>
                    <a:pt x="1324" y="2624"/>
                  </a:cubicBezTo>
                  <a:cubicBezTo>
                    <a:pt x="1415" y="3126"/>
                    <a:pt x="1050" y="3286"/>
                    <a:pt x="822" y="3628"/>
                  </a:cubicBezTo>
                  <a:cubicBezTo>
                    <a:pt x="639" y="3925"/>
                    <a:pt x="936" y="4222"/>
                    <a:pt x="890" y="4518"/>
                  </a:cubicBezTo>
                  <a:cubicBezTo>
                    <a:pt x="868" y="4724"/>
                    <a:pt x="616" y="4952"/>
                    <a:pt x="502" y="5157"/>
                  </a:cubicBezTo>
                  <a:cubicBezTo>
                    <a:pt x="0" y="6002"/>
                    <a:pt x="685" y="6755"/>
                    <a:pt x="1256" y="7326"/>
                  </a:cubicBezTo>
                  <a:cubicBezTo>
                    <a:pt x="1629" y="7729"/>
                    <a:pt x="2071" y="7957"/>
                    <a:pt x="2543" y="7957"/>
                  </a:cubicBezTo>
                  <a:cubicBezTo>
                    <a:pt x="2792" y="7957"/>
                    <a:pt x="3050" y="7893"/>
                    <a:pt x="3310" y="7760"/>
                  </a:cubicBezTo>
                  <a:cubicBezTo>
                    <a:pt x="5980" y="6390"/>
                    <a:pt x="6163" y="2236"/>
                    <a:pt x="4839" y="684"/>
                  </a:cubicBezTo>
                  <a:cubicBezTo>
                    <a:pt x="4428" y="201"/>
                    <a:pt x="3866" y="1"/>
                    <a:pt x="3286"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1" name="Google Shape;4598;p53">
              <a:extLst>
                <a:ext uri="{FF2B5EF4-FFF2-40B4-BE49-F238E27FC236}">
                  <a16:creationId xmlns:a16="http://schemas.microsoft.com/office/drawing/2014/main" id="{0E408A53-3AA4-30DE-24A9-3526736BFA5E}"/>
                </a:ext>
              </a:extLst>
            </p:cNvPr>
            <p:cNvSpPr/>
            <p:nvPr/>
          </p:nvSpPr>
          <p:spPr>
            <a:xfrm>
              <a:off x="3622525" y="2536100"/>
              <a:ext cx="111300" cy="68425"/>
            </a:xfrm>
            <a:custGeom>
              <a:avLst/>
              <a:gdLst/>
              <a:ahLst/>
              <a:cxnLst/>
              <a:rect l="l" t="t" r="r" b="b"/>
              <a:pathLst>
                <a:path w="4452" h="2737" extrusionOk="0">
                  <a:moveTo>
                    <a:pt x="2479" y="1"/>
                  </a:moveTo>
                  <a:cubicBezTo>
                    <a:pt x="2189" y="1"/>
                    <a:pt x="1875" y="40"/>
                    <a:pt x="1576" y="131"/>
                  </a:cubicBezTo>
                  <a:cubicBezTo>
                    <a:pt x="1302" y="199"/>
                    <a:pt x="1028" y="314"/>
                    <a:pt x="800" y="473"/>
                  </a:cubicBezTo>
                  <a:cubicBezTo>
                    <a:pt x="572" y="610"/>
                    <a:pt x="366" y="793"/>
                    <a:pt x="252" y="1021"/>
                  </a:cubicBezTo>
                  <a:cubicBezTo>
                    <a:pt x="1" y="1523"/>
                    <a:pt x="183" y="1888"/>
                    <a:pt x="161" y="1888"/>
                  </a:cubicBezTo>
                  <a:cubicBezTo>
                    <a:pt x="161" y="1888"/>
                    <a:pt x="161" y="1911"/>
                    <a:pt x="183" y="1957"/>
                  </a:cubicBezTo>
                  <a:cubicBezTo>
                    <a:pt x="206" y="2003"/>
                    <a:pt x="229" y="2071"/>
                    <a:pt x="275" y="2140"/>
                  </a:cubicBezTo>
                  <a:cubicBezTo>
                    <a:pt x="366" y="2299"/>
                    <a:pt x="594" y="2436"/>
                    <a:pt x="823" y="2505"/>
                  </a:cubicBezTo>
                  <a:cubicBezTo>
                    <a:pt x="966" y="2539"/>
                    <a:pt x="1116" y="2553"/>
                    <a:pt x="1269" y="2553"/>
                  </a:cubicBezTo>
                  <a:cubicBezTo>
                    <a:pt x="1628" y="2553"/>
                    <a:pt x="2007" y="2477"/>
                    <a:pt x="2375" y="2413"/>
                  </a:cubicBezTo>
                  <a:cubicBezTo>
                    <a:pt x="2482" y="2404"/>
                    <a:pt x="2590" y="2399"/>
                    <a:pt x="2698" y="2399"/>
                  </a:cubicBezTo>
                  <a:cubicBezTo>
                    <a:pt x="3095" y="2399"/>
                    <a:pt x="3485" y="2461"/>
                    <a:pt x="3790" y="2550"/>
                  </a:cubicBezTo>
                  <a:cubicBezTo>
                    <a:pt x="4117" y="2653"/>
                    <a:pt x="4371" y="2737"/>
                    <a:pt x="4420" y="2737"/>
                  </a:cubicBezTo>
                  <a:cubicBezTo>
                    <a:pt x="4426" y="2737"/>
                    <a:pt x="4429" y="2735"/>
                    <a:pt x="4429" y="2733"/>
                  </a:cubicBezTo>
                  <a:cubicBezTo>
                    <a:pt x="4452" y="2710"/>
                    <a:pt x="4224" y="2528"/>
                    <a:pt x="3836" y="2345"/>
                  </a:cubicBezTo>
                  <a:cubicBezTo>
                    <a:pt x="3448" y="2162"/>
                    <a:pt x="2900" y="2048"/>
                    <a:pt x="2329" y="2048"/>
                  </a:cubicBezTo>
                  <a:cubicBezTo>
                    <a:pt x="2022" y="2087"/>
                    <a:pt x="1723" y="2118"/>
                    <a:pt x="1463" y="2118"/>
                  </a:cubicBezTo>
                  <a:cubicBezTo>
                    <a:pt x="1258" y="2118"/>
                    <a:pt x="1077" y="2098"/>
                    <a:pt x="937" y="2048"/>
                  </a:cubicBezTo>
                  <a:cubicBezTo>
                    <a:pt x="617" y="1934"/>
                    <a:pt x="640" y="1752"/>
                    <a:pt x="640" y="1752"/>
                  </a:cubicBezTo>
                  <a:cubicBezTo>
                    <a:pt x="640" y="1752"/>
                    <a:pt x="617" y="1706"/>
                    <a:pt x="617" y="1615"/>
                  </a:cubicBezTo>
                  <a:cubicBezTo>
                    <a:pt x="594" y="1523"/>
                    <a:pt x="594" y="1409"/>
                    <a:pt x="663" y="1272"/>
                  </a:cubicBezTo>
                  <a:cubicBezTo>
                    <a:pt x="777" y="975"/>
                    <a:pt x="1211" y="656"/>
                    <a:pt x="1690" y="473"/>
                  </a:cubicBezTo>
                  <a:cubicBezTo>
                    <a:pt x="2110" y="313"/>
                    <a:pt x="2566" y="241"/>
                    <a:pt x="2918" y="241"/>
                  </a:cubicBezTo>
                  <a:cubicBezTo>
                    <a:pt x="2967" y="241"/>
                    <a:pt x="3015" y="242"/>
                    <a:pt x="3059" y="245"/>
                  </a:cubicBezTo>
                  <a:cubicBezTo>
                    <a:pt x="3419" y="265"/>
                    <a:pt x="3639" y="390"/>
                    <a:pt x="3704" y="390"/>
                  </a:cubicBezTo>
                  <a:cubicBezTo>
                    <a:pt x="3713" y="390"/>
                    <a:pt x="3719" y="388"/>
                    <a:pt x="3721" y="382"/>
                  </a:cubicBezTo>
                  <a:cubicBezTo>
                    <a:pt x="3744" y="359"/>
                    <a:pt x="3516" y="131"/>
                    <a:pt x="3082" y="62"/>
                  </a:cubicBezTo>
                  <a:cubicBezTo>
                    <a:pt x="2905" y="23"/>
                    <a:pt x="2699" y="1"/>
                    <a:pt x="2479"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2" name="Google Shape;4599;p53">
              <a:extLst>
                <a:ext uri="{FF2B5EF4-FFF2-40B4-BE49-F238E27FC236}">
                  <a16:creationId xmlns:a16="http://schemas.microsoft.com/office/drawing/2014/main" id="{EF113FDB-1D21-179A-086E-11C2CE18B0F2}"/>
                </a:ext>
              </a:extLst>
            </p:cNvPr>
            <p:cNvSpPr/>
            <p:nvPr/>
          </p:nvSpPr>
          <p:spPr>
            <a:xfrm>
              <a:off x="3629950" y="2594700"/>
              <a:ext cx="98175" cy="77275"/>
            </a:xfrm>
            <a:custGeom>
              <a:avLst/>
              <a:gdLst/>
              <a:ahLst/>
              <a:cxnLst/>
              <a:rect l="l" t="t" r="r" b="b"/>
              <a:pathLst>
                <a:path w="3927" h="3091" extrusionOk="0">
                  <a:moveTo>
                    <a:pt x="343" y="1"/>
                  </a:moveTo>
                  <a:cubicBezTo>
                    <a:pt x="297" y="1"/>
                    <a:pt x="252" y="24"/>
                    <a:pt x="206" y="47"/>
                  </a:cubicBezTo>
                  <a:cubicBezTo>
                    <a:pt x="138" y="92"/>
                    <a:pt x="92" y="138"/>
                    <a:pt x="46" y="229"/>
                  </a:cubicBezTo>
                  <a:cubicBezTo>
                    <a:pt x="1" y="389"/>
                    <a:pt x="46" y="572"/>
                    <a:pt x="92" y="731"/>
                  </a:cubicBezTo>
                  <a:cubicBezTo>
                    <a:pt x="160" y="914"/>
                    <a:pt x="252" y="1074"/>
                    <a:pt x="343" y="1211"/>
                  </a:cubicBezTo>
                  <a:cubicBezTo>
                    <a:pt x="434" y="1370"/>
                    <a:pt x="526" y="1530"/>
                    <a:pt x="640" y="1667"/>
                  </a:cubicBezTo>
                  <a:cubicBezTo>
                    <a:pt x="754" y="1804"/>
                    <a:pt x="868" y="1895"/>
                    <a:pt x="982" y="1987"/>
                  </a:cubicBezTo>
                  <a:cubicBezTo>
                    <a:pt x="1073" y="2101"/>
                    <a:pt x="1165" y="2147"/>
                    <a:pt x="1233" y="2192"/>
                  </a:cubicBezTo>
                  <a:cubicBezTo>
                    <a:pt x="1302" y="2238"/>
                    <a:pt x="1324" y="2261"/>
                    <a:pt x="1324" y="2261"/>
                  </a:cubicBezTo>
                  <a:cubicBezTo>
                    <a:pt x="1324" y="2261"/>
                    <a:pt x="1370" y="2283"/>
                    <a:pt x="1439" y="2329"/>
                  </a:cubicBezTo>
                  <a:cubicBezTo>
                    <a:pt x="1507" y="2352"/>
                    <a:pt x="1621" y="2398"/>
                    <a:pt x="1735" y="2466"/>
                  </a:cubicBezTo>
                  <a:cubicBezTo>
                    <a:pt x="1964" y="2580"/>
                    <a:pt x="2306" y="2672"/>
                    <a:pt x="2626" y="2763"/>
                  </a:cubicBezTo>
                  <a:cubicBezTo>
                    <a:pt x="2945" y="2854"/>
                    <a:pt x="3265" y="2945"/>
                    <a:pt x="3516" y="3014"/>
                  </a:cubicBezTo>
                  <a:cubicBezTo>
                    <a:pt x="3687" y="3065"/>
                    <a:pt x="3820" y="3091"/>
                    <a:pt x="3885" y="3091"/>
                  </a:cubicBezTo>
                  <a:cubicBezTo>
                    <a:pt x="3907" y="3091"/>
                    <a:pt x="3921" y="3088"/>
                    <a:pt x="3927" y="3082"/>
                  </a:cubicBezTo>
                  <a:cubicBezTo>
                    <a:pt x="3927" y="3037"/>
                    <a:pt x="3790" y="2945"/>
                    <a:pt x="3561" y="2808"/>
                  </a:cubicBezTo>
                  <a:cubicBezTo>
                    <a:pt x="3356" y="2694"/>
                    <a:pt x="3036" y="2557"/>
                    <a:pt x="2717" y="2420"/>
                  </a:cubicBezTo>
                  <a:cubicBezTo>
                    <a:pt x="2420" y="2283"/>
                    <a:pt x="2123" y="2147"/>
                    <a:pt x="1918" y="2032"/>
                  </a:cubicBezTo>
                  <a:cubicBezTo>
                    <a:pt x="1804" y="1964"/>
                    <a:pt x="1735" y="1918"/>
                    <a:pt x="1667" y="1895"/>
                  </a:cubicBezTo>
                  <a:cubicBezTo>
                    <a:pt x="1598" y="1850"/>
                    <a:pt x="1576" y="1827"/>
                    <a:pt x="1576" y="1827"/>
                  </a:cubicBezTo>
                  <a:cubicBezTo>
                    <a:pt x="1576" y="1827"/>
                    <a:pt x="1553" y="1804"/>
                    <a:pt x="1484" y="1759"/>
                  </a:cubicBezTo>
                  <a:cubicBezTo>
                    <a:pt x="1439" y="1736"/>
                    <a:pt x="1324" y="1690"/>
                    <a:pt x="1256" y="1622"/>
                  </a:cubicBezTo>
                  <a:cubicBezTo>
                    <a:pt x="1165" y="1553"/>
                    <a:pt x="1028" y="1462"/>
                    <a:pt x="936" y="1370"/>
                  </a:cubicBezTo>
                  <a:cubicBezTo>
                    <a:pt x="822" y="1256"/>
                    <a:pt x="708" y="1142"/>
                    <a:pt x="617" y="1005"/>
                  </a:cubicBezTo>
                  <a:cubicBezTo>
                    <a:pt x="411" y="754"/>
                    <a:pt x="229" y="457"/>
                    <a:pt x="252" y="275"/>
                  </a:cubicBezTo>
                  <a:cubicBezTo>
                    <a:pt x="252" y="252"/>
                    <a:pt x="275" y="206"/>
                    <a:pt x="297" y="184"/>
                  </a:cubicBezTo>
                  <a:cubicBezTo>
                    <a:pt x="320" y="161"/>
                    <a:pt x="343" y="115"/>
                    <a:pt x="366" y="115"/>
                  </a:cubicBezTo>
                  <a:cubicBezTo>
                    <a:pt x="434" y="92"/>
                    <a:pt x="480" y="47"/>
                    <a:pt x="480" y="47"/>
                  </a:cubicBezTo>
                  <a:cubicBezTo>
                    <a:pt x="457" y="24"/>
                    <a:pt x="434" y="1"/>
                    <a:pt x="343"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3" name="Google Shape;4600;p53">
              <a:extLst>
                <a:ext uri="{FF2B5EF4-FFF2-40B4-BE49-F238E27FC236}">
                  <a16:creationId xmlns:a16="http://schemas.microsoft.com/office/drawing/2014/main" id="{D1C8BEEA-17E7-97FB-CC50-CC7EA0F5FBC3}"/>
                </a:ext>
              </a:extLst>
            </p:cNvPr>
            <p:cNvSpPr/>
            <p:nvPr/>
          </p:nvSpPr>
          <p:spPr>
            <a:xfrm>
              <a:off x="3629375" y="2626825"/>
              <a:ext cx="55950" cy="79300"/>
            </a:xfrm>
            <a:custGeom>
              <a:avLst/>
              <a:gdLst/>
              <a:ahLst/>
              <a:cxnLst/>
              <a:rect l="l" t="t" r="r" b="b"/>
              <a:pathLst>
                <a:path w="2238" h="3172" extrusionOk="0">
                  <a:moveTo>
                    <a:pt x="440" y="1"/>
                  </a:moveTo>
                  <a:cubicBezTo>
                    <a:pt x="380" y="1"/>
                    <a:pt x="287" y="28"/>
                    <a:pt x="183" y="131"/>
                  </a:cubicBezTo>
                  <a:cubicBezTo>
                    <a:pt x="92" y="200"/>
                    <a:pt x="24" y="337"/>
                    <a:pt x="1" y="474"/>
                  </a:cubicBezTo>
                  <a:cubicBezTo>
                    <a:pt x="1" y="633"/>
                    <a:pt x="24" y="770"/>
                    <a:pt x="69" y="907"/>
                  </a:cubicBezTo>
                  <a:cubicBezTo>
                    <a:pt x="138" y="1181"/>
                    <a:pt x="298" y="1432"/>
                    <a:pt x="389" y="1592"/>
                  </a:cubicBezTo>
                  <a:cubicBezTo>
                    <a:pt x="503" y="1752"/>
                    <a:pt x="571" y="1866"/>
                    <a:pt x="571" y="1866"/>
                  </a:cubicBezTo>
                  <a:cubicBezTo>
                    <a:pt x="571" y="1866"/>
                    <a:pt x="937" y="2254"/>
                    <a:pt x="1325" y="2596"/>
                  </a:cubicBezTo>
                  <a:cubicBezTo>
                    <a:pt x="1686" y="2894"/>
                    <a:pt x="2087" y="3172"/>
                    <a:pt x="2159" y="3172"/>
                  </a:cubicBezTo>
                  <a:cubicBezTo>
                    <a:pt x="2164" y="3172"/>
                    <a:pt x="2168" y="3170"/>
                    <a:pt x="2169" y="3167"/>
                  </a:cubicBezTo>
                  <a:cubicBezTo>
                    <a:pt x="2238" y="3098"/>
                    <a:pt x="1895" y="2710"/>
                    <a:pt x="1576" y="2322"/>
                  </a:cubicBezTo>
                  <a:cubicBezTo>
                    <a:pt x="1256" y="1934"/>
                    <a:pt x="959" y="1546"/>
                    <a:pt x="959" y="1546"/>
                  </a:cubicBezTo>
                  <a:cubicBezTo>
                    <a:pt x="959" y="1546"/>
                    <a:pt x="868" y="1455"/>
                    <a:pt x="754" y="1318"/>
                  </a:cubicBezTo>
                  <a:cubicBezTo>
                    <a:pt x="640" y="1181"/>
                    <a:pt x="480" y="976"/>
                    <a:pt x="389" y="793"/>
                  </a:cubicBezTo>
                  <a:cubicBezTo>
                    <a:pt x="275" y="588"/>
                    <a:pt x="252" y="382"/>
                    <a:pt x="320" y="268"/>
                  </a:cubicBezTo>
                  <a:cubicBezTo>
                    <a:pt x="389" y="131"/>
                    <a:pt x="503" y="63"/>
                    <a:pt x="503" y="17"/>
                  </a:cubicBezTo>
                  <a:cubicBezTo>
                    <a:pt x="495" y="9"/>
                    <a:pt x="473" y="1"/>
                    <a:pt x="440"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4" name="Google Shape;4601;p53">
              <a:extLst>
                <a:ext uri="{FF2B5EF4-FFF2-40B4-BE49-F238E27FC236}">
                  <a16:creationId xmlns:a16="http://schemas.microsoft.com/office/drawing/2014/main" id="{F4EB1A3C-FE99-F7B5-167E-8D16E07A6618}"/>
                </a:ext>
              </a:extLst>
            </p:cNvPr>
            <p:cNvSpPr/>
            <p:nvPr/>
          </p:nvSpPr>
          <p:spPr>
            <a:xfrm>
              <a:off x="3617975" y="2630650"/>
              <a:ext cx="135250" cy="118450"/>
            </a:xfrm>
            <a:custGeom>
              <a:avLst/>
              <a:gdLst/>
              <a:ahLst/>
              <a:cxnLst/>
              <a:rect l="l" t="t" r="r" b="b"/>
              <a:pathLst>
                <a:path w="5410" h="4738" extrusionOk="0">
                  <a:moveTo>
                    <a:pt x="5387" y="1"/>
                  </a:moveTo>
                  <a:cubicBezTo>
                    <a:pt x="5341" y="1"/>
                    <a:pt x="5273" y="321"/>
                    <a:pt x="5113" y="800"/>
                  </a:cubicBezTo>
                  <a:cubicBezTo>
                    <a:pt x="4931" y="1279"/>
                    <a:pt x="4679" y="1895"/>
                    <a:pt x="4360" y="2489"/>
                  </a:cubicBezTo>
                  <a:cubicBezTo>
                    <a:pt x="4040" y="3060"/>
                    <a:pt x="3630" y="3562"/>
                    <a:pt x="3264" y="3858"/>
                  </a:cubicBezTo>
                  <a:cubicBezTo>
                    <a:pt x="2899" y="4132"/>
                    <a:pt x="2625" y="4178"/>
                    <a:pt x="2625" y="4178"/>
                  </a:cubicBezTo>
                  <a:cubicBezTo>
                    <a:pt x="2625" y="4178"/>
                    <a:pt x="2557" y="4224"/>
                    <a:pt x="2443" y="4224"/>
                  </a:cubicBezTo>
                  <a:cubicBezTo>
                    <a:pt x="2401" y="4232"/>
                    <a:pt x="2350" y="4237"/>
                    <a:pt x="2292" y="4237"/>
                  </a:cubicBezTo>
                  <a:cubicBezTo>
                    <a:pt x="2192" y="4237"/>
                    <a:pt x="2071" y="4221"/>
                    <a:pt x="1940" y="4178"/>
                  </a:cubicBezTo>
                  <a:cubicBezTo>
                    <a:pt x="1849" y="4155"/>
                    <a:pt x="1735" y="4110"/>
                    <a:pt x="1621" y="4041"/>
                  </a:cubicBezTo>
                  <a:cubicBezTo>
                    <a:pt x="1552" y="4018"/>
                    <a:pt x="1507" y="3995"/>
                    <a:pt x="1461" y="3950"/>
                  </a:cubicBezTo>
                  <a:cubicBezTo>
                    <a:pt x="1415" y="3904"/>
                    <a:pt x="1347" y="3858"/>
                    <a:pt x="1301" y="3813"/>
                  </a:cubicBezTo>
                  <a:cubicBezTo>
                    <a:pt x="1096" y="3607"/>
                    <a:pt x="913" y="3311"/>
                    <a:pt x="754" y="3037"/>
                  </a:cubicBezTo>
                  <a:cubicBezTo>
                    <a:pt x="571" y="2740"/>
                    <a:pt x="434" y="2443"/>
                    <a:pt x="343" y="2147"/>
                  </a:cubicBezTo>
                  <a:cubicBezTo>
                    <a:pt x="274" y="1850"/>
                    <a:pt x="229" y="1553"/>
                    <a:pt x="320" y="1370"/>
                  </a:cubicBezTo>
                  <a:cubicBezTo>
                    <a:pt x="411" y="1165"/>
                    <a:pt x="617" y="1119"/>
                    <a:pt x="754" y="1097"/>
                  </a:cubicBezTo>
                  <a:cubicBezTo>
                    <a:pt x="890" y="1097"/>
                    <a:pt x="982" y="1097"/>
                    <a:pt x="982" y="1074"/>
                  </a:cubicBezTo>
                  <a:cubicBezTo>
                    <a:pt x="982" y="1051"/>
                    <a:pt x="890" y="1028"/>
                    <a:pt x="754" y="1005"/>
                  </a:cubicBezTo>
                  <a:cubicBezTo>
                    <a:pt x="733" y="999"/>
                    <a:pt x="709" y="996"/>
                    <a:pt x="683" y="996"/>
                  </a:cubicBezTo>
                  <a:cubicBezTo>
                    <a:pt x="620" y="996"/>
                    <a:pt x="544" y="1012"/>
                    <a:pt x="480" y="1028"/>
                  </a:cubicBezTo>
                  <a:cubicBezTo>
                    <a:pt x="365" y="1051"/>
                    <a:pt x="251" y="1142"/>
                    <a:pt x="160" y="1256"/>
                  </a:cubicBezTo>
                  <a:cubicBezTo>
                    <a:pt x="0" y="1530"/>
                    <a:pt x="23" y="1873"/>
                    <a:pt x="92" y="2215"/>
                  </a:cubicBezTo>
                  <a:cubicBezTo>
                    <a:pt x="160" y="2535"/>
                    <a:pt x="274" y="2877"/>
                    <a:pt x="434" y="3196"/>
                  </a:cubicBezTo>
                  <a:cubicBezTo>
                    <a:pt x="594" y="3516"/>
                    <a:pt x="776" y="3836"/>
                    <a:pt x="1005" y="4087"/>
                  </a:cubicBezTo>
                  <a:cubicBezTo>
                    <a:pt x="1073" y="4155"/>
                    <a:pt x="1119" y="4224"/>
                    <a:pt x="1187" y="4292"/>
                  </a:cubicBezTo>
                  <a:cubicBezTo>
                    <a:pt x="1256" y="4361"/>
                    <a:pt x="1347" y="4406"/>
                    <a:pt x="1415" y="4452"/>
                  </a:cubicBezTo>
                  <a:cubicBezTo>
                    <a:pt x="1552" y="4543"/>
                    <a:pt x="1689" y="4589"/>
                    <a:pt x="1826" y="4634"/>
                  </a:cubicBezTo>
                  <a:cubicBezTo>
                    <a:pt x="2016" y="4713"/>
                    <a:pt x="2194" y="4738"/>
                    <a:pt x="2339" y="4738"/>
                  </a:cubicBezTo>
                  <a:cubicBezTo>
                    <a:pt x="2404" y="4738"/>
                    <a:pt x="2462" y="4733"/>
                    <a:pt x="2511" y="4726"/>
                  </a:cubicBezTo>
                  <a:cubicBezTo>
                    <a:pt x="2602" y="4726"/>
                    <a:pt x="2648" y="4703"/>
                    <a:pt x="2694" y="4703"/>
                  </a:cubicBezTo>
                  <a:lnTo>
                    <a:pt x="2762" y="4680"/>
                  </a:lnTo>
                  <a:cubicBezTo>
                    <a:pt x="2762" y="4680"/>
                    <a:pt x="2853" y="4657"/>
                    <a:pt x="3013" y="4589"/>
                  </a:cubicBezTo>
                  <a:cubicBezTo>
                    <a:pt x="3150" y="4520"/>
                    <a:pt x="3356" y="4406"/>
                    <a:pt x="3561" y="4224"/>
                  </a:cubicBezTo>
                  <a:cubicBezTo>
                    <a:pt x="3972" y="3881"/>
                    <a:pt x="4360" y="3288"/>
                    <a:pt x="4657" y="2672"/>
                  </a:cubicBezTo>
                  <a:cubicBezTo>
                    <a:pt x="4953" y="2032"/>
                    <a:pt x="5182" y="1370"/>
                    <a:pt x="5296" y="868"/>
                  </a:cubicBezTo>
                  <a:cubicBezTo>
                    <a:pt x="5410" y="366"/>
                    <a:pt x="5410" y="1"/>
                    <a:pt x="5387"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5" name="Google Shape;4602;p53">
              <a:extLst>
                <a:ext uri="{FF2B5EF4-FFF2-40B4-BE49-F238E27FC236}">
                  <a16:creationId xmlns:a16="http://schemas.microsoft.com/office/drawing/2014/main" id="{0C87D4B1-AE19-B3B8-BC3C-C4956B63CEEF}"/>
                </a:ext>
              </a:extLst>
            </p:cNvPr>
            <p:cNvSpPr/>
            <p:nvPr/>
          </p:nvSpPr>
          <p:spPr>
            <a:xfrm>
              <a:off x="3618550" y="2546775"/>
              <a:ext cx="109575" cy="191600"/>
            </a:xfrm>
            <a:custGeom>
              <a:avLst/>
              <a:gdLst/>
              <a:ahLst/>
              <a:cxnLst/>
              <a:rect l="l" t="t" r="r" b="b"/>
              <a:pathLst>
                <a:path w="4383" h="7664" extrusionOk="0">
                  <a:moveTo>
                    <a:pt x="1758" y="1"/>
                  </a:moveTo>
                  <a:cubicBezTo>
                    <a:pt x="1347" y="183"/>
                    <a:pt x="936" y="457"/>
                    <a:pt x="616" y="777"/>
                  </a:cubicBezTo>
                  <a:cubicBezTo>
                    <a:pt x="799" y="914"/>
                    <a:pt x="731" y="1073"/>
                    <a:pt x="571" y="1256"/>
                  </a:cubicBezTo>
                  <a:cubicBezTo>
                    <a:pt x="662" y="1644"/>
                    <a:pt x="1004" y="1941"/>
                    <a:pt x="1050" y="2329"/>
                  </a:cubicBezTo>
                  <a:cubicBezTo>
                    <a:pt x="1141" y="2831"/>
                    <a:pt x="776" y="2991"/>
                    <a:pt x="548" y="3333"/>
                  </a:cubicBezTo>
                  <a:cubicBezTo>
                    <a:pt x="365" y="3630"/>
                    <a:pt x="662" y="3927"/>
                    <a:pt x="616" y="4223"/>
                  </a:cubicBezTo>
                  <a:cubicBezTo>
                    <a:pt x="594" y="4429"/>
                    <a:pt x="342" y="4657"/>
                    <a:pt x="228" y="4862"/>
                  </a:cubicBezTo>
                  <a:cubicBezTo>
                    <a:pt x="0" y="5250"/>
                    <a:pt x="23" y="5616"/>
                    <a:pt x="160" y="5958"/>
                  </a:cubicBezTo>
                  <a:cubicBezTo>
                    <a:pt x="434" y="6369"/>
                    <a:pt x="708" y="6757"/>
                    <a:pt x="1004" y="7076"/>
                  </a:cubicBezTo>
                  <a:cubicBezTo>
                    <a:pt x="1375" y="7447"/>
                    <a:pt x="1803" y="7664"/>
                    <a:pt x="2264" y="7664"/>
                  </a:cubicBezTo>
                  <a:cubicBezTo>
                    <a:pt x="2513" y="7664"/>
                    <a:pt x="2772" y="7601"/>
                    <a:pt x="3036" y="7465"/>
                  </a:cubicBezTo>
                  <a:cubicBezTo>
                    <a:pt x="3196" y="7396"/>
                    <a:pt x="3333" y="7305"/>
                    <a:pt x="3470" y="7191"/>
                  </a:cubicBezTo>
                  <a:cubicBezTo>
                    <a:pt x="3538" y="7145"/>
                    <a:pt x="3607" y="7099"/>
                    <a:pt x="3675" y="7054"/>
                  </a:cubicBezTo>
                  <a:cubicBezTo>
                    <a:pt x="3721" y="7008"/>
                    <a:pt x="3789" y="6962"/>
                    <a:pt x="3835" y="6917"/>
                  </a:cubicBezTo>
                  <a:cubicBezTo>
                    <a:pt x="3926" y="6825"/>
                    <a:pt x="3995" y="6757"/>
                    <a:pt x="4086" y="6666"/>
                  </a:cubicBezTo>
                  <a:cubicBezTo>
                    <a:pt x="4109" y="6643"/>
                    <a:pt x="4131" y="6620"/>
                    <a:pt x="4131" y="6597"/>
                  </a:cubicBezTo>
                  <a:cubicBezTo>
                    <a:pt x="4223" y="6483"/>
                    <a:pt x="4314" y="6392"/>
                    <a:pt x="4383" y="6278"/>
                  </a:cubicBezTo>
                  <a:cubicBezTo>
                    <a:pt x="3903" y="6163"/>
                    <a:pt x="3401" y="5935"/>
                    <a:pt x="2945" y="5524"/>
                  </a:cubicBezTo>
                  <a:cubicBezTo>
                    <a:pt x="1301" y="3927"/>
                    <a:pt x="4246" y="2009"/>
                    <a:pt x="4246" y="2009"/>
                  </a:cubicBezTo>
                  <a:cubicBezTo>
                    <a:pt x="4246" y="2009"/>
                    <a:pt x="3218" y="1576"/>
                    <a:pt x="2214" y="685"/>
                  </a:cubicBezTo>
                  <a:cubicBezTo>
                    <a:pt x="1963" y="457"/>
                    <a:pt x="1826" y="229"/>
                    <a:pt x="175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6" name="Google Shape;4603;p53">
              <a:extLst>
                <a:ext uri="{FF2B5EF4-FFF2-40B4-BE49-F238E27FC236}">
                  <a16:creationId xmlns:a16="http://schemas.microsoft.com/office/drawing/2014/main" id="{5B210E75-D1FC-B77F-E352-A729AE667DC2}"/>
                </a:ext>
              </a:extLst>
            </p:cNvPr>
            <p:cNvSpPr/>
            <p:nvPr/>
          </p:nvSpPr>
          <p:spPr>
            <a:xfrm>
              <a:off x="3491850" y="2537325"/>
              <a:ext cx="175425" cy="176100"/>
            </a:xfrm>
            <a:custGeom>
              <a:avLst/>
              <a:gdLst/>
              <a:ahLst/>
              <a:cxnLst/>
              <a:rect l="l" t="t" r="r" b="b"/>
              <a:pathLst>
                <a:path w="7017" h="7044" extrusionOk="0">
                  <a:moveTo>
                    <a:pt x="3110" y="0"/>
                  </a:moveTo>
                  <a:cubicBezTo>
                    <a:pt x="2542" y="0"/>
                    <a:pt x="1931" y="190"/>
                    <a:pt x="1302" y="653"/>
                  </a:cubicBezTo>
                  <a:cubicBezTo>
                    <a:pt x="206" y="1451"/>
                    <a:pt x="1" y="2867"/>
                    <a:pt x="138" y="4168"/>
                  </a:cubicBezTo>
                  <a:cubicBezTo>
                    <a:pt x="229" y="4967"/>
                    <a:pt x="389" y="5971"/>
                    <a:pt x="982" y="6519"/>
                  </a:cubicBezTo>
                  <a:cubicBezTo>
                    <a:pt x="1097" y="6633"/>
                    <a:pt x="1233" y="6724"/>
                    <a:pt x="1393" y="6793"/>
                  </a:cubicBezTo>
                  <a:cubicBezTo>
                    <a:pt x="1713" y="6952"/>
                    <a:pt x="2055" y="7021"/>
                    <a:pt x="2420" y="7044"/>
                  </a:cubicBezTo>
                  <a:cubicBezTo>
                    <a:pt x="2420" y="5948"/>
                    <a:pt x="2626" y="4852"/>
                    <a:pt x="2694" y="3757"/>
                  </a:cubicBezTo>
                  <a:cubicBezTo>
                    <a:pt x="2694" y="3665"/>
                    <a:pt x="2740" y="3620"/>
                    <a:pt x="2808" y="3597"/>
                  </a:cubicBezTo>
                  <a:cubicBezTo>
                    <a:pt x="2808" y="3574"/>
                    <a:pt x="2808" y="3551"/>
                    <a:pt x="2831" y="3529"/>
                  </a:cubicBezTo>
                  <a:cubicBezTo>
                    <a:pt x="2849" y="3424"/>
                    <a:pt x="2933" y="3345"/>
                    <a:pt x="3023" y="3345"/>
                  </a:cubicBezTo>
                  <a:cubicBezTo>
                    <a:pt x="3051" y="3345"/>
                    <a:pt x="3078" y="3353"/>
                    <a:pt x="3105" y="3369"/>
                  </a:cubicBezTo>
                  <a:cubicBezTo>
                    <a:pt x="3470" y="3551"/>
                    <a:pt x="3813" y="3757"/>
                    <a:pt x="4178" y="3939"/>
                  </a:cubicBezTo>
                  <a:cubicBezTo>
                    <a:pt x="4158" y="3919"/>
                    <a:pt x="4138" y="3882"/>
                    <a:pt x="4118" y="3858"/>
                  </a:cubicBezTo>
                  <a:lnTo>
                    <a:pt x="4118" y="3858"/>
                  </a:lnTo>
                  <a:cubicBezTo>
                    <a:pt x="4177" y="3909"/>
                    <a:pt x="4532" y="4139"/>
                    <a:pt x="5039" y="4139"/>
                  </a:cubicBezTo>
                  <a:cubicBezTo>
                    <a:pt x="5352" y="4139"/>
                    <a:pt x="5723" y="4051"/>
                    <a:pt x="6118" y="3780"/>
                  </a:cubicBezTo>
                  <a:cubicBezTo>
                    <a:pt x="7016" y="3156"/>
                    <a:pt x="5426" y="0"/>
                    <a:pt x="3110"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7" name="Google Shape;4604;p53">
              <a:extLst>
                <a:ext uri="{FF2B5EF4-FFF2-40B4-BE49-F238E27FC236}">
                  <a16:creationId xmlns:a16="http://schemas.microsoft.com/office/drawing/2014/main" id="{41E05CB5-2914-4373-FA51-66F7B8CF047F}"/>
                </a:ext>
              </a:extLst>
            </p:cNvPr>
            <p:cNvSpPr/>
            <p:nvPr/>
          </p:nvSpPr>
          <p:spPr>
            <a:xfrm>
              <a:off x="3518675" y="2538375"/>
              <a:ext cx="139825" cy="103725"/>
            </a:xfrm>
            <a:custGeom>
              <a:avLst/>
              <a:gdLst/>
              <a:ahLst/>
              <a:cxnLst/>
              <a:rect l="l" t="t" r="r" b="b"/>
              <a:pathLst>
                <a:path w="5593" h="4149" extrusionOk="0">
                  <a:moveTo>
                    <a:pt x="1809" y="1"/>
                  </a:moveTo>
                  <a:cubicBezTo>
                    <a:pt x="1395" y="1"/>
                    <a:pt x="1007" y="64"/>
                    <a:pt x="708" y="200"/>
                  </a:cubicBezTo>
                  <a:cubicBezTo>
                    <a:pt x="206" y="405"/>
                    <a:pt x="1" y="770"/>
                    <a:pt x="24" y="770"/>
                  </a:cubicBezTo>
                  <a:cubicBezTo>
                    <a:pt x="25" y="774"/>
                    <a:pt x="28" y="775"/>
                    <a:pt x="32" y="775"/>
                  </a:cubicBezTo>
                  <a:cubicBezTo>
                    <a:pt x="83" y="775"/>
                    <a:pt x="331" y="511"/>
                    <a:pt x="777" y="405"/>
                  </a:cubicBezTo>
                  <a:cubicBezTo>
                    <a:pt x="993" y="333"/>
                    <a:pt x="1250" y="298"/>
                    <a:pt x="1528" y="298"/>
                  </a:cubicBezTo>
                  <a:cubicBezTo>
                    <a:pt x="1868" y="298"/>
                    <a:pt x="2239" y="350"/>
                    <a:pt x="2603" y="451"/>
                  </a:cubicBezTo>
                  <a:cubicBezTo>
                    <a:pt x="3242" y="633"/>
                    <a:pt x="3835" y="976"/>
                    <a:pt x="4201" y="1318"/>
                  </a:cubicBezTo>
                  <a:cubicBezTo>
                    <a:pt x="4589" y="1661"/>
                    <a:pt x="4748" y="1934"/>
                    <a:pt x="4748" y="1934"/>
                  </a:cubicBezTo>
                  <a:cubicBezTo>
                    <a:pt x="4748" y="1934"/>
                    <a:pt x="4817" y="2003"/>
                    <a:pt x="4885" y="2117"/>
                  </a:cubicBezTo>
                  <a:cubicBezTo>
                    <a:pt x="4954" y="2254"/>
                    <a:pt x="5045" y="2437"/>
                    <a:pt x="5114" y="2665"/>
                  </a:cubicBezTo>
                  <a:cubicBezTo>
                    <a:pt x="5136" y="2756"/>
                    <a:pt x="5136" y="2893"/>
                    <a:pt x="5136" y="3030"/>
                  </a:cubicBezTo>
                  <a:cubicBezTo>
                    <a:pt x="5136" y="3167"/>
                    <a:pt x="5091" y="3304"/>
                    <a:pt x="5045" y="3395"/>
                  </a:cubicBezTo>
                  <a:cubicBezTo>
                    <a:pt x="4977" y="3509"/>
                    <a:pt x="4885" y="3601"/>
                    <a:pt x="4771" y="3669"/>
                  </a:cubicBezTo>
                  <a:cubicBezTo>
                    <a:pt x="4634" y="3715"/>
                    <a:pt x="4497" y="3760"/>
                    <a:pt x="4337" y="3783"/>
                  </a:cubicBezTo>
                  <a:cubicBezTo>
                    <a:pt x="4268" y="3788"/>
                    <a:pt x="4198" y="3790"/>
                    <a:pt x="4129" y="3790"/>
                  </a:cubicBezTo>
                  <a:cubicBezTo>
                    <a:pt x="3534" y="3790"/>
                    <a:pt x="2943" y="3625"/>
                    <a:pt x="2534" y="3441"/>
                  </a:cubicBezTo>
                  <a:cubicBezTo>
                    <a:pt x="2097" y="3222"/>
                    <a:pt x="1828" y="2983"/>
                    <a:pt x="1785" y="2983"/>
                  </a:cubicBezTo>
                  <a:cubicBezTo>
                    <a:pt x="1783" y="2983"/>
                    <a:pt x="1782" y="2983"/>
                    <a:pt x="1781" y="2984"/>
                  </a:cubicBezTo>
                  <a:cubicBezTo>
                    <a:pt x="1758" y="3007"/>
                    <a:pt x="1895" y="3167"/>
                    <a:pt x="2123" y="3372"/>
                  </a:cubicBezTo>
                  <a:cubicBezTo>
                    <a:pt x="2580" y="3601"/>
                    <a:pt x="3014" y="3875"/>
                    <a:pt x="3470" y="4034"/>
                  </a:cubicBezTo>
                  <a:cubicBezTo>
                    <a:pt x="3744" y="4103"/>
                    <a:pt x="4041" y="4148"/>
                    <a:pt x="4360" y="4148"/>
                  </a:cubicBezTo>
                  <a:cubicBezTo>
                    <a:pt x="4543" y="4148"/>
                    <a:pt x="4726" y="4103"/>
                    <a:pt x="4931" y="4034"/>
                  </a:cubicBezTo>
                  <a:cubicBezTo>
                    <a:pt x="5114" y="3943"/>
                    <a:pt x="5273" y="3806"/>
                    <a:pt x="5387" y="3623"/>
                  </a:cubicBezTo>
                  <a:cubicBezTo>
                    <a:pt x="5502" y="3441"/>
                    <a:pt x="5547" y="3258"/>
                    <a:pt x="5570" y="3076"/>
                  </a:cubicBezTo>
                  <a:cubicBezTo>
                    <a:pt x="5593" y="2893"/>
                    <a:pt x="5570" y="2710"/>
                    <a:pt x="5547" y="2551"/>
                  </a:cubicBezTo>
                  <a:cubicBezTo>
                    <a:pt x="5502" y="2254"/>
                    <a:pt x="5387" y="2026"/>
                    <a:pt x="5296" y="1866"/>
                  </a:cubicBezTo>
                  <a:cubicBezTo>
                    <a:pt x="5251" y="1797"/>
                    <a:pt x="5205" y="1729"/>
                    <a:pt x="5182" y="1683"/>
                  </a:cubicBezTo>
                  <a:cubicBezTo>
                    <a:pt x="5159" y="1661"/>
                    <a:pt x="5159" y="1638"/>
                    <a:pt x="5159" y="1638"/>
                  </a:cubicBezTo>
                  <a:cubicBezTo>
                    <a:pt x="5159" y="1638"/>
                    <a:pt x="4931" y="1295"/>
                    <a:pt x="4474" y="953"/>
                  </a:cubicBezTo>
                  <a:cubicBezTo>
                    <a:pt x="4269" y="770"/>
                    <a:pt x="3995" y="588"/>
                    <a:pt x="3676" y="428"/>
                  </a:cubicBezTo>
                  <a:cubicBezTo>
                    <a:pt x="3379" y="291"/>
                    <a:pt x="3014" y="177"/>
                    <a:pt x="2671" y="86"/>
                  </a:cubicBezTo>
                  <a:cubicBezTo>
                    <a:pt x="2385" y="30"/>
                    <a:pt x="2090" y="1"/>
                    <a:pt x="1809"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8" name="Google Shape;4605;p53">
              <a:extLst>
                <a:ext uri="{FF2B5EF4-FFF2-40B4-BE49-F238E27FC236}">
                  <a16:creationId xmlns:a16="http://schemas.microsoft.com/office/drawing/2014/main" id="{D54477E0-EF93-9B6E-526D-6A91E76155AB}"/>
                </a:ext>
              </a:extLst>
            </p:cNvPr>
            <p:cNvSpPr/>
            <p:nvPr/>
          </p:nvSpPr>
          <p:spPr>
            <a:xfrm>
              <a:off x="3494150" y="2608975"/>
              <a:ext cx="61650" cy="104450"/>
            </a:xfrm>
            <a:custGeom>
              <a:avLst/>
              <a:gdLst/>
              <a:ahLst/>
              <a:cxnLst/>
              <a:rect l="l" t="t" r="r" b="b"/>
              <a:pathLst>
                <a:path w="2466" h="4178" extrusionOk="0">
                  <a:moveTo>
                    <a:pt x="46" y="1"/>
                  </a:moveTo>
                  <a:cubicBezTo>
                    <a:pt x="0" y="434"/>
                    <a:pt x="0" y="868"/>
                    <a:pt x="46" y="1302"/>
                  </a:cubicBezTo>
                  <a:cubicBezTo>
                    <a:pt x="137" y="2101"/>
                    <a:pt x="297" y="3105"/>
                    <a:pt x="890" y="3653"/>
                  </a:cubicBezTo>
                  <a:cubicBezTo>
                    <a:pt x="1005" y="3767"/>
                    <a:pt x="1141" y="3858"/>
                    <a:pt x="1301" y="3927"/>
                  </a:cubicBezTo>
                  <a:cubicBezTo>
                    <a:pt x="1621" y="4086"/>
                    <a:pt x="1963" y="4155"/>
                    <a:pt x="2328" y="4178"/>
                  </a:cubicBezTo>
                  <a:cubicBezTo>
                    <a:pt x="2328" y="3561"/>
                    <a:pt x="2397" y="2945"/>
                    <a:pt x="2465" y="2352"/>
                  </a:cubicBezTo>
                  <a:lnTo>
                    <a:pt x="2465" y="2352"/>
                  </a:lnTo>
                  <a:cubicBezTo>
                    <a:pt x="2335" y="2424"/>
                    <a:pt x="2178" y="2469"/>
                    <a:pt x="1976" y="2469"/>
                  </a:cubicBezTo>
                  <a:cubicBezTo>
                    <a:pt x="1858" y="2469"/>
                    <a:pt x="1726" y="2454"/>
                    <a:pt x="1575" y="2420"/>
                  </a:cubicBezTo>
                  <a:cubicBezTo>
                    <a:pt x="525" y="2146"/>
                    <a:pt x="160" y="1051"/>
                    <a:pt x="4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9" name="Google Shape;4606;p53">
              <a:extLst>
                <a:ext uri="{FF2B5EF4-FFF2-40B4-BE49-F238E27FC236}">
                  <a16:creationId xmlns:a16="http://schemas.microsoft.com/office/drawing/2014/main" id="{1D8FEE3A-26E6-36F2-5B24-33C5477D8EA2}"/>
                </a:ext>
              </a:extLst>
            </p:cNvPr>
            <p:cNvSpPr/>
            <p:nvPr/>
          </p:nvSpPr>
          <p:spPr>
            <a:xfrm>
              <a:off x="3554050" y="2543350"/>
              <a:ext cx="109600" cy="97325"/>
            </a:xfrm>
            <a:custGeom>
              <a:avLst/>
              <a:gdLst/>
              <a:ahLst/>
              <a:cxnLst/>
              <a:rect l="l" t="t" r="r" b="b"/>
              <a:pathLst>
                <a:path w="4384" h="3893" extrusionOk="0">
                  <a:moveTo>
                    <a:pt x="1713" y="1"/>
                  </a:moveTo>
                  <a:cubicBezTo>
                    <a:pt x="1964" y="229"/>
                    <a:pt x="3333" y="1484"/>
                    <a:pt x="3379" y="2466"/>
                  </a:cubicBezTo>
                  <a:cubicBezTo>
                    <a:pt x="3386" y="2772"/>
                    <a:pt x="3102" y="2880"/>
                    <a:pt x="2697" y="2880"/>
                  </a:cubicBezTo>
                  <a:cubicBezTo>
                    <a:pt x="1710" y="2880"/>
                    <a:pt x="1" y="2238"/>
                    <a:pt x="1" y="2238"/>
                  </a:cubicBezTo>
                  <a:lnTo>
                    <a:pt x="1" y="2238"/>
                  </a:lnTo>
                  <a:cubicBezTo>
                    <a:pt x="1" y="2238"/>
                    <a:pt x="206" y="2740"/>
                    <a:pt x="320" y="3333"/>
                  </a:cubicBezTo>
                  <a:cubicBezTo>
                    <a:pt x="320" y="3310"/>
                    <a:pt x="343" y="3310"/>
                    <a:pt x="343" y="3288"/>
                  </a:cubicBezTo>
                  <a:cubicBezTo>
                    <a:pt x="360" y="3170"/>
                    <a:pt x="439" y="3101"/>
                    <a:pt x="525" y="3101"/>
                  </a:cubicBezTo>
                  <a:cubicBezTo>
                    <a:pt x="556" y="3101"/>
                    <a:pt x="587" y="3110"/>
                    <a:pt x="617" y="3128"/>
                  </a:cubicBezTo>
                  <a:cubicBezTo>
                    <a:pt x="982" y="3310"/>
                    <a:pt x="1325" y="3516"/>
                    <a:pt x="1690" y="3698"/>
                  </a:cubicBezTo>
                  <a:cubicBezTo>
                    <a:pt x="1667" y="3676"/>
                    <a:pt x="1644" y="3630"/>
                    <a:pt x="1621" y="3607"/>
                  </a:cubicBezTo>
                  <a:lnTo>
                    <a:pt x="1621" y="3607"/>
                  </a:lnTo>
                  <a:cubicBezTo>
                    <a:pt x="1622" y="3607"/>
                    <a:pt x="2002" y="3892"/>
                    <a:pt x="2565" y="3892"/>
                  </a:cubicBezTo>
                  <a:cubicBezTo>
                    <a:pt x="2876" y="3892"/>
                    <a:pt x="3241" y="3806"/>
                    <a:pt x="3630" y="3539"/>
                  </a:cubicBezTo>
                  <a:cubicBezTo>
                    <a:pt x="4383" y="3014"/>
                    <a:pt x="3402" y="754"/>
                    <a:pt x="171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0" name="Google Shape;4607;p53">
              <a:extLst>
                <a:ext uri="{FF2B5EF4-FFF2-40B4-BE49-F238E27FC236}">
                  <a16:creationId xmlns:a16="http://schemas.microsoft.com/office/drawing/2014/main" id="{72A1D418-9D64-7CB0-2CE8-E2256340A17D}"/>
                </a:ext>
              </a:extLst>
            </p:cNvPr>
            <p:cNvSpPr/>
            <p:nvPr/>
          </p:nvSpPr>
          <p:spPr>
            <a:xfrm>
              <a:off x="2326325" y="2325350"/>
              <a:ext cx="1021200" cy="1012650"/>
            </a:xfrm>
            <a:custGeom>
              <a:avLst/>
              <a:gdLst/>
              <a:ahLst/>
              <a:cxnLst/>
              <a:rect l="l" t="t" r="r" b="b"/>
              <a:pathLst>
                <a:path w="40848" h="40506" extrusionOk="0">
                  <a:moveTo>
                    <a:pt x="25161" y="0"/>
                  </a:moveTo>
                  <a:cubicBezTo>
                    <a:pt x="24407" y="0"/>
                    <a:pt x="23603" y="36"/>
                    <a:pt x="22747" y="116"/>
                  </a:cubicBezTo>
                  <a:cubicBezTo>
                    <a:pt x="12612" y="1051"/>
                    <a:pt x="10170" y="2558"/>
                    <a:pt x="8390" y="4247"/>
                  </a:cubicBezTo>
                  <a:cubicBezTo>
                    <a:pt x="6609" y="5936"/>
                    <a:pt x="5034" y="12510"/>
                    <a:pt x="3254" y="14564"/>
                  </a:cubicBezTo>
                  <a:cubicBezTo>
                    <a:pt x="1522" y="16537"/>
                    <a:pt x="1" y="18615"/>
                    <a:pt x="4452" y="18615"/>
                  </a:cubicBezTo>
                  <a:cubicBezTo>
                    <a:pt x="4636" y="18615"/>
                    <a:pt x="4830" y="18611"/>
                    <a:pt x="5034" y="18604"/>
                  </a:cubicBezTo>
                  <a:lnTo>
                    <a:pt x="5034" y="18604"/>
                  </a:lnTo>
                  <a:cubicBezTo>
                    <a:pt x="5034" y="18604"/>
                    <a:pt x="2523" y="33121"/>
                    <a:pt x="6952" y="36750"/>
                  </a:cubicBezTo>
                  <a:cubicBezTo>
                    <a:pt x="10242" y="39439"/>
                    <a:pt x="16390" y="40505"/>
                    <a:pt x="22326" y="40505"/>
                  </a:cubicBezTo>
                  <a:cubicBezTo>
                    <a:pt x="28784" y="40505"/>
                    <a:pt x="34991" y="39243"/>
                    <a:pt x="36990" y="37435"/>
                  </a:cubicBezTo>
                  <a:cubicBezTo>
                    <a:pt x="40847" y="33965"/>
                    <a:pt x="37925" y="7351"/>
                    <a:pt x="35597" y="4247"/>
                  </a:cubicBezTo>
                  <a:cubicBezTo>
                    <a:pt x="35597" y="4247"/>
                    <a:pt x="33321" y="0"/>
                    <a:pt x="25161"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1" name="Google Shape;4608;p53">
              <a:extLst>
                <a:ext uri="{FF2B5EF4-FFF2-40B4-BE49-F238E27FC236}">
                  <a16:creationId xmlns:a16="http://schemas.microsoft.com/office/drawing/2014/main" id="{79D6F99F-BF34-F75E-58CE-D6FF6C469EEC}"/>
                </a:ext>
              </a:extLst>
            </p:cNvPr>
            <p:cNvSpPr/>
            <p:nvPr/>
          </p:nvSpPr>
          <p:spPr>
            <a:xfrm>
              <a:off x="2454450" y="2380300"/>
              <a:ext cx="893075" cy="957675"/>
            </a:xfrm>
            <a:custGeom>
              <a:avLst/>
              <a:gdLst/>
              <a:ahLst/>
              <a:cxnLst/>
              <a:rect l="l" t="t" r="r" b="b"/>
              <a:pathLst>
                <a:path w="35723" h="38307" extrusionOk="0">
                  <a:moveTo>
                    <a:pt x="21924" y="0"/>
                  </a:moveTo>
                  <a:cubicBezTo>
                    <a:pt x="19328" y="0"/>
                    <a:pt x="16620" y="209"/>
                    <a:pt x="14335" y="839"/>
                  </a:cubicBezTo>
                  <a:cubicBezTo>
                    <a:pt x="7487" y="2711"/>
                    <a:pt x="5159" y="3373"/>
                    <a:pt x="4406" y="8714"/>
                  </a:cubicBezTo>
                  <a:cubicBezTo>
                    <a:pt x="3721" y="13530"/>
                    <a:pt x="0" y="30695"/>
                    <a:pt x="2991" y="35054"/>
                  </a:cubicBezTo>
                  <a:cubicBezTo>
                    <a:pt x="3105" y="35237"/>
                    <a:pt x="3265" y="35419"/>
                    <a:pt x="3424" y="35602"/>
                  </a:cubicBezTo>
                  <a:cubicBezTo>
                    <a:pt x="6902" y="37521"/>
                    <a:pt x="12139" y="38307"/>
                    <a:pt x="17219" y="38307"/>
                  </a:cubicBezTo>
                  <a:cubicBezTo>
                    <a:pt x="21142" y="38307"/>
                    <a:pt x="24970" y="37839"/>
                    <a:pt x="27825" y="37063"/>
                  </a:cubicBezTo>
                  <a:cubicBezTo>
                    <a:pt x="28692" y="36629"/>
                    <a:pt x="29536" y="36287"/>
                    <a:pt x="30312" y="36104"/>
                  </a:cubicBezTo>
                  <a:cubicBezTo>
                    <a:pt x="30974" y="35853"/>
                    <a:pt x="31499" y="35579"/>
                    <a:pt x="31865" y="35237"/>
                  </a:cubicBezTo>
                  <a:cubicBezTo>
                    <a:pt x="35722" y="31767"/>
                    <a:pt x="32800" y="5153"/>
                    <a:pt x="30472" y="2049"/>
                  </a:cubicBezTo>
                  <a:cubicBezTo>
                    <a:pt x="30472" y="2049"/>
                    <a:pt x="30449" y="2049"/>
                    <a:pt x="30449" y="2026"/>
                  </a:cubicBezTo>
                  <a:cubicBezTo>
                    <a:pt x="30358" y="1866"/>
                    <a:pt x="29924" y="1182"/>
                    <a:pt x="28989" y="428"/>
                  </a:cubicBezTo>
                  <a:cubicBezTo>
                    <a:pt x="27138" y="220"/>
                    <a:pt x="24590" y="0"/>
                    <a:pt x="21924"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2" name="Google Shape;4609;p53">
              <a:extLst>
                <a:ext uri="{FF2B5EF4-FFF2-40B4-BE49-F238E27FC236}">
                  <a16:creationId xmlns:a16="http://schemas.microsoft.com/office/drawing/2014/main" id="{9F5C1C57-CDAB-1BD6-B691-1A4B25419C83}"/>
                </a:ext>
              </a:extLst>
            </p:cNvPr>
            <p:cNvSpPr/>
            <p:nvPr/>
          </p:nvSpPr>
          <p:spPr>
            <a:xfrm>
              <a:off x="2374550" y="2440075"/>
              <a:ext cx="531300" cy="897825"/>
            </a:xfrm>
            <a:custGeom>
              <a:avLst/>
              <a:gdLst/>
              <a:ahLst/>
              <a:cxnLst/>
              <a:rect l="l" t="t" r="r" b="b"/>
              <a:pathLst>
                <a:path w="21252" h="35913" extrusionOk="0">
                  <a:moveTo>
                    <a:pt x="10067" y="1"/>
                  </a:moveTo>
                  <a:cubicBezTo>
                    <a:pt x="9274" y="1"/>
                    <a:pt x="8449" y="245"/>
                    <a:pt x="7625" y="662"/>
                  </a:cubicBezTo>
                  <a:cubicBezTo>
                    <a:pt x="4201" y="2374"/>
                    <a:pt x="4520" y="6551"/>
                    <a:pt x="3128" y="9541"/>
                  </a:cubicBezTo>
                  <a:cubicBezTo>
                    <a:pt x="2626" y="10614"/>
                    <a:pt x="1873" y="11504"/>
                    <a:pt x="1142" y="12417"/>
                  </a:cubicBezTo>
                  <a:cubicBezTo>
                    <a:pt x="914" y="12691"/>
                    <a:pt x="366" y="13102"/>
                    <a:pt x="1" y="13536"/>
                  </a:cubicBezTo>
                  <a:cubicBezTo>
                    <a:pt x="115" y="13627"/>
                    <a:pt x="275" y="13695"/>
                    <a:pt x="457" y="13764"/>
                  </a:cubicBezTo>
                  <a:lnTo>
                    <a:pt x="480" y="13764"/>
                  </a:lnTo>
                  <a:cubicBezTo>
                    <a:pt x="549" y="13810"/>
                    <a:pt x="640" y="13832"/>
                    <a:pt x="731" y="13855"/>
                  </a:cubicBezTo>
                  <a:lnTo>
                    <a:pt x="777" y="13855"/>
                  </a:lnTo>
                  <a:cubicBezTo>
                    <a:pt x="891" y="13878"/>
                    <a:pt x="982" y="13901"/>
                    <a:pt x="1097" y="13924"/>
                  </a:cubicBezTo>
                  <a:lnTo>
                    <a:pt x="1119" y="13924"/>
                  </a:lnTo>
                  <a:cubicBezTo>
                    <a:pt x="1234" y="13947"/>
                    <a:pt x="1370" y="13969"/>
                    <a:pt x="1507" y="13969"/>
                  </a:cubicBezTo>
                  <a:lnTo>
                    <a:pt x="1576" y="13969"/>
                  </a:lnTo>
                  <a:cubicBezTo>
                    <a:pt x="1690" y="13992"/>
                    <a:pt x="1804" y="13992"/>
                    <a:pt x="1918" y="13992"/>
                  </a:cubicBezTo>
                  <a:cubicBezTo>
                    <a:pt x="1964" y="14015"/>
                    <a:pt x="2010" y="14015"/>
                    <a:pt x="2055" y="14015"/>
                  </a:cubicBezTo>
                  <a:lnTo>
                    <a:pt x="3105" y="14015"/>
                  </a:lnTo>
                  <a:cubicBezTo>
                    <a:pt x="3105" y="14015"/>
                    <a:pt x="2808" y="15658"/>
                    <a:pt x="2603" y="18009"/>
                  </a:cubicBezTo>
                  <a:cubicBezTo>
                    <a:pt x="2603" y="18283"/>
                    <a:pt x="2580" y="18580"/>
                    <a:pt x="2535" y="18877"/>
                  </a:cubicBezTo>
                  <a:cubicBezTo>
                    <a:pt x="2192" y="23442"/>
                    <a:pt x="2283" y="29901"/>
                    <a:pt x="5023" y="32161"/>
                  </a:cubicBezTo>
                  <a:cubicBezTo>
                    <a:pt x="8302" y="34833"/>
                    <a:pt x="14434" y="35913"/>
                    <a:pt x="20350" y="35913"/>
                  </a:cubicBezTo>
                  <a:cubicBezTo>
                    <a:pt x="20651" y="35913"/>
                    <a:pt x="20952" y="35910"/>
                    <a:pt x="21251" y="35904"/>
                  </a:cubicBezTo>
                  <a:cubicBezTo>
                    <a:pt x="20932" y="34969"/>
                    <a:pt x="20110" y="34010"/>
                    <a:pt x="19745" y="33280"/>
                  </a:cubicBezTo>
                  <a:cubicBezTo>
                    <a:pt x="18900" y="31659"/>
                    <a:pt x="18375" y="29833"/>
                    <a:pt x="17782" y="28098"/>
                  </a:cubicBezTo>
                  <a:cubicBezTo>
                    <a:pt x="16778" y="25131"/>
                    <a:pt x="16960" y="21958"/>
                    <a:pt x="16686" y="18877"/>
                  </a:cubicBezTo>
                  <a:cubicBezTo>
                    <a:pt x="16367" y="15293"/>
                    <a:pt x="15842" y="11733"/>
                    <a:pt x="15157" y="8217"/>
                  </a:cubicBezTo>
                  <a:cubicBezTo>
                    <a:pt x="14769" y="6300"/>
                    <a:pt x="14518" y="3789"/>
                    <a:pt x="13445" y="2100"/>
                  </a:cubicBezTo>
                  <a:cubicBezTo>
                    <a:pt x="12482" y="607"/>
                    <a:pt x="11314" y="1"/>
                    <a:pt x="100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3" name="Google Shape;4610;p53">
              <a:extLst>
                <a:ext uri="{FF2B5EF4-FFF2-40B4-BE49-F238E27FC236}">
                  <a16:creationId xmlns:a16="http://schemas.microsoft.com/office/drawing/2014/main" id="{35B971C0-6B96-04E5-5725-3FE71F559D6C}"/>
                </a:ext>
              </a:extLst>
            </p:cNvPr>
            <p:cNvSpPr/>
            <p:nvPr/>
          </p:nvSpPr>
          <p:spPr>
            <a:xfrm>
              <a:off x="2374550" y="2472025"/>
              <a:ext cx="166650" cy="318600"/>
            </a:xfrm>
            <a:custGeom>
              <a:avLst/>
              <a:gdLst/>
              <a:ahLst/>
              <a:cxnLst/>
              <a:rect l="l" t="t" r="r" b="b"/>
              <a:pathLst>
                <a:path w="6666" h="12744" extrusionOk="0">
                  <a:moveTo>
                    <a:pt x="6666" y="1"/>
                  </a:moveTo>
                  <a:cubicBezTo>
                    <a:pt x="4246" y="1964"/>
                    <a:pt x="4361" y="5593"/>
                    <a:pt x="3128" y="8263"/>
                  </a:cubicBezTo>
                  <a:cubicBezTo>
                    <a:pt x="2626" y="9336"/>
                    <a:pt x="1873" y="10226"/>
                    <a:pt x="1142" y="11139"/>
                  </a:cubicBezTo>
                  <a:cubicBezTo>
                    <a:pt x="914" y="11413"/>
                    <a:pt x="366" y="11824"/>
                    <a:pt x="1" y="12258"/>
                  </a:cubicBezTo>
                  <a:cubicBezTo>
                    <a:pt x="432" y="12565"/>
                    <a:pt x="1231" y="12744"/>
                    <a:pt x="2547" y="12744"/>
                  </a:cubicBezTo>
                  <a:cubicBezTo>
                    <a:pt x="2696" y="12744"/>
                    <a:pt x="2852" y="12742"/>
                    <a:pt x="3014" y="12737"/>
                  </a:cubicBezTo>
                  <a:cubicBezTo>
                    <a:pt x="3356" y="11893"/>
                    <a:pt x="3813" y="10523"/>
                    <a:pt x="3950" y="9131"/>
                  </a:cubicBezTo>
                  <a:cubicBezTo>
                    <a:pt x="4110" y="7031"/>
                    <a:pt x="5433" y="1667"/>
                    <a:pt x="666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4" name="Google Shape;4611;p53">
              <a:extLst>
                <a:ext uri="{FF2B5EF4-FFF2-40B4-BE49-F238E27FC236}">
                  <a16:creationId xmlns:a16="http://schemas.microsoft.com/office/drawing/2014/main" id="{979FE896-7008-E750-35B0-C3CE8ACCBB8B}"/>
                </a:ext>
              </a:extLst>
            </p:cNvPr>
            <p:cNvSpPr/>
            <p:nvPr/>
          </p:nvSpPr>
          <p:spPr>
            <a:xfrm>
              <a:off x="2385975" y="2440850"/>
              <a:ext cx="279625" cy="334775"/>
            </a:xfrm>
            <a:custGeom>
              <a:avLst/>
              <a:gdLst/>
              <a:ahLst/>
              <a:cxnLst/>
              <a:rect l="l" t="t" r="r" b="b"/>
              <a:pathLst>
                <a:path w="11185" h="13391" extrusionOk="0">
                  <a:moveTo>
                    <a:pt x="11086" y="1"/>
                  </a:moveTo>
                  <a:cubicBezTo>
                    <a:pt x="10904" y="1"/>
                    <a:pt x="10401" y="62"/>
                    <a:pt x="9701" y="152"/>
                  </a:cubicBezTo>
                  <a:cubicBezTo>
                    <a:pt x="8857" y="289"/>
                    <a:pt x="7647" y="471"/>
                    <a:pt x="6597" y="1111"/>
                  </a:cubicBezTo>
                  <a:cubicBezTo>
                    <a:pt x="6072" y="1430"/>
                    <a:pt x="5615" y="1864"/>
                    <a:pt x="5296" y="2320"/>
                  </a:cubicBezTo>
                  <a:cubicBezTo>
                    <a:pt x="4954" y="2800"/>
                    <a:pt x="4748" y="3279"/>
                    <a:pt x="4588" y="3713"/>
                  </a:cubicBezTo>
                  <a:cubicBezTo>
                    <a:pt x="4269" y="4534"/>
                    <a:pt x="4109" y="5105"/>
                    <a:pt x="4109" y="5105"/>
                  </a:cubicBezTo>
                  <a:cubicBezTo>
                    <a:pt x="4109" y="5105"/>
                    <a:pt x="4063" y="5242"/>
                    <a:pt x="3995" y="5493"/>
                  </a:cubicBezTo>
                  <a:cubicBezTo>
                    <a:pt x="3926" y="5744"/>
                    <a:pt x="3835" y="6086"/>
                    <a:pt x="3721" y="6520"/>
                  </a:cubicBezTo>
                  <a:cubicBezTo>
                    <a:pt x="3493" y="7365"/>
                    <a:pt x="3196" y="8506"/>
                    <a:pt x="2762" y="9579"/>
                  </a:cubicBezTo>
                  <a:cubicBezTo>
                    <a:pt x="1849" y="11724"/>
                    <a:pt x="0" y="13299"/>
                    <a:pt x="115" y="13391"/>
                  </a:cubicBezTo>
                  <a:cubicBezTo>
                    <a:pt x="137" y="13391"/>
                    <a:pt x="548" y="13003"/>
                    <a:pt x="1187" y="12363"/>
                  </a:cubicBezTo>
                  <a:cubicBezTo>
                    <a:pt x="1324" y="12204"/>
                    <a:pt x="1507" y="12044"/>
                    <a:pt x="1667" y="11838"/>
                  </a:cubicBezTo>
                  <a:cubicBezTo>
                    <a:pt x="1826" y="11656"/>
                    <a:pt x="1986" y="11428"/>
                    <a:pt x="2146" y="11199"/>
                  </a:cubicBezTo>
                  <a:cubicBezTo>
                    <a:pt x="2237" y="11085"/>
                    <a:pt x="2306" y="10971"/>
                    <a:pt x="2397" y="10857"/>
                  </a:cubicBezTo>
                  <a:lnTo>
                    <a:pt x="2534" y="10674"/>
                  </a:lnTo>
                  <a:lnTo>
                    <a:pt x="2625" y="10492"/>
                  </a:lnTo>
                  <a:cubicBezTo>
                    <a:pt x="2762" y="10241"/>
                    <a:pt x="2899" y="9967"/>
                    <a:pt x="3036" y="9716"/>
                  </a:cubicBezTo>
                  <a:cubicBezTo>
                    <a:pt x="3538" y="8620"/>
                    <a:pt x="3881" y="7479"/>
                    <a:pt x="4132" y="6634"/>
                  </a:cubicBezTo>
                  <a:cubicBezTo>
                    <a:pt x="4246" y="6223"/>
                    <a:pt x="4337" y="5858"/>
                    <a:pt x="4429" y="5607"/>
                  </a:cubicBezTo>
                  <a:cubicBezTo>
                    <a:pt x="4497" y="5379"/>
                    <a:pt x="4543" y="5242"/>
                    <a:pt x="4543" y="5242"/>
                  </a:cubicBezTo>
                  <a:cubicBezTo>
                    <a:pt x="4543" y="5242"/>
                    <a:pt x="4680" y="4671"/>
                    <a:pt x="4976" y="3850"/>
                  </a:cubicBezTo>
                  <a:cubicBezTo>
                    <a:pt x="5250" y="3028"/>
                    <a:pt x="5798" y="2001"/>
                    <a:pt x="6780" y="1384"/>
                  </a:cubicBezTo>
                  <a:cubicBezTo>
                    <a:pt x="7715" y="745"/>
                    <a:pt x="8879" y="517"/>
                    <a:pt x="9747" y="335"/>
                  </a:cubicBezTo>
                  <a:cubicBezTo>
                    <a:pt x="10591" y="152"/>
                    <a:pt x="11185" y="38"/>
                    <a:pt x="11162" y="15"/>
                  </a:cubicBezTo>
                  <a:cubicBezTo>
                    <a:pt x="11162" y="5"/>
                    <a:pt x="11136" y="1"/>
                    <a:pt x="11086"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5" name="Google Shape;4612;p53">
              <a:extLst>
                <a:ext uri="{FF2B5EF4-FFF2-40B4-BE49-F238E27FC236}">
                  <a16:creationId xmlns:a16="http://schemas.microsoft.com/office/drawing/2014/main" id="{F739E51A-1F9A-C3CD-A805-46CF1EC78D57}"/>
                </a:ext>
              </a:extLst>
            </p:cNvPr>
            <p:cNvSpPr/>
            <p:nvPr/>
          </p:nvSpPr>
          <p:spPr>
            <a:xfrm>
              <a:off x="2417350" y="2659775"/>
              <a:ext cx="101600" cy="606025"/>
            </a:xfrm>
            <a:custGeom>
              <a:avLst/>
              <a:gdLst/>
              <a:ahLst/>
              <a:cxnLst/>
              <a:rect l="l" t="t" r="r" b="b"/>
              <a:pathLst>
                <a:path w="4064" h="24241" extrusionOk="0">
                  <a:moveTo>
                    <a:pt x="2101" y="0"/>
                  </a:moveTo>
                  <a:cubicBezTo>
                    <a:pt x="2101" y="0"/>
                    <a:pt x="2101" y="69"/>
                    <a:pt x="2101" y="160"/>
                  </a:cubicBezTo>
                  <a:cubicBezTo>
                    <a:pt x="2124" y="251"/>
                    <a:pt x="2169" y="388"/>
                    <a:pt x="2169" y="594"/>
                  </a:cubicBezTo>
                  <a:cubicBezTo>
                    <a:pt x="2215" y="959"/>
                    <a:pt x="2146" y="1484"/>
                    <a:pt x="2032" y="2100"/>
                  </a:cubicBezTo>
                  <a:cubicBezTo>
                    <a:pt x="1918" y="2739"/>
                    <a:pt x="1713" y="3469"/>
                    <a:pt x="1576" y="4268"/>
                  </a:cubicBezTo>
                  <a:cubicBezTo>
                    <a:pt x="1439" y="5067"/>
                    <a:pt x="1279" y="5912"/>
                    <a:pt x="1074" y="6734"/>
                  </a:cubicBezTo>
                  <a:cubicBezTo>
                    <a:pt x="868" y="7578"/>
                    <a:pt x="708" y="8423"/>
                    <a:pt x="526" y="9221"/>
                  </a:cubicBezTo>
                  <a:cubicBezTo>
                    <a:pt x="435" y="9632"/>
                    <a:pt x="389" y="10020"/>
                    <a:pt x="343" y="10386"/>
                  </a:cubicBezTo>
                  <a:cubicBezTo>
                    <a:pt x="275" y="10751"/>
                    <a:pt x="229" y="11116"/>
                    <a:pt x="183" y="11436"/>
                  </a:cubicBezTo>
                  <a:cubicBezTo>
                    <a:pt x="92" y="12075"/>
                    <a:pt x="92" y="12622"/>
                    <a:pt x="46" y="13010"/>
                  </a:cubicBezTo>
                  <a:cubicBezTo>
                    <a:pt x="24" y="13398"/>
                    <a:pt x="24" y="13604"/>
                    <a:pt x="24" y="13604"/>
                  </a:cubicBezTo>
                  <a:cubicBezTo>
                    <a:pt x="24" y="13604"/>
                    <a:pt x="1" y="13672"/>
                    <a:pt x="24" y="13764"/>
                  </a:cubicBezTo>
                  <a:cubicBezTo>
                    <a:pt x="24" y="13878"/>
                    <a:pt x="24" y="14015"/>
                    <a:pt x="24" y="14220"/>
                  </a:cubicBezTo>
                  <a:cubicBezTo>
                    <a:pt x="46" y="14608"/>
                    <a:pt x="69" y="15156"/>
                    <a:pt x="92" y="15795"/>
                  </a:cubicBezTo>
                  <a:cubicBezTo>
                    <a:pt x="229" y="17096"/>
                    <a:pt x="366" y="18877"/>
                    <a:pt x="1051" y="20520"/>
                  </a:cubicBezTo>
                  <a:cubicBezTo>
                    <a:pt x="1393" y="21364"/>
                    <a:pt x="1873" y="22118"/>
                    <a:pt x="2352" y="22780"/>
                  </a:cubicBezTo>
                  <a:cubicBezTo>
                    <a:pt x="2717" y="23236"/>
                    <a:pt x="3105" y="23670"/>
                    <a:pt x="3470" y="24035"/>
                  </a:cubicBezTo>
                  <a:cubicBezTo>
                    <a:pt x="3653" y="24104"/>
                    <a:pt x="3858" y="24172"/>
                    <a:pt x="4064" y="24240"/>
                  </a:cubicBezTo>
                  <a:cubicBezTo>
                    <a:pt x="3630" y="23761"/>
                    <a:pt x="3128" y="23191"/>
                    <a:pt x="2671" y="22529"/>
                  </a:cubicBezTo>
                  <a:cubicBezTo>
                    <a:pt x="2238" y="21867"/>
                    <a:pt x="1804" y="21136"/>
                    <a:pt x="1530" y="20337"/>
                  </a:cubicBezTo>
                  <a:cubicBezTo>
                    <a:pt x="937" y="18762"/>
                    <a:pt x="845" y="17051"/>
                    <a:pt x="754" y="15749"/>
                  </a:cubicBezTo>
                  <a:cubicBezTo>
                    <a:pt x="731" y="15110"/>
                    <a:pt x="731" y="14585"/>
                    <a:pt x="731" y="14220"/>
                  </a:cubicBezTo>
                  <a:cubicBezTo>
                    <a:pt x="708" y="14015"/>
                    <a:pt x="708" y="13878"/>
                    <a:pt x="708" y="13787"/>
                  </a:cubicBezTo>
                  <a:cubicBezTo>
                    <a:pt x="708" y="13672"/>
                    <a:pt x="731" y="13627"/>
                    <a:pt x="731" y="13627"/>
                  </a:cubicBezTo>
                  <a:cubicBezTo>
                    <a:pt x="731" y="13627"/>
                    <a:pt x="731" y="13421"/>
                    <a:pt x="754" y="13033"/>
                  </a:cubicBezTo>
                  <a:cubicBezTo>
                    <a:pt x="777" y="12668"/>
                    <a:pt x="777" y="12143"/>
                    <a:pt x="823" y="11504"/>
                  </a:cubicBezTo>
                  <a:cubicBezTo>
                    <a:pt x="868" y="11184"/>
                    <a:pt x="914" y="10842"/>
                    <a:pt x="960" y="10477"/>
                  </a:cubicBezTo>
                  <a:cubicBezTo>
                    <a:pt x="982" y="10112"/>
                    <a:pt x="1028" y="9724"/>
                    <a:pt x="1119" y="9336"/>
                  </a:cubicBezTo>
                  <a:cubicBezTo>
                    <a:pt x="1256" y="8537"/>
                    <a:pt x="1393" y="7692"/>
                    <a:pt x="1553" y="6848"/>
                  </a:cubicBezTo>
                  <a:cubicBezTo>
                    <a:pt x="1736" y="6003"/>
                    <a:pt x="1850" y="5136"/>
                    <a:pt x="1964" y="4337"/>
                  </a:cubicBezTo>
                  <a:cubicBezTo>
                    <a:pt x="2055" y="3538"/>
                    <a:pt x="2215" y="2808"/>
                    <a:pt x="2306" y="2146"/>
                  </a:cubicBezTo>
                  <a:cubicBezTo>
                    <a:pt x="2375" y="1507"/>
                    <a:pt x="2398" y="936"/>
                    <a:pt x="2306" y="571"/>
                  </a:cubicBezTo>
                  <a:cubicBezTo>
                    <a:pt x="2283" y="365"/>
                    <a:pt x="2215" y="228"/>
                    <a:pt x="2169" y="137"/>
                  </a:cubicBezTo>
                  <a:cubicBezTo>
                    <a:pt x="2146" y="46"/>
                    <a:pt x="2124" y="0"/>
                    <a:pt x="210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6" name="Google Shape;4613;p53">
              <a:extLst>
                <a:ext uri="{FF2B5EF4-FFF2-40B4-BE49-F238E27FC236}">
                  <a16:creationId xmlns:a16="http://schemas.microsoft.com/office/drawing/2014/main" id="{3C9FE368-9448-3210-8D9C-BE148A97071E}"/>
                </a:ext>
              </a:extLst>
            </p:cNvPr>
            <p:cNvSpPr/>
            <p:nvPr/>
          </p:nvSpPr>
          <p:spPr>
            <a:xfrm>
              <a:off x="2677000" y="3625325"/>
              <a:ext cx="329275" cy="680250"/>
            </a:xfrm>
            <a:custGeom>
              <a:avLst/>
              <a:gdLst/>
              <a:ahLst/>
              <a:cxnLst/>
              <a:rect l="l" t="t" r="r" b="b"/>
              <a:pathLst>
                <a:path w="13171" h="27210" extrusionOk="0">
                  <a:moveTo>
                    <a:pt x="9644" y="1"/>
                  </a:moveTo>
                  <a:cubicBezTo>
                    <a:pt x="6202" y="1"/>
                    <a:pt x="704" y="808"/>
                    <a:pt x="411" y="1802"/>
                  </a:cubicBezTo>
                  <a:cubicBezTo>
                    <a:pt x="0" y="3171"/>
                    <a:pt x="982" y="26247"/>
                    <a:pt x="982" y="26247"/>
                  </a:cubicBezTo>
                  <a:cubicBezTo>
                    <a:pt x="1328" y="27000"/>
                    <a:pt x="2200" y="27209"/>
                    <a:pt x="3060" y="27209"/>
                  </a:cubicBezTo>
                  <a:cubicBezTo>
                    <a:pt x="4130" y="27209"/>
                    <a:pt x="5182" y="26887"/>
                    <a:pt x="5182" y="26887"/>
                  </a:cubicBezTo>
                  <a:cubicBezTo>
                    <a:pt x="7578" y="21454"/>
                    <a:pt x="13171" y="1505"/>
                    <a:pt x="12326" y="432"/>
                  </a:cubicBezTo>
                  <a:cubicBezTo>
                    <a:pt x="12077" y="131"/>
                    <a:pt x="11026" y="1"/>
                    <a:pt x="9644"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7" name="Google Shape;4614;p53">
              <a:extLst>
                <a:ext uri="{FF2B5EF4-FFF2-40B4-BE49-F238E27FC236}">
                  <a16:creationId xmlns:a16="http://schemas.microsoft.com/office/drawing/2014/main" id="{EAEF15FD-3D8B-853B-9E4D-E95F023A30FE}"/>
                </a:ext>
              </a:extLst>
            </p:cNvPr>
            <p:cNvSpPr/>
            <p:nvPr/>
          </p:nvSpPr>
          <p:spPr>
            <a:xfrm>
              <a:off x="2860750" y="3866025"/>
              <a:ext cx="12575" cy="34950"/>
            </a:xfrm>
            <a:custGeom>
              <a:avLst/>
              <a:gdLst/>
              <a:ahLst/>
              <a:cxnLst/>
              <a:rect l="l" t="t" r="r" b="b"/>
              <a:pathLst>
                <a:path w="503" h="1398" extrusionOk="0">
                  <a:moveTo>
                    <a:pt x="440" y="0"/>
                  </a:moveTo>
                  <a:cubicBezTo>
                    <a:pt x="365" y="0"/>
                    <a:pt x="222" y="130"/>
                    <a:pt x="137" y="299"/>
                  </a:cubicBezTo>
                  <a:cubicBezTo>
                    <a:pt x="23" y="482"/>
                    <a:pt x="0" y="665"/>
                    <a:pt x="0" y="665"/>
                  </a:cubicBezTo>
                  <a:cubicBezTo>
                    <a:pt x="0" y="665"/>
                    <a:pt x="0" y="870"/>
                    <a:pt x="69" y="1053"/>
                  </a:cubicBezTo>
                  <a:cubicBezTo>
                    <a:pt x="133" y="1245"/>
                    <a:pt x="217" y="1397"/>
                    <a:pt x="283" y="1397"/>
                  </a:cubicBezTo>
                  <a:cubicBezTo>
                    <a:pt x="288" y="1397"/>
                    <a:pt x="292" y="1396"/>
                    <a:pt x="297" y="1395"/>
                  </a:cubicBezTo>
                  <a:cubicBezTo>
                    <a:pt x="365" y="1395"/>
                    <a:pt x="365" y="1212"/>
                    <a:pt x="388" y="1030"/>
                  </a:cubicBezTo>
                  <a:cubicBezTo>
                    <a:pt x="434" y="870"/>
                    <a:pt x="457" y="710"/>
                    <a:pt x="457" y="710"/>
                  </a:cubicBezTo>
                  <a:cubicBezTo>
                    <a:pt x="457" y="710"/>
                    <a:pt x="457" y="550"/>
                    <a:pt x="457" y="391"/>
                  </a:cubicBezTo>
                  <a:cubicBezTo>
                    <a:pt x="457" y="208"/>
                    <a:pt x="502" y="48"/>
                    <a:pt x="457" y="3"/>
                  </a:cubicBezTo>
                  <a:cubicBezTo>
                    <a:pt x="452" y="1"/>
                    <a:pt x="446" y="0"/>
                    <a:pt x="440"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8" name="Google Shape;4615;p53">
              <a:extLst>
                <a:ext uri="{FF2B5EF4-FFF2-40B4-BE49-F238E27FC236}">
                  <a16:creationId xmlns:a16="http://schemas.microsoft.com/office/drawing/2014/main" id="{A76F7F67-BEAF-04CD-61EE-62E6AA75987C}"/>
                </a:ext>
              </a:extLst>
            </p:cNvPr>
            <p:cNvSpPr/>
            <p:nvPr/>
          </p:nvSpPr>
          <p:spPr>
            <a:xfrm>
              <a:off x="2892125" y="3753100"/>
              <a:ext cx="75925" cy="187200"/>
            </a:xfrm>
            <a:custGeom>
              <a:avLst/>
              <a:gdLst/>
              <a:ahLst/>
              <a:cxnLst/>
              <a:rect l="l" t="t" r="r" b="b"/>
              <a:pathLst>
                <a:path w="3037" h="7488" extrusionOk="0">
                  <a:moveTo>
                    <a:pt x="2876" y="0"/>
                  </a:moveTo>
                  <a:cubicBezTo>
                    <a:pt x="2854" y="0"/>
                    <a:pt x="2854" y="69"/>
                    <a:pt x="2854" y="183"/>
                  </a:cubicBezTo>
                  <a:cubicBezTo>
                    <a:pt x="2831" y="297"/>
                    <a:pt x="2854" y="457"/>
                    <a:pt x="2831" y="639"/>
                  </a:cubicBezTo>
                  <a:cubicBezTo>
                    <a:pt x="2785" y="1005"/>
                    <a:pt x="2694" y="1507"/>
                    <a:pt x="2557" y="1963"/>
                  </a:cubicBezTo>
                  <a:cubicBezTo>
                    <a:pt x="2420" y="2443"/>
                    <a:pt x="2237" y="2922"/>
                    <a:pt x="2100" y="3264"/>
                  </a:cubicBezTo>
                  <a:cubicBezTo>
                    <a:pt x="1941" y="3607"/>
                    <a:pt x="1849" y="3835"/>
                    <a:pt x="1849" y="3835"/>
                  </a:cubicBezTo>
                  <a:cubicBezTo>
                    <a:pt x="1849" y="3835"/>
                    <a:pt x="1461" y="4771"/>
                    <a:pt x="1005" y="5684"/>
                  </a:cubicBezTo>
                  <a:cubicBezTo>
                    <a:pt x="548" y="6597"/>
                    <a:pt x="0" y="7441"/>
                    <a:pt x="46" y="7487"/>
                  </a:cubicBezTo>
                  <a:cubicBezTo>
                    <a:pt x="47" y="7487"/>
                    <a:pt x="48" y="7487"/>
                    <a:pt x="48" y="7487"/>
                  </a:cubicBezTo>
                  <a:cubicBezTo>
                    <a:pt x="110" y="7487"/>
                    <a:pt x="761" y="6698"/>
                    <a:pt x="1302" y="5821"/>
                  </a:cubicBezTo>
                  <a:cubicBezTo>
                    <a:pt x="1849" y="4953"/>
                    <a:pt x="2283" y="4017"/>
                    <a:pt x="2283" y="4017"/>
                  </a:cubicBezTo>
                  <a:cubicBezTo>
                    <a:pt x="2283" y="4017"/>
                    <a:pt x="2374" y="3766"/>
                    <a:pt x="2511" y="3401"/>
                  </a:cubicBezTo>
                  <a:cubicBezTo>
                    <a:pt x="2625" y="3036"/>
                    <a:pt x="2785" y="2557"/>
                    <a:pt x="2876" y="2055"/>
                  </a:cubicBezTo>
                  <a:cubicBezTo>
                    <a:pt x="2991" y="1530"/>
                    <a:pt x="3036" y="1027"/>
                    <a:pt x="3013" y="639"/>
                  </a:cubicBezTo>
                  <a:cubicBezTo>
                    <a:pt x="2991" y="434"/>
                    <a:pt x="2968" y="297"/>
                    <a:pt x="2945" y="183"/>
                  </a:cubicBezTo>
                  <a:cubicBezTo>
                    <a:pt x="2899" y="69"/>
                    <a:pt x="2876" y="0"/>
                    <a:pt x="2876"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9" name="Google Shape;4616;p53">
              <a:extLst>
                <a:ext uri="{FF2B5EF4-FFF2-40B4-BE49-F238E27FC236}">
                  <a16:creationId xmlns:a16="http://schemas.microsoft.com/office/drawing/2014/main" id="{EDAD5FC1-537D-D081-8DE3-7D54A5295393}"/>
                </a:ext>
              </a:extLst>
            </p:cNvPr>
            <p:cNvSpPr/>
            <p:nvPr/>
          </p:nvSpPr>
          <p:spPr>
            <a:xfrm>
              <a:off x="2904100" y="3830525"/>
              <a:ext cx="26850" cy="37450"/>
            </a:xfrm>
            <a:custGeom>
              <a:avLst/>
              <a:gdLst/>
              <a:ahLst/>
              <a:cxnLst/>
              <a:rect l="l" t="t" r="r" b="b"/>
              <a:pathLst>
                <a:path w="1074" h="1498" extrusionOk="0">
                  <a:moveTo>
                    <a:pt x="753" y="1"/>
                  </a:moveTo>
                  <a:cubicBezTo>
                    <a:pt x="563" y="1"/>
                    <a:pt x="334" y="212"/>
                    <a:pt x="183" y="532"/>
                  </a:cubicBezTo>
                  <a:cubicBezTo>
                    <a:pt x="1" y="943"/>
                    <a:pt x="24" y="1354"/>
                    <a:pt x="206" y="1468"/>
                  </a:cubicBezTo>
                  <a:cubicBezTo>
                    <a:pt x="242" y="1488"/>
                    <a:pt x="282" y="1498"/>
                    <a:pt x="323" y="1498"/>
                  </a:cubicBezTo>
                  <a:cubicBezTo>
                    <a:pt x="519" y="1498"/>
                    <a:pt x="759" y="1286"/>
                    <a:pt x="891" y="966"/>
                  </a:cubicBezTo>
                  <a:cubicBezTo>
                    <a:pt x="1074" y="578"/>
                    <a:pt x="1074" y="144"/>
                    <a:pt x="868" y="30"/>
                  </a:cubicBezTo>
                  <a:cubicBezTo>
                    <a:pt x="832" y="10"/>
                    <a:pt x="794" y="1"/>
                    <a:pt x="753"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0" name="Google Shape;4617;p53">
              <a:extLst>
                <a:ext uri="{FF2B5EF4-FFF2-40B4-BE49-F238E27FC236}">
                  <a16:creationId xmlns:a16="http://schemas.microsoft.com/office/drawing/2014/main" id="{0D8B881D-8227-E0B9-81A4-0B8A2CEA8242}"/>
                </a:ext>
              </a:extLst>
            </p:cNvPr>
            <p:cNvSpPr/>
            <p:nvPr/>
          </p:nvSpPr>
          <p:spPr>
            <a:xfrm>
              <a:off x="2677000" y="3625350"/>
              <a:ext cx="299600" cy="680225"/>
            </a:xfrm>
            <a:custGeom>
              <a:avLst/>
              <a:gdLst/>
              <a:ahLst/>
              <a:cxnLst/>
              <a:rect l="l" t="t" r="r" b="b"/>
              <a:pathLst>
                <a:path w="11984" h="27209" extrusionOk="0">
                  <a:moveTo>
                    <a:pt x="9632" y="0"/>
                  </a:moveTo>
                  <a:cubicBezTo>
                    <a:pt x="6188" y="0"/>
                    <a:pt x="706" y="799"/>
                    <a:pt x="411" y="1801"/>
                  </a:cubicBezTo>
                  <a:cubicBezTo>
                    <a:pt x="0" y="3170"/>
                    <a:pt x="982" y="26246"/>
                    <a:pt x="982" y="26246"/>
                  </a:cubicBezTo>
                  <a:cubicBezTo>
                    <a:pt x="1328" y="26999"/>
                    <a:pt x="2200" y="27208"/>
                    <a:pt x="3060" y="27208"/>
                  </a:cubicBezTo>
                  <a:cubicBezTo>
                    <a:pt x="4130" y="27208"/>
                    <a:pt x="5182" y="26886"/>
                    <a:pt x="5182" y="26886"/>
                  </a:cubicBezTo>
                  <a:cubicBezTo>
                    <a:pt x="5798" y="25493"/>
                    <a:pt x="6620" y="23188"/>
                    <a:pt x="7464" y="20494"/>
                  </a:cubicBezTo>
                  <a:lnTo>
                    <a:pt x="7464" y="20494"/>
                  </a:lnTo>
                  <a:cubicBezTo>
                    <a:pt x="7031" y="20768"/>
                    <a:pt x="6551" y="21042"/>
                    <a:pt x="6049" y="21293"/>
                  </a:cubicBezTo>
                  <a:cubicBezTo>
                    <a:pt x="5931" y="21349"/>
                    <a:pt x="5818" y="21375"/>
                    <a:pt x="5709" y="21375"/>
                  </a:cubicBezTo>
                  <a:cubicBezTo>
                    <a:pt x="3475" y="21375"/>
                    <a:pt x="3075" y="10271"/>
                    <a:pt x="3401" y="8443"/>
                  </a:cubicBezTo>
                  <a:cubicBezTo>
                    <a:pt x="3617" y="7289"/>
                    <a:pt x="6518" y="7058"/>
                    <a:pt x="8785" y="7058"/>
                  </a:cubicBezTo>
                  <a:cubicBezTo>
                    <a:pt x="9881" y="7058"/>
                    <a:pt x="10829" y="7112"/>
                    <a:pt x="11253" y="7142"/>
                  </a:cubicBezTo>
                  <a:cubicBezTo>
                    <a:pt x="11527" y="5932"/>
                    <a:pt x="11778" y="4814"/>
                    <a:pt x="11984" y="3855"/>
                  </a:cubicBezTo>
                  <a:cubicBezTo>
                    <a:pt x="11847" y="2645"/>
                    <a:pt x="11504" y="1321"/>
                    <a:pt x="11116" y="66"/>
                  </a:cubicBezTo>
                  <a:cubicBezTo>
                    <a:pt x="10696" y="21"/>
                    <a:pt x="10190" y="0"/>
                    <a:pt x="9632"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1" name="Google Shape;4618;p53">
              <a:extLst>
                <a:ext uri="{FF2B5EF4-FFF2-40B4-BE49-F238E27FC236}">
                  <a16:creationId xmlns:a16="http://schemas.microsoft.com/office/drawing/2014/main" id="{948F2A54-B246-C9C1-7C44-ABE16D5B52AC}"/>
                </a:ext>
              </a:extLst>
            </p:cNvPr>
            <p:cNvSpPr/>
            <p:nvPr/>
          </p:nvSpPr>
          <p:spPr>
            <a:xfrm>
              <a:off x="2702675" y="4272950"/>
              <a:ext cx="322425" cy="162575"/>
            </a:xfrm>
            <a:custGeom>
              <a:avLst/>
              <a:gdLst/>
              <a:ahLst/>
              <a:cxnLst/>
              <a:rect l="l" t="t" r="r" b="b"/>
              <a:pathLst>
                <a:path w="12897" h="6503" extrusionOk="0">
                  <a:moveTo>
                    <a:pt x="0" y="0"/>
                  </a:moveTo>
                  <a:lnTo>
                    <a:pt x="0" y="0"/>
                  </a:lnTo>
                  <a:cubicBezTo>
                    <a:pt x="46" y="936"/>
                    <a:pt x="115" y="1872"/>
                    <a:pt x="183" y="2808"/>
                  </a:cubicBezTo>
                  <a:cubicBezTo>
                    <a:pt x="1281" y="5260"/>
                    <a:pt x="6158" y="6502"/>
                    <a:pt x="9453" y="6502"/>
                  </a:cubicBezTo>
                  <a:cubicBezTo>
                    <a:pt x="11157" y="6502"/>
                    <a:pt x="12438" y="6170"/>
                    <a:pt x="12554" y="5501"/>
                  </a:cubicBezTo>
                  <a:cubicBezTo>
                    <a:pt x="12897" y="3515"/>
                    <a:pt x="4200" y="639"/>
                    <a:pt x="4200" y="639"/>
                  </a:cubicBezTo>
                  <a:cubicBezTo>
                    <a:pt x="4200" y="639"/>
                    <a:pt x="4223" y="571"/>
                    <a:pt x="4223" y="434"/>
                  </a:cubicBezTo>
                  <a:lnTo>
                    <a:pt x="4223" y="434"/>
                  </a:lnTo>
                  <a:cubicBezTo>
                    <a:pt x="3718" y="652"/>
                    <a:pt x="3027" y="876"/>
                    <a:pt x="2277" y="876"/>
                  </a:cubicBezTo>
                  <a:cubicBezTo>
                    <a:pt x="1537" y="876"/>
                    <a:pt x="738" y="658"/>
                    <a:pt x="0"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2" name="Google Shape;4619;p53">
              <a:extLst>
                <a:ext uri="{FF2B5EF4-FFF2-40B4-BE49-F238E27FC236}">
                  <a16:creationId xmlns:a16="http://schemas.microsoft.com/office/drawing/2014/main" id="{CF4F289F-C147-7F2F-C843-CF5F7179A600}"/>
                </a:ext>
              </a:extLst>
            </p:cNvPr>
            <p:cNvSpPr/>
            <p:nvPr/>
          </p:nvSpPr>
          <p:spPr>
            <a:xfrm>
              <a:off x="2706675" y="4334000"/>
              <a:ext cx="311025" cy="101525"/>
            </a:xfrm>
            <a:custGeom>
              <a:avLst/>
              <a:gdLst/>
              <a:ahLst/>
              <a:cxnLst/>
              <a:rect l="l" t="t" r="r" b="b"/>
              <a:pathLst>
                <a:path w="12441" h="4061" extrusionOk="0">
                  <a:moveTo>
                    <a:pt x="0" y="0"/>
                  </a:moveTo>
                  <a:cubicBezTo>
                    <a:pt x="0" y="114"/>
                    <a:pt x="23" y="251"/>
                    <a:pt x="23" y="366"/>
                  </a:cubicBezTo>
                  <a:cubicBezTo>
                    <a:pt x="1121" y="2818"/>
                    <a:pt x="5998" y="4060"/>
                    <a:pt x="9293" y="4060"/>
                  </a:cubicBezTo>
                  <a:cubicBezTo>
                    <a:pt x="10997" y="4060"/>
                    <a:pt x="12278" y="3728"/>
                    <a:pt x="12394" y="3059"/>
                  </a:cubicBezTo>
                  <a:cubicBezTo>
                    <a:pt x="12440" y="2785"/>
                    <a:pt x="12326" y="2534"/>
                    <a:pt x="12121" y="2260"/>
                  </a:cubicBezTo>
                  <a:cubicBezTo>
                    <a:pt x="11711" y="2545"/>
                    <a:pt x="10981" y="2775"/>
                    <a:pt x="9703" y="2775"/>
                  </a:cubicBezTo>
                  <a:cubicBezTo>
                    <a:pt x="9344" y="2775"/>
                    <a:pt x="8942" y="2757"/>
                    <a:pt x="8491" y="2717"/>
                  </a:cubicBezTo>
                  <a:cubicBezTo>
                    <a:pt x="4816" y="2397"/>
                    <a:pt x="1621" y="1301"/>
                    <a:pt x="0"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3" name="Google Shape;4620;p53">
              <a:extLst>
                <a:ext uri="{FF2B5EF4-FFF2-40B4-BE49-F238E27FC236}">
                  <a16:creationId xmlns:a16="http://schemas.microsoft.com/office/drawing/2014/main" id="{836CD7B4-2D8A-6E23-82D9-33D18299BBBF}"/>
                </a:ext>
              </a:extLst>
            </p:cNvPr>
            <p:cNvSpPr/>
            <p:nvPr/>
          </p:nvSpPr>
          <p:spPr>
            <a:xfrm>
              <a:off x="3080425" y="3616800"/>
              <a:ext cx="321875" cy="698975"/>
            </a:xfrm>
            <a:custGeom>
              <a:avLst/>
              <a:gdLst/>
              <a:ahLst/>
              <a:cxnLst/>
              <a:rect l="l" t="t" r="r" b="b"/>
              <a:pathLst>
                <a:path w="12875" h="27959" extrusionOk="0">
                  <a:moveTo>
                    <a:pt x="10747" y="0"/>
                  </a:moveTo>
                  <a:cubicBezTo>
                    <a:pt x="7786" y="0"/>
                    <a:pt x="439" y="1825"/>
                    <a:pt x="229" y="3010"/>
                  </a:cubicBezTo>
                  <a:cubicBezTo>
                    <a:pt x="1" y="4448"/>
                    <a:pt x="3767" y="27228"/>
                    <a:pt x="3767" y="27228"/>
                  </a:cubicBezTo>
                  <a:cubicBezTo>
                    <a:pt x="4103" y="27779"/>
                    <a:pt x="4724" y="27958"/>
                    <a:pt x="5390" y="27958"/>
                  </a:cubicBezTo>
                  <a:cubicBezTo>
                    <a:pt x="6625" y="27958"/>
                    <a:pt x="8013" y="27342"/>
                    <a:pt x="8013" y="27342"/>
                  </a:cubicBezTo>
                  <a:cubicBezTo>
                    <a:pt x="9724" y="21658"/>
                    <a:pt x="12874" y="1184"/>
                    <a:pt x="11893" y="225"/>
                  </a:cubicBezTo>
                  <a:cubicBezTo>
                    <a:pt x="11733" y="69"/>
                    <a:pt x="11323" y="0"/>
                    <a:pt x="10747"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4" name="Google Shape;4621;p53">
              <a:extLst>
                <a:ext uri="{FF2B5EF4-FFF2-40B4-BE49-F238E27FC236}">
                  <a16:creationId xmlns:a16="http://schemas.microsoft.com/office/drawing/2014/main" id="{3513B5F6-D488-1DE7-9839-DD6882915275}"/>
                </a:ext>
              </a:extLst>
            </p:cNvPr>
            <p:cNvSpPr/>
            <p:nvPr/>
          </p:nvSpPr>
          <p:spPr>
            <a:xfrm>
              <a:off x="3284150" y="3864300"/>
              <a:ext cx="11425" cy="34950"/>
            </a:xfrm>
            <a:custGeom>
              <a:avLst/>
              <a:gdLst/>
              <a:ahLst/>
              <a:cxnLst/>
              <a:rect l="l" t="t" r="r" b="b"/>
              <a:pathLst>
                <a:path w="457" h="1398" extrusionOk="0">
                  <a:moveTo>
                    <a:pt x="356" y="1"/>
                  </a:moveTo>
                  <a:cubicBezTo>
                    <a:pt x="300" y="1"/>
                    <a:pt x="156" y="152"/>
                    <a:pt x="92" y="323"/>
                  </a:cubicBezTo>
                  <a:cubicBezTo>
                    <a:pt x="0" y="528"/>
                    <a:pt x="0" y="711"/>
                    <a:pt x="0" y="711"/>
                  </a:cubicBezTo>
                  <a:cubicBezTo>
                    <a:pt x="0" y="711"/>
                    <a:pt x="46" y="916"/>
                    <a:pt x="115" y="1099"/>
                  </a:cubicBezTo>
                  <a:cubicBezTo>
                    <a:pt x="199" y="1268"/>
                    <a:pt x="303" y="1398"/>
                    <a:pt x="373" y="1398"/>
                  </a:cubicBezTo>
                  <a:cubicBezTo>
                    <a:pt x="378" y="1398"/>
                    <a:pt x="383" y="1397"/>
                    <a:pt x="389" y="1396"/>
                  </a:cubicBezTo>
                  <a:cubicBezTo>
                    <a:pt x="457" y="1396"/>
                    <a:pt x="434" y="1213"/>
                    <a:pt x="434" y="1030"/>
                  </a:cubicBezTo>
                  <a:cubicBezTo>
                    <a:pt x="457" y="848"/>
                    <a:pt x="457" y="688"/>
                    <a:pt x="457" y="688"/>
                  </a:cubicBezTo>
                  <a:cubicBezTo>
                    <a:pt x="457" y="688"/>
                    <a:pt x="434" y="528"/>
                    <a:pt x="411" y="368"/>
                  </a:cubicBezTo>
                  <a:cubicBezTo>
                    <a:pt x="389" y="209"/>
                    <a:pt x="434" y="49"/>
                    <a:pt x="366" y="3"/>
                  </a:cubicBezTo>
                  <a:cubicBezTo>
                    <a:pt x="363" y="2"/>
                    <a:pt x="359" y="1"/>
                    <a:pt x="356"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5" name="Google Shape;4622;p53">
              <a:extLst>
                <a:ext uri="{FF2B5EF4-FFF2-40B4-BE49-F238E27FC236}">
                  <a16:creationId xmlns:a16="http://schemas.microsoft.com/office/drawing/2014/main" id="{DD91FD35-7FCC-AA98-B462-50839043E771}"/>
                </a:ext>
              </a:extLst>
            </p:cNvPr>
            <p:cNvSpPr/>
            <p:nvPr/>
          </p:nvSpPr>
          <p:spPr>
            <a:xfrm>
              <a:off x="3321800" y="3741100"/>
              <a:ext cx="56525" cy="194050"/>
            </a:xfrm>
            <a:custGeom>
              <a:avLst/>
              <a:gdLst/>
              <a:ahLst/>
              <a:cxnLst/>
              <a:rect l="l" t="t" r="r" b="b"/>
              <a:pathLst>
                <a:path w="2261" h="7762" extrusionOk="0">
                  <a:moveTo>
                    <a:pt x="1964" y="1"/>
                  </a:moveTo>
                  <a:cubicBezTo>
                    <a:pt x="1941" y="1"/>
                    <a:pt x="1941" y="69"/>
                    <a:pt x="1964" y="184"/>
                  </a:cubicBezTo>
                  <a:cubicBezTo>
                    <a:pt x="1964" y="298"/>
                    <a:pt x="1987" y="435"/>
                    <a:pt x="1987" y="640"/>
                  </a:cubicBezTo>
                  <a:cubicBezTo>
                    <a:pt x="2010" y="1005"/>
                    <a:pt x="1964" y="1507"/>
                    <a:pt x="1895" y="1987"/>
                  </a:cubicBezTo>
                  <a:cubicBezTo>
                    <a:pt x="1827" y="2489"/>
                    <a:pt x="1690" y="2968"/>
                    <a:pt x="1599" y="3333"/>
                  </a:cubicBezTo>
                  <a:cubicBezTo>
                    <a:pt x="1485" y="3699"/>
                    <a:pt x="1416" y="3927"/>
                    <a:pt x="1416" y="3927"/>
                  </a:cubicBezTo>
                  <a:cubicBezTo>
                    <a:pt x="1416" y="3927"/>
                    <a:pt x="1142" y="4908"/>
                    <a:pt x="800" y="5867"/>
                  </a:cubicBezTo>
                  <a:cubicBezTo>
                    <a:pt x="457" y="6826"/>
                    <a:pt x="1" y="7739"/>
                    <a:pt x="69" y="7762"/>
                  </a:cubicBezTo>
                  <a:cubicBezTo>
                    <a:pt x="70" y="7762"/>
                    <a:pt x="71" y="7762"/>
                    <a:pt x="71" y="7762"/>
                  </a:cubicBezTo>
                  <a:cubicBezTo>
                    <a:pt x="130" y="7762"/>
                    <a:pt x="691" y="6905"/>
                    <a:pt x="1119" y="5958"/>
                  </a:cubicBezTo>
                  <a:cubicBezTo>
                    <a:pt x="1553" y="5022"/>
                    <a:pt x="1850" y="4041"/>
                    <a:pt x="1850" y="4041"/>
                  </a:cubicBezTo>
                  <a:cubicBezTo>
                    <a:pt x="1850" y="4041"/>
                    <a:pt x="1918" y="3790"/>
                    <a:pt x="2010" y="3425"/>
                  </a:cubicBezTo>
                  <a:cubicBezTo>
                    <a:pt x="2078" y="3037"/>
                    <a:pt x="2192" y="2535"/>
                    <a:pt x="2215" y="2032"/>
                  </a:cubicBezTo>
                  <a:cubicBezTo>
                    <a:pt x="2261" y="1507"/>
                    <a:pt x="2261" y="982"/>
                    <a:pt x="2169" y="617"/>
                  </a:cubicBezTo>
                  <a:cubicBezTo>
                    <a:pt x="2147" y="412"/>
                    <a:pt x="2101" y="275"/>
                    <a:pt x="2055" y="161"/>
                  </a:cubicBezTo>
                  <a:cubicBezTo>
                    <a:pt x="2010" y="47"/>
                    <a:pt x="1987" y="1"/>
                    <a:pt x="1964"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6" name="Google Shape;4623;p53">
              <a:extLst>
                <a:ext uri="{FF2B5EF4-FFF2-40B4-BE49-F238E27FC236}">
                  <a16:creationId xmlns:a16="http://schemas.microsoft.com/office/drawing/2014/main" id="{28CC8DF6-7713-FDF2-DFA4-D8FA97415C84}"/>
                </a:ext>
              </a:extLst>
            </p:cNvPr>
            <p:cNvSpPr/>
            <p:nvPr/>
          </p:nvSpPr>
          <p:spPr>
            <a:xfrm>
              <a:off x="3324100" y="3822850"/>
              <a:ext cx="25125" cy="38550"/>
            </a:xfrm>
            <a:custGeom>
              <a:avLst/>
              <a:gdLst/>
              <a:ahLst/>
              <a:cxnLst/>
              <a:rect l="l" t="t" r="r" b="b"/>
              <a:pathLst>
                <a:path w="1005" h="1542" extrusionOk="0">
                  <a:moveTo>
                    <a:pt x="647" y="0"/>
                  </a:moveTo>
                  <a:cubicBezTo>
                    <a:pt x="457" y="0"/>
                    <a:pt x="236" y="254"/>
                    <a:pt x="137" y="611"/>
                  </a:cubicBezTo>
                  <a:cubicBezTo>
                    <a:pt x="0" y="1022"/>
                    <a:pt x="69" y="1433"/>
                    <a:pt x="274" y="1524"/>
                  </a:cubicBezTo>
                  <a:cubicBezTo>
                    <a:pt x="301" y="1536"/>
                    <a:pt x="329" y="1542"/>
                    <a:pt x="358" y="1542"/>
                  </a:cubicBezTo>
                  <a:cubicBezTo>
                    <a:pt x="549" y="1542"/>
                    <a:pt x="771" y="1288"/>
                    <a:pt x="890" y="931"/>
                  </a:cubicBezTo>
                  <a:cubicBezTo>
                    <a:pt x="1005" y="520"/>
                    <a:pt x="959" y="109"/>
                    <a:pt x="731" y="18"/>
                  </a:cubicBezTo>
                  <a:cubicBezTo>
                    <a:pt x="704" y="6"/>
                    <a:pt x="676" y="0"/>
                    <a:pt x="647"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7" name="Google Shape;4624;p53">
              <a:extLst>
                <a:ext uri="{FF2B5EF4-FFF2-40B4-BE49-F238E27FC236}">
                  <a16:creationId xmlns:a16="http://schemas.microsoft.com/office/drawing/2014/main" id="{5C59527D-E3F0-FB25-1BDD-ECB9E0D6EB58}"/>
                </a:ext>
              </a:extLst>
            </p:cNvPr>
            <p:cNvSpPr/>
            <p:nvPr/>
          </p:nvSpPr>
          <p:spPr>
            <a:xfrm>
              <a:off x="3080425" y="3616725"/>
              <a:ext cx="299625" cy="699050"/>
            </a:xfrm>
            <a:custGeom>
              <a:avLst/>
              <a:gdLst/>
              <a:ahLst/>
              <a:cxnLst/>
              <a:rect l="l" t="t" r="r" b="b"/>
              <a:pathLst>
                <a:path w="11985" h="27962" extrusionOk="0">
                  <a:moveTo>
                    <a:pt x="10660" y="0"/>
                  </a:moveTo>
                  <a:cubicBezTo>
                    <a:pt x="7625" y="46"/>
                    <a:pt x="435" y="1826"/>
                    <a:pt x="229" y="3013"/>
                  </a:cubicBezTo>
                  <a:cubicBezTo>
                    <a:pt x="1" y="4451"/>
                    <a:pt x="3767" y="27231"/>
                    <a:pt x="3767" y="27231"/>
                  </a:cubicBezTo>
                  <a:cubicBezTo>
                    <a:pt x="4103" y="27782"/>
                    <a:pt x="4724" y="27961"/>
                    <a:pt x="5390" y="27961"/>
                  </a:cubicBezTo>
                  <a:cubicBezTo>
                    <a:pt x="6625" y="27961"/>
                    <a:pt x="8013" y="27345"/>
                    <a:pt x="8013" y="27345"/>
                  </a:cubicBezTo>
                  <a:cubicBezTo>
                    <a:pt x="8446" y="25907"/>
                    <a:pt x="8971" y="23510"/>
                    <a:pt x="9496" y="20725"/>
                  </a:cubicBezTo>
                  <a:lnTo>
                    <a:pt x="9496" y="20725"/>
                  </a:lnTo>
                  <a:cubicBezTo>
                    <a:pt x="9108" y="21045"/>
                    <a:pt x="8674" y="21387"/>
                    <a:pt x="8195" y="21684"/>
                  </a:cubicBezTo>
                  <a:cubicBezTo>
                    <a:pt x="8055" y="21773"/>
                    <a:pt x="7917" y="21815"/>
                    <a:pt x="7781" y="21815"/>
                  </a:cubicBezTo>
                  <a:cubicBezTo>
                    <a:pt x="5603" y="21815"/>
                    <a:pt x="3911" y="11093"/>
                    <a:pt x="4018" y="9267"/>
                  </a:cubicBezTo>
                  <a:cubicBezTo>
                    <a:pt x="4109" y="7532"/>
                    <a:pt x="10341" y="7076"/>
                    <a:pt x="11642" y="7007"/>
                  </a:cubicBezTo>
                  <a:cubicBezTo>
                    <a:pt x="11779" y="5775"/>
                    <a:pt x="11893" y="4634"/>
                    <a:pt x="11984" y="3675"/>
                  </a:cubicBezTo>
                  <a:cubicBezTo>
                    <a:pt x="11687" y="2488"/>
                    <a:pt x="11185" y="1187"/>
                    <a:pt x="10660"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8" name="Google Shape;4625;p53">
              <a:extLst>
                <a:ext uri="{FF2B5EF4-FFF2-40B4-BE49-F238E27FC236}">
                  <a16:creationId xmlns:a16="http://schemas.microsoft.com/office/drawing/2014/main" id="{8AF35B00-FEE3-6644-A816-9852B8EE588B}"/>
                </a:ext>
              </a:extLst>
            </p:cNvPr>
            <p:cNvSpPr/>
            <p:nvPr/>
          </p:nvSpPr>
          <p:spPr>
            <a:xfrm>
              <a:off x="3174600" y="4286625"/>
              <a:ext cx="330400" cy="137575"/>
            </a:xfrm>
            <a:custGeom>
              <a:avLst/>
              <a:gdLst/>
              <a:ahLst/>
              <a:cxnLst/>
              <a:rect l="l" t="t" r="r" b="b"/>
              <a:pathLst>
                <a:path w="13216" h="5503" extrusionOk="0">
                  <a:moveTo>
                    <a:pt x="4246" y="1"/>
                  </a:moveTo>
                  <a:cubicBezTo>
                    <a:pt x="3683" y="330"/>
                    <a:pt x="2848" y="701"/>
                    <a:pt x="1919" y="701"/>
                  </a:cubicBezTo>
                  <a:cubicBezTo>
                    <a:pt x="1303" y="701"/>
                    <a:pt x="646" y="538"/>
                    <a:pt x="0" y="92"/>
                  </a:cubicBezTo>
                  <a:lnTo>
                    <a:pt x="0" y="92"/>
                  </a:lnTo>
                  <a:cubicBezTo>
                    <a:pt x="160" y="1005"/>
                    <a:pt x="320" y="1918"/>
                    <a:pt x="525" y="2854"/>
                  </a:cubicBezTo>
                  <a:cubicBezTo>
                    <a:pt x="1655" y="4733"/>
                    <a:pt x="5190" y="5502"/>
                    <a:pt x="8230" y="5502"/>
                  </a:cubicBezTo>
                  <a:cubicBezTo>
                    <a:pt x="10839" y="5502"/>
                    <a:pt x="13082" y="4935"/>
                    <a:pt x="13125" y="4018"/>
                  </a:cubicBezTo>
                  <a:cubicBezTo>
                    <a:pt x="13216" y="2009"/>
                    <a:pt x="4246" y="206"/>
                    <a:pt x="4246" y="206"/>
                  </a:cubicBezTo>
                  <a:cubicBezTo>
                    <a:pt x="4246" y="206"/>
                    <a:pt x="4246" y="115"/>
                    <a:pt x="424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9" name="Google Shape;4626;p53">
              <a:extLst>
                <a:ext uri="{FF2B5EF4-FFF2-40B4-BE49-F238E27FC236}">
                  <a16:creationId xmlns:a16="http://schemas.microsoft.com/office/drawing/2014/main" id="{0A11F8DB-ABB8-9F51-47E4-4E1C3B945CD9}"/>
                </a:ext>
              </a:extLst>
            </p:cNvPr>
            <p:cNvSpPr/>
            <p:nvPr/>
          </p:nvSpPr>
          <p:spPr>
            <a:xfrm>
              <a:off x="3186000" y="4348825"/>
              <a:ext cx="317300" cy="75375"/>
            </a:xfrm>
            <a:custGeom>
              <a:avLst/>
              <a:gdLst/>
              <a:ahLst/>
              <a:cxnLst/>
              <a:rect l="l" t="t" r="r" b="b"/>
              <a:pathLst>
                <a:path w="12692" h="3015" extrusionOk="0">
                  <a:moveTo>
                    <a:pt x="1" y="1"/>
                  </a:moveTo>
                  <a:lnTo>
                    <a:pt x="1" y="1"/>
                  </a:lnTo>
                  <a:cubicBezTo>
                    <a:pt x="23" y="115"/>
                    <a:pt x="46" y="229"/>
                    <a:pt x="69" y="366"/>
                  </a:cubicBezTo>
                  <a:cubicBezTo>
                    <a:pt x="1199" y="2245"/>
                    <a:pt x="4734" y="3014"/>
                    <a:pt x="7774" y="3014"/>
                  </a:cubicBezTo>
                  <a:cubicBezTo>
                    <a:pt x="10383" y="3014"/>
                    <a:pt x="12626" y="2447"/>
                    <a:pt x="12669" y="1530"/>
                  </a:cubicBezTo>
                  <a:cubicBezTo>
                    <a:pt x="12691" y="1256"/>
                    <a:pt x="12532" y="1005"/>
                    <a:pt x="12303" y="754"/>
                  </a:cubicBezTo>
                  <a:cubicBezTo>
                    <a:pt x="11824" y="1211"/>
                    <a:pt x="10820" y="1599"/>
                    <a:pt x="8743" y="1667"/>
                  </a:cubicBezTo>
                  <a:cubicBezTo>
                    <a:pt x="8436" y="1678"/>
                    <a:pt x="8132" y="1684"/>
                    <a:pt x="7832" y="1684"/>
                  </a:cubicBezTo>
                  <a:cubicBezTo>
                    <a:pt x="4510" y="1684"/>
                    <a:pt x="1612" y="1006"/>
                    <a:pt x="1"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0" name="Google Shape;4627;p53">
              <a:extLst>
                <a:ext uri="{FF2B5EF4-FFF2-40B4-BE49-F238E27FC236}">
                  <a16:creationId xmlns:a16="http://schemas.microsoft.com/office/drawing/2014/main" id="{D63480DD-D4E6-51BE-55DF-3E1FFD61266C}"/>
                </a:ext>
              </a:extLst>
            </p:cNvPr>
            <p:cNvSpPr/>
            <p:nvPr/>
          </p:nvSpPr>
          <p:spPr>
            <a:xfrm>
              <a:off x="2650175" y="3149925"/>
              <a:ext cx="740700" cy="952475"/>
            </a:xfrm>
            <a:custGeom>
              <a:avLst/>
              <a:gdLst/>
              <a:ahLst/>
              <a:cxnLst/>
              <a:rect l="l" t="t" r="r" b="b"/>
              <a:pathLst>
                <a:path w="29628" h="38099" extrusionOk="0">
                  <a:moveTo>
                    <a:pt x="27505" y="1"/>
                  </a:moveTo>
                  <a:lnTo>
                    <a:pt x="1" y="891"/>
                  </a:lnTo>
                  <a:cubicBezTo>
                    <a:pt x="1" y="1507"/>
                    <a:pt x="1" y="13262"/>
                    <a:pt x="366" y="16641"/>
                  </a:cubicBezTo>
                  <a:cubicBezTo>
                    <a:pt x="754" y="20019"/>
                    <a:pt x="366" y="36750"/>
                    <a:pt x="366" y="36750"/>
                  </a:cubicBezTo>
                  <a:cubicBezTo>
                    <a:pt x="366" y="36750"/>
                    <a:pt x="3439" y="37720"/>
                    <a:pt x="6793" y="37720"/>
                  </a:cubicBezTo>
                  <a:cubicBezTo>
                    <a:pt x="8127" y="37720"/>
                    <a:pt x="9505" y="37566"/>
                    <a:pt x="10751" y="37138"/>
                  </a:cubicBezTo>
                  <a:lnTo>
                    <a:pt x="15499" y="15819"/>
                  </a:lnTo>
                  <a:lnTo>
                    <a:pt x="18375" y="37640"/>
                  </a:lnTo>
                  <a:cubicBezTo>
                    <a:pt x="18375" y="37640"/>
                    <a:pt x="21160" y="38098"/>
                    <a:pt x="23998" y="38098"/>
                  </a:cubicBezTo>
                  <a:cubicBezTo>
                    <a:pt x="25856" y="38098"/>
                    <a:pt x="27737" y="37902"/>
                    <a:pt x="28875" y="37252"/>
                  </a:cubicBezTo>
                  <a:cubicBezTo>
                    <a:pt x="28875" y="37252"/>
                    <a:pt x="29628" y="23511"/>
                    <a:pt x="29377" y="18763"/>
                  </a:cubicBezTo>
                  <a:cubicBezTo>
                    <a:pt x="29012" y="11756"/>
                    <a:pt x="27505" y="1"/>
                    <a:pt x="27505"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1" name="Google Shape;4628;p53">
              <a:extLst>
                <a:ext uri="{FF2B5EF4-FFF2-40B4-BE49-F238E27FC236}">
                  <a16:creationId xmlns:a16="http://schemas.microsoft.com/office/drawing/2014/main" id="{7CAAE77B-AD21-BD6D-B651-F821C61A368D}"/>
                </a:ext>
              </a:extLst>
            </p:cNvPr>
            <p:cNvSpPr/>
            <p:nvPr/>
          </p:nvSpPr>
          <p:spPr>
            <a:xfrm>
              <a:off x="2650175" y="3227450"/>
              <a:ext cx="740700" cy="874950"/>
            </a:xfrm>
            <a:custGeom>
              <a:avLst/>
              <a:gdLst/>
              <a:ahLst/>
              <a:cxnLst/>
              <a:rect l="l" t="t" r="r" b="b"/>
              <a:pathLst>
                <a:path w="29628" h="34998" extrusionOk="0">
                  <a:moveTo>
                    <a:pt x="260" y="0"/>
                  </a:moveTo>
                  <a:cubicBezTo>
                    <a:pt x="173" y="0"/>
                    <a:pt x="87" y="1"/>
                    <a:pt x="1" y="4"/>
                  </a:cubicBezTo>
                  <a:cubicBezTo>
                    <a:pt x="23" y="3725"/>
                    <a:pt x="92" y="10983"/>
                    <a:pt x="366" y="13540"/>
                  </a:cubicBezTo>
                  <a:cubicBezTo>
                    <a:pt x="754" y="16918"/>
                    <a:pt x="366" y="33649"/>
                    <a:pt x="366" y="33649"/>
                  </a:cubicBezTo>
                  <a:cubicBezTo>
                    <a:pt x="366" y="33649"/>
                    <a:pt x="3439" y="34619"/>
                    <a:pt x="6793" y="34619"/>
                  </a:cubicBezTo>
                  <a:cubicBezTo>
                    <a:pt x="8127" y="34619"/>
                    <a:pt x="9505" y="34465"/>
                    <a:pt x="10751" y="34037"/>
                  </a:cubicBezTo>
                  <a:lnTo>
                    <a:pt x="15499" y="12718"/>
                  </a:lnTo>
                  <a:lnTo>
                    <a:pt x="18375" y="34539"/>
                  </a:lnTo>
                  <a:cubicBezTo>
                    <a:pt x="18375" y="34539"/>
                    <a:pt x="21160" y="34997"/>
                    <a:pt x="23998" y="34997"/>
                  </a:cubicBezTo>
                  <a:cubicBezTo>
                    <a:pt x="25856" y="34997"/>
                    <a:pt x="27737" y="34801"/>
                    <a:pt x="28875" y="34151"/>
                  </a:cubicBezTo>
                  <a:cubicBezTo>
                    <a:pt x="28875" y="34151"/>
                    <a:pt x="29628" y="20410"/>
                    <a:pt x="29377" y="15662"/>
                  </a:cubicBezTo>
                  <a:cubicBezTo>
                    <a:pt x="29308" y="14453"/>
                    <a:pt x="29217" y="13083"/>
                    <a:pt x="29103" y="11668"/>
                  </a:cubicBezTo>
                  <a:cubicBezTo>
                    <a:pt x="29080" y="12239"/>
                    <a:pt x="29034" y="12809"/>
                    <a:pt x="29012" y="13403"/>
                  </a:cubicBezTo>
                  <a:cubicBezTo>
                    <a:pt x="28780" y="16743"/>
                    <a:pt x="29594" y="27277"/>
                    <a:pt x="25631" y="27277"/>
                  </a:cubicBezTo>
                  <a:cubicBezTo>
                    <a:pt x="25288" y="27277"/>
                    <a:pt x="24910" y="27198"/>
                    <a:pt x="24492" y="27029"/>
                  </a:cubicBezTo>
                  <a:cubicBezTo>
                    <a:pt x="19242" y="24907"/>
                    <a:pt x="19630" y="10527"/>
                    <a:pt x="19630" y="9659"/>
                  </a:cubicBezTo>
                  <a:cubicBezTo>
                    <a:pt x="19630" y="9424"/>
                    <a:pt x="19474" y="9306"/>
                    <a:pt x="19205" y="9306"/>
                  </a:cubicBezTo>
                  <a:cubicBezTo>
                    <a:pt x="18485" y="9306"/>
                    <a:pt x="16956" y="10154"/>
                    <a:pt x="15476" y="11850"/>
                  </a:cubicBezTo>
                  <a:cubicBezTo>
                    <a:pt x="13445" y="14179"/>
                    <a:pt x="12874" y="26413"/>
                    <a:pt x="8720" y="26938"/>
                  </a:cubicBezTo>
                  <a:cubicBezTo>
                    <a:pt x="8662" y="26946"/>
                    <a:pt x="8604" y="26949"/>
                    <a:pt x="8547" y="26949"/>
                  </a:cubicBezTo>
                  <a:cubicBezTo>
                    <a:pt x="4526" y="26949"/>
                    <a:pt x="3128" y="8153"/>
                    <a:pt x="3128" y="8153"/>
                  </a:cubicBezTo>
                  <a:cubicBezTo>
                    <a:pt x="7373" y="7285"/>
                    <a:pt x="7738" y="3040"/>
                    <a:pt x="7738" y="2652"/>
                  </a:cubicBezTo>
                  <a:lnTo>
                    <a:pt x="7875" y="2150"/>
                  </a:lnTo>
                  <a:cubicBezTo>
                    <a:pt x="7875" y="2150"/>
                    <a:pt x="3706" y="0"/>
                    <a:pt x="260"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2" name="Google Shape;4629;p53">
              <a:extLst>
                <a:ext uri="{FF2B5EF4-FFF2-40B4-BE49-F238E27FC236}">
                  <a16:creationId xmlns:a16="http://schemas.microsoft.com/office/drawing/2014/main" id="{A83FCBA8-8D87-CCD3-FF36-DBE5C693191E}"/>
                </a:ext>
              </a:extLst>
            </p:cNvPr>
            <p:cNvSpPr/>
            <p:nvPr/>
          </p:nvSpPr>
          <p:spPr>
            <a:xfrm>
              <a:off x="3224800" y="3149925"/>
              <a:ext cx="139825" cy="231150"/>
            </a:xfrm>
            <a:custGeom>
              <a:avLst/>
              <a:gdLst/>
              <a:ahLst/>
              <a:cxnLst/>
              <a:rect l="l" t="t" r="r" b="b"/>
              <a:pathLst>
                <a:path w="5593" h="9246" extrusionOk="0">
                  <a:moveTo>
                    <a:pt x="4520" y="1"/>
                  </a:moveTo>
                  <a:lnTo>
                    <a:pt x="2123" y="92"/>
                  </a:lnTo>
                  <a:cubicBezTo>
                    <a:pt x="1256" y="1370"/>
                    <a:pt x="685" y="2877"/>
                    <a:pt x="526" y="3995"/>
                  </a:cubicBezTo>
                  <a:cubicBezTo>
                    <a:pt x="1" y="7465"/>
                    <a:pt x="4064" y="8857"/>
                    <a:pt x="5593" y="9245"/>
                  </a:cubicBezTo>
                  <a:cubicBezTo>
                    <a:pt x="5068" y="4315"/>
                    <a:pt x="4520" y="1"/>
                    <a:pt x="4520"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3" name="Google Shape;4630;p53">
              <a:extLst>
                <a:ext uri="{FF2B5EF4-FFF2-40B4-BE49-F238E27FC236}">
                  <a16:creationId xmlns:a16="http://schemas.microsoft.com/office/drawing/2014/main" id="{6916C493-CB1D-E31E-AAAD-DDB38F196B51}"/>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4" name="Google Shape;4631;p53">
              <a:extLst>
                <a:ext uri="{FF2B5EF4-FFF2-40B4-BE49-F238E27FC236}">
                  <a16:creationId xmlns:a16="http://schemas.microsoft.com/office/drawing/2014/main" id="{CFFE085D-9F10-8D70-4D82-5407CED1E1D7}"/>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5" name="Google Shape;4632;p53">
              <a:extLst>
                <a:ext uri="{FF2B5EF4-FFF2-40B4-BE49-F238E27FC236}">
                  <a16:creationId xmlns:a16="http://schemas.microsoft.com/office/drawing/2014/main" id="{77F7CD53-D644-68F1-045A-9934D7CC4264}"/>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6" name="Google Shape;4633;p53">
              <a:extLst>
                <a:ext uri="{FF2B5EF4-FFF2-40B4-BE49-F238E27FC236}">
                  <a16:creationId xmlns:a16="http://schemas.microsoft.com/office/drawing/2014/main" id="{0919D87E-76D9-6CB0-0ADF-4D6BC80D167A}"/>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7" name="Google Shape;4634;p53">
              <a:extLst>
                <a:ext uri="{FF2B5EF4-FFF2-40B4-BE49-F238E27FC236}">
                  <a16:creationId xmlns:a16="http://schemas.microsoft.com/office/drawing/2014/main" id="{E4CD30C4-52F4-677D-BBE1-7C1D3CA70FA6}"/>
                </a:ext>
              </a:extLst>
            </p:cNvPr>
            <p:cNvSpPr/>
            <p:nvPr/>
          </p:nvSpPr>
          <p:spPr>
            <a:xfrm>
              <a:off x="3017675" y="3455925"/>
              <a:ext cx="96450" cy="140950"/>
            </a:xfrm>
            <a:custGeom>
              <a:avLst/>
              <a:gdLst/>
              <a:ahLst/>
              <a:cxnLst/>
              <a:rect l="l" t="t" r="r" b="b"/>
              <a:pathLst>
                <a:path w="3858" h="5638" extrusionOk="0">
                  <a:moveTo>
                    <a:pt x="3820" y="1"/>
                  </a:moveTo>
                  <a:cubicBezTo>
                    <a:pt x="3795" y="1"/>
                    <a:pt x="3755" y="7"/>
                    <a:pt x="3698" y="18"/>
                  </a:cubicBezTo>
                  <a:cubicBezTo>
                    <a:pt x="3606" y="41"/>
                    <a:pt x="3470" y="87"/>
                    <a:pt x="3310" y="155"/>
                  </a:cubicBezTo>
                  <a:cubicBezTo>
                    <a:pt x="2990" y="315"/>
                    <a:pt x="2625" y="566"/>
                    <a:pt x="2283" y="885"/>
                  </a:cubicBezTo>
                  <a:cubicBezTo>
                    <a:pt x="1940" y="1182"/>
                    <a:pt x="1643" y="1525"/>
                    <a:pt x="1415" y="1776"/>
                  </a:cubicBezTo>
                  <a:cubicBezTo>
                    <a:pt x="1210" y="2050"/>
                    <a:pt x="1073" y="2232"/>
                    <a:pt x="1073" y="2232"/>
                  </a:cubicBezTo>
                  <a:cubicBezTo>
                    <a:pt x="1073" y="2232"/>
                    <a:pt x="936" y="2415"/>
                    <a:pt x="776" y="2711"/>
                  </a:cubicBezTo>
                  <a:cubicBezTo>
                    <a:pt x="616" y="3008"/>
                    <a:pt x="388" y="3419"/>
                    <a:pt x="251" y="3853"/>
                  </a:cubicBezTo>
                  <a:cubicBezTo>
                    <a:pt x="160" y="4058"/>
                    <a:pt x="114" y="4286"/>
                    <a:pt x="69" y="4492"/>
                  </a:cubicBezTo>
                  <a:cubicBezTo>
                    <a:pt x="46" y="4720"/>
                    <a:pt x="0" y="4903"/>
                    <a:pt x="23" y="5085"/>
                  </a:cubicBezTo>
                  <a:cubicBezTo>
                    <a:pt x="23" y="5177"/>
                    <a:pt x="23" y="5245"/>
                    <a:pt x="46" y="5336"/>
                  </a:cubicBezTo>
                  <a:cubicBezTo>
                    <a:pt x="69" y="5405"/>
                    <a:pt x="69" y="5451"/>
                    <a:pt x="91" y="5496"/>
                  </a:cubicBezTo>
                  <a:cubicBezTo>
                    <a:pt x="131" y="5575"/>
                    <a:pt x="153" y="5638"/>
                    <a:pt x="174" y="5638"/>
                  </a:cubicBezTo>
                  <a:cubicBezTo>
                    <a:pt x="177" y="5638"/>
                    <a:pt x="180" y="5636"/>
                    <a:pt x="183" y="5633"/>
                  </a:cubicBezTo>
                  <a:cubicBezTo>
                    <a:pt x="183" y="5633"/>
                    <a:pt x="205" y="5587"/>
                    <a:pt x="205" y="5473"/>
                  </a:cubicBezTo>
                  <a:cubicBezTo>
                    <a:pt x="205" y="5428"/>
                    <a:pt x="205" y="5382"/>
                    <a:pt x="205" y="5314"/>
                  </a:cubicBezTo>
                  <a:cubicBezTo>
                    <a:pt x="205" y="5245"/>
                    <a:pt x="205" y="5177"/>
                    <a:pt x="228" y="5108"/>
                  </a:cubicBezTo>
                  <a:cubicBezTo>
                    <a:pt x="228" y="4948"/>
                    <a:pt x="297" y="4766"/>
                    <a:pt x="342" y="4583"/>
                  </a:cubicBezTo>
                  <a:cubicBezTo>
                    <a:pt x="434" y="4378"/>
                    <a:pt x="502" y="4195"/>
                    <a:pt x="594" y="3990"/>
                  </a:cubicBezTo>
                  <a:cubicBezTo>
                    <a:pt x="776" y="3602"/>
                    <a:pt x="1004" y="3236"/>
                    <a:pt x="1187" y="2963"/>
                  </a:cubicBezTo>
                  <a:cubicBezTo>
                    <a:pt x="1370" y="2711"/>
                    <a:pt x="1507" y="2529"/>
                    <a:pt x="1507" y="2529"/>
                  </a:cubicBezTo>
                  <a:cubicBezTo>
                    <a:pt x="1507" y="2529"/>
                    <a:pt x="1621" y="2346"/>
                    <a:pt x="1803" y="2072"/>
                  </a:cubicBezTo>
                  <a:cubicBezTo>
                    <a:pt x="1986" y="1821"/>
                    <a:pt x="2260" y="1479"/>
                    <a:pt x="2557" y="1159"/>
                  </a:cubicBezTo>
                  <a:cubicBezTo>
                    <a:pt x="2830" y="817"/>
                    <a:pt x="3150" y="520"/>
                    <a:pt x="3424" y="338"/>
                  </a:cubicBezTo>
                  <a:cubicBezTo>
                    <a:pt x="3538" y="246"/>
                    <a:pt x="3652" y="155"/>
                    <a:pt x="3743" y="132"/>
                  </a:cubicBezTo>
                  <a:cubicBezTo>
                    <a:pt x="3812" y="64"/>
                    <a:pt x="3858" y="41"/>
                    <a:pt x="3858" y="18"/>
                  </a:cubicBezTo>
                  <a:cubicBezTo>
                    <a:pt x="3858" y="7"/>
                    <a:pt x="3846" y="1"/>
                    <a:pt x="382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8" name="Google Shape;4635;p53">
              <a:extLst>
                <a:ext uri="{FF2B5EF4-FFF2-40B4-BE49-F238E27FC236}">
                  <a16:creationId xmlns:a16="http://schemas.microsoft.com/office/drawing/2014/main" id="{ACB76EDD-8516-0990-6729-EE2800633020}"/>
                </a:ext>
              </a:extLst>
            </p:cNvPr>
            <p:cNvSpPr/>
            <p:nvPr/>
          </p:nvSpPr>
          <p:spPr>
            <a:xfrm>
              <a:off x="3055325" y="3320525"/>
              <a:ext cx="13150" cy="101650"/>
            </a:xfrm>
            <a:custGeom>
              <a:avLst/>
              <a:gdLst/>
              <a:ahLst/>
              <a:cxnLst/>
              <a:rect l="l" t="t" r="r" b="b"/>
              <a:pathLst>
                <a:path w="526" h="4066" extrusionOk="0">
                  <a:moveTo>
                    <a:pt x="165" y="1"/>
                  </a:moveTo>
                  <a:cubicBezTo>
                    <a:pt x="163" y="1"/>
                    <a:pt x="162" y="1"/>
                    <a:pt x="160" y="2"/>
                  </a:cubicBezTo>
                  <a:cubicBezTo>
                    <a:pt x="92" y="2"/>
                    <a:pt x="115" y="504"/>
                    <a:pt x="92" y="1006"/>
                  </a:cubicBezTo>
                  <a:cubicBezTo>
                    <a:pt x="46" y="1508"/>
                    <a:pt x="1" y="2033"/>
                    <a:pt x="1" y="2033"/>
                  </a:cubicBezTo>
                  <a:cubicBezTo>
                    <a:pt x="1" y="2033"/>
                    <a:pt x="23" y="2535"/>
                    <a:pt x="92" y="3060"/>
                  </a:cubicBezTo>
                  <a:cubicBezTo>
                    <a:pt x="181" y="3574"/>
                    <a:pt x="336" y="4065"/>
                    <a:pt x="407" y="4065"/>
                  </a:cubicBezTo>
                  <a:cubicBezTo>
                    <a:pt x="408" y="4065"/>
                    <a:pt x="410" y="4065"/>
                    <a:pt x="411" y="4065"/>
                  </a:cubicBezTo>
                  <a:cubicBezTo>
                    <a:pt x="503" y="4042"/>
                    <a:pt x="457" y="3540"/>
                    <a:pt x="480" y="3037"/>
                  </a:cubicBezTo>
                  <a:cubicBezTo>
                    <a:pt x="503" y="2535"/>
                    <a:pt x="526" y="2033"/>
                    <a:pt x="526" y="2033"/>
                  </a:cubicBezTo>
                  <a:cubicBezTo>
                    <a:pt x="526" y="2033"/>
                    <a:pt x="526" y="1508"/>
                    <a:pt x="457" y="1006"/>
                  </a:cubicBezTo>
                  <a:cubicBezTo>
                    <a:pt x="390" y="493"/>
                    <a:pt x="236" y="1"/>
                    <a:pt x="16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9" name="Google Shape;4636;p53">
              <a:extLst>
                <a:ext uri="{FF2B5EF4-FFF2-40B4-BE49-F238E27FC236}">
                  <a16:creationId xmlns:a16="http://schemas.microsoft.com/office/drawing/2014/main" id="{30058320-D411-335C-10BA-D66F87519CCD}"/>
                </a:ext>
              </a:extLst>
            </p:cNvPr>
            <p:cNvSpPr/>
            <p:nvPr/>
          </p:nvSpPr>
          <p:spPr>
            <a:xfrm>
              <a:off x="3057600" y="3303425"/>
              <a:ext cx="39975" cy="132500"/>
            </a:xfrm>
            <a:custGeom>
              <a:avLst/>
              <a:gdLst/>
              <a:ahLst/>
              <a:cxnLst/>
              <a:rect l="l" t="t" r="r" b="b"/>
              <a:pathLst>
                <a:path w="1599" h="5300" extrusionOk="0">
                  <a:moveTo>
                    <a:pt x="1393" y="1"/>
                  </a:moveTo>
                  <a:cubicBezTo>
                    <a:pt x="1325" y="1"/>
                    <a:pt x="1256" y="686"/>
                    <a:pt x="1188" y="1393"/>
                  </a:cubicBezTo>
                  <a:cubicBezTo>
                    <a:pt x="1142" y="1736"/>
                    <a:pt x="1119" y="2078"/>
                    <a:pt x="1074" y="2329"/>
                  </a:cubicBezTo>
                  <a:cubicBezTo>
                    <a:pt x="1028" y="2580"/>
                    <a:pt x="982" y="2740"/>
                    <a:pt x="982" y="2740"/>
                  </a:cubicBezTo>
                  <a:cubicBezTo>
                    <a:pt x="982" y="2740"/>
                    <a:pt x="960" y="2900"/>
                    <a:pt x="914" y="3151"/>
                  </a:cubicBezTo>
                  <a:cubicBezTo>
                    <a:pt x="891" y="3288"/>
                    <a:pt x="868" y="3425"/>
                    <a:pt x="823" y="3585"/>
                  </a:cubicBezTo>
                  <a:cubicBezTo>
                    <a:pt x="777" y="3721"/>
                    <a:pt x="731" y="3904"/>
                    <a:pt x="663" y="4041"/>
                  </a:cubicBezTo>
                  <a:cubicBezTo>
                    <a:pt x="435" y="4680"/>
                    <a:pt x="1" y="5251"/>
                    <a:pt x="69" y="5296"/>
                  </a:cubicBezTo>
                  <a:cubicBezTo>
                    <a:pt x="71" y="5298"/>
                    <a:pt x="74" y="5299"/>
                    <a:pt x="78" y="5299"/>
                  </a:cubicBezTo>
                  <a:cubicBezTo>
                    <a:pt x="163" y="5299"/>
                    <a:pt x="678" y="4834"/>
                    <a:pt x="1005" y="4201"/>
                  </a:cubicBezTo>
                  <a:cubicBezTo>
                    <a:pt x="1096" y="4041"/>
                    <a:pt x="1165" y="3881"/>
                    <a:pt x="1233" y="3721"/>
                  </a:cubicBezTo>
                  <a:cubicBezTo>
                    <a:pt x="1302" y="3562"/>
                    <a:pt x="1348" y="3402"/>
                    <a:pt x="1393" y="3265"/>
                  </a:cubicBezTo>
                  <a:cubicBezTo>
                    <a:pt x="1462" y="3014"/>
                    <a:pt x="1507" y="2831"/>
                    <a:pt x="1507" y="2831"/>
                  </a:cubicBezTo>
                  <a:cubicBezTo>
                    <a:pt x="1507" y="2831"/>
                    <a:pt x="1599" y="2101"/>
                    <a:pt x="1576" y="1393"/>
                  </a:cubicBezTo>
                  <a:cubicBezTo>
                    <a:pt x="1530" y="686"/>
                    <a:pt x="1462" y="1"/>
                    <a:pt x="139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0" name="Google Shape;4637;p53">
              <a:extLst>
                <a:ext uri="{FF2B5EF4-FFF2-40B4-BE49-F238E27FC236}">
                  <a16:creationId xmlns:a16="http://schemas.microsoft.com/office/drawing/2014/main" id="{DA190B6C-38E9-7FB0-CF1E-2342312F819A}"/>
                </a:ext>
              </a:extLst>
            </p:cNvPr>
            <p:cNvSpPr/>
            <p:nvPr/>
          </p:nvSpPr>
          <p:spPr>
            <a:xfrm>
              <a:off x="2702100" y="3244100"/>
              <a:ext cx="156350" cy="806325"/>
            </a:xfrm>
            <a:custGeom>
              <a:avLst/>
              <a:gdLst/>
              <a:ahLst/>
              <a:cxnLst/>
              <a:rect l="l" t="t" r="r" b="b"/>
              <a:pathLst>
                <a:path w="6254" h="32253" extrusionOk="0">
                  <a:moveTo>
                    <a:pt x="46" y="0"/>
                  </a:moveTo>
                  <a:cubicBezTo>
                    <a:pt x="23" y="0"/>
                    <a:pt x="23" y="251"/>
                    <a:pt x="1" y="685"/>
                  </a:cubicBezTo>
                  <a:cubicBezTo>
                    <a:pt x="1" y="1119"/>
                    <a:pt x="1" y="1758"/>
                    <a:pt x="1" y="2511"/>
                  </a:cubicBezTo>
                  <a:cubicBezTo>
                    <a:pt x="46" y="4040"/>
                    <a:pt x="160" y="6049"/>
                    <a:pt x="343" y="8080"/>
                  </a:cubicBezTo>
                  <a:cubicBezTo>
                    <a:pt x="526" y="10089"/>
                    <a:pt x="777" y="12098"/>
                    <a:pt x="868" y="13604"/>
                  </a:cubicBezTo>
                  <a:cubicBezTo>
                    <a:pt x="937" y="14357"/>
                    <a:pt x="914" y="14973"/>
                    <a:pt x="959" y="15430"/>
                  </a:cubicBezTo>
                  <a:cubicBezTo>
                    <a:pt x="959" y="15864"/>
                    <a:pt x="982" y="16115"/>
                    <a:pt x="982" y="16115"/>
                  </a:cubicBezTo>
                  <a:cubicBezTo>
                    <a:pt x="982" y="16115"/>
                    <a:pt x="982" y="16366"/>
                    <a:pt x="1005" y="16800"/>
                  </a:cubicBezTo>
                  <a:cubicBezTo>
                    <a:pt x="1005" y="17256"/>
                    <a:pt x="1028" y="17872"/>
                    <a:pt x="1028" y="18626"/>
                  </a:cubicBezTo>
                  <a:cubicBezTo>
                    <a:pt x="1005" y="20155"/>
                    <a:pt x="982" y="22186"/>
                    <a:pt x="982" y="24195"/>
                  </a:cubicBezTo>
                  <a:cubicBezTo>
                    <a:pt x="937" y="25222"/>
                    <a:pt x="891" y="26226"/>
                    <a:pt x="868" y="27162"/>
                  </a:cubicBezTo>
                  <a:cubicBezTo>
                    <a:pt x="845" y="27413"/>
                    <a:pt x="845" y="27642"/>
                    <a:pt x="822" y="27870"/>
                  </a:cubicBezTo>
                  <a:cubicBezTo>
                    <a:pt x="800" y="28098"/>
                    <a:pt x="777" y="28303"/>
                    <a:pt x="754" y="28532"/>
                  </a:cubicBezTo>
                  <a:cubicBezTo>
                    <a:pt x="708" y="28965"/>
                    <a:pt x="663" y="29376"/>
                    <a:pt x="617" y="29741"/>
                  </a:cubicBezTo>
                  <a:cubicBezTo>
                    <a:pt x="594" y="30107"/>
                    <a:pt x="526" y="30472"/>
                    <a:pt x="503" y="30769"/>
                  </a:cubicBezTo>
                  <a:cubicBezTo>
                    <a:pt x="503" y="31088"/>
                    <a:pt x="480" y="31362"/>
                    <a:pt x="457" y="31567"/>
                  </a:cubicBezTo>
                  <a:cubicBezTo>
                    <a:pt x="389" y="32001"/>
                    <a:pt x="275" y="32229"/>
                    <a:pt x="297" y="32252"/>
                  </a:cubicBezTo>
                  <a:cubicBezTo>
                    <a:pt x="297" y="32252"/>
                    <a:pt x="343" y="32184"/>
                    <a:pt x="389" y="32092"/>
                  </a:cubicBezTo>
                  <a:cubicBezTo>
                    <a:pt x="434" y="31978"/>
                    <a:pt x="503" y="31819"/>
                    <a:pt x="548" y="31590"/>
                  </a:cubicBezTo>
                  <a:cubicBezTo>
                    <a:pt x="594" y="31362"/>
                    <a:pt x="640" y="31088"/>
                    <a:pt x="663" y="30791"/>
                  </a:cubicBezTo>
                  <a:cubicBezTo>
                    <a:pt x="708" y="30495"/>
                    <a:pt x="777" y="30152"/>
                    <a:pt x="822" y="29764"/>
                  </a:cubicBezTo>
                  <a:cubicBezTo>
                    <a:pt x="891" y="29399"/>
                    <a:pt x="937" y="28988"/>
                    <a:pt x="1005" y="28555"/>
                  </a:cubicBezTo>
                  <a:cubicBezTo>
                    <a:pt x="1051" y="28349"/>
                    <a:pt x="1073" y="28121"/>
                    <a:pt x="1096" y="27893"/>
                  </a:cubicBezTo>
                  <a:cubicBezTo>
                    <a:pt x="1142" y="27664"/>
                    <a:pt x="1142" y="27436"/>
                    <a:pt x="1165" y="27185"/>
                  </a:cubicBezTo>
                  <a:cubicBezTo>
                    <a:pt x="1210" y="26249"/>
                    <a:pt x="1279" y="25222"/>
                    <a:pt x="1347" y="24218"/>
                  </a:cubicBezTo>
                  <a:cubicBezTo>
                    <a:pt x="1416" y="22186"/>
                    <a:pt x="1461" y="20155"/>
                    <a:pt x="1507" y="18648"/>
                  </a:cubicBezTo>
                  <a:cubicBezTo>
                    <a:pt x="1530" y="17872"/>
                    <a:pt x="1507" y="17233"/>
                    <a:pt x="1507" y="16800"/>
                  </a:cubicBezTo>
                  <a:cubicBezTo>
                    <a:pt x="1507" y="16343"/>
                    <a:pt x="1507" y="16092"/>
                    <a:pt x="1507" y="16092"/>
                  </a:cubicBezTo>
                  <a:cubicBezTo>
                    <a:pt x="1507" y="16092"/>
                    <a:pt x="1484" y="15841"/>
                    <a:pt x="1461" y="15407"/>
                  </a:cubicBezTo>
                  <a:cubicBezTo>
                    <a:pt x="1439" y="14951"/>
                    <a:pt x="1439" y="14312"/>
                    <a:pt x="1347" y="13558"/>
                  </a:cubicBezTo>
                  <a:cubicBezTo>
                    <a:pt x="1233" y="12189"/>
                    <a:pt x="982" y="10408"/>
                    <a:pt x="777" y="8582"/>
                  </a:cubicBezTo>
                  <a:lnTo>
                    <a:pt x="777" y="8582"/>
                  </a:lnTo>
                  <a:cubicBezTo>
                    <a:pt x="868" y="8651"/>
                    <a:pt x="982" y="8742"/>
                    <a:pt x="1119" y="8811"/>
                  </a:cubicBezTo>
                  <a:cubicBezTo>
                    <a:pt x="1298" y="8890"/>
                    <a:pt x="1510" y="8952"/>
                    <a:pt x="1743" y="8952"/>
                  </a:cubicBezTo>
                  <a:cubicBezTo>
                    <a:pt x="1778" y="8952"/>
                    <a:pt x="1814" y="8951"/>
                    <a:pt x="1850" y="8948"/>
                  </a:cubicBezTo>
                  <a:cubicBezTo>
                    <a:pt x="2101" y="8948"/>
                    <a:pt x="2397" y="8902"/>
                    <a:pt x="2648" y="8811"/>
                  </a:cubicBezTo>
                  <a:cubicBezTo>
                    <a:pt x="3173" y="8628"/>
                    <a:pt x="3653" y="8331"/>
                    <a:pt x="3972" y="8080"/>
                  </a:cubicBezTo>
                  <a:cubicBezTo>
                    <a:pt x="4315" y="7829"/>
                    <a:pt x="4497" y="7624"/>
                    <a:pt x="4497" y="7624"/>
                  </a:cubicBezTo>
                  <a:cubicBezTo>
                    <a:pt x="4497" y="7624"/>
                    <a:pt x="4703" y="7441"/>
                    <a:pt x="4954" y="7122"/>
                  </a:cubicBezTo>
                  <a:cubicBezTo>
                    <a:pt x="5205" y="6802"/>
                    <a:pt x="5524" y="6346"/>
                    <a:pt x="5775" y="5843"/>
                  </a:cubicBezTo>
                  <a:cubicBezTo>
                    <a:pt x="6027" y="5364"/>
                    <a:pt x="6186" y="4839"/>
                    <a:pt x="6209" y="4405"/>
                  </a:cubicBezTo>
                  <a:cubicBezTo>
                    <a:pt x="6253" y="4011"/>
                    <a:pt x="6149" y="3742"/>
                    <a:pt x="6121" y="3742"/>
                  </a:cubicBezTo>
                  <a:cubicBezTo>
                    <a:pt x="6120" y="3742"/>
                    <a:pt x="6119" y="3743"/>
                    <a:pt x="6118" y="3743"/>
                  </a:cubicBezTo>
                  <a:cubicBezTo>
                    <a:pt x="6072" y="3743"/>
                    <a:pt x="6118" y="4017"/>
                    <a:pt x="6004" y="4383"/>
                  </a:cubicBezTo>
                  <a:cubicBezTo>
                    <a:pt x="5912" y="4748"/>
                    <a:pt x="5707" y="5227"/>
                    <a:pt x="5433" y="5661"/>
                  </a:cubicBezTo>
                  <a:cubicBezTo>
                    <a:pt x="5182" y="6117"/>
                    <a:pt x="4840" y="6505"/>
                    <a:pt x="4589" y="6802"/>
                  </a:cubicBezTo>
                  <a:cubicBezTo>
                    <a:pt x="4315" y="7076"/>
                    <a:pt x="4132" y="7259"/>
                    <a:pt x="4132" y="7259"/>
                  </a:cubicBezTo>
                  <a:cubicBezTo>
                    <a:pt x="4132" y="7259"/>
                    <a:pt x="3949" y="7441"/>
                    <a:pt x="3676" y="7692"/>
                  </a:cubicBezTo>
                  <a:cubicBezTo>
                    <a:pt x="3379" y="7943"/>
                    <a:pt x="2968" y="8240"/>
                    <a:pt x="2511" y="8468"/>
                  </a:cubicBezTo>
                  <a:cubicBezTo>
                    <a:pt x="2203" y="8607"/>
                    <a:pt x="1874" y="8673"/>
                    <a:pt x="1587" y="8673"/>
                  </a:cubicBezTo>
                  <a:cubicBezTo>
                    <a:pt x="1449" y="8673"/>
                    <a:pt x="1322" y="8658"/>
                    <a:pt x="1210" y="8628"/>
                  </a:cubicBezTo>
                  <a:cubicBezTo>
                    <a:pt x="1005" y="8560"/>
                    <a:pt x="868" y="8491"/>
                    <a:pt x="777" y="8423"/>
                  </a:cubicBezTo>
                  <a:cubicBezTo>
                    <a:pt x="754" y="8309"/>
                    <a:pt x="731" y="8172"/>
                    <a:pt x="731" y="8035"/>
                  </a:cubicBezTo>
                  <a:cubicBezTo>
                    <a:pt x="708" y="7898"/>
                    <a:pt x="685" y="7784"/>
                    <a:pt x="685" y="7647"/>
                  </a:cubicBezTo>
                  <a:lnTo>
                    <a:pt x="685" y="7647"/>
                  </a:lnTo>
                  <a:cubicBezTo>
                    <a:pt x="777" y="7669"/>
                    <a:pt x="891" y="7692"/>
                    <a:pt x="1051" y="7692"/>
                  </a:cubicBezTo>
                  <a:cubicBezTo>
                    <a:pt x="1105" y="7699"/>
                    <a:pt x="1162" y="7702"/>
                    <a:pt x="1221" y="7702"/>
                  </a:cubicBezTo>
                  <a:cubicBezTo>
                    <a:pt x="1558" y="7702"/>
                    <a:pt x="1960" y="7597"/>
                    <a:pt x="2329" y="7441"/>
                  </a:cubicBezTo>
                  <a:cubicBezTo>
                    <a:pt x="2785" y="7281"/>
                    <a:pt x="3173" y="7030"/>
                    <a:pt x="3470" y="6825"/>
                  </a:cubicBezTo>
                  <a:cubicBezTo>
                    <a:pt x="3744" y="6619"/>
                    <a:pt x="3927" y="6460"/>
                    <a:pt x="3927" y="6460"/>
                  </a:cubicBezTo>
                  <a:cubicBezTo>
                    <a:pt x="3927" y="6460"/>
                    <a:pt x="4109" y="6300"/>
                    <a:pt x="4337" y="6026"/>
                  </a:cubicBezTo>
                  <a:cubicBezTo>
                    <a:pt x="4566" y="5752"/>
                    <a:pt x="4862" y="5387"/>
                    <a:pt x="5068" y="4953"/>
                  </a:cubicBezTo>
                  <a:cubicBezTo>
                    <a:pt x="5296" y="4520"/>
                    <a:pt x="5433" y="4063"/>
                    <a:pt x="5410" y="3698"/>
                  </a:cubicBezTo>
                  <a:cubicBezTo>
                    <a:pt x="5433" y="3515"/>
                    <a:pt x="5387" y="3355"/>
                    <a:pt x="5365" y="3264"/>
                  </a:cubicBezTo>
                  <a:cubicBezTo>
                    <a:pt x="5342" y="3173"/>
                    <a:pt x="5319" y="3104"/>
                    <a:pt x="5296" y="3104"/>
                  </a:cubicBezTo>
                  <a:cubicBezTo>
                    <a:pt x="5273" y="3127"/>
                    <a:pt x="5273" y="3173"/>
                    <a:pt x="5250" y="3287"/>
                  </a:cubicBezTo>
                  <a:cubicBezTo>
                    <a:pt x="5250" y="3378"/>
                    <a:pt x="5250" y="3515"/>
                    <a:pt x="5205" y="3675"/>
                  </a:cubicBezTo>
                  <a:cubicBezTo>
                    <a:pt x="5159" y="3995"/>
                    <a:pt x="4977" y="4405"/>
                    <a:pt x="4748" y="4771"/>
                  </a:cubicBezTo>
                  <a:cubicBezTo>
                    <a:pt x="4520" y="5136"/>
                    <a:pt x="4201" y="5455"/>
                    <a:pt x="3995" y="5706"/>
                  </a:cubicBezTo>
                  <a:cubicBezTo>
                    <a:pt x="3744" y="5935"/>
                    <a:pt x="3584" y="6072"/>
                    <a:pt x="3584" y="6072"/>
                  </a:cubicBezTo>
                  <a:cubicBezTo>
                    <a:pt x="3584" y="6072"/>
                    <a:pt x="3424" y="6231"/>
                    <a:pt x="3173" y="6437"/>
                  </a:cubicBezTo>
                  <a:cubicBezTo>
                    <a:pt x="2922" y="6642"/>
                    <a:pt x="2557" y="6916"/>
                    <a:pt x="2169" y="7099"/>
                  </a:cubicBezTo>
                  <a:cubicBezTo>
                    <a:pt x="1781" y="7304"/>
                    <a:pt x="1370" y="7464"/>
                    <a:pt x="1051" y="7487"/>
                  </a:cubicBezTo>
                  <a:cubicBezTo>
                    <a:pt x="891" y="7532"/>
                    <a:pt x="754" y="7510"/>
                    <a:pt x="663" y="7532"/>
                  </a:cubicBezTo>
                  <a:cubicBezTo>
                    <a:pt x="457" y="5684"/>
                    <a:pt x="297" y="3880"/>
                    <a:pt x="206" y="2511"/>
                  </a:cubicBezTo>
                  <a:cubicBezTo>
                    <a:pt x="183" y="1758"/>
                    <a:pt x="138" y="1119"/>
                    <a:pt x="115" y="685"/>
                  </a:cubicBezTo>
                  <a:cubicBezTo>
                    <a:pt x="92" y="251"/>
                    <a:pt x="69" y="0"/>
                    <a:pt x="4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1" name="Google Shape;4638;p53">
              <a:extLst>
                <a:ext uri="{FF2B5EF4-FFF2-40B4-BE49-F238E27FC236}">
                  <a16:creationId xmlns:a16="http://schemas.microsoft.com/office/drawing/2014/main" id="{F08B38C3-6296-E297-7438-CFBD03C3D767}"/>
                </a:ext>
              </a:extLst>
            </p:cNvPr>
            <p:cNvSpPr/>
            <p:nvPr/>
          </p:nvSpPr>
          <p:spPr>
            <a:xfrm>
              <a:off x="3251050" y="3282900"/>
              <a:ext cx="119850" cy="98050"/>
            </a:xfrm>
            <a:custGeom>
              <a:avLst/>
              <a:gdLst/>
              <a:ahLst/>
              <a:cxnLst/>
              <a:rect l="l" t="t" r="r" b="b"/>
              <a:pathLst>
                <a:path w="4794" h="3922" extrusionOk="0">
                  <a:moveTo>
                    <a:pt x="23" y="0"/>
                  </a:moveTo>
                  <a:cubicBezTo>
                    <a:pt x="1" y="0"/>
                    <a:pt x="1" y="46"/>
                    <a:pt x="1" y="160"/>
                  </a:cubicBezTo>
                  <a:cubicBezTo>
                    <a:pt x="1" y="251"/>
                    <a:pt x="1" y="388"/>
                    <a:pt x="46" y="548"/>
                  </a:cubicBezTo>
                  <a:cubicBezTo>
                    <a:pt x="92" y="868"/>
                    <a:pt x="252" y="1278"/>
                    <a:pt x="457" y="1666"/>
                  </a:cubicBezTo>
                  <a:cubicBezTo>
                    <a:pt x="663" y="2055"/>
                    <a:pt x="936" y="2420"/>
                    <a:pt x="1142" y="2671"/>
                  </a:cubicBezTo>
                  <a:cubicBezTo>
                    <a:pt x="1256" y="2785"/>
                    <a:pt x="1370" y="2876"/>
                    <a:pt x="1416" y="2968"/>
                  </a:cubicBezTo>
                  <a:cubicBezTo>
                    <a:pt x="1484" y="3036"/>
                    <a:pt x="1530" y="3059"/>
                    <a:pt x="1530" y="3059"/>
                  </a:cubicBezTo>
                  <a:cubicBezTo>
                    <a:pt x="1530" y="3059"/>
                    <a:pt x="1576" y="3104"/>
                    <a:pt x="1644" y="3173"/>
                  </a:cubicBezTo>
                  <a:cubicBezTo>
                    <a:pt x="1735" y="3219"/>
                    <a:pt x="1849" y="3310"/>
                    <a:pt x="1986" y="3401"/>
                  </a:cubicBezTo>
                  <a:cubicBezTo>
                    <a:pt x="2283" y="3561"/>
                    <a:pt x="2671" y="3812"/>
                    <a:pt x="3128" y="3881"/>
                  </a:cubicBezTo>
                  <a:cubicBezTo>
                    <a:pt x="3267" y="3908"/>
                    <a:pt x="3409" y="3921"/>
                    <a:pt x="3547" y="3921"/>
                  </a:cubicBezTo>
                  <a:cubicBezTo>
                    <a:pt x="3860" y="3921"/>
                    <a:pt x="4154" y="3855"/>
                    <a:pt x="4360" y="3744"/>
                  </a:cubicBezTo>
                  <a:cubicBezTo>
                    <a:pt x="4429" y="3698"/>
                    <a:pt x="4497" y="3652"/>
                    <a:pt x="4543" y="3607"/>
                  </a:cubicBezTo>
                  <a:cubicBezTo>
                    <a:pt x="4611" y="3561"/>
                    <a:pt x="4657" y="3538"/>
                    <a:pt x="4680" y="3493"/>
                  </a:cubicBezTo>
                  <a:cubicBezTo>
                    <a:pt x="4748" y="3424"/>
                    <a:pt x="4794" y="3378"/>
                    <a:pt x="4771" y="3378"/>
                  </a:cubicBezTo>
                  <a:cubicBezTo>
                    <a:pt x="4771" y="3372"/>
                    <a:pt x="4765" y="3369"/>
                    <a:pt x="4755" y="3369"/>
                  </a:cubicBezTo>
                  <a:cubicBezTo>
                    <a:pt x="4731" y="3369"/>
                    <a:pt x="4683" y="3385"/>
                    <a:pt x="4634" y="3401"/>
                  </a:cubicBezTo>
                  <a:cubicBezTo>
                    <a:pt x="4589" y="3424"/>
                    <a:pt x="4543" y="3447"/>
                    <a:pt x="4474" y="3470"/>
                  </a:cubicBezTo>
                  <a:cubicBezTo>
                    <a:pt x="4429" y="3493"/>
                    <a:pt x="4360" y="3538"/>
                    <a:pt x="4269" y="3538"/>
                  </a:cubicBezTo>
                  <a:cubicBezTo>
                    <a:pt x="4146" y="3590"/>
                    <a:pt x="3994" y="3613"/>
                    <a:pt x="3832" y="3613"/>
                  </a:cubicBezTo>
                  <a:cubicBezTo>
                    <a:pt x="3634" y="3613"/>
                    <a:pt x="3420" y="3578"/>
                    <a:pt x="3219" y="3515"/>
                  </a:cubicBezTo>
                  <a:cubicBezTo>
                    <a:pt x="2831" y="3424"/>
                    <a:pt x="2511" y="3173"/>
                    <a:pt x="2260" y="2990"/>
                  </a:cubicBezTo>
                  <a:cubicBezTo>
                    <a:pt x="2146" y="2899"/>
                    <a:pt x="2055" y="2831"/>
                    <a:pt x="1986" y="2762"/>
                  </a:cubicBezTo>
                  <a:cubicBezTo>
                    <a:pt x="1918" y="2716"/>
                    <a:pt x="1872" y="2671"/>
                    <a:pt x="1872" y="2671"/>
                  </a:cubicBezTo>
                  <a:cubicBezTo>
                    <a:pt x="1872" y="2671"/>
                    <a:pt x="1849" y="2648"/>
                    <a:pt x="1781" y="2579"/>
                  </a:cubicBezTo>
                  <a:cubicBezTo>
                    <a:pt x="1713" y="2511"/>
                    <a:pt x="1621" y="2443"/>
                    <a:pt x="1507" y="2328"/>
                  </a:cubicBezTo>
                  <a:cubicBezTo>
                    <a:pt x="1302" y="2123"/>
                    <a:pt x="1005" y="1803"/>
                    <a:pt x="777" y="1484"/>
                  </a:cubicBezTo>
                  <a:cubicBezTo>
                    <a:pt x="548" y="1142"/>
                    <a:pt x="343" y="776"/>
                    <a:pt x="229" y="480"/>
                  </a:cubicBezTo>
                  <a:cubicBezTo>
                    <a:pt x="160" y="343"/>
                    <a:pt x="138" y="228"/>
                    <a:pt x="92" y="137"/>
                  </a:cubicBezTo>
                  <a:cubicBezTo>
                    <a:pt x="69" y="46"/>
                    <a:pt x="46" y="0"/>
                    <a:pt x="2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2" name="Google Shape;4639;p53">
              <a:extLst>
                <a:ext uri="{FF2B5EF4-FFF2-40B4-BE49-F238E27FC236}">
                  <a16:creationId xmlns:a16="http://schemas.microsoft.com/office/drawing/2014/main" id="{A61DD248-059A-49BC-A67D-C779912FF16E}"/>
                </a:ext>
              </a:extLst>
            </p:cNvPr>
            <p:cNvSpPr/>
            <p:nvPr/>
          </p:nvSpPr>
          <p:spPr>
            <a:xfrm>
              <a:off x="3232225" y="3284600"/>
              <a:ext cx="124425" cy="119975"/>
            </a:xfrm>
            <a:custGeom>
              <a:avLst/>
              <a:gdLst/>
              <a:ahLst/>
              <a:cxnLst/>
              <a:rect l="l" t="t" r="r" b="b"/>
              <a:pathLst>
                <a:path w="4977" h="4799" extrusionOk="0">
                  <a:moveTo>
                    <a:pt x="92" y="1"/>
                  </a:moveTo>
                  <a:cubicBezTo>
                    <a:pt x="69" y="1"/>
                    <a:pt x="0" y="229"/>
                    <a:pt x="23" y="594"/>
                  </a:cubicBezTo>
                  <a:cubicBezTo>
                    <a:pt x="23" y="982"/>
                    <a:pt x="115" y="1462"/>
                    <a:pt x="274" y="1941"/>
                  </a:cubicBezTo>
                  <a:cubicBezTo>
                    <a:pt x="457" y="2397"/>
                    <a:pt x="708" y="2831"/>
                    <a:pt x="913" y="3151"/>
                  </a:cubicBezTo>
                  <a:cubicBezTo>
                    <a:pt x="1028" y="3310"/>
                    <a:pt x="1119" y="3425"/>
                    <a:pt x="1187" y="3516"/>
                  </a:cubicBezTo>
                  <a:cubicBezTo>
                    <a:pt x="1256" y="3584"/>
                    <a:pt x="1301" y="3630"/>
                    <a:pt x="1301" y="3630"/>
                  </a:cubicBezTo>
                  <a:cubicBezTo>
                    <a:pt x="1301" y="3630"/>
                    <a:pt x="1347" y="3676"/>
                    <a:pt x="1438" y="3767"/>
                  </a:cubicBezTo>
                  <a:cubicBezTo>
                    <a:pt x="1530" y="3835"/>
                    <a:pt x="1621" y="3949"/>
                    <a:pt x="1781" y="4064"/>
                  </a:cubicBezTo>
                  <a:cubicBezTo>
                    <a:pt x="2100" y="4292"/>
                    <a:pt x="2534" y="4543"/>
                    <a:pt x="3013" y="4680"/>
                  </a:cubicBezTo>
                  <a:cubicBezTo>
                    <a:pt x="3298" y="4758"/>
                    <a:pt x="3591" y="4799"/>
                    <a:pt x="3857" y="4799"/>
                  </a:cubicBezTo>
                  <a:cubicBezTo>
                    <a:pt x="4060" y="4799"/>
                    <a:pt x="4248" y="4775"/>
                    <a:pt x="4406" y="4726"/>
                  </a:cubicBezTo>
                  <a:cubicBezTo>
                    <a:pt x="4771" y="4634"/>
                    <a:pt x="4976" y="4520"/>
                    <a:pt x="4976" y="4497"/>
                  </a:cubicBezTo>
                  <a:cubicBezTo>
                    <a:pt x="4970" y="4484"/>
                    <a:pt x="4945" y="4478"/>
                    <a:pt x="4905" y="4478"/>
                  </a:cubicBezTo>
                  <a:cubicBezTo>
                    <a:pt x="4808" y="4478"/>
                    <a:pt x="4618" y="4511"/>
                    <a:pt x="4360" y="4543"/>
                  </a:cubicBezTo>
                  <a:cubicBezTo>
                    <a:pt x="4317" y="4546"/>
                    <a:pt x="4273" y="4547"/>
                    <a:pt x="4227" y="4547"/>
                  </a:cubicBezTo>
                  <a:cubicBezTo>
                    <a:pt x="3904" y="4547"/>
                    <a:pt x="3510" y="4477"/>
                    <a:pt x="3150" y="4338"/>
                  </a:cubicBezTo>
                  <a:cubicBezTo>
                    <a:pt x="2717" y="4155"/>
                    <a:pt x="2351" y="3904"/>
                    <a:pt x="2100" y="3676"/>
                  </a:cubicBezTo>
                  <a:cubicBezTo>
                    <a:pt x="1963" y="3561"/>
                    <a:pt x="1872" y="3447"/>
                    <a:pt x="1804" y="3379"/>
                  </a:cubicBezTo>
                  <a:cubicBezTo>
                    <a:pt x="1735" y="3310"/>
                    <a:pt x="1689" y="3265"/>
                    <a:pt x="1689" y="3265"/>
                  </a:cubicBezTo>
                  <a:cubicBezTo>
                    <a:pt x="1689" y="3265"/>
                    <a:pt x="1644" y="3242"/>
                    <a:pt x="1575" y="3151"/>
                  </a:cubicBezTo>
                  <a:cubicBezTo>
                    <a:pt x="1507" y="3082"/>
                    <a:pt x="1416" y="2991"/>
                    <a:pt x="1301" y="2854"/>
                  </a:cubicBezTo>
                  <a:cubicBezTo>
                    <a:pt x="1096" y="2580"/>
                    <a:pt x="845" y="2192"/>
                    <a:pt x="617" y="1781"/>
                  </a:cubicBezTo>
                  <a:cubicBezTo>
                    <a:pt x="434" y="1370"/>
                    <a:pt x="274" y="937"/>
                    <a:pt x="229" y="571"/>
                  </a:cubicBezTo>
                  <a:cubicBezTo>
                    <a:pt x="160" y="229"/>
                    <a:pt x="137" y="1"/>
                    <a:pt x="9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3" name="Google Shape;4640;p53">
              <a:extLst>
                <a:ext uri="{FF2B5EF4-FFF2-40B4-BE49-F238E27FC236}">
                  <a16:creationId xmlns:a16="http://schemas.microsoft.com/office/drawing/2014/main" id="{316DE091-F9F8-581C-7F0F-24DD2DF5BB07}"/>
                </a:ext>
              </a:extLst>
            </p:cNvPr>
            <p:cNvSpPr/>
            <p:nvPr/>
          </p:nvSpPr>
          <p:spPr>
            <a:xfrm>
              <a:off x="3033075" y="3505750"/>
              <a:ext cx="127275" cy="570925"/>
            </a:xfrm>
            <a:custGeom>
              <a:avLst/>
              <a:gdLst/>
              <a:ahLst/>
              <a:cxnLst/>
              <a:rect l="l" t="t" r="r" b="b"/>
              <a:pathLst>
                <a:path w="5091" h="22837" extrusionOk="0">
                  <a:moveTo>
                    <a:pt x="3119" y="0"/>
                  </a:moveTo>
                  <a:cubicBezTo>
                    <a:pt x="2929" y="0"/>
                    <a:pt x="2697" y="22"/>
                    <a:pt x="2465" y="79"/>
                  </a:cubicBezTo>
                  <a:cubicBezTo>
                    <a:pt x="2192" y="148"/>
                    <a:pt x="1918" y="216"/>
                    <a:pt x="1735" y="330"/>
                  </a:cubicBezTo>
                  <a:cubicBezTo>
                    <a:pt x="1552" y="422"/>
                    <a:pt x="1438" y="467"/>
                    <a:pt x="1438" y="467"/>
                  </a:cubicBezTo>
                  <a:cubicBezTo>
                    <a:pt x="1438" y="467"/>
                    <a:pt x="1324" y="559"/>
                    <a:pt x="1164" y="696"/>
                  </a:cubicBezTo>
                  <a:cubicBezTo>
                    <a:pt x="982" y="810"/>
                    <a:pt x="799" y="1015"/>
                    <a:pt x="617" y="1221"/>
                  </a:cubicBezTo>
                  <a:cubicBezTo>
                    <a:pt x="251" y="1632"/>
                    <a:pt x="0" y="2111"/>
                    <a:pt x="69" y="2156"/>
                  </a:cubicBezTo>
                  <a:cubicBezTo>
                    <a:pt x="70" y="2157"/>
                    <a:pt x="72" y="2157"/>
                    <a:pt x="73" y="2157"/>
                  </a:cubicBezTo>
                  <a:cubicBezTo>
                    <a:pt x="134" y="2157"/>
                    <a:pt x="468" y="1782"/>
                    <a:pt x="868" y="1472"/>
                  </a:cubicBezTo>
                  <a:cubicBezTo>
                    <a:pt x="1073" y="1335"/>
                    <a:pt x="1279" y="1175"/>
                    <a:pt x="1438" y="1084"/>
                  </a:cubicBezTo>
                  <a:cubicBezTo>
                    <a:pt x="1598" y="992"/>
                    <a:pt x="1712" y="924"/>
                    <a:pt x="1712" y="924"/>
                  </a:cubicBezTo>
                  <a:cubicBezTo>
                    <a:pt x="1712" y="924"/>
                    <a:pt x="1804" y="855"/>
                    <a:pt x="1963" y="764"/>
                  </a:cubicBezTo>
                  <a:cubicBezTo>
                    <a:pt x="1986" y="741"/>
                    <a:pt x="2032" y="718"/>
                    <a:pt x="2055" y="696"/>
                  </a:cubicBezTo>
                  <a:cubicBezTo>
                    <a:pt x="2055" y="787"/>
                    <a:pt x="2055" y="855"/>
                    <a:pt x="2055" y="947"/>
                  </a:cubicBezTo>
                  <a:cubicBezTo>
                    <a:pt x="2100" y="1266"/>
                    <a:pt x="2192" y="1700"/>
                    <a:pt x="2351" y="2202"/>
                  </a:cubicBezTo>
                  <a:cubicBezTo>
                    <a:pt x="2488" y="2727"/>
                    <a:pt x="2671" y="3298"/>
                    <a:pt x="2717" y="3960"/>
                  </a:cubicBezTo>
                  <a:cubicBezTo>
                    <a:pt x="2808" y="4599"/>
                    <a:pt x="2876" y="5306"/>
                    <a:pt x="2945" y="6014"/>
                  </a:cubicBezTo>
                  <a:lnTo>
                    <a:pt x="3561" y="11629"/>
                  </a:lnTo>
                  <a:cubicBezTo>
                    <a:pt x="3561" y="11629"/>
                    <a:pt x="3675" y="12337"/>
                    <a:pt x="3835" y="13387"/>
                  </a:cubicBezTo>
                  <a:cubicBezTo>
                    <a:pt x="3972" y="14436"/>
                    <a:pt x="4200" y="15829"/>
                    <a:pt x="4383" y="17221"/>
                  </a:cubicBezTo>
                  <a:cubicBezTo>
                    <a:pt x="4474" y="17929"/>
                    <a:pt x="4565" y="18614"/>
                    <a:pt x="4657" y="19275"/>
                  </a:cubicBezTo>
                  <a:cubicBezTo>
                    <a:pt x="4725" y="19937"/>
                    <a:pt x="4771" y="20554"/>
                    <a:pt x="4839" y="21079"/>
                  </a:cubicBezTo>
                  <a:cubicBezTo>
                    <a:pt x="4931" y="22129"/>
                    <a:pt x="5022" y="22836"/>
                    <a:pt x="5068" y="22836"/>
                  </a:cubicBezTo>
                  <a:cubicBezTo>
                    <a:pt x="5090" y="22836"/>
                    <a:pt x="5090" y="22129"/>
                    <a:pt x="5045" y="21079"/>
                  </a:cubicBezTo>
                  <a:cubicBezTo>
                    <a:pt x="5022" y="20531"/>
                    <a:pt x="4976" y="19915"/>
                    <a:pt x="4953" y="19253"/>
                  </a:cubicBezTo>
                  <a:cubicBezTo>
                    <a:pt x="4885" y="18591"/>
                    <a:pt x="4816" y="17883"/>
                    <a:pt x="4748" y="17176"/>
                  </a:cubicBezTo>
                  <a:cubicBezTo>
                    <a:pt x="4611" y="15760"/>
                    <a:pt x="4428" y="14368"/>
                    <a:pt x="4314" y="13318"/>
                  </a:cubicBezTo>
                  <a:cubicBezTo>
                    <a:pt x="4177" y="12268"/>
                    <a:pt x="4086" y="11560"/>
                    <a:pt x="4086" y="11560"/>
                  </a:cubicBezTo>
                  <a:cubicBezTo>
                    <a:pt x="4086" y="11560"/>
                    <a:pt x="3698" y="8753"/>
                    <a:pt x="3310" y="5968"/>
                  </a:cubicBezTo>
                  <a:cubicBezTo>
                    <a:pt x="3219" y="5261"/>
                    <a:pt x="3127" y="4576"/>
                    <a:pt x="3013" y="3914"/>
                  </a:cubicBezTo>
                  <a:cubicBezTo>
                    <a:pt x="2922" y="3229"/>
                    <a:pt x="2717" y="2659"/>
                    <a:pt x="2534" y="2156"/>
                  </a:cubicBezTo>
                  <a:cubicBezTo>
                    <a:pt x="2374" y="1654"/>
                    <a:pt x="2237" y="1243"/>
                    <a:pt x="2169" y="924"/>
                  </a:cubicBezTo>
                  <a:cubicBezTo>
                    <a:pt x="2146" y="833"/>
                    <a:pt x="2123" y="741"/>
                    <a:pt x="2123" y="673"/>
                  </a:cubicBezTo>
                  <a:cubicBezTo>
                    <a:pt x="2260" y="582"/>
                    <a:pt x="2420" y="513"/>
                    <a:pt x="2580" y="422"/>
                  </a:cubicBezTo>
                  <a:cubicBezTo>
                    <a:pt x="3036" y="216"/>
                    <a:pt x="3561" y="171"/>
                    <a:pt x="3561" y="79"/>
                  </a:cubicBezTo>
                  <a:cubicBezTo>
                    <a:pt x="3561" y="40"/>
                    <a:pt x="3378" y="0"/>
                    <a:pt x="311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4" name="Google Shape;4641;p53">
              <a:extLst>
                <a:ext uri="{FF2B5EF4-FFF2-40B4-BE49-F238E27FC236}">
                  <a16:creationId xmlns:a16="http://schemas.microsoft.com/office/drawing/2014/main" id="{2B207AA7-B184-441C-7E6A-64ACCF3BBA82}"/>
                </a:ext>
              </a:extLst>
            </p:cNvPr>
            <p:cNvSpPr/>
            <p:nvPr/>
          </p:nvSpPr>
          <p:spPr>
            <a:xfrm>
              <a:off x="2650175" y="3149925"/>
              <a:ext cx="703625" cy="220825"/>
            </a:xfrm>
            <a:custGeom>
              <a:avLst/>
              <a:gdLst/>
              <a:ahLst/>
              <a:cxnLst/>
              <a:rect l="l" t="t" r="r" b="b"/>
              <a:pathLst>
                <a:path w="28145" h="8833" extrusionOk="0">
                  <a:moveTo>
                    <a:pt x="27505" y="1"/>
                  </a:moveTo>
                  <a:lnTo>
                    <a:pt x="1" y="891"/>
                  </a:lnTo>
                  <a:cubicBezTo>
                    <a:pt x="1" y="1188"/>
                    <a:pt x="1" y="4018"/>
                    <a:pt x="46" y="7259"/>
                  </a:cubicBezTo>
                  <a:cubicBezTo>
                    <a:pt x="4171" y="8408"/>
                    <a:pt x="8055" y="8832"/>
                    <a:pt x="11545" y="8832"/>
                  </a:cubicBezTo>
                  <a:cubicBezTo>
                    <a:pt x="20822" y="8832"/>
                    <a:pt x="27315" y="5831"/>
                    <a:pt x="28144" y="5433"/>
                  </a:cubicBezTo>
                  <a:cubicBezTo>
                    <a:pt x="27802" y="2283"/>
                    <a:pt x="27505" y="1"/>
                    <a:pt x="27505"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5" name="Google Shape;4642;p53">
              <a:extLst>
                <a:ext uri="{FF2B5EF4-FFF2-40B4-BE49-F238E27FC236}">
                  <a16:creationId xmlns:a16="http://schemas.microsoft.com/office/drawing/2014/main" id="{5D0EBE49-B0E4-41B1-C1F0-B59A037BB285}"/>
                </a:ext>
              </a:extLst>
            </p:cNvPr>
            <p:cNvSpPr/>
            <p:nvPr/>
          </p:nvSpPr>
          <p:spPr>
            <a:xfrm>
              <a:off x="2662725" y="4047475"/>
              <a:ext cx="192325" cy="53900"/>
            </a:xfrm>
            <a:custGeom>
              <a:avLst/>
              <a:gdLst/>
              <a:ahLst/>
              <a:cxnLst/>
              <a:rect l="l" t="t" r="r" b="b"/>
              <a:pathLst>
                <a:path w="7693" h="2156" extrusionOk="0">
                  <a:moveTo>
                    <a:pt x="11" y="1"/>
                  </a:moveTo>
                  <a:cubicBezTo>
                    <a:pt x="7" y="1"/>
                    <a:pt x="4" y="2"/>
                    <a:pt x="1" y="3"/>
                  </a:cubicBezTo>
                  <a:cubicBezTo>
                    <a:pt x="1" y="26"/>
                    <a:pt x="161" y="231"/>
                    <a:pt x="434" y="505"/>
                  </a:cubicBezTo>
                  <a:cubicBezTo>
                    <a:pt x="731" y="756"/>
                    <a:pt x="1165" y="1053"/>
                    <a:pt x="1621" y="1304"/>
                  </a:cubicBezTo>
                  <a:cubicBezTo>
                    <a:pt x="2078" y="1532"/>
                    <a:pt x="2580" y="1715"/>
                    <a:pt x="2945" y="1829"/>
                  </a:cubicBezTo>
                  <a:cubicBezTo>
                    <a:pt x="3310" y="1943"/>
                    <a:pt x="3584" y="2012"/>
                    <a:pt x="3584" y="2012"/>
                  </a:cubicBezTo>
                  <a:cubicBezTo>
                    <a:pt x="3584" y="2012"/>
                    <a:pt x="4396" y="2156"/>
                    <a:pt x="5298" y="2156"/>
                  </a:cubicBezTo>
                  <a:cubicBezTo>
                    <a:pt x="5410" y="2156"/>
                    <a:pt x="5524" y="2154"/>
                    <a:pt x="5639" y="2149"/>
                  </a:cubicBezTo>
                  <a:cubicBezTo>
                    <a:pt x="6689" y="2126"/>
                    <a:pt x="7693" y="1875"/>
                    <a:pt x="7670" y="1806"/>
                  </a:cubicBezTo>
                  <a:cubicBezTo>
                    <a:pt x="7665" y="1792"/>
                    <a:pt x="7614" y="1786"/>
                    <a:pt x="7528" y="1786"/>
                  </a:cubicBezTo>
                  <a:cubicBezTo>
                    <a:pt x="7321" y="1786"/>
                    <a:pt x="6910" y="1816"/>
                    <a:pt x="6428" y="1816"/>
                  </a:cubicBezTo>
                  <a:cubicBezTo>
                    <a:pt x="6178" y="1816"/>
                    <a:pt x="5908" y="1808"/>
                    <a:pt x="5639" y="1783"/>
                  </a:cubicBezTo>
                  <a:cubicBezTo>
                    <a:pt x="4634" y="1738"/>
                    <a:pt x="3676" y="1510"/>
                    <a:pt x="3676" y="1510"/>
                  </a:cubicBezTo>
                  <a:cubicBezTo>
                    <a:pt x="3676" y="1510"/>
                    <a:pt x="3425" y="1464"/>
                    <a:pt x="3059" y="1373"/>
                  </a:cubicBezTo>
                  <a:cubicBezTo>
                    <a:pt x="2717" y="1304"/>
                    <a:pt x="2238" y="1144"/>
                    <a:pt x="1781" y="962"/>
                  </a:cubicBezTo>
                  <a:cubicBezTo>
                    <a:pt x="1325" y="779"/>
                    <a:pt x="868" y="551"/>
                    <a:pt x="549" y="345"/>
                  </a:cubicBezTo>
                  <a:cubicBezTo>
                    <a:pt x="271" y="153"/>
                    <a:pt x="73" y="1"/>
                    <a:pt x="11"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6" name="Google Shape;4643;p53">
              <a:extLst>
                <a:ext uri="{FF2B5EF4-FFF2-40B4-BE49-F238E27FC236}">
                  <a16:creationId xmlns:a16="http://schemas.microsoft.com/office/drawing/2014/main" id="{38E2DD3B-B0FD-60EE-7781-F6D96A32B610}"/>
                </a:ext>
              </a:extLst>
            </p:cNvPr>
            <p:cNvSpPr/>
            <p:nvPr/>
          </p:nvSpPr>
          <p:spPr>
            <a:xfrm>
              <a:off x="2639900" y="4056675"/>
              <a:ext cx="33700" cy="63400"/>
            </a:xfrm>
            <a:custGeom>
              <a:avLst/>
              <a:gdLst/>
              <a:ahLst/>
              <a:cxnLst/>
              <a:rect l="l" t="t" r="r" b="b"/>
              <a:pathLst>
                <a:path w="1348" h="2536" extrusionOk="0">
                  <a:moveTo>
                    <a:pt x="206" y="0"/>
                  </a:moveTo>
                  <a:cubicBezTo>
                    <a:pt x="183" y="0"/>
                    <a:pt x="115" y="69"/>
                    <a:pt x="69" y="206"/>
                  </a:cubicBezTo>
                  <a:cubicBezTo>
                    <a:pt x="1" y="343"/>
                    <a:pt x="1" y="548"/>
                    <a:pt x="24" y="754"/>
                  </a:cubicBezTo>
                  <a:cubicBezTo>
                    <a:pt x="69" y="1142"/>
                    <a:pt x="229" y="1484"/>
                    <a:pt x="229" y="1484"/>
                  </a:cubicBezTo>
                  <a:cubicBezTo>
                    <a:pt x="229" y="1484"/>
                    <a:pt x="457" y="1803"/>
                    <a:pt x="708" y="2077"/>
                  </a:cubicBezTo>
                  <a:cubicBezTo>
                    <a:pt x="948" y="2317"/>
                    <a:pt x="1208" y="2535"/>
                    <a:pt x="1271" y="2535"/>
                  </a:cubicBezTo>
                  <a:cubicBezTo>
                    <a:pt x="1274" y="2535"/>
                    <a:pt x="1277" y="2535"/>
                    <a:pt x="1279" y="2534"/>
                  </a:cubicBezTo>
                  <a:cubicBezTo>
                    <a:pt x="1347" y="2488"/>
                    <a:pt x="1165" y="2169"/>
                    <a:pt x="1005" y="1849"/>
                  </a:cubicBezTo>
                  <a:cubicBezTo>
                    <a:pt x="822" y="1552"/>
                    <a:pt x="685" y="1233"/>
                    <a:pt x="685" y="1233"/>
                  </a:cubicBezTo>
                  <a:cubicBezTo>
                    <a:pt x="685" y="1233"/>
                    <a:pt x="480" y="959"/>
                    <a:pt x="366" y="662"/>
                  </a:cubicBezTo>
                  <a:cubicBezTo>
                    <a:pt x="229" y="365"/>
                    <a:pt x="275" y="23"/>
                    <a:pt x="206"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7" name="Google Shape;4644;p53">
              <a:extLst>
                <a:ext uri="{FF2B5EF4-FFF2-40B4-BE49-F238E27FC236}">
                  <a16:creationId xmlns:a16="http://schemas.microsoft.com/office/drawing/2014/main" id="{4FE23345-CE22-BF44-F216-77D8FAD7E09E}"/>
                </a:ext>
              </a:extLst>
            </p:cNvPr>
            <p:cNvSpPr/>
            <p:nvPr/>
          </p:nvSpPr>
          <p:spPr>
            <a:xfrm>
              <a:off x="2824800" y="4148875"/>
              <a:ext cx="105000" cy="30750"/>
            </a:xfrm>
            <a:custGeom>
              <a:avLst/>
              <a:gdLst/>
              <a:ahLst/>
              <a:cxnLst/>
              <a:rect l="l" t="t" r="r" b="b"/>
              <a:pathLst>
                <a:path w="4200" h="1230" extrusionOk="0">
                  <a:moveTo>
                    <a:pt x="4131" y="1"/>
                  </a:moveTo>
                  <a:cubicBezTo>
                    <a:pt x="4022" y="1"/>
                    <a:pt x="3607" y="278"/>
                    <a:pt x="3173" y="444"/>
                  </a:cubicBezTo>
                  <a:cubicBezTo>
                    <a:pt x="2899" y="512"/>
                    <a:pt x="2671" y="603"/>
                    <a:pt x="2465" y="626"/>
                  </a:cubicBezTo>
                  <a:cubicBezTo>
                    <a:pt x="2283" y="649"/>
                    <a:pt x="2146" y="695"/>
                    <a:pt x="2146" y="695"/>
                  </a:cubicBezTo>
                  <a:cubicBezTo>
                    <a:pt x="2146" y="695"/>
                    <a:pt x="2009" y="718"/>
                    <a:pt x="1826" y="740"/>
                  </a:cubicBezTo>
                  <a:cubicBezTo>
                    <a:pt x="1644" y="809"/>
                    <a:pt x="1370" y="809"/>
                    <a:pt x="1119" y="855"/>
                  </a:cubicBezTo>
                  <a:cubicBezTo>
                    <a:pt x="571" y="877"/>
                    <a:pt x="23" y="832"/>
                    <a:pt x="23" y="923"/>
                  </a:cubicBezTo>
                  <a:cubicBezTo>
                    <a:pt x="0" y="969"/>
                    <a:pt x="548" y="1151"/>
                    <a:pt x="1096" y="1197"/>
                  </a:cubicBezTo>
                  <a:cubicBezTo>
                    <a:pt x="1306" y="1213"/>
                    <a:pt x="1504" y="1229"/>
                    <a:pt x="1683" y="1229"/>
                  </a:cubicBezTo>
                  <a:cubicBezTo>
                    <a:pt x="1757" y="1229"/>
                    <a:pt x="1828" y="1226"/>
                    <a:pt x="1895" y="1220"/>
                  </a:cubicBezTo>
                  <a:cubicBezTo>
                    <a:pt x="2100" y="1197"/>
                    <a:pt x="2237" y="1174"/>
                    <a:pt x="2237" y="1174"/>
                  </a:cubicBezTo>
                  <a:cubicBezTo>
                    <a:pt x="2237" y="1174"/>
                    <a:pt x="2374" y="1151"/>
                    <a:pt x="2579" y="1083"/>
                  </a:cubicBezTo>
                  <a:cubicBezTo>
                    <a:pt x="2808" y="1014"/>
                    <a:pt x="3059" y="877"/>
                    <a:pt x="3310" y="763"/>
                  </a:cubicBezTo>
                  <a:cubicBezTo>
                    <a:pt x="3812" y="466"/>
                    <a:pt x="4200" y="56"/>
                    <a:pt x="4154" y="10"/>
                  </a:cubicBezTo>
                  <a:cubicBezTo>
                    <a:pt x="4150" y="4"/>
                    <a:pt x="4142" y="1"/>
                    <a:pt x="4131"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8" name="Google Shape;4645;p53">
              <a:extLst>
                <a:ext uri="{FF2B5EF4-FFF2-40B4-BE49-F238E27FC236}">
                  <a16:creationId xmlns:a16="http://schemas.microsoft.com/office/drawing/2014/main" id="{EAF49EF9-BD86-96C1-DF45-9913CD769C96}"/>
                </a:ext>
              </a:extLst>
            </p:cNvPr>
            <p:cNvSpPr/>
            <p:nvPr/>
          </p:nvSpPr>
          <p:spPr>
            <a:xfrm>
              <a:off x="2674150" y="4027425"/>
              <a:ext cx="266500" cy="51525"/>
            </a:xfrm>
            <a:custGeom>
              <a:avLst/>
              <a:gdLst/>
              <a:ahLst/>
              <a:cxnLst/>
              <a:rect l="l" t="t" r="r" b="b"/>
              <a:pathLst>
                <a:path w="10660" h="2061" extrusionOk="0">
                  <a:moveTo>
                    <a:pt x="17" y="0"/>
                  </a:moveTo>
                  <a:cubicBezTo>
                    <a:pt x="10" y="0"/>
                    <a:pt x="4" y="2"/>
                    <a:pt x="0" y="6"/>
                  </a:cubicBezTo>
                  <a:cubicBezTo>
                    <a:pt x="0" y="6"/>
                    <a:pt x="46" y="75"/>
                    <a:pt x="160" y="189"/>
                  </a:cubicBezTo>
                  <a:cubicBezTo>
                    <a:pt x="274" y="303"/>
                    <a:pt x="434" y="440"/>
                    <a:pt x="662" y="600"/>
                  </a:cubicBezTo>
                  <a:cubicBezTo>
                    <a:pt x="1073" y="896"/>
                    <a:pt x="1735" y="1193"/>
                    <a:pt x="2397" y="1444"/>
                  </a:cubicBezTo>
                  <a:cubicBezTo>
                    <a:pt x="3059" y="1672"/>
                    <a:pt x="3744" y="1809"/>
                    <a:pt x="4269" y="1901"/>
                  </a:cubicBezTo>
                  <a:cubicBezTo>
                    <a:pt x="4794" y="1992"/>
                    <a:pt x="5136" y="2015"/>
                    <a:pt x="5136" y="2015"/>
                  </a:cubicBezTo>
                  <a:cubicBezTo>
                    <a:pt x="5136" y="2015"/>
                    <a:pt x="5501" y="2038"/>
                    <a:pt x="6026" y="2060"/>
                  </a:cubicBezTo>
                  <a:cubicBezTo>
                    <a:pt x="6551" y="2038"/>
                    <a:pt x="7259" y="2038"/>
                    <a:pt x="7943" y="1924"/>
                  </a:cubicBezTo>
                  <a:cubicBezTo>
                    <a:pt x="8651" y="1832"/>
                    <a:pt x="9336" y="1695"/>
                    <a:pt x="9838" y="1535"/>
                  </a:cubicBezTo>
                  <a:cubicBezTo>
                    <a:pt x="10340" y="1376"/>
                    <a:pt x="10660" y="1193"/>
                    <a:pt x="10637" y="1170"/>
                  </a:cubicBezTo>
                  <a:cubicBezTo>
                    <a:pt x="10633" y="1163"/>
                    <a:pt x="10622" y="1160"/>
                    <a:pt x="10605" y="1160"/>
                  </a:cubicBezTo>
                  <a:cubicBezTo>
                    <a:pt x="10509" y="1160"/>
                    <a:pt x="10216" y="1253"/>
                    <a:pt x="9792" y="1330"/>
                  </a:cubicBezTo>
                  <a:cubicBezTo>
                    <a:pt x="9290" y="1444"/>
                    <a:pt x="8605" y="1535"/>
                    <a:pt x="7921" y="1581"/>
                  </a:cubicBezTo>
                  <a:cubicBezTo>
                    <a:pt x="7631" y="1600"/>
                    <a:pt x="7342" y="1608"/>
                    <a:pt x="7064" y="1608"/>
                  </a:cubicBezTo>
                  <a:cubicBezTo>
                    <a:pt x="6686" y="1608"/>
                    <a:pt x="6329" y="1594"/>
                    <a:pt x="6026" y="1581"/>
                  </a:cubicBezTo>
                  <a:cubicBezTo>
                    <a:pt x="5524" y="1558"/>
                    <a:pt x="5182" y="1513"/>
                    <a:pt x="5182" y="1513"/>
                  </a:cubicBezTo>
                  <a:cubicBezTo>
                    <a:pt x="5182" y="1513"/>
                    <a:pt x="4839" y="1490"/>
                    <a:pt x="4337" y="1444"/>
                  </a:cubicBezTo>
                  <a:cubicBezTo>
                    <a:pt x="3835" y="1376"/>
                    <a:pt x="3150" y="1284"/>
                    <a:pt x="2488" y="1102"/>
                  </a:cubicBezTo>
                  <a:cubicBezTo>
                    <a:pt x="1849" y="919"/>
                    <a:pt x="1210" y="668"/>
                    <a:pt x="753" y="417"/>
                  </a:cubicBezTo>
                  <a:cubicBezTo>
                    <a:pt x="525" y="303"/>
                    <a:pt x="365" y="189"/>
                    <a:pt x="228" y="98"/>
                  </a:cubicBezTo>
                  <a:cubicBezTo>
                    <a:pt x="116" y="41"/>
                    <a:pt x="49" y="0"/>
                    <a:pt x="17"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9" name="Google Shape;4646;p53">
              <a:extLst>
                <a:ext uri="{FF2B5EF4-FFF2-40B4-BE49-F238E27FC236}">
                  <a16:creationId xmlns:a16="http://schemas.microsoft.com/office/drawing/2014/main" id="{BAB203D1-6EBE-F3D8-CC2B-F8D6B1BCC32D}"/>
                </a:ext>
              </a:extLst>
            </p:cNvPr>
            <p:cNvSpPr/>
            <p:nvPr/>
          </p:nvSpPr>
          <p:spPr>
            <a:xfrm>
              <a:off x="2872425" y="4072575"/>
              <a:ext cx="72225" cy="60375"/>
            </a:xfrm>
            <a:custGeom>
              <a:avLst/>
              <a:gdLst/>
              <a:ahLst/>
              <a:cxnLst/>
              <a:rect l="l" t="t" r="r" b="b"/>
              <a:pathLst>
                <a:path w="2889" h="2415" extrusionOk="0">
                  <a:moveTo>
                    <a:pt x="2712" y="1"/>
                  </a:moveTo>
                  <a:cubicBezTo>
                    <a:pt x="2710" y="1"/>
                    <a:pt x="2707" y="2"/>
                    <a:pt x="2706" y="3"/>
                  </a:cubicBezTo>
                  <a:cubicBezTo>
                    <a:pt x="2660" y="3"/>
                    <a:pt x="2683" y="140"/>
                    <a:pt x="2637" y="323"/>
                  </a:cubicBezTo>
                  <a:cubicBezTo>
                    <a:pt x="2637" y="483"/>
                    <a:pt x="2546" y="688"/>
                    <a:pt x="2409" y="871"/>
                  </a:cubicBezTo>
                  <a:cubicBezTo>
                    <a:pt x="2295" y="1076"/>
                    <a:pt x="2112" y="1213"/>
                    <a:pt x="1975" y="1327"/>
                  </a:cubicBezTo>
                  <a:cubicBezTo>
                    <a:pt x="1838" y="1419"/>
                    <a:pt x="1724" y="1487"/>
                    <a:pt x="1724" y="1487"/>
                  </a:cubicBezTo>
                  <a:cubicBezTo>
                    <a:pt x="1724" y="1487"/>
                    <a:pt x="1359" y="1784"/>
                    <a:pt x="925" y="1989"/>
                  </a:cubicBezTo>
                  <a:cubicBezTo>
                    <a:pt x="492" y="2195"/>
                    <a:pt x="12" y="2263"/>
                    <a:pt x="12" y="2332"/>
                  </a:cubicBezTo>
                  <a:cubicBezTo>
                    <a:pt x="1" y="2379"/>
                    <a:pt x="144" y="2415"/>
                    <a:pt x="356" y="2415"/>
                  </a:cubicBezTo>
                  <a:cubicBezTo>
                    <a:pt x="550" y="2415"/>
                    <a:pt x="800" y="2385"/>
                    <a:pt x="1040" y="2309"/>
                  </a:cubicBezTo>
                  <a:cubicBezTo>
                    <a:pt x="1565" y="2195"/>
                    <a:pt x="2021" y="1898"/>
                    <a:pt x="2021" y="1898"/>
                  </a:cubicBezTo>
                  <a:cubicBezTo>
                    <a:pt x="2021" y="1898"/>
                    <a:pt x="2135" y="1807"/>
                    <a:pt x="2272" y="1670"/>
                  </a:cubicBezTo>
                  <a:cubicBezTo>
                    <a:pt x="2432" y="1533"/>
                    <a:pt x="2615" y="1327"/>
                    <a:pt x="2729" y="1053"/>
                  </a:cubicBezTo>
                  <a:cubicBezTo>
                    <a:pt x="2843" y="802"/>
                    <a:pt x="2888" y="506"/>
                    <a:pt x="2843" y="300"/>
                  </a:cubicBezTo>
                  <a:cubicBezTo>
                    <a:pt x="2822" y="131"/>
                    <a:pt x="2742" y="1"/>
                    <a:pt x="2712"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0" name="Google Shape;4647;p53">
              <a:extLst>
                <a:ext uri="{FF2B5EF4-FFF2-40B4-BE49-F238E27FC236}">
                  <a16:creationId xmlns:a16="http://schemas.microsoft.com/office/drawing/2014/main" id="{0AC680F9-94F0-7E57-E580-DA03A4D03E0A}"/>
                </a:ext>
              </a:extLst>
            </p:cNvPr>
            <p:cNvSpPr/>
            <p:nvPr/>
          </p:nvSpPr>
          <p:spPr>
            <a:xfrm>
              <a:off x="2634775" y="4094900"/>
              <a:ext cx="134125" cy="87050"/>
            </a:xfrm>
            <a:custGeom>
              <a:avLst/>
              <a:gdLst/>
              <a:ahLst/>
              <a:cxnLst/>
              <a:rect l="l" t="t" r="r" b="b"/>
              <a:pathLst>
                <a:path w="5365" h="3482" extrusionOk="0">
                  <a:moveTo>
                    <a:pt x="46" y="1"/>
                  </a:moveTo>
                  <a:cubicBezTo>
                    <a:pt x="23" y="1"/>
                    <a:pt x="0" y="229"/>
                    <a:pt x="0" y="571"/>
                  </a:cubicBezTo>
                  <a:cubicBezTo>
                    <a:pt x="46" y="914"/>
                    <a:pt x="137" y="1370"/>
                    <a:pt x="411" y="1781"/>
                  </a:cubicBezTo>
                  <a:cubicBezTo>
                    <a:pt x="662" y="2169"/>
                    <a:pt x="1005" y="2511"/>
                    <a:pt x="1301" y="2694"/>
                  </a:cubicBezTo>
                  <a:cubicBezTo>
                    <a:pt x="1438" y="2808"/>
                    <a:pt x="1575" y="2854"/>
                    <a:pt x="1667" y="2922"/>
                  </a:cubicBezTo>
                  <a:cubicBezTo>
                    <a:pt x="1758" y="2968"/>
                    <a:pt x="1803" y="2991"/>
                    <a:pt x="1803" y="2991"/>
                  </a:cubicBezTo>
                  <a:cubicBezTo>
                    <a:pt x="1803" y="2991"/>
                    <a:pt x="1872" y="3014"/>
                    <a:pt x="1963" y="3036"/>
                  </a:cubicBezTo>
                  <a:cubicBezTo>
                    <a:pt x="2055" y="3082"/>
                    <a:pt x="2192" y="3128"/>
                    <a:pt x="2351" y="3173"/>
                  </a:cubicBezTo>
                  <a:cubicBezTo>
                    <a:pt x="2694" y="3287"/>
                    <a:pt x="3127" y="3356"/>
                    <a:pt x="3584" y="3402"/>
                  </a:cubicBezTo>
                  <a:cubicBezTo>
                    <a:pt x="4029" y="3459"/>
                    <a:pt x="4474" y="3481"/>
                    <a:pt x="4808" y="3481"/>
                  </a:cubicBezTo>
                  <a:cubicBezTo>
                    <a:pt x="5142" y="3481"/>
                    <a:pt x="5364" y="3459"/>
                    <a:pt x="5364" y="3424"/>
                  </a:cubicBezTo>
                  <a:cubicBezTo>
                    <a:pt x="5364" y="3356"/>
                    <a:pt x="4497" y="3242"/>
                    <a:pt x="3630" y="3059"/>
                  </a:cubicBezTo>
                  <a:cubicBezTo>
                    <a:pt x="3219" y="2968"/>
                    <a:pt x="2808" y="2854"/>
                    <a:pt x="2511" y="2717"/>
                  </a:cubicBezTo>
                  <a:cubicBezTo>
                    <a:pt x="2351" y="2671"/>
                    <a:pt x="2237" y="2625"/>
                    <a:pt x="2146" y="2580"/>
                  </a:cubicBezTo>
                  <a:cubicBezTo>
                    <a:pt x="2055" y="2534"/>
                    <a:pt x="2009" y="2511"/>
                    <a:pt x="2009" y="2511"/>
                  </a:cubicBezTo>
                  <a:cubicBezTo>
                    <a:pt x="2009" y="2511"/>
                    <a:pt x="1963" y="2511"/>
                    <a:pt x="1895" y="2466"/>
                  </a:cubicBezTo>
                  <a:cubicBezTo>
                    <a:pt x="1803" y="2420"/>
                    <a:pt x="1689" y="2374"/>
                    <a:pt x="1552" y="2306"/>
                  </a:cubicBezTo>
                  <a:cubicBezTo>
                    <a:pt x="1279" y="2146"/>
                    <a:pt x="959" y="1895"/>
                    <a:pt x="708" y="1576"/>
                  </a:cubicBezTo>
                  <a:cubicBezTo>
                    <a:pt x="434" y="1256"/>
                    <a:pt x="297" y="845"/>
                    <a:pt x="206" y="548"/>
                  </a:cubicBezTo>
                  <a:cubicBezTo>
                    <a:pt x="137" y="229"/>
                    <a:pt x="92" y="1"/>
                    <a:pt x="46"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1" name="Google Shape;4648;p53">
              <a:extLst>
                <a:ext uri="{FF2B5EF4-FFF2-40B4-BE49-F238E27FC236}">
                  <a16:creationId xmlns:a16="http://schemas.microsoft.com/office/drawing/2014/main" id="{11345535-8CF9-4634-6959-456BABE36778}"/>
                </a:ext>
              </a:extLst>
            </p:cNvPr>
            <p:cNvSpPr/>
            <p:nvPr/>
          </p:nvSpPr>
          <p:spPr>
            <a:xfrm>
              <a:off x="3114675" y="4082275"/>
              <a:ext cx="197450" cy="35500"/>
            </a:xfrm>
            <a:custGeom>
              <a:avLst/>
              <a:gdLst/>
              <a:ahLst/>
              <a:cxnLst/>
              <a:rect l="l" t="t" r="r" b="b"/>
              <a:pathLst>
                <a:path w="7898" h="1420" extrusionOk="0">
                  <a:moveTo>
                    <a:pt x="34" y="1"/>
                  </a:moveTo>
                  <a:cubicBezTo>
                    <a:pt x="29" y="1"/>
                    <a:pt x="25" y="1"/>
                    <a:pt x="23" y="3"/>
                  </a:cubicBezTo>
                  <a:cubicBezTo>
                    <a:pt x="0" y="26"/>
                    <a:pt x="183" y="209"/>
                    <a:pt x="525" y="414"/>
                  </a:cubicBezTo>
                  <a:cubicBezTo>
                    <a:pt x="845" y="643"/>
                    <a:pt x="1324" y="848"/>
                    <a:pt x="1804" y="1008"/>
                  </a:cubicBezTo>
                  <a:cubicBezTo>
                    <a:pt x="2306" y="1168"/>
                    <a:pt x="2808" y="1282"/>
                    <a:pt x="3196" y="1350"/>
                  </a:cubicBezTo>
                  <a:cubicBezTo>
                    <a:pt x="3584" y="1396"/>
                    <a:pt x="3835" y="1419"/>
                    <a:pt x="3835" y="1419"/>
                  </a:cubicBezTo>
                  <a:cubicBezTo>
                    <a:pt x="3835" y="1419"/>
                    <a:pt x="3870" y="1419"/>
                    <a:pt x="3933" y="1419"/>
                  </a:cubicBezTo>
                  <a:cubicBezTo>
                    <a:pt x="4216" y="1419"/>
                    <a:pt x="5072" y="1404"/>
                    <a:pt x="5912" y="1236"/>
                  </a:cubicBezTo>
                  <a:cubicBezTo>
                    <a:pt x="6939" y="1053"/>
                    <a:pt x="7898" y="643"/>
                    <a:pt x="7875" y="574"/>
                  </a:cubicBezTo>
                  <a:cubicBezTo>
                    <a:pt x="7870" y="567"/>
                    <a:pt x="7856" y="564"/>
                    <a:pt x="7833" y="564"/>
                  </a:cubicBezTo>
                  <a:cubicBezTo>
                    <a:pt x="7633" y="564"/>
                    <a:pt x="6768" y="809"/>
                    <a:pt x="5866" y="871"/>
                  </a:cubicBezTo>
                  <a:cubicBezTo>
                    <a:pt x="5480" y="915"/>
                    <a:pt x="5094" y="928"/>
                    <a:pt x="4765" y="928"/>
                  </a:cubicBezTo>
                  <a:cubicBezTo>
                    <a:pt x="4238" y="928"/>
                    <a:pt x="3858" y="894"/>
                    <a:pt x="3858" y="894"/>
                  </a:cubicBezTo>
                  <a:cubicBezTo>
                    <a:pt x="3858" y="894"/>
                    <a:pt x="3630" y="894"/>
                    <a:pt x="3242" y="871"/>
                  </a:cubicBezTo>
                  <a:cubicBezTo>
                    <a:pt x="2876" y="848"/>
                    <a:pt x="2397" y="779"/>
                    <a:pt x="1895" y="665"/>
                  </a:cubicBezTo>
                  <a:cubicBezTo>
                    <a:pt x="1416" y="551"/>
                    <a:pt x="959" y="391"/>
                    <a:pt x="617" y="232"/>
                  </a:cubicBezTo>
                  <a:cubicBezTo>
                    <a:pt x="304" y="107"/>
                    <a:pt x="86" y="1"/>
                    <a:pt x="34"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2" name="Google Shape;4649;p53">
              <a:extLst>
                <a:ext uri="{FF2B5EF4-FFF2-40B4-BE49-F238E27FC236}">
                  <a16:creationId xmlns:a16="http://schemas.microsoft.com/office/drawing/2014/main" id="{800F634B-0A55-7451-6732-C05EDA25B0FE}"/>
                </a:ext>
              </a:extLst>
            </p:cNvPr>
            <p:cNvSpPr/>
            <p:nvPr/>
          </p:nvSpPr>
          <p:spPr>
            <a:xfrm>
              <a:off x="3095275" y="4094250"/>
              <a:ext cx="41100" cy="57925"/>
            </a:xfrm>
            <a:custGeom>
              <a:avLst/>
              <a:gdLst/>
              <a:ahLst/>
              <a:cxnLst/>
              <a:rect l="l" t="t" r="r" b="b"/>
              <a:pathLst>
                <a:path w="1644" h="2317" extrusionOk="0">
                  <a:moveTo>
                    <a:pt x="129" y="0"/>
                  </a:moveTo>
                  <a:cubicBezTo>
                    <a:pt x="101" y="0"/>
                    <a:pt x="44" y="86"/>
                    <a:pt x="23" y="209"/>
                  </a:cubicBezTo>
                  <a:cubicBezTo>
                    <a:pt x="0" y="369"/>
                    <a:pt x="23" y="574"/>
                    <a:pt x="69" y="757"/>
                  </a:cubicBezTo>
                  <a:cubicBezTo>
                    <a:pt x="183" y="1145"/>
                    <a:pt x="411" y="1465"/>
                    <a:pt x="411" y="1465"/>
                  </a:cubicBezTo>
                  <a:cubicBezTo>
                    <a:pt x="411" y="1465"/>
                    <a:pt x="662" y="1738"/>
                    <a:pt x="959" y="1944"/>
                  </a:cubicBezTo>
                  <a:cubicBezTo>
                    <a:pt x="1225" y="2148"/>
                    <a:pt x="1490" y="2316"/>
                    <a:pt x="1576" y="2316"/>
                  </a:cubicBezTo>
                  <a:cubicBezTo>
                    <a:pt x="1586" y="2316"/>
                    <a:pt x="1593" y="2314"/>
                    <a:pt x="1598" y="2309"/>
                  </a:cubicBezTo>
                  <a:cubicBezTo>
                    <a:pt x="1644" y="2263"/>
                    <a:pt x="1438" y="1967"/>
                    <a:pt x="1210" y="1693"/>
                  </a:cubicBezTo>
                  <a:cubicBezTo>
                    <a:pt x="982" y="1419"/>
                    <a:pt x="799" y="1145"/>
                    <a:pt x="799" y="1145"/>
                  </a:cubicBezTo>
                  <a:cubicBezTo>
                    <a:pt x="799" y="1145"/>
                    <a:pt x="571" y="894"/>
                    <a:pt x="411" y="620"/>
                  </a:cubicBezTo>
                  <a:cubicBezTo>
                    <a:pt x="229" y="346"/>
                    <a:pt x="206" y="4"/>
                    <a:pt x="137" y="4"/>
                  </a:cubicBezTo>
                  <a:cubicBezTo>
                    <a:pt x="135" y="1"/>
                    <a:pt x="132" y="0"/>
                    <a:pt x="129"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3" name="Google Shape;4650;p53">
              <a:extLst>
                <a:ext uri="{FF2B5EF4-FFF2-40B4-BE49-F238E27FC236}">
                  <a16:creationId xmlns:a16="http://schemas.microsoft.com/office/drawing/2014/main" id="{95FF3627-B157-2530-70A7-C0628BD2A4F1}"/>
                </a:ext>
              </a:extLst>
            </p:cNvPr>
            <p:cNvSpPr/>
            <p:nvPr/>
          </p:nvSpPr>
          <p:spPr>
            <a:xfrm>
              <a:off x="3294500" y="4140450"/>
              <a:ext cx="100375" cy="41900"/>
            </a:xfrm>
            <a:custGeom>
              <a:avLst/>
              <a:gdLst/>
              <a:ahLst/>
              <a:cxnLst/>
              <a:rect l="l" t="t" r="r" b="b"/>
              <a:pathLst>
                <a:path w="4015" h="1676" extrusionOk="0">
                  <a:moveTo>
                    <a:pt x="3954" y="1"/>
                  </a:moveTo>
                  <a:cubicBezTo>
                    <a:pt x="3855" y="1"/>
                    <a:pt x="3485" y="340"/>
                    <a:pt x="3033" y="598"/>
                  </a:cubicBezTo>
                  <a:cubicBezTo>
                    <a:pt x="2805" y="712"/>
                    <a:pt x="2577" y="826"/>
                    <a:pt x="2394" y="895"/>
                  </a:cubicBezTo>
                  <a:lnTo>
                    <a:pt x="2074" y="986"/>
                  </a:lnTo>
                  <a:cubicBezTo>
                    <a:pt x="2074" y="986"/>
                    <a:pt x="1960" y="1032"/>
                    <a:pt x="1778" y="1100"/>
                  </a:cubicBezTo>
                  <a:cubicBezTo>
                    <a:pt x="1595" y="1192"/>
                    <a:pt x="1344" y="1237"/>
                    <a:pt x="1070" y="1306"/>
                  </a:cubicBezTo>
                  <a:cubicBezTo>
                    <a:pt x="568" y="1443"/>
                    <a:pt x="20" y="1488"/>
                    <a:pt x="20" y="1557"/>
                  </a:cubicBezTo>
                  <a:cubicBezTo>
                    <a:pt x="0" y="1616"/>
                    <a:pt x="426" y="1675"/>
                    <a:pt x="911" y="1675"/>
                  </a:cubicBezTo>
                  <a:cubicBezTo>
                    <a:pt x="986" y="1675"/>
                    <a:pt x="1062" y="1674"/>
                    <a:pt x="1139" y="1671"/>
                  </a:cubicBezTo>
                  <a:cubicBezTo>
                    <a:pt x="1413" y="1648"/>
                    <a:pt x="1686" y="1625"/>
                    <a:pt x="1892" y="1557"/>
                  </a:cubicBezTo>
                  <a:cubicBezTo>
                    <a:pt x="2120" y="1511"/>
                    <a:pt x="2257" y="1465"/>
                    <a:pt x="2257" y="1465"/>
                  </a:cubicBezTo>
                  <a:cubicBezTo>
                    <a:pt x="2257" y="1465"/>
                    <a:pt x="2371" y="1420"/>
                    <a:pt x="2577" y="1306"/>
                  </a:cubicBezTo>
                  <a:cubicBezTo>
                    <a:pt x="2782" y="1237"/>
                    <a:pt x="3010" y="1055"/>
                    <a:pt x="3239" y="895"/>
                  </a:cubicBezTo>
                  <a:cubicBezTo>
                    <a:pt x="3695" y="530"/>
                    <a:pt x="4015" y="50"/>
                    <a:pt x="3969" y="5"/>
                  </a:cubicBezTo>
                  <a:cubicBezTo>
                    <a:pt x="3965" y="2"/>
                    <a:pt x="3960" y="1"/>
                    <a:pt x="3954"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4" name="Google Shape;4651;p53">
              <a:extLst>
                <a:ext uri="{FF2B5EF4-FFF2-40B4-BE49-F238E27FC236}">
                  <a16:creationId xmlns:a16="http://schemas.microsoft.com/office/drawing/2014/main" id="{B5A91A56-9245-3D5B-79DE-DFA510D29FA2}"/>
                </a:ext>
              </a:extLst>
            </p:cNvPr>
            <p:cNvSpPr/>
            <p:nvPr/>
          </p:nvSpPr>
          <p:spPr>
            <a:xfrm>
              <a:off x="3122650" y="4047475"/>
              <a:ext cx="267650" cy="43450"/>
            </a:xfrm>
            <a:custGeom>
              <a:avLst/>
              <a:gdLst/>
              <a:ahLst/>
              <a:cxnLst/>
              <a:rect l="l" t="t" r="r" b="b"/>
              <a:pathLst>
                <a:path w="10706" h="1738" extrusionOk="0">
                  <a:moveTo>
                    <a:pt x="10698" y="1"/>
                  </a:moveTo>
                  <a:cubicBezTo>
                    <a:pt x="10641" y="1"/>
                    <a:pt x="10333" y="150"/>
                    <a:pt x="9884" y="300"/>
                  </a:cubicBezTo>
                  <a:cubicBezTo>
                    <a:pt x="9405" y="505"/>
                    <a:pt x="8743" y="688"/>
                    <a:pt x="8081" y="848"/>
                  </a:cubicBezTo>
                  <a:cubicBezTo>
                    <a:pt x="7419" y="985"/>
                    <a:pt x="6734" y="1076"/>
                    <a:pt x="6209" y="1144"/>
                  </a:cubicBezTo>
                  <a:cubicBezTo>
                    <a:pt x="5707" y="1190"/>
                    <a:pt x="5365" y="1213"/>
                    <a:pt x="5365" y="1213"/>
                  </a:cubicBezTo>
                  <a:cubicBezTo>
                    <a:pt x="5365" y="1213"/>
                    <a:pt x="5022" y="1236"/>
                    <a:pt x="4520" y="1258"/>
                  </a:cubicBezTo>
                  <a:cubicBezTo>
                    <a:pt x="4296" y="1269"/>
                    <a:pt x="4035" y="1279"/>
                    <a:pt x="3753" y="1279"/>
                  </a:cubicBezTo>
                  <a:cubicBezTo>
                    <a:pt x="3406" y="1279"/>
                    <a:pt x="3027" y="1263"/>
                    <a:pt x="2649" y="1213"/>
                  </a:cubicBezTo>
                  <a:cubicBezTo>
                    <a:pt x="1987" y="1144"/>
                    <a:pt x="1302" y="1007"/>
                    <a:pt x="823" y="825"/>
                  </a:cubicBezTo>
                  <a:cubicBezTo>
                    <a:pt x="572" y="756"/>
                    <a:pt x="389" y="642"/>
                    <a:pt x="252" y="597"/>
                  </a:cubicBezTo>
                  <a:cubicBezTo>
                    <a:pt x="149" y="545"/>
                    <a:pt x="72" y="520"/>
                    <a:pt x="40" y="520"/>
                  </a:cubicBezTo>
                  <a:cubicBezTo>
                    <a:pt x="29" y="520"/>
                    <a:pt x="24" y="522"/>
                    <a:pt x="24" y="528"/>
                  </a:cubicBezTo>
                  <a:cubicBezTo>
                    <a:pt x="1" y="528"/>
                    <a:pt x="69" y="597"/>
                    <a:pt x="206" y="688"/>
                  </a:cubicBezTo>
                  <a:cubicBezTo>
                    <a:pt x="320" y="779"/>
                    <a:pt x="503" y="893"/>
                    <a:pt x="754" y="1007"/>
                  </a:cubicBezTo>
                  <a:cubicBezTo>
                    <a:pt x="1211" y="1258"/>
                    <a:pt x="1895" y="1441"/>
                    <a:pt x="2603" y="1555"/>
                  </a:cubicBezTo>
                  <a:cubicBezTo>
                    <a:pt x="3288" y="1692"/>
                    <a:pt x="3995" y="1715"/>
                    <a:pt x="4520" y="1738"/>
                  </a:cubicBezTo>
                  <a:cubicBezTo>
                    <a:pt x="5045" y="1738"/>
                    <a:pt x="5411" y="1715"/>
                    <a:pt x="5411" y="1715"/>
                  </a:cubicBezTo>
                  <a:cubicBezTo>
                    <a:pt x="5411" y="1715"/>
                    <a:pt x="5753" y="1669"/>
                    <a:pt x="6278" y="1601"/>
                  </a:cubicBezTo>
                  <a:cubicBezTo>
                    <a:pt x="6803" y="1510"/>
                    <a:pt x="7488" y="1395"/>
                    <a:pt x="8172" y="1190"/>
                  </a:cubicBezTo>
                  <a:cubicBezTo>
                    <a:pt x="8834" y="985"/>
                    <a:pt x="9496" y="733"/>
                    <a:pt x="9976" y="482"/>
                  </a:cubicBezTo>
                  <a:cubicBezTo>
                    <a:pt x="10432" y="254"/>
                    <a:pt x="10706" y="26"/>
                    <a:pt x="10706" y="3"/>
                  </a:cubicBezTo>
                  <a:cubicBezTo>
                    <a:pt x="10705" y="2"/>
                    <a:pt x="10702" y="1"/>
                    <a:pt x="10698"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5" name="Google Shape;4652;p53">
              <a:extLst>
                <a:ext uri="{FF2B5EF4-FFF2-40B4-BE49-F238E27FC236}">
                  <a16:creationId xmlns:a16="http://schemas.microsoft.com/office/drawing/2014/main" id="{D520CAB9-4AC2-E9CB-4C3C-2BA183A31D78}"/>
                </a:ext>
              </a:extLst>
            </p:cNvPr>
            <p:cNvSpPr/>
            <p:nvPr/>
          </p:nvSpPr>
          <p:spPr>
            <a:xfrm>
              <a:off x="3334925" y="4063450"/>
              <a:ext cx="63950" cy="69300"/>
            </a:xfrm>
            <a:custGeom>
              <a:avLst/>
              <a:gdLst/>
              <a:ahLst/>
              <a:cxnLst/>
              <a:rect l="l" t="t" r="r" b="b"/>
              <a:pathLst>
                <a:path w="2558" h="2772" extrusionOk="0">
                  <a:moveTo>
                    <a:pt x="2314" y="0"/>
                  </a:moveTo>
                  <a:cubicBezTo>
                    <a:pt x="2311" y="0"/>
                    <a:pt x="2308" y="1"/>
                    <a:pt x="2306" y="3"/>
                  </a:cubicBezTo>
                  <a:cubicBezTo>
                    <a:pt x="2283" y="3"/>
                    <a:pt x="2306" y="140"/>
                    <a:pt x="2306" y="323"/>
                  </a:cubicBezTo>
                  <a:cubicBezTo>
                    <a:pt x="2306" y="483"/>
                    <a:pt x="2261" y="711"/>
                    <a:pt x="2147" y="916"/>
                  </a:cubicBezTo>
                  <a:cubicBezTo>
                    <a:pt x="2055" y="1122"/>
                    <a:pt x="1895" y="1281"/>
                    <a:pt x="1781" y="1418"/>
                  </a:cubicBezTo>
                  <a:cubicBezTo>
                    <a:pt x="1667" y="1532"/>
                    <a:pt x="1576" y="1624"/>
                    <a:pt x="1576" y="1624"/>
                  </a:cubicBezTo>
                  <a:cubicBezTo>
                    <a:pt x="1576" y="1624"/>
                    <a:pt x="1256" y="1966"/>
                    <a:pt x="868" y="2240"/>
                  </a:cubicBezTo>
                  <a:cubicBezTo>
                    <a:pt x="457" y="2514"/>
                    <a:pt x="1" y="2674"/>
                    <a:pt x="1" y="2742"/>
                  </a:cubicBezTo>
                  <a:cubicBezTo>
                    <a:pt x="1" y="2761"/>
                    <a:pt x="43" y="2771"/>
                    <a:pt x="114" y="2771"/>
                  </a:cubicBezTo>
                  <a:cubicBezTo>
                    <a:pt x="299" y="2771"/>
                    <a:pt x="682" y="2702"/>
                    <a:pt x="1028" y="2537"/>
                  </a:cubicBezTo>
                  <a:cubicBezTo>
                    <a:pt x="1507" y="2331"/>
                    <a:pt x="1941" y="1989"/>
                    <a:pt x="1941" y="1989"/>
                  </a:cubicBezTo>
                  <a:cubicBezTo>
                    <a:pt x="1941" y="1989"/>
                    <a:pt x="2032" y="1875"/>
                    <a:pt x="2147" y="1715"/>
                  </a:cubicBezTo>
                  <a:cubicBezTo>
                    <a:pt x="2261" y="1555"/>
                    <a:pt x="2420" y="1304"/>
                    <a:pt x="2489" y="1030"/>
                  </a:cubicBezTo>
                  <a:cubicBezTo>
                    <a:pt x="2557" y="779"/>
                    <a:pt x="2557" y="483"/>
                    <a:pt x="2489" y="277"/>
                  </a:cubicBezTo>
                  <a:cubicBezTo>
                    <a:pt x="2426" y="110"/>
                    <a:pt x="2345" y="0"/>
                    <a:pt x="2314"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6" name="Google Shape;4653;p53">
              <a:extLst>
                <a:ext uri="{FF2B5EF4-FFF2-40B4-BE49-F238E27FC236}">
                  <a16:creationId xmlns:a16="http://schemas.microsoft.com/office/drawing/2014/main" id="{B1A0C0B5-D4E5-4BEC-74C7-483C8E696953}"/>
                </a:ext>
              </a:extLst>
            </p:cNvPr>
            <p:cNvSpPr/>
            <p:nvPr/>
          </p:nvSpPr>
          <p:spPr>
            <a:xfrm>
              <a:off x="3095275" y="4133125"/>
              <a:ext cx="145525" cy="70575"/>
            </a:xfrm>
            <a:custGeom>
              <a:avLst/>
              <a:gdLst/>
              <a:ahLst/>
              <a:cxnLst/>
              <a:rect l="l" t="t" r="r" b="b"/>
              <a:pathLst>
                <a:path w="5821" h="2823" extrusionOk="0">
                  <a:moveTo>
                    <a:pt x="23" y="1"/>
                  </a:moveTo>
                  <a:cubicBezTo>
                    <a:pt x="0" y="24"/>
                    <a:pt x="0" y="229"/>
                    <a:pt x="69" y="572"/>
                  </a:cubicBezTo>
                  <a:cubicBezTo>
                    <a:pt x="160" y="891"/>
                    <a:pt x="320" y="1348"/>
                    <a:pt x="639" y="1690"/>
                  </a:cubicBezTo>
                  <a:cubicBezTo>
                    <a:pt x="959" y="2055"/>
                    <a:pt x="1370" y="2329"/>
                    <a:pt x="1689" y="2466"/>
                  </a:cubicBezTo>
                  <a:cubicBezTo>
                    <a:pt x="1849" y="2534"/>
                    <a:pt x="1986" y="2580"/>
                    <a:pt x="2077" y="2626"/>
                  </a:cubicBezTo>
                  <a:cubicBezTo>
                    <a:pt x="2169" y="2671"/>
                    <a:pt x="2237" y="2671"/>
                    <a:pt x="2237" y="2671"/>
                  </a:cubicBezTo>
                  <a:cubicBezTo>
                    <a:pt x="2237" y="2671"/>
                    <a:pt x="2283" y="2694"/>
                    <a:pt x="2374" y="2717"/>
                  </a:cubicBezTo>
                  <a:cubicBezTo>
                    <a:pt x="2488" y="2717"/>
                    <a:pt x="2625" y="2763"/>
                    <a:pt x="2808" y="2763"/>
                  </a:cubicBezTo>
                  <a:cubicBezTo>
                    <a:pt x="3025" y="2806"/>
                    <a:pt x="3279" y="2822"/>
                    <a:pt x="3552" y="2822"/>
                  </a:cubicBezTo>
                  <a:cubicBezTo>
                    <a:pt x="3709" y="2822"/>
                    <a:pt x="3873" y="2817"/>
                    <a:pt x="4040" y="2808"/>
                  </a:cubicBezTo>
                  <a:cubicBezTo>
                    <a:pt x="4931" y="2786"/>
                    <a:pt x="5821" y="2626"/>
                    <a:pt x="5821" y="2557"/>
                  </a:cubicBezTo>
                  <a:cubicBezTo>
                    <a:pt x="5798" y="2489"/>
                    <a:pt x="4908" y="2512"/>
                    <a:pt x="4040" y="2466"/>
                  </a:cubicBezTo>
                  <a:cubicBezTo>
                    <a:pt x="3607" y="2420"/>
                    <a:pt x="3173" y="2375"/>
                    <a:pt x="2876" y="2306"/>
                  </a:cubicBezTo>
                  <a:cubicBezTo>
                    <a:pt x="2717" y="2283"/>
                    <a:pt x="2580" y="2238"/>
                    <a:pt x="2488" y="2215"/>
                  </a:cubicBezTo>
                  <a:cubicBezTo>
                    <a:pt x="2420" y="2192"/>
                    <a:pt x="2351" y="2192"/>
                    <a:pt x="2351" y="2192"/>
                  </a:cubicBezTo>
                  <a:cubicBezTo>
                    <a:pt x="2351" y="2192"/>
                    <a:pt x="2306" y="2169"/>
                    <a:pt x="2214" y="2146"/>
                  </a:cubicBezTo>
                  <a:cubicBezTo>
                    <a:pt x="2146" y="2124"/>
                    <a:pt x="2009" y="2101"/>
                    <a:pt x="1872" y="2032"/>
                  </a:cubicBezTo>
                  <a:cubicBezTo>
                    <a:pt x="1575" y="1941"/>
                    <a:pt x="1210" y="1736"/>
                    <a:pt x="913" y="1462"/>
                  </a:cubicBezTo>
                  <a:cubicBezTo>
                    <a:pt x="594" y="1165"/>
                    <a:pt x="411" y="800"/>
                    <a:pt x="251" y="503"/>
                  </a:cubicBezTo>
                  <a:cubicBezTo>
                    <a:pt x="137" y="206"/>
                    <a:pt x="69" y="1"/>
                    <a:pt x="23"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7" name="Google Shape;4654;p53">
              <a:extLst>
                <a:ext uri="{FF2B5EF4-FFF2-40B4-BE49-F238E27FC236}">
                  <a16:creationId xmlns:a16="http://schemas.microsoft.com/office/drawing/2014/main" id="{B07C8A66-D718-9EA9-F72F-8C46551C775E}"/>
                </a:ext>
              </a:extLst>
            </p:cNvPr>
            <p:cNvSpPr/>
            <p:nvPr/>
          </p:nvSpPr>
          <p:spPr>
            <a:xfrm>
              <a:off x="2898975" y="3678700"/>
              <a:ext cx="47950" cy="102900"/>
            </a:xfrm>
            <a:custGeom>
              <a:avLst/>
              <a:gdLst/>
              <a:ahLst/>
              <a:cxnLst/>
              <a:rect l="l" t="t" r="r" b="b"/>
              <a:pathLst>
                <a:path w="1918" h="4116" extrusionOk="0">
                  <a:moveTo>
                    <a:pt x="1580" y="0"/>
                  </a:moveTo>
                  <a:cubicBezTo>
                    <a:pt x="1410" y="0"/>
                    <a:pt x="1207" y="195"/>
                    <a:pt x="1096" y="511"/>
                  </a:cubicBezTo>
                  <a:cubicBezTo>
                    <a:pt x="936" y="899"/>
                    <a:pt x="982" y="1287"/>
                    <a:pt x="1164" y="1401"/>
                  </a:cubicBezTo>
                  <a:cubicBezTo>
                    <a:pt x="1198" y="1423"/>
                    <a:pt x="1236" y="1433"/>
                    <a:pt x="1274" y="1433"/>
                  </a:cubicBezTo>
                  <a:cubicBezTo>
                    <a:pt x="1444" y="1433"/>
                    <a:pt x="1646" y="1238"/>
                    <a:pt x="1758" y="922"/>
                  </a:cubicBezTo>
                  <a:cubicBezTo>
                    <a:pt x="1918" y="557"/>
                    <a:pt x="1872" y="146"/>
                    <a:pt x="1689" y="32"/>
                  </a:cubicBezTo>
                  <a:cubicBezTo>
                    <a:pt x="1656" y="11"/>
                    <a:pt x="1618" y="0"/>
                    <a:pt x="1580" y="0"/>
                  </a:cubicBezTo>
                  <a:close/>
                  <a:moveTo>
                    <a:pt x="903" y="2097"/>
                  </a:moveTo>
                  <a:cubicBezTo>
                    <a:pt x="656" y="2097"/>
                    <a:pt x="376" y="2363"/>
                    <a:pt x="206" y="2816"/>
                  </a:cubicBezTo>
                  <a:cubicBezTo>
                    <a:pt x="0" y="3341"/>
                    <a:pt x="46" y="3912"/>
                    <a:pt x="297" y="4072"/>
                  </a:cubicBezTo>
                  <a:cubicBezTo>
                    <a:pt x="347" y="4101"/>
                    <a:pt x="401" y="4115"/>
                    <a:pt x="456" y="4115"/>
                  </a:cubicBezTo>
                  <a:cubicBezTo>
                    <a:pt x="700" y="4115"/>
                    <a:pt x="974" y="3839"/>
                    <a:pt x="1142" y="3410"/>
                  </a:cubicBezTo>
                  <a:cubicBezTo>
                    <a:pt x="1347" y="2862"/>
                    <a:pt x="1301" y="2314"/>
                    <a:pt x="1050" y="2132"/>
                  </a:cubicBezTo>
                  <a:cubicBezTo>
                    <a:pt x="1003" y="2108"/>
                    <a:pt x="954" y="2097"/>
                    <a:pt x="903" y="209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8" name="Google Shape;4655;p53">
              <a:extLst>
                <a:ext uri="{FF2B5EF4-FFF2-40B4-BE49-F238E27FC236}">
                  <a16:creationId xmlns:a16="http://schemas.microsoft.com/office/drawing/2014/main" id="{2D858DC9-9F22-6B22-6B3A-63F56796735A}"/>
                </a:ext>
              </a:extLst>
            </p:cNvPr>
            <p:cNvSpPr/>
            <p:nvPr/>
          </p:nvSpPr>
          <p:spPr>
            <a:xfrm>
              <a:off x="3332650" y="3646125"/>
              <a:ext cx="29700" cy="107200"/>
            </a:xfrm>
            <a:custGeom>
              <a:avLst/>
              <a:gdLst/>
              <a:ahLst/>
              <a:cxnLst/>
              <a:rect l="l" t="t" r="r" b="b"/>
              <a:pathLst>
                <a:path w="1188" h="4288" extrusionOk="0">
                  <a:moveTo>
                    <a:pt x="684" y="0"/>
                  </a:moveTo>
                  <a:cubicBezTo>
                    <a:pt x="485" y="0"/>
                    <a:pt x="318" y="259"/>
                    <a:pt x="297" y="627"/>
                  </a:cubicBezTo>
                  <a:cubicBezTo>
                    <a:pt x="252" y="1038"/>
                    <a:pt x="389" y="1426"/>
                    <a:pt x="594" y="1472"/>
                  </a:cubicBezTo>
                  <a:cubicBezTo>
                    <a:pt x="618" y="1479"/>
                    <a:pt x="641" y="1482"/>
                    <a:pt x="664" y="1482"/>
                  </a:cubicBezTo>
                  <a:cubicBezTo>
                    <a:pt x="863" y="1482"/>
                    <a:pt x="1030" y="1224"/>
                    <a:pt x="1051" y="855"/>
                  </a:cubicBezTo>
                  <a:cubicBezTo>
                    <a:pt x="1096" y="445"/>
                    <a:pt x="959" y="79"/>
                    <a:pt x="754" y="11"/>
                  </a:cubicBezTo>
                  <a:cubicBezTo>
                    <a:pt x="730" y="4"/>
                    <a:pt x="707" y="0"/>
                    <a:pt x="684" y="0"/>
                  </a:cubicBezTo>
                  <a:close/>
                  <a:moveTo>
                    <a:pt x="618" y="2194"/>
                  </a:moveTo>
                  <a:cubicBezTo>
                    <a:pt x="348" y="2194"/>
                    <a:pt x="111" y="2566"/>
                    <a:pt x="69" y="3092"/>
                  </a:cubicBezTo>
                  <a:cubicBezTo>
                    <a:pt x="1" y="3663"/>
                    <a:pt x="206" y="4188"/>
                    <a:pt x="503" y="4279"/>
                  </a:cubicBezTo>
                  <a:cubicBezTo>
                    <a:pt x="526" y="4285"/>
                    <a:pt x="548" y="4287"/>
                    <a:pt x="571" y="4287"/>
                  </a:cubicBezTo>
                  <a:cubicBezTo>
                    <a:pt x="840" y="4287"/>
                    <a:pt x="1077" y="3916"/>
                    <a:pt x="1119" y="3389"/>
                  </a:cubicBezTo>
                  <a:cubicBezTo>
                    <a:pt x="1188" y="2841"/>
                    <a:pt x="982" y="2293"/>
                    <a:pt x="685" y="2202"/>
                  </a:cubicBezTo>
                  <a:cubicBezTo>
                    <a:pt x="663" y="2197"/>
                    <a:pt x="640" y="2194"/>
                    <a:pt x="618" y="2194"/>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9" name="Google Shape;4656;p53">
              <a:extLst>
                <a:ext uri="{FF2B5EF4-FFF2-40B4-BE49-F238E27FC236}">
                  <a16:creationId xmlns:a16="http://schemas.microsoft.com/office/drawing/2014/main" id="{3B1C6B9B-BB65-A1D9-C02A-A64CDF968AF7}"/>
                </a:ext>
              </a:extLst>
            </p:cNvPr>
            <p:cNvSpPr/>
            <p:nvPr/>
          </p:nvSpPr>
          <p:spPr>
            <a:xfrm>
              <a:off x="2946900" y="2383425"/>
              <a:ext cx="432000" cy="750200"/>
            </a:xfrm>
            <a:custGeom>
              <a:avLst/>
              <a:gdLst/>
              <a:ahLst/>
              <a:cxnLst/>
              <a:rect l="l" t="t" r="r" b="b"/>
              <a:pathLst>
                <a:path w="17280" h="30008" extrusionOk="0">
                  <a:moveTo>
                    <a:pt x="6712" y="1"/>
                  </a:moveTo>
                  <a:cubicBezTo>
                    <a:pt x="5606" y="1"/>
                    <a:pt x="4457" y="216"/>
                    <a:pt x="3288" y="646"/>
                  </a:cubicBezTo>
                  <a:cubicBezTo>
                    <a:pt x="4018" y="1034"/>
                    <a:pt x="4611" y="965"/>
                    <a:pt x="5798" y="1148"/>
                  </a:cubicBezTo>
                  <a:cubicBezTo>
                    <a:pt x="6848" y="1810"/>
                    <a:pt x="8263" y="2152"/>
                    <a:pt x="10044" y="4754"/>
                  </a:cubicBezTo>
                  <a:cubicBezTo>
                    <a:pt x="12486" y="8338"/>
                    <a:pt x="13787" y="17719"/>
                    <a:pt x="10409" y="22946"/>
                  </a:cubicBezTo>
                  <a:cubicBezTo>
                    <a:pt x="10409" y="22946"/>
                    <a:pt x="8339" y="26592"/>
                    <a:pt x="4217" y="26592"/>
                  </a:cubicBezTo>
                  <a:cubicBezTo>
                    <a:pt x="3820" y="26592"/>
                    <a:pt x="3403" y="26558"/>
                    <a:pt x="2968" y="26484"/>
                  </a:cubicBezTo>
                  <a:lnTo>
                    <a:pt x="92" y="26689"/>
                  </a:lnTo>
                  <a:cubicBezTo>
                    <a:pt x="92" y="26689"/>
                    <a:pt x="1" y="29588"/>
                    <a:pt x="4474" y="29976"/>
                  </a:cubicBezTo>
                  <a:cubicBezTo>
                    <a:pt x="4724" y="29997"/>
                    <a:pt x="4972" y="30007"/>
                    <a:pt x="5218" y="30007"/>
                  </a:cubicBezTo>
                  <a:cubicBezTo>
                    <a:pt x="8190" y="30007"/>
                    <a:pt x="10880" y="28509"/>
                    <a:pt x="12714" y="26233"/>
                  </a:cubicBezTo>
                  <a:cubicBezTo>
                    <a:pt x="13308" y="25502"/>
                    <a:pt x="14267" y="24612"/>
                    <a:pt x="14655" y="23722"/>
                  </a:cubicBezTo>
                  <a:cubicBezTo>
                    <a:pt x="16481" y="19591"/>
                    <a:pt x="17279" y="15847"/>
                    <a:pt x="16481" y="11282"/>
                  </a:cubicBezTo>
                  <a:cubicBezTo>
                    <a:pt x="15138" y="3721"/>
                    <a:pt x="11304" y="1"/>
                    <a:pt x="6712"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0" name="Google Shape;4657;p53">
              <a:extLst>
                <a:ext uri="{FF2B5EF4-FFF2-40B4-BE49-F238E27FC236}">
                  <a16:creationId xmlns:a16="http://schemas.microsoft.com/office/drawing/2014/main" id="{58150A27-DE2C-A04F-F058-CE346B08833D}"/>
                </a:ext>
              </a:extLst>
            </p:cNvPr>
            <p:cNvSpPr/>
            <p:nvPr/>
          </p:nvSpPr>
          <p:spPr>
            <a:xfrm>
              <a:off x="2949200" y="2412100"/>
              <a:ext cx="353800" cy="685500"/>
            </a:xfrm>
            <a:custGeom>
              <a:avLst/>
              <a:gdLst/>
              <a:ahLst/>
              <a:cxnLst/>
              <a:rect l="l" t="t" r="r" b="b"/>
              <a:pathLst>
                <a:path w="14152" h="27420" extrusionOk="0">
                  <a:moveTo>
                    <a:pt x="5706" y="1"/>
                  </a:moveTo>
                  <a:lnTo>
                    <a:pt x="5706" y="1"/>
                  </a:lnTo>
                  <a:cubicBezTo>
                    <a:pt x="6756" y="663"/>
                    <a:pt x="8171" y="1005"/>
                    <a:pt x="9952" y="3607"/>
                  </a:cubicBezTo>
                  <a:cubicBezTo>
                    <a:pt x="12394" y="7191"/>
                    <a:pt x="13695" y="16572"/>
                    <a:pt x="10317" y="21799"/>
                  </a:cubicBezTo>
                  <a:cubicBezTo>
                    <a:pt x="10317" y="21799"/>
                    <a:pt x="8247" y="25445"/>
                    <a:pt x="4125" y="25445"/>
                  </a:cubicBezTo>
                  <a:cubicBezTo>
                    <a:pt x="3728" y="25445"/>
                    <a:pt x="3311" y="25411"/>
                    <a:pt x="2876" y="25337"/>
                  </a:cubicBezTo>
                  <a:lnTo>
                    <a:pt x="0" y="25542"/>
                  </a:lnTo>
                  <a:cubicBezTo>
                    <a:pt x="0" y="25542"/>
                    <a:pt x="0" y="26090"/>
                    <a:pt x="342" y="26752"/>
                  </a:cubicBezTo>
                  <a:cubicBezTo>
                    <a:pt x="913" y="27072"/>
                    <a:pt x="1689" y="27300"/>
                    <a:pt x="2693" y="27391"/>
                  </a:cubicBezTo>
                  <a:cubicBezTo>
                    <a:pt x="2923" y="27410"/>
                    <a:pt x="3151" y="27420"/>
                    <a:pt x="3378" y="27420"/>
                  </a:cubicBezTo>
                  <a:cubicBezTo>
                    <a:pt x="6099" y="27420"/>
                    <a:pt x="8563" y="26054"/>
                    <a:pt x="10249" y="23967"/>
                  </a:cubicBezTo>
                  <a:cubicBezTo>
                    <a:pt x="10796" y="23283"/>
                    <a:pt x="11253" y="22529"/>
                    <a:pt x="11595" y="21708"/>
                  </a:cubicBezTo>
                  <a:cubicBezTo>
                    <a:pt x="13262" y="17919"/>
                    <a:pt x="14152" y="14426"/>
                    <a:pt x="13398" y="10249"/>
                  </a:cubicBezTo>
                  <a:cubicBezTo>
                    <a:pt x="12280" y="3881"/>
                    <a:pt x="9381" y="503"/>
                    <a:pt x="570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1" name="Google Shape;4658;p53">
              <a:extLst>
                <a:ext uri="{FF2B5EF4-FFF2-40B4-BE49-F238E27FC236}">
                  <a16:creationId xmlns:a16="http://schemas.microsoft.com/office/drawing/2014/main" id="{F3B3B926-F0D1-58CA-43FA-9B965B34DF84}"/>
                </a:ext>
              </a:extLst>
            </p:cNvPr>
            <p:cNvSpPr/>
            <p:nvPr/>
          </p:nvSpPr>
          <p:spPr>
            <a:xfrm>
              <a:off x="3078150" y="2428200"/>
              <a:ext cx="199750" cy="612275"/>
            </a:xfrm>
            <a:custGeom>
              <a:avLst/>
              <a:gdLst/>
              <a:ahLst/>
              <a:cxnLst/>
              <a:rect l="l" t="t" r="r" b="b"/>
              <a:pathLst>
                <a:path w="7990" h="24491" extrusionOk="0">
                  <a:moveTo>
                    <a:pt x="967" y="1"/>
                  </a:moveTo>
                  <a:cubicBezTo>
                    <a:pt x="847" y="1"/>
                    <a:pt x="738" y="8"/>
                    <a:pt x="640" y="19"/>
                  </a:cubicBezTo>
                  <a:cubicBezTo>
                    <a:pt x="206" y="87"/>
                    <a:pt x="1" y="201"/>
                    <a:pt x="1" y="201"/>
                  </a:cubicBezTo>
                  <a:cubicBezTo>
                    <a:pt x="6" y="212"/>
                    <a:pt x="23" y="217"/>
                    <a:pt x="52" y="217"/>
                  </a:cubicBezTo>
                  <a:cubicBezTo>
                    <a:pt x="142" y="217"/>
                    <a:pt x="345" y="173"/>
                    <a:pt x="640" y="156"/>
                  </a:cubicBezTo>
                  <a:cubicBezTo>
                    <a:pt x="1028" y="156"/>
                    <a:pt x="1621" y="224"/>
                    <a:pt x="2215" y="567"/>
                  </a:cubicBezTo>
                  <a:cubicBezTo>
                    <a:pt x="3424" y="1183"/>
                    <a:pt x="4588" y="2689"/>
                    <a:pt x="5433" y="4310"/>
                  </a:cubicBezTo>
                  <a:cubicBezTo>
                    <a:pt x="5867" y="5109"/>
                    <a:pt x="6232" y="5976"/>
                    <a:pt x="6460" y="6775"/>
                  </a:cubicBezTo>
                  <a:cubicBezTo>
                    <a:pt x="6643" y="7620"/>
                    <a:pt x="6825" y="8419"/>
                    <a:pt x="6917" y="9103"/>
                  </a:cubicBezTo>
                  <a:cubicBezTo>
                    <a:pt x="7054" y="9765"/>
                    <a:pt x="7099" y="10336"/>
                    <a:pt x="7168" y="10747"/>
                  </a:cubicBezTo>
                  <a:cubicBezTo>
                    <a:pt x="7191" y="10952"/>
                    <a:pt x="7191" y="11112"/>
                    <a:pt x="7213" y="11203"/>
                  </a:cubicBezTo>
                  <a:cubicBezTo>
                    <a:pt x="7213" y="11317"/>
                    <a:pt x="7213" y="11363"/>
                    <a:pt x="7213" y="11363"/>
                  </a:cubicBezTo>
                  <a:cubicBezTo>
                    <a:pt x="7213" y="11363"/>
                    <a:pt x="7236" y="11591"/>
                    <a:pt x="7259" y="12002"/>
                  </a:cubicBezTo>
                  <a:cubicBezTo>
                    <a:pt x="7305" y="12413"/>
                    <a:pt x="7282" y="12984"/>
                    <a:pt x="7305" y="13668"/>
                  </a:cubicBezTo>
                  <a:cubicBezTo>
                    <a:pt x="7259" y="14353"/>
                    <a:pt x="7213" y="15152"/>
                    <a:pt x="7031" y="15997"/>
                  </a:cubicBezTo>
                  <a:cubicBezTo>
                    <a:pt x="6985" y="16202"/>
                    <a:pt x="6962" y="16407"/>
                    <a:pt x="6894" y="16636"/>
                  </a:cubicBezTo>
                  <a:cubicBezTo>
                    <a:pt x="6848" y="16841"/>
                    <a:pt x="6780" y="17046"/>
                    <a:pt x="6711" y="17275"/>
                  </a:cubicBezTo>
                  <a:cubicBezTo>
                    <a:pt x="6643" y="17480"/>
                    <a:pt x="6574" y="17708"/>
                    <a:pt x="6529" y="17914"/>
                  </a:cubicBezTo>
                  <a:lnTo>
                    <a:pt x="6255" y="18553"/>
                  </a:lnTo>
                  <a:cubicBezTo>
                    <a:pt x="5570" y="20288"/>
                    <a:pt x="4588" y="21863"/>
                    <a:pt x="3653" y="22890"/>
                  </a:cubicBezTo>
                  <a:cubicBezTo>
                    <a:pt x="2740" y="23940"/>
                    <a:pt x="1941" y="24442"/>
                    <a:pt x="1986" y="24487"/>
                  </a:cubicBezTo>
                  <a:cubicBezTo>
                    <a:pt x="1986" y="24489"/>
                    <a:pt x="1988" y="24490"/>
                    <a:pt x="1991" y="24490"/>
                  </a:cubicBezTo>
                  <a:cubicBezTo>
                    <a:pt x="2022" y="24490"/>
                    <a:pt x="2221" y="24377"/>
                    <a:pt x="2534" y="24168"/>
                  </a:cubicBezTo>
                  <a:cubicBezTo>
                    <a:pt x="2625" y="24122"/>
                    <a:pt x="2717" y="24054"/>
                    <a:pt x="2831" y="23985"/>
                  </a:cubicBezTo>
                  <a:cubicBezTo>
                    <a:pt x="2922" y="23917"/>
                    <a:pt x="3036" y="23826"/>
                    <a:pt x="3150" y="23734"/>
                  </a:cubicBezTo>
                  <a:cubicBezTo>
                    <a:pt x="3356" y="23552"/>
                    <a:pt x="3630" y="23346"/>
                    <a:pt x="3858" y="23095"/>
                  </a:cubicBezTo>
                  <a:cubicBezTo>
                    <a:pt x="4885" y="22091"/>
                    <a:pt x="5958" y="20493"/>
                    <a:pt x="6711" y="18758"/>
                  </a:cubicBezTo>
                  <a:lnTo>
                    <a:pt x="7008" y="18119"/>
                  </a:lnTo>
                  <a:cubicBezTo>
                    <a:pt x="7076" y="17891"/>
                    <a:pt x="7145" y="17663"/>
                    <a:pt x="7236" y="17434"/>
                  </a:cubicBezTo>
                  <a:cubicBezTo>
                    <a:pt x="7305" y="17206"/>
                    <a:pt x="7373" y="17001"/>
                    <a:pt x="7442" y="16773"/>
                  </a:cubicBezTo>
                  <a:cubicBezTo>
                    <a:pt x="7510" y="16544"/>
                    <a:pt x="7556" y="16339"/>
                    <a:pt x="7601" y="16111"/>
                  </a:cubicBezTo>
                  <a:cubicBezTo>
                    <a:pt x="7830" y="15243"/>
                    <a:pt x="7875" y="14399"/>
                    <a:pt x="7944" y="13691"/>
                  </a:cubicBezTo>
                  <a:cubicBezTo>
                    <a:pt x="7967" y="12984"/>
                    <a:pt x="7989" y="12390"/>
                    <a:pt x="7944" y="11956"/>
                  </a:cubicBezTo>
                  <a:cubicBezTo>
                    <a:pt x="7921" y="11546"/>
                    <a:pt x="7921" y="11317"/>
                    <a:pt x="7921" y="11317"/>
                  </a:cubicBezTo>
                  <a:cubicBezTo>
                    <a:pt x="7921" y="11317"/>
                    <a:pt x="7921" y="11249"/>
                    <a:pt x="7898" y="11135"/>
                  </a:cubicBezTo>
                  <a:cubicBezTo>
                    <a:pt x="7898" y="11021"/>
                    <a:pt x="7875" y="10861"/>
                    <a:pt x="7852" y="10655"/>
                  </a:cubicBezTo>
                  <a:cubicBezTo>
                    <a:pt x="7784" y="10267"/>
                    <a:pt x="7716" y="9674"/>
                    <a:pt x="7556" y="8966"/>
                  </a:cubicBezTo>
                  <a:cubicBezTo>
                    <a:pt x="7442" y="8282"/>
                    <a:pt x="7236" y="7483"/>
                    <a:pt x="7008" y="6615"/>
                  </a:cubicBezTo>
                  <a:cubicBezTo>
                    <a:pt x="6757" y="5748"/>
                    <a:pt x="6346" y="4903"/>
                    <a:pt x="5889" y="4059"/>
                  </a:cubicBezTo>
                  <a:cubicBezTo>
                    <a:pt x="5410" y="3237"/>
                    <a:pt x="4862" y="2461"/>
                    <a:pt x="4269" y="1799"/>
                  </a:cubicBezTo>
                  <a:cubicBezTo>
                    <a:pt x="3653" y="1137"/>
                    <a:pt x="2991" y="612"/>
                    <a:pt x="2329" y="316"/>
                  </a:cubicBezTo>
                  <a:cubicBezTo>
                    <a:pt x="1825" y="72"/>
                    <a:pt x="1347" y="1"/>
                    <a:pt x="96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2" name="Google Shape;4659;p53">
              <a:extLst>
                <a:ext uri="{FF2B5EF4-FFF2-40B4-BE49-F238E27FC236}">
                  <a16:creationId xmlns:a16="http://schemas.microsoft.com/office/drawing/2014/main" id="{1AC42D92-12E5-A8D5-9A5F-151DD0BCC6C2}"/>
                </a:ext>
              </a:extLst>
            </p:cNvPr>
            <p:cNvSpPr/>
            <p:nvPr/>
          </p:nvSpPr>
          <p:spPr>
            <a:xfrm>
              <a:off x="2989700" y="2384300"/>
              <a:ext cx="388050" cy="755025"/>
            </a:xfrm>
            <a:custGeom>
              <a:avLst/>
              <a:gdLst/>
              <a:ahLst/>
              <a:cxnLst/>
              <a:rect l="l" t="t" r="r" b="b"/>
              <a:pathLst>
                <a:path w="15522" h="30201" extrusionOk="0">
                  <a:moveTo>
                    <a:pt x="5948" y="1"/>
                  </a:moveTo>
                  <a:cubicBezTo>
                    <a:pt x="5612" y="1"/>
                    <a:pt x="5314" y="26"/>
                    <a:pt x="5068" y="63"/>
                  </a:cubicBezTo>
                  <a:cubicBezTo>
                    <a:pt x="4748" y="86"/>
                    <a:pt x="4520" y="177"/>
                    <a:pt x="4360" y="200"/>
                  </a:cubicBezTo>
                  <a:cubicBezTo>
                    <a:pt x="4200" y="246"/>
                    <a:pt x="4109" y="268"/>
                    <a:pt x="4109" y="291"/>
                  </a:cubicBezTo>
                  <a:cubicBezTo>
                    <a:pt x="4109" y="294"/>
                    <a:pt x="4116" y="296"/>
                    <a:pt x="4130" y="296"/>
                  </a:cubicBezTo>
                  <a:cubicBezTo>
                    <a:pt x="4216" y="296"/>
                    <a:pt x="4560" y="242"/>
                    <a:pt x="5091" y="223"/>
                  </a:cubicBezTo>
                  <a:cubicBezTo>
                    <a:pt x="5264" y="210"/>
                    <a:pt x="5460" y="201"/>
                    <a:pt x="5673" y="201"/>
                  </a:cubicBezTo>
                  <a:cubicBezTo>
                    <a:pt x="6218" y="201"/>
                    <a:pt x="6880" y="261"/>
                    <a:pt x="7601" y="474"/>
                  </a:cubicBezTo>
                  <a:cubicBezTo>
                    <a:pt x="8104" y="634"/>
                    <a:pt x="8629" y="862"/>
                    <a:pt x="9154" y="1159"/>
                  </a:cubicBezTo>
                  <a:cubicBezTo>
                    <a:pt x="9656" y="1478"/>
                    <a:pt x="10158" y="1866"/>
                    <a:pt x="10614" y="2323"/>
                  </a:cubicBezTo>
                  <a:cubicBezTo>
                    <a:pt x="11094" y="2779"/>
                    <a:pt x="11505" y="3327"/>
                    <a:pt x="11915" y="3875"/>
                  </a:cubicBezTo>
                  <a:cubicBezTo>
                    <a:pt x="12281" y="4468"/>
                    <a:pt x="12623" y="5084"/>
                    <a:pt x="12920" y="5701"/>
                  </a:cubicBezTo>
                  <a:cubicBezTo>
                    <a:pt x="14129" y="8257"/>
                    <a:pt x="14632" y="11088"/>
                    <a:pt x="14769" y="13187"/>
                  </a:cubicBezTo>
                  <a:cubicBezTo>
                    <a:pt x="14837" y="14237"/>
                    <a:pt x="14814" y="15105"/>
                    <a:pt x="14769" y="15721"/>
                  </a:cubicBezTo>
                  <a:cubicBezTo>
                    <a:pt x="14746" y="16018"/>
                    <a:pt x="14746" y="16269"/>
                    <a:pt x="14723" y="16429"/>
                  </a:cubicBezTo>
                  <a:cubicBezTo>
                    <a:pt x="14700" y="16588"/>
                    <a:pt x="14677" y="16680"/>
                    <a:pt x="14677" y="16680"/>
                  </a:cubicBezTo>
                  <a:cubicBezTo>
                    <a:pt x="14677" y="16680"/>
                    <a:pt x="14677" y="16771"/>
                    <a:pt x="14654" y="16931"/>
                  </a:cubicBezTo>
                  <a:cubicBezTo>
                    <a:pt x="14632" y="17091"/>
                    <a:pt x="14609" y="17342"/>
                    <a:pt x="14563" y="17638"/>
                  </a:cubicBezTo>
                  <a:cubicBezTo>
                    <a:pt x="14449" y="18232"/>
                    <a:pt x="14289" y="19099"/>
                    <a:pt x="13993" y="20126"/>
                  </a:cubicBezTo>
                  <a:cubicBezTo>
                    <a:pt x="13696" y="21131"/>
                    <a:pt x="13285" y="22295"/>
                    <a:pt x="12669" y="23482"/>
                  </a:cubicBezTo>
                  <a:cubicBezTo>
                    <a:pt x="12372" y="24052"/>
                    <a:pt x="12030" y="24646"/>
                    <a:pt x="11642" y="25216"/>
                  </a:cubicBezTo>
                  <a:cubicBezTo>
                    <a:pt x="11254" y="25787"/>
                    <a:pt x="10820" y="26335"/>
                    <a:pt x="10340" y="26860"/>
                  </a:cubicBezTo>
                  <a:cubicBezTo>
                    <a:pt x="9838" y="27362"/>
                    <a:pt x="9336" y="27841"/>
                    <a:pt x="8766" y="28229"/>
                  </a:cubicBezTo>
                  <a:cubicBezTo>
                    <a:pt x="8195" y="28617"/>
                    <a:pt x="7624" y="28983"/>
                    <a:pt x="7008" y="29234"/>
                  </a:cubicBezTo>
                  <a:cubicBezTo>
                    <a:pt x="5798" y="29736"/>
                    <a:pt x="4566" y="29918"/>
                    <a:pt x="3516" y="29918"/>
                  </a:cubicBezTo>
                  <a:cubicBezTo>
                    <a:pt x="1509" y="29897"/>
                    <a:pt x="175" y="29365"/>
                    <a:pt x="36" y="29365"/>
                  </a:cubicBezTo>
                  <a:cubicBezTo>
                    <a:pt x="28" y="29365"/>
                    <a:pt x="23" y="29367"/>
                    <a:pt x="23" y="29371"/>
                  </a:cubicBezTo>
                  <a:cubicBezTo>
                    <a:pt x="1" y="29393"/>
                    <a:pt x="343" y="29530"/>
                    <a:pt x="936" y="29736"/>
                  </a:cubicBezTo>
                  <a:cubicBezTo>
                    <a:pt x="1530" y="29918"/>
                    <a:pt x="2420" y="30147"/>
                    <a:pt x="3516" y="30192"/>
                  </a:cubicBezTo>
                  <a:cubicBezTo>
                    <a:pt x="3642" y="30198"/>
                    <a:pt x="3772" y="30201"/>
                    <a:pt x="3905" y="30201"/>
                  </a:cubicBezTo>
                  <a:cubicBezTo>
                    <a:pt x="4895" y="30201"/>
                    <a:pt x="6040" y="30042"/>
                    <a:pt x="7168" y="29599"/>
                  </a:cubicBezTo>
                  <a:cubicBezTo>
                    <a:pt x="7807" y="29348"/>
                    <a:pt x="8423" y="29005"/>
                    <a:pt x="9017" y="28595"/>
                  </a:cubicBezTo>
                  <a:cubicBezTo>
                    <a:pt x="9633" y="28184"/>
                    <a:pt x="10181" y="27704"/>
                    <a:pt x="10706" y="27202"/>
                  </a:cubicBezTo>
                  <a:cubicBezTo>
                    <a:pt x="11208" y="26677"/>
                    <a:pt x="11664" y="26107"/>
                    <a:pt x="12098" y="25536"/>
                  </a:cubicBezTo>
                  <a:cubicBezTo>
                    <a:pt x="12509" y="24942"/>
                    <a:pt x="12874" y="24349"/>
                    <a:pt x="13194" y="23733"/>
                  </a:cubicBezTo>
                  <a:cubicBezTo>
                    <a:pt x="13833" y="22546"/>
                    <a:pt x="14289" y="21359"/>
                    <a:pt x="14609" y="20309"/>
                  </a:cubicBezTo>
                  <a:cubicBezTo>
                    <a:pt x="14951" y="19259"/>
                    <a:pt x="15134" y="18369"/>
                    <a:pt x="15248" y="17753"/>
                  </a:cubicBezTo>
                  <a:cubicBezTo>
                    <a:pt x="15294" y="17433"/>
                    <a:pt x="15339" y="17182"/>
                    <a:pt x="15362" y="17022"/>
                  </a:cubicBezTo>
                  <a:cubicBezTo>
                    <a:pt x="15385" y="16839"/>
                    <a:pt x="15385" y="16748"/>
                    <a:pt x="15385" y="16748"/>
                  </a:cubicBezTo>
                  <a:cubicBezTo>
                    <a:pt x="15385" y="16748"/>
                    <a:pt x="15385" y="16657"/>
                    <a:pt x="15408" y="16497"/>
                  </a:cubicBezTo>
                  <a:cubicBezTo>
                    <a:pt x="15431" y="16337"/>
                    <a:pt x="15453" y="16086"/>
                    <a:pt x="15476" y="15767"/>
                  </a:cubicBezTo>
                  <a:cubicBezTo>
                    <a:pt x="15499" y="15128"/>
                    <a:pt x="15522" y="14215"/>
                    <a:pt x="15431" y="13142"/>
                  </a:cubicBezTo>
                  <a:cubicBezTo>
                    <a:pt x="15248" y="10973"/>
                    <a:pt x="14677" y="8097"/>
                    <a:pt x="13376" y="5495"/>
                  </a:cubicBezTo>
                  <a:cubicBezTo>
                    <a:pt x="13057" y="4833"/>
                    <a:pt x="12692" y="4217"/>
                    <a:pt x="12281" y="3624"/>
                  </a:cubicBezTo>
                  <a:cubicBezTo>
                    <a:pt x="11847" y="3053"/>
                    <a:pt x="11390" y="2505"/>
                    <a:pt x="10888" y="2049"/>
                  </a:cubicBezTo>
                  <a:cubicBezTo>
                    <a:pt x="10409" y="1569"/>
                    <a:pt x="9861" y="1181"/>
                    <a:pt x="9313" y="885"/>
                  </a:cubicBezTo>
                  <a:cubicBezTo>
                    <a:pt x="8766" y="565"/>
                    <a:pt x="8195" y="360"/>
                    <a:pt x="7670" y="223"/>
                  </a:cubicBezTo>
                  <a:cubicBezTo>
                    <a:pt x="7040" y="58"/>
                    <a:pt x="6451" y="1"/>
                    <a:pt x="5948"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3" name="Google Shape;4660;p53">
              <a:extLst>
                <a:ext uri="{FF2B5EF4-FFF2-40B4-BE49-F238E27FC236}">
                  <a16:creationId xmlns:a16="http://schemas.microsoft.com/office/drawing/2014/main" id="{156F5890-25E7-4107-32CF-AFF2ACBFCC0F}"/>
                </a:ext>
              </a:extLst>
            </p:cNvPr>
            <p:cNvSpPr/>
            <p:nvPr/>
          </p:nvSpPr>
          <p:spPr>
            <a:xfrm>
              <a:off x="3282450" y="2538775"/>
              <a:ext cx="46800" cy="102750"/>
            </a:xfrm>
            <a:custGeom>
              <a:avLst/>
              <a:gdLst/>
              <a:ahLst/>
              <a:cxnLst/>
              <a:rect l="l" t="t" r="r" b="b"/>
              <a:pathLst>
                <a:path w="1872" h="4110" extrusionOk="0">
                  <a:moveTo>
                    <a:pt x="479" y="0"/>
                  </a:moveTo>
                  <a:cubicBezTo>
                    <a:pt x="472" y="0"/>
                    <a:pt x="464" y="1"/>
                    <a:pt x="457" y="1"/>
                  </a:cubicBezTo>
                  <a:cubicBezTo>
                    <a:pt x="137" y="24"/>
                    <a:pt x="0" y="503"/>
                    <a:pt x="137" y="1051"/>
                  </a:cubicBezTo>
                  <a:cubicBezTo>
                    <a:pt x="248" y="1585"/>
                    <a:pt x="598" y="2011"/>
                    <a:pt x="890" y="2011"/>
                  </a:cubicBezTo>
                  <a:cubicBezTo>
                    <a:pt x="898" y="2011"/>
                    <a:pt x="906" y="2010"/>
                    <a:pt x="913" y="2010"/>
                  </a:cubicBezTo>
                  <a:cubicBezTo>
                    <a:pt x="1210" y="1987"/>
                    <a:pt x="1370" y="1530"/>
                    <a:pt x="1233" y="960"/>
                  </a:cubicBezTo>
                  <a:cubicBezTo>
                    <a:pt x="1099" y="426"/>
                    <a:pt x="770" y="0"/>
                    <a:pt x="479" y="0"/>
                  </a:cubicBezTo>
                  <a:close/>
                  <a:moveTo>
                    <a:pt x="1254" y="2670"/>
                  </a:moveTo>
                  <a:cubicBezTo>
                    <a:pt x="1247" y="2670"/>
                    <a:pt x="1240" y="2671"/>
                    <a:pt x="1233" y="2672"/>
                  </a:cubicBezTo>
                  <a:cubicBezTo>
                    <a:pt x="1004" y="2694"/>
                    <a:pt x="890" y="3014"/>
                    <a:pt x="982" y="3425"/>
                  </a:cubicBezTo>
                  <a:cubicBezTo>
                    <a:pt x="1073" y="3813"/>
                    <a:pt x="1324" y="4110"/>
                    <a:pt x="1552" y="4110"/>
                  </a:cubicBezTo>
                  <a:cubicBezTo>
                    <a:pt x="1758" y="4087"/>
                    <a:pt x="1872" y="3744"/>
                    <a:pt x="1780" y="3356"/>
                  </a:cubicBezTo>
                  <a:cubicBezTo>
                    <a:pt x="1692" y="2981"/>
                    <a:pt x="1455" y="2670"/>
                    <a:pt x="1254"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4" name="Google Shape;4661;p53">
              <a:extLst>
                <a:ext uri="{FF2B5EF4-FFF2-40B4-BE49-F238E27FC236}">
                  <a16:creationId xmlns:a16="http://schemas.microsoft.com/office/drawing/2014/main" id="{D1173DFE-1134-2FAE-0190-54000CCD1A74}"/>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6158" y="8730"/>
                    <a:pt x="21753" y="2179"/>
                  </a:cubicBezTo>
                  <a:cubicBezTo>
                    <a:pt x="20885" y="901"/>
                    <a:pt x="19082" y="399"/>
                    <a:pt x="15499" y="57"/>
                  </a:cubicBezTo>
                  <a:cubicBezTo>
                    <a:pt x="15097" y="18"/>
                    <a:pt x="14657" y="1"/>
                    <a:pt x="1419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5" name="Google Shape;4662;p53">
              <a:extLst>
                <a:ext uri="{FF2B5EF4-FFF2-40B4-BE49-F238E27FC236}">
                  <a16:creationId xmlns:a16="http://schemas.microsoft.com/office/drawing/2014/main" id="{046F0AF5-3DAE-8CDF-0A11-21AEBDC3DF6A}"/>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8851" y="30757"/>
                    <a:pt x="28167" y="26351"/>
                  </a:cubicBezTo>
                  <a:cubicBezTo>
                    <a:pt x="27277" y="29136"/>
                    <a:pt x="25062" y="31692"/>
                    <a:pt x="20132" y="32309"/>
                  </a:cubicBezTo>
                  <a:cubicBezTo>
                    <a:pt x="19338" y="32410"/>
                    <a:pt x="18589" y="32458"/>
                    <a:pt x="17883" y="32458"/>
                  </a:cubicBezTo>
                  <a:cubicBezTo>
                    <a:pt x="8041" y="32458"/>
                    <a:pt x="6580" y="23098"/>
                    <a:pt x="7624" y="16559"/>
                  </a:cubicBezTo>
                  <a:cubicBezTo>
                    <a:pt x="8742" y="9552"/>
                    <a:pt x="10409" y="6836"/>
                    <a:pt x="16320" y="5694"/>
                  </a:cubicBezTo>
                  <a:cubicBezTo>
                    <a:pt x="21091" y="4759"/>
                    <a:pt x="20863" y="2476"/>
                    <a:pt x="20954" y="1380"/>
                  </a:cubicBezTo>
                  <a:cubicBezTo>
                    <a:pt x="19904" y="673"/>
                    <a:pt x="18215" y="331"/>
                    <a:pt x="15499" y="57"/>
                  </a:cubicBezTo>
                  <a:cubicBezTo>
                    <a:pt x="15097" y="18"/>
                    <a:pt x="14657" y="1"/>
                    <a:pt x="1419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6" name="Google Shape;4663;p53">
              <a:extLst>
                <a:ext uri="{FF2B5EF4-FFF2-40B4-BE49-F238E27FC236}">
                  <a16:creationId xmlns:a16="http://schemas.microsoft.com/office/drawing/2014/main" id="{1295011B-DF09-4A45-085C-6B510B38FAB9}"/>
                </a:ext>
              </a:extLst>
            </p:cNvPr>
            <p:cNvSpPr/>
            <p:nvPr/>
          </p:nvSpPr>
          <p:spPr>
            <a:xfrm>
              <a:off x="3223700" y="2762450"/>
              <a:ext cx="38225" cy="105625"/>
            </a:xfrm>
            <a:custGeom>
              <a:avLst/>
              <a:gdLst/>
              <a:ahLst/>
              <a:cxnLst/>
              <a:rect l="l" t="t" r="r" b="b"/>
              <a:pathLst>
                <a:path w="1529" h="4225" extrusionOk="0">
                  <a:moveTo>
                    <a:pt x="321" y="0"/>
                  </a:moveTo>
                  <a:cubicBezTo>
                    <a:pt x="127" y="0"/>
                    <a:pt x="1" y="312"/>
                    <a:pt x="45" y="709"/>
                  </a:cubicBezTo>
                  <a:cubicBezTo>
                    <a:pt x="90" y="1120"/>
                    <a:pt x="319" y="1462"/>
                    <a:pt x="524" y="1462"/>
                  </a:cubicBezTo>
                  <a:cubicBezTo>
                    <a:pt x="532" y="1463"/>
                    <a:pt x="539" y="1464"/>
                    <a:pt x="547" y="1464"/>
                  </a:cubicBezTo>
                  <a:cubicBezTo>
                    <a:pt x="761" y="1464"/>
                    <a:pt x="888" y="1152"/>
                    <a:pt x="844" y="755"/>
                  </a:cubicBezTo>
                  <a:cubicBezTo>
                    <a:pt x="798" y="344"/>
                    <a:pt x="570" y="24"/>
                    <a:pt x="341" y="2"/>
                  </a:cubicBezTo>
                  <a:cubicBezTo>
                    <a:pt x="334" y="1"/>
                    <a:pt x="328" y="0"/>
                    <a:pt x="321" y="0"/>
                  </a:cubicBezTo>
                  <a:close/>
                  <a:moveTo>
                    <a:pt x="753" y="2169"/>
                  </a:moveTo>
                  <a:cubicBezTo>
                    <a:pt x="468" y="2169"/>
                    <a:pt x="275" y="2595"/>
                    <a:pt x="341" y="3151"/>
                  </a:cubicBezTo>
                  <a:cubicBezTo>
                    <a:pt x="410" y="3722"/>
                    <a:pt x="729" y="4201"/>
                    <a:pt x="1026" y="4224"/>
                  </a:cubicBezTo>
                  <a:cubicBezTo>
                    <a:pt x="1346" y="4224"/>
                    <a:pt x="1528" y="3791"/>
                    <a:pt x="1460" y="3220"/>
                  </a:cubicBezTo>
                  <a:cubicBezTo>
                    <a:pt x="1391" y="2672"/>
                    <a:pt x="1072" y="2193"/>
                    <a:pt x="775" y="2170"/>
                  </a:cubicBezTo>
                  <a:cubicBezTo>
                    <a:pt x="768" y="2169"/>
                    <a:pt x="760" y="2169"/>
                    <a:pt x="753" y="216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7" name="Google Shape;4664;p53">
              <a:extLst>
                <a:ext uri="{FF2B5EF4-FFF2-40B4-BE49-F238E27FC236}">
                  <a16:creationId xmlns:a16="http://schemas.microsoft.com/office/drawing/2014/main" id="{3A349E89-E758-5133-B3D3-992710F7A88A}"/>
                </a:ext>
              </a:extLst>
            </p:cNvPr>
            <p:cNvSpPr/>
            <p:nvPr/>
          </p:nvSpPr>
          <p:spPr>
            <a:xfrm>
              <a:off x="2712375" y="3246950"/>
              <a:ext cx="522150" cy="52525"/>
            </a:xfrm>
            <a:custGeom>
              <a:avLst/>
              <a:gdLst/>
              <a:ahLst/>
              <a:cxnLst/>
              <a:rect l="l" t="t" r="r" b="b"/>
              <a:pathLst>
                <a:path w="20886" h="2101" extrusionOk="0">
                  <a:moveTo>
                    <a:pt x="1" y="0"/>
                  </a:moveTo>
                  <a:cubicBezTo>
                    <a:pt x="1" y="23"/>
                    <a:pt x="160" y="69"/>
                    <a:pt x="434" y="183"/>
                  </a:cubicBezTo>
                  <a:cubicBezTo>
                    <a:pt x="708" y="297"/>
                    <a:pt x="1073" y="457"/>
                    <a:pt x="1553" y="594"/>
                  </a:cubicBezTo>
                  <a:cubicBezTo>
                    <a:pt x="2488" y="936"/>
                    <a:pt x="3790" y="1256"/>
                    <a:pt x="5091" y="1530"/>
                  </a:cubicBezTo>
                  <a:cubicBezTo>
                    <a:pt x="6392" y="1758"/>
                    <a:pt x="7715" y="1940"/>
                    <a:pt x="8697" y="2009"/>
                  </a:cubicBezTo>
                  <a:cubicBezTo>
                    <a:pt x="9199" y="2055"/>
                    <a:pt x="9610" y="2055"/>
                    <a:pt x="9907" y="2077"/>
                  </a:cubicBezTo>
                  <a:cubicBezTo>
                    <a:pt x="10203" y="2100"/>
                    <a:pt x="10363" y="2100"/>
                    <a:pt x="10363" y="2100"/>
                  </a:cubicBezTo>
                  <a:cubicBezTo>
                    <a:pt x="10363" y="2100"/>
                    <a:pt x="11025" y="2100"/>
                    <a:pt x="12029" y="2077"/>
                  </a:cubicBezTo>
                  <a:cubicBezTo>
                    <a:pt x="13034" y="2055"/>
                    <a:pt x="14358" y="1963"/>
                    <a:pt x="15682" y="1803"/>
                  </a:cubicBezTo>
                  <a:cubicBezTo>
                    <a:pt x="17005" y="1621"/>
                    <a:pt x="18306" y="1393"/>
                    <a:pt x="19288" y="1164"/>
                  </a:cubicBezTo>
                  <a:cubicBezTo>
                    <a:pt x="19767" y="1073"/>
                    <a:pt x="20178" y="959"/>
                    <a:pt x="20452" y="890"/>
                  </a:cubicBezTo>
                  <a:cubicBezTo>
                    <a:pt x="20726" y="822"/>
                    <a:pt x="20886" y="753"/>
                    <a:pt x="20886" y="753"/>
                  </a:cubicBezTo>
                  <a:cubicBezTo>
                    <a:pt x="20886" y="748"/>
                    <a:pt x="20876" y="745"/>
                    <a:pt x="20856" y="745"/>
                  </a:cubicBezTo>
                  <a:cubicBezTo>
                    <a:pt x="20797" y="745"/>
                    <a:pt x="20652" y="771"/>
                    <a:pt x="20429" y="822"/>
                  </a:cubicBezTo>
                  <a:cubicBezTo>
                    <a:pt x="20155" y="868"/>
                    <a:pt x="19744" y="959"/>
                    <a:pt x="19265" y="1050"/>
                  </a:cubicBezTo>
                  <a:cubicBezTo>
                    <a:pt x="18284" y="1233"/>
                    <a:pt x="16960" y="1415"/>
                    <a:pt x="15659" y="1552"/>
                  </a:cubicBezTo>
                  <a:cubicBezTo>
                    <a:pt x="14335" y="1689"/>
                    <a:pt x="13011" y="1758"/>
                    <a:pt x="12029" y="1758"/>
                  </a:cubicBezTo>
                  <a:cubicBezTo>
                    <a:pt x="11025" y="1758"/>
                    <a:pt x="10363" y="1735"/>
                    <a:pt x="10363" y="1735"/>
                  </a:cubicBezTo>
                  <a:lnTo>
                    <a:pt x="9930" y="1735"/>
                  </a:lnTo>
                  <a:cubicBezTo>
                    <a:pt x="9633" y="1712"/>
                    <a:pt x="9222" y="1712"/>
                    <a:pt x="8720" y="1689"/>
                  </a:cubicBezTo>
                  <a:cubicBezTo>
                    <a:pt x="7738" y="1621"/>
                    <a:pt x="6437" y="1484"/>
                    <a:pt x="5136" y="1278"/>
                  </a:cubicBezTo>
                  <a:cubicBezTo>
                    <a:pt x="3835" y="1050"/>
                    <a:pt x="2534" y="753"/>
                    <a:pt x="1598" y="480"/>
                  </a:cubicBezTo>
                  <a:cubicBezTo>
                    <a:pt x="1119" y="343"/>
                    <a:pt x="731" y="206"/>
                    <a:pt x="457" y="114"/>
                  </a:cubicBezTo>
                  <a:cubicBezTo>
                    <a:pt x="183" y="23"/>
                    <a:pt x="23" y="0"/>
                    <a:pt x="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8" name="Google Shape;4665;p53">
              <a:extLst>
                <a:ext uri="{FF2B5EF4-FFF2-40B4-BE49-F238E27FC236}">
                  <a16:creationId xmlns:a16="http://schemas.microsoft.com/office/drawing/2014/main" id="{13B426F9-AE4D-2B0B-0FFF-4C202966BD32}"/>
                </a:ext>
              </a:extLst>
            </p:cNvPr>
            <p:cNvSpPr/>
            <p:nvPr/>
          </p:nvSpPr>
          <p:spPr>
            <a:xfrm>
              <a:off x="2828775" y="2406400"/>
              <a:ext cx="312175" cy="117750"/>
            </a:xfrm>
            <a:custGeom>
              <a:avLst/>
              <a:gdLst/>
              <a:ahLst/>
              <a:cxnLst/>
              <a:rect l="l" t="t" r="r" b="b"/>
              <a:pathLst>
                <a:path w="12487" h="4710" extrusionOk="0">
                  <a:moveTo>
                    <a:pt x="2238" y="1"/>
                  </a:moveTo>
                  <a:cubicBezTo>
                    <a:pt x="2238" y="1"/>
                    <a:pt x="1" y="594"/>
                    <a:pt x="572" y="1758"/>
                  </a:cubicBezTo>
                  <a:cubicBezTo>
                    <a:pt x="1074" y="2743"/>
                    <a:pt x="3015" y="4709"/>
                    <a:pt x="6034" y="4709"/>
                  </a:cubicBezTo>
                  <a:cubicBezTo>
                    <a:pt x="6583" y="4709"/>
                    <a:pt x="7167" y="4645"/>
                    <a:pt x="7784" y="4497"/>
                  </a:cubicBezTo>
                  <a:cubicBezTo>
                    <a:pt x="12486" y="3379"/>
                    <a:pt x="10318" y="594"/>
                    <a:pt x="8857" y="594"/>
                  </a:cubicBezTo>
                  <a:cubicBezTo>
                    <a:pt x="7396" y="594"/>
                    <a:pt x="2238" y="1"/>
                    <a:pt x="2238"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9" name="Google Shape;4666;p53">
              <a:extLst>
                <a:ext uri="{FF2B5EF4-FFF2-40B4-BE49-F238E27FC236}">
                  <a16:creationId xmlns:a16="http://schemas.microsoft.com/office/drawing/2014/main" id="{96B0E700-2522-F5B3-FDEE-17DFEA570D87}"/>
                </a:ext>
              </a:extLst>
            </p:cNvPr>
            <p:cNvSpPr/>
            <p:nvPr/>
          </p:nvSpPr>
          <p:spPr>
            <a:xfrm>
              <a:off x="2844750" y="2406400"/>
              <a:ext cx="239125" cy="84925"/>
            </a:xfrm>
            <a:custGeom>
              <a:avLst/>
              <a:gdLst/>
              <a:ahLst/>
              <a:cxnLst/>
              <a:rect l="l" t="t" r="r" b="b"/>
              <a:pathLst>
                <a:path w="9565" h="3397" extrusionOk="0">
                  <a:moveTo>
                    <a:pt x="1599" y="1"/>
                  </a:moveTo>
                  <a:cubicBezTo>
                    <a:pt x="1599" y="1"/>
                    <a:pt x="435" y="320"/>
                    <a:pt x="1" y="936"/>
                  </a:cubicBezTo>
                  <a:cubicBezTo>
                    <a:pt x="464" y="1767"/>
                    <a:pt x="2266" y="3397"/>
                    <a:pt x="5048" y="3397"/>
                  </a:cubicBezTo>
                  <a:cubicBezTo>
                    <a:pt x="5555" y="3397"/>
                    <a:pt x="6095" y="3342"/>
                    <a:pt x="6666" y="3219"/>
                  </a:cubicBezTo>
                  <a:cubicBezTo>
                    <a:pt x="9108" y="2694"/>
                    <a:pt x="9565" y="1713"/>
                    <a:pt x="9222" y="959"/>
                  </a:cubicBezTo>
                  <a:cubicBezTo>
                    <a:pt x="8926" y="731"/>
                    <a:pt x="8560" y="594"/>
                    <a:pt x="8218" y="594"/>
                  </a:cubicBezTo>
                  <a:cubicBezTo>
                    <a:pt x="6757" y="594"/>
                    <a:pt x="1599" y="1"/>
                    <a:pt x="1599"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0" name="Google Shape;4667;p53">
              <a:extLst>
                <a:ext uri="{FF2B5EF4-FFF2-40B4-BE49-F238E27FC236}">
                  <a16:creationId xmlns:a16="http://schemas.microsoft.com/office/drawing/2014/main" id="{27748D6B-8609-DD2A-06F9-6C66C7B5F8DC}"/>
                </a:ext>
              </a:extLst>
            </p:cNvPr>
            <p:cNvSpPr/>
            <p:nvPr/>
          </p:nvSpPr>
          <p:spPr>
            <a:xfrm>
              <a:off x="3037625" y="2474650"/>
              <a:ext cx="37700" cy="22550"/>
            </a:xfrm>
            <a:custGeom>
              <a:avLst/>
              <a:gdLst/>
              <a:ahLst/>
              <a:cxnLst/>
              <a:rect l="l" t="t" r="r" b="b"/>
              <a:pathLst>
                <a:path w="1508" h="902" extrusionOk="0">
                  <a:moveTo>
                    <a:pt x="1042" y="0"/>
                  </a:moveTo>
                  <a:cubicBezTo>
                    <a:pt x="934" y="0"/>
                    <a:pt x="812" y="18"/>
                    <a:pt x="686" y="55"/>
                  </a:cubicBezTo>
                  <a:cubicBezTo>
                    <a:pt x="298" y="192"/>
                    <a:pt x="1" y="466"/>
                    <a:pt x="47" y="672"/>
                  </a:cubicBezTo>
                  <a:cubicBezTo>
                    <a:pt x="76" y="821"/>
                    <a:pt x="233" y="902"/>
                    <a:pt x="446" y="902"/>
                  </a:cubicBezTo>
                  <a:cubicBezTo>
                    <a:pt x="559" y="902"/>
                    <a:pt x="688" y="879"/>
                    <a:pt x="823" y="831"/>
                  </a:cubicBezTo>
                  <a:cubicBezTo>
                    <a:pt x="1211" y="717"/>
                    <a:pt x="1507" y="443"/>
                    <a:pt x="1462" y="215"/>
                  </a:cubicBezTo>
                  <a:cubicBezTo>
                    <a:pt x="1431" y="77"/>
                    <a:pt x="1265" y="0"/>
                    <a:pt x="104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1" name="Google Shape;4668;p53">
              <a:extLst>
                <a:ext uri="{FF2B5EF4-FFF2-40B4-BE49-F238E27FC236}">
                  <a16:creationId xmlns:a16="http://schemas.microsoft.com/office/drawing/2014/main" id="{C735E97D-015A-2405-BDCF-05E441700DDD}"/>
                </a:ext>
              </a:extLst>
            </p:cNvPr>
            <p:cNvSpPr/>
            <p:nvPr/>
          </p:nvSpPr>
          <p:spPr>
            <a:xfrm>
              <a:off x="3001675" y="2494250"/>
              <a:ext cx="26275" cy="16050"/>
            </a:xfrm>
            <a:custGeom>
              <a:avLst/>
              <a:gdLst/>
              <a:ahLst/>
              <a:cxnLst/>
              <a:rect l="l" t="t" r="r" b="b"/>
              <a:pathLst>
                <a:path w="1051" h="642" extrusionOk="0">
                  <a:moveTo>
                    <a:pt x="746" y="1"/>
                  </a:moveTo>
                  <a:cubicBezTo>
                    <a:pt x="666" y="1"/>
                    <a:pt x="574" y="16"/>
                    <a:pt x="480" y="47"/>
                  </a:cubicBezTo>
                  <a:cubicBezTo>
                    <a:pt x="184" y="139"/>
                    <a:pt x="1" y="321"/>
                    <a:pt x="24" y="481"/>
                  </a:cubicBezTo>
                  <a:cubicBezTo>
                    <a:pt x="39" y="586"/>
                    <a:pt x="152" y="642"/>
                    <a:pt x="306" y="642"/>
                  </a:cubicBezTo>
                  <a:cubicBezTo>
                    <a:pt x="386" y="642"/>
                    <a:pt x="478" y="627"/>
                    <a:pt x="572" y="595"/>
                  </a:cubicBezTo>
                  <a:cubicBezTo>
                    <a:pt x="845" y="504"/>
                    <a:pt x="1051" y="321"/>
                    <a:pt x="1028" y="162"/>
                  </a:cubicBezTo>
                  <a:cubicBezTo>
                    <a:pt x="1013" y="57"/>
                    <a:pt x="900" y="1"/>
                    <a:pt x="74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2" name="Google Shape;4669;p53">
              <a:extLst>
                <a:ext uri="{FF2B5EF4-FFF2-40B4-BE49-F238E27FC236}">
                  <a16:creationId xmlns:a16="http://schemas.microsoft.com/office/drawing/2014/main" id="{DB35EA86-CB10-C053-83F8-512ECDBB7E7E}"/>
                </a:ext>
              </a:extLst>
            </p:cNvPr>
            <p:cNvSpPr/>
            <p:nvPr/>
          </p:nvSpPr>
          <p:spPr>
            <a:xfrm>
              <a:off x="2576575" y="2390500"/>
              <a:ext cx="431975" cy="749975"/>
            </a:xfrm>
            <a:custGeom>
              <a:avLst/>
              <a:gdLst/>
              <a:ahLst/>
              <a:cxnLst/>
              <a:rect l="l" t="t" r="r" b="b"/>
              <a:pathLst>
                <a:path w="17279" h="29999" extrusionOk="0">
                  <a:moveTo>
                    <a:pt x="6699" y="0"/>
                  </a:moveTo>
                  <a:cubicBezTo>
                    <a:pt x="5598" y="0"/>
                    <a:pt x="4452" y="213"/>
                    <a:pt x="3287" y="637"/>
                  </a:cubicBezTo>
                  <a:cubicBezTo>
                    <a:pt x="4017" y="1025"/>
                    <a:pt x="4611" y="956"/>
                    <a:pt x="5798" y="1139"/>
                  </a:cubicBezTo>
                  <a:cubicBezTo>
                    <a:pt x="6848" y="1824"/>
                    <a:pt x="8263" y="2143"/>
                    <a:pt x="10043" y="4745"/>
                  </a:cubicBezTo>
                  <a:cubicBezTo>
                    <a:pt x="12486" y="8329"/>
                    <a:pt x="13787" y="17710"/>
                    <a:pt x="10408" y="22937"/>
                  </a:cubicBezTo>
                  <a:cubicBezTo>
                    <a:pt x="10408" y="22937"/>
                    <a:pt x="8329" y="26600"/>
                    <a:pt x="4187" y="26600"/>
                  </a:cubicBezTo>
                  <a:cubicBezTo>
                    <a:pt x="3798" y="26600"/>
                    <a:pt x="3392" y="26568"/>
                    <a:pt x="2967" y="26498"/>
                  </a:cubicBezTo>
                  <a:lnTo>
                    <a:pt x="91" y="26680"/>
                  </a:lnTo>
                  <a:cubicBezTo>
                    <a:pt x="91" y="26680"/>
                    <a:pt x="0" y="29602"/>
                    <a:pt x="4474" y="29967"/>
                  </a:cubicBezTo>
                  <a:cubicBezTo>
                    <a:pt x="4726" y="29988"/>
                    <a:pt x="4977" y="29999"/>
                    <a:pt x="5226" y="29999"/>
                  </a:cubicBezTo>
                  <a:cubicBezTo>
                    <a:pt x="8195" y="29999"/>
                    <a:pt x="10882" y="28521"/>
                    <a:pt x="12714" y="26247"/>
                  </a:cubicBezTo>
                  <a:cubicBezTo>
                    <a:pt x="13307" y="25493"/>
                    <a:pt x="14266" y="24603"/>
                    <a:pt x="14654" y="23713"/>
                  </a:cubicBezTo>
                  <a:cubicBezTo>
                    <a:pt x="16480" y="19582"/>
                    <a:pt x="17279" y="15838"/>
                    <a:pt x="16480" y="11273"/>
                  </a:cubicBezTo>
                  <a:cubicBezTo>
                    <a:pt x="15136" y="3706"/>
                    <a:pt x="11297" y="0"/>
                    <a:pt x="6699"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3" name="Google Shape;4670;p53">
              <a:extLst>
                <a:ext uri="{FF2B5EF4-FFF2-40B4-BE49-F238E27FC236}">
                  <a16:creationId xmlns:a16="http://schemas.microsoft.com/office/drawing/2014/main" id="{4B3F6183-F385-543E-6A31-02541CAFA1F8}"/>
                </a:ext>
              </a:extLst>
            </p:cNvPr>
            <p:cNvSpPr/>
            <p:nvPr/>
          </p:nvSpPr>
          <p:spPr>
            <a:xfrm>
              <a:off x="2578850" y="2418950"/>
              <a:ext cx="353825" cy="685500"/>
            </a:xfrm>
            <a:custGeom>
              <a:avLst/>
              <a:gdLst/>
              <a:ahLst/>
              <a:cxnLst/>
              <a:rect l="l" t="t" r="r" b="b"/>
              <a:pathLst>
                <a:path w="14153" h="27420" extrusionOk="0">
                  <a:moveTo>
                    <a:pt x="5707" y="1"/>
                  </a:moveTo>
                  <a:lnTo>
                    <a:pt x="5707" y="1"/>
                  </a:lnTo>
                  <a:cubicBezTo>
                    <a:pt x="6757" y="686"/>
                    <a:pt x="8172" y="1028"/>
                    <a:pt x="9952" y="3607"/>
                  </a:cubicBezTo>
                  <a:cubicBezTo>
                    <a:pt x="12395" y="7191"/>
                    <a:pt x="13696" y="16572"/>
                    <a:pt x="10317" y="21799"/>
                  </a:cubicBezTo>
                  <a:cubicBezTo>
                    <a:pt x="10317" y="21799"/>
                    <a:pt x="8238" y="25462"/>
                    <a:pt x="4096" y="25462"/>
                  </a:cubicBezTo>
                  <a:cubicBezTo>
                    <a:pt x="3707" y="25462"/>
                    <a:pt x="3301" y="25430"/>
                    <a:pt x="2876" y="25360"/>
                  </a:cubicBezTo>
                  <a:lnTo>
                    <a:pt x="0" y="25542"/>
                  </a:lnTo>
                  <a:cubicBezTo>
                    <a:pt x="0" y="25542"/>
                    <a:pt x="0" y="26113"/>
                    <a:pt x="343" y="26775"/>
                  </a:cubicBezTo>
                  <a:cubicBezTo>
                    <a:pt x="913" y="27072"/>
                    <a:pt x="1689" y="27300"/>
                    <a:pt x="2694" y="27391"/>
                  </a:cubicBezTo>
                  <a:cubicBezTo>
                    <a:pt x="2923" y="27410"/>
                    <a:pt x="3152" y="27420"/>
                    <a:pt x="3378" y="27420"/>
                  </a:cubicBezTo>
                  <a:cubicBezTo>
                    <a:pt x="6099" y="27420"/>
                    <a:pt x="8563" y="26053"/>
                    <a:pt x="10249" y="23967"/>
                  </a:cubicBezTo>
                  <a:cubicBezTo>
                    <a:pt x="10797" y="23283"/>
                    <a:pt x="11253" y="22529"/>
                    <a:pt x="11596" y="21708"/>
                  </a:cubicBezTo>
                  <a:cubicBezTo>
                    <a:pt x="13262" y="17919"/>
                    <a:pt x="14152" y="14426"/>
                    <a:pt x="13399" y="10249"/>
                  </a:cubicBezTo>
                  <a:cubicBezTo>
                    <a:pt x="12280" y="3881"/>
                    <a:pt x="9382" y="503"/>
                    <a:pt x="570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4" name="Google Shape;4671;p53">
              <a:extLst>
                <a:ext uri="{FF2B5EF4-FFF2-40B4-BE49-F238E27FC236}">
                  <a16:creationId xmlns:a16="http://schemas.microsoft.com/office/drawing/2014/main" id="{CE9D72A7-E6B8-F83F-FB6E-CA8A9489C92D}"/>
                </a:ext>
              </a:extLst>
            </p:cNvPr>
            <p:cNvSpPr/>
            <p:nvPr/>
          </p:nvSpPr>
          <p:spPr>
            <a:xfrm>
              <a:off x="2707800" y="2435050"/>
              <a:ext cx="199750" cy="612825"/>
            </a:xfrm>
            <a:custGeom>
              <a:avLst/>
              <a:gdLst/>
              <a:ahLst/>
              <a:cxnLst/>
              <a:rect l="l" t="t" r="r" b="b"/>
              <a:pathLst>
                <a:path w="7990" h="24513" extrusionOk="0">
                  <a:moveTo>
                    <a:pt x="967" y="1"/>
                  </a:moveTo>
                  <a:cubicBezTo>
                    <a:pt x="848" y="1"/>
                    <a:pt x="738" y="8"/>
                    <a:pt x="640" y="19"/>
                  </a:cubicBezTo>
                  <a:cubicBezTo>
                    <a:pt x="206" y="87"/>
                    <a:pt x="1" y="201"/>
                    <a:pt x="1" y="224"/>
                  </a:cubicBezTo>
                  <a:cubicBezTo>
                    <a:pt x="4" y="227"/>
                    <a:pt x="12" y="229"/>
                    <a:pt x="23" y="229"/>
                  </a:cubicBezTo>
                  <a:cubicBezTo>
                    <a:pt x="92" y="229"/>
                    <a:pt x="307" y="179"/>
                    <a:pt x="640" y="179"/>
                  </a:cubicBezTo>
                  <a:cubicBezTo>
                    <a:pt x="684" y="176"/>
                    <a:pt x="730" y="175"/>
                    <a:pt x="778" y="175"/>
                  </a:cubicBezTo>
                  <a:cubicBezTo>
                    <a:pt x="1161" y="175"/>
                    <a:pt x="1688" y="263"/>
                    <a:pt x="2215" y="567"/>
                  </a:cubicBezTo>
                  <a:cubicBezTo>
                    <a:pt x="3425" y="1206"/>
                    <a:pt x="4589" y="2689"/>
                    <a:pt x="5433" y="4310"/>
                  </a:cubicBezTo>
                  <a:cubicBezTo>
                    <a:pt x="5867" y="5132"/>
                    <a:pt x="6232" y="5976"/>
                    <a:pt x="6460" y="6775"/>
                  </a:cubicBezTo>
                  <a:cubicBezTo>
                    <a:pt x="6643" y="7620"/>
                    <a:pt x="6826" y="8418"/>
                    <a:pt x="6917" y="9103"/>
                  </a:cubicBezTo>
                  <a:cubicBezTo>
                    <a:pt x="7054" y="9788"/>
                    <a:pt x="7100" y="10359"/>
                    <a:pt x="7168" y="10747"/>
                  </a:cubicBezTo>
                  <a:cubicBezTo>
                    <a:pt x="7191" y="10952"/>
                    <a:pt x="7191" y="11112"/>
                    <a:pt x="7214" y="11226"/>
                  </a:cubicBezTo>
                  <a:cubicBezTo>
                    <a:pt x="7214" y="11317"/>
                    <a:pt x="7214" y="11386"/>
                    <a:pt x="7214" y="11386"/>
                  </a:cubicBezTo>
                  <a:cubicBezTo>
                    <a:pt x="7214" y="11386"/>
                    <a:pt x="7237" y="11614"/>
                    <a:pt x="7259" y="12002"/>
                  </a:cubicBezTo>
                  <a:cubicBezTo>
                    <a:pt x="7305" y="12413"/>
                    <a:pt x="7282" y="12983"/>
                    <a:pt x="7305" y="13668"/>
                  </a:cubicBezTo>
                  <a:cubicBezTo>
                    <a:pt x="7259" y="14353"/>
                    <a:pt x="7214" y="15152"/>
                    <a:pt x="7031" y="15996"/>
                  </a:cubicBezTo>
                  <a:cubicBezTo>
                    <a:pt x="6985" y="16202"/>
                    <a:pt x="6963" y="16430"/>
                    <a:pt x="6894" y="16636"/>
                  </a:cubicBezTo>
                  <a:cubicBezTo>
                    <a:pt x="6849" y="16841"/>
                    <a:pt x="6780" y="17069"/>
                    <a:pt x="6712" y="17275"/>
                  </a:cubicBezTo>
                  <a:cubicBezTo>
                    <a:pt x="6643" y="17503"/>
                    <a:pt x="6575" y="17708"/>
                    <a:pt x="6506" y="17937"/>
                  </a:cubicBezTo>
                  <a:lnTo>
                    <a:pt x="6255" y="18576"/>
                  </a:lnTo>
                  <a:cubicBezTo>
                    <a:pt x="5570" y="20288"/>
                    <a:pt x="4589" y="21885"/>
                    <a:pt x="3653" y="22912"/>
                  </a:cubicBezTo>
                  <a:cubicBezTo>
                    <a:pt x="2740" y="23940"/>
                    <a:pt x="1941" y="24442"/>
                    <a:pt x="1987" y="24510"/>
                  </a:cubicBezTo>
                  <a:cubicBezTo>
                    <a:pt x="1987" y="24512"/>
                    <a:pt x="1988" y="24513"/>
                    <a:pt x="1990" y="24513"/>
                  </a:cubicBezTo>
                  <a:cubicBezTo>
                    <a:pt x="2017" y="24513"/>
                    <a:pt x="2217" y="24381"/>
                    <a:pt x="2535" y="24191"/>
                  </a:cubicBezTo>
                  <a:cubicBezTo>
                    <a:pt x="2626" y="24122"/>
                    <a:pt x="2717" y="24054"/>
                    <a:pt x="2831" y="23985"/>
                  </a:cubicBezTo>
                  <a:cubicBezTo>
                    <a:pt x="2923" y="23917"/>
                    <a:pt x="3037" y="23825"/>
                    <a:pt x="3151" y="23734"/>
                  </a:cubicBezTo>
                  <a:cubicBezTo>
                    <a:pt x="3356" y="23552"/>
                    <a:pt x="3630" y="23369"/>
                    <a:pt x="3858" y="23095"/>
                  </a:cubicBezTo>
                  <a:cubicBezTo>
                    <a:pt x="4886" y="22091"/>
                    <a:pt x="5958" y="20493"/>
                    <a:pt x="6712" y="18758"/>
                  </a:cubicBezTo>
                  <a:lnTo>
                    <a:pt x="7008" y="18119"/>
                  </a:lnTo>
                  <a:cubicBezTo>
                    <a:pt x="7077" y="17891"/>
                    <a:pt x="7145" y="17663"/>
                    <a:pt x="7237" y="17457"/>
                  </a:cubicBezTo>
                  <a:cubicBezTo>
                    <a:pt x="7305" y="17229"/>
                    <a:pt x="7373" y="17001"/>
                    <a:pt x="7442" y="16772"/>
                  </a:cubicBezTo>
                  <a:cubicBezTo>
                    <a:pt x="7510" y="16567"/>
                    <a:pt x="7556" y="16339"/>
                    <a:pt x="7602" y="16111"/>
                  </a:cubicBezTo>
                  <a:cubicBezTo>
                    <a:pt x="7830" y="15243"/>
                    <a:pt x="7876" y="14421"/>
                    <a:pt x="7944" y="13691"/>
                  </a:cubicBezTo>
                  <a:cubicBezTo>
                    <a:pt x="7967" y="12983"/>
                    <a:pt x="7990" y="12390"/>
                    <a:pt x="7944" y="11979"/>
                  </a:cubicBezTo>
                  <a:cubicBezTo>
                    <a:pt x="7921" y="11568"/>
                    <a:pt x="7921" y="11317"/>
                    <a:pt x="7921" y="11317"/>
                  </a:cubicBezTo>
                  <a:cubicBezTo>
                    <a:pt x="7921" y="11317"/>
                    <a:pt x="7921" y="11272"/>
                    <a:pt x="7898" y="11157"/>
                  </a:cubicBezTo>
                  <a:cubicBezTo>
                    <a:pt x="7898" y="11043"/>
                    <a:pt x="7876" y="10884"/>
                    <a:pt x="7853" y="10678"/>
                  </a:cubicBezTo>
                  <a:cubicBezTo>
                    <a:pt x="7784" y="10267"/>
                    <a:pt x="7716" y="9674"/>
                    <a:pt x="7556" y="8989"/>
                  </a:cubicBezTo>
                  <a:cubicBezTo>
                    <a:pt x="7442" y="8281"/>
                    <a:pt x="7237" y="7483"/>
                    <a:pt x="7008" y="6638"/>
                  </a:cubicBezTo>
                  <a:cubicBezTo>
                    <a:pt x="6734" y="5748"/>
                    <a:pt x="6346" y="4903"/>
                    <a:pt x="5890" y="4082"/>
                  </a:cubicBezTo>
                  <a:cubicBezTo>
                    <a:pt x="5411" y="3260"/>
                    <a:pt x="4863" y="2461"/>
                    <a:pt x="4269" y="1799"/>
                  </a:cubicBezTo>
                  <a:cubicBezTo>
                    <a:pt x="3653" y="1137"/>
                    <a:pt x="2991" y="612"/>
                    <a:pt x="2329" y="315"/>
                  </a:cubicBezTo>
                  <a:cubicBezTo>
                    <a:pt x="1825" y="72"/>
                    <a:pt x="1347" y="1"/>
                    <a:pt x="96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5" name="Google Shape;4672;p53">
              <a:extLst>
                <a:ext uri="{FF2B5EF4-FFF2-40B4-BE49-F238E27FC236}">
                  <a16:creationId xmlns:a16="http://schemas.microsoft.com/office/drawing/2014/main" id="{7FE82573-7769-8C41-2EE4-8E3E01C00C3C}"/>
                </a:ext>
              </a:extLst>
            </p:cNvPr>
            <p:cNvSpPr/>
            <p:nvPr/>
          </p:nvSpPr>
          <p:spPr>
            <a:xfrm>
              <a:off x="2619375" y="2391500"/>
              <a:ext cx="388050" cy="755225"/>
            </a:xfrm>
            <a:custGeom>
              <a:avLst/>
              <a:gdLst/>
              <a:ahLst/>
              <a:cxnLst/>
              <a:rect l="l" t="t" r="r" b="b"/>
              <a:pathLst>
                <a:path w="15522" h="30209" extrusionOk="0">
                  <a:moveTo>
                    <a:pt x="6034" y="1"/>
                  </a:moveTo>
                  <a:cubicBezTo>
                    <a:pt x="5663" y="1"/>
                    <a:pt x="5335" y="32"/>
                    <a:pt x="5067" y="72"/>
                  </a:cubicBezTo>
                  <a:cubicBezTo>
                    <a:pt x="4748" y="94"/>
                    <a:pt x="4519" y="163"/>
                    <a:pt x="4360" y="186"/>
                  </a:cubicBezTo>
                  <a:cubicBezTo>
                    <a:pt x="4200" y="231"/>
                    <a:pt x="4109" y="254"/>
                    <a:pt x="4109" y="277"/>
                  </a:cubicBezTo>
                  <a:cubicBezTo>
                    <a:pt x="4109" y="281"/>
                    <a:pt x="4121" y="283"/>
                    <a:pt x="4145" y="283"/>
                  </a:cubicBezTo>
                  <a:cubicBezTo>
                    <a:pt x="4251" y="283"/>
                    <a:pt x="4587" y="246"/>
                    <a:pt x="5090" y="209"/>
                  </a:cubicBezTo>
                  <a:cubicBezTo>
                    <a:pt x="5240" y="197"/>
                    <a:pt x="5407" y="190"/>
                    <a:pt x="5588" y="190"/>
                  </a:cubicBezTo>
                  <a:cubicBezTo>
                    <a:pt x="6148" y="190"/>
                    <a:pt x="6842" y="258"/>
                    <a:pt x="7601" y="483"/>
                  </a:cubicBezTo>
                  <a:cubicBezTo>
                    <a:pt x="8103" y="642"/>
                    <a:pt x="8628" y="848"/>
                    <a:pt x="9153" y="1167"/>
                  </a:cubicBezTo>
                  <a:cubicBezTo>
                    <a:pt x="9655" y="1464"/>
                    <a:pt x="10157" y="1852"/>
                    <a:pt x="10614" y="2309"/>
                  </a:cubicBezTo>
                  <a:cubicBezTo>
                    <a:pt x="11093" y="2788"/>
                    <a:pt x="11504" y="3313"/>
                    <a:pt x="11892" y="3883"/>
                  </a:cubicBezTo>
                  <a:cubicBezTo>
                    <a:pt x="12280" y="4454"/>
                    <a:pt x="12622" y="5070"/>
                    <a:pt x="12919" y="5709"/>
                  </a:cubicBezTo>
                  <a:cubicBezTo>
                    <a:pt x="14129" y="8243"/>
                    <a:pt x="14631" y="11073"/>
                    <a:pt x="14768" y="13173"/>
                  </a:cubicBezTo>
                  <a:cubicBezTo>
                    <a:pt x="14836" y="14223"/>
                    <a:pt x="14814" y="15114"/>
                    <a:pt x="14768" y="15707"/>
                  </a:cubicBezTo>
                  <a:cubicBezTo>
                    <a:pt x="14745" y="16027"/>
                    <a:pt x="14745" y="16255"/>
                    <a:pt x="14722" y="16415"/>
                  </a:cubicBezTo>
                  <a:cubicBezTo>
                    <a:pt x="14700" y="16574"/>
                    <a:pt x="14677" y="16666"/>
                    <a:pt x="14677" y="16666"/>
                  </a:cubicBezTo>
                  <a:cubicBezTo>
                    <a:pt x="14677" y="16666"/>
                    <a:pt x="14677" y="16757"/>
                    <a:pt x="14654" y="16917"/>
                  </a:cubicBezTo>
                  <a:cubicBezTo>
                    <a:pt x="14631" y="17076"/>
                    <a:pt x="14608" y="17328"/>
                    <a:pt x="14563" y="17624"/>
                  </a:cubicBezTo>
                  <a:cubicBezTo>
                    <a:pt x="14448" y="18241"/>
                    <a:pt x="14289" y="19108"/>
                    <a:pt x="13992" y="20112"/>
                  </a:cubicBezTo>
                  <a:cubicBezTo>
                    <a:pt x="13695" y="21117"/>
                    <a:pt x="13284" y="22303"/>
                    <a:pt x="12668" y="23468"/>
                  </a:cubicBezTo>
                  <a:cubicBezTo>
                    <a:pt x="12371" y="24061"/>
                    <a:pt x="12029" y="24632"/>
                    <a:pt x="11641" y="25225"/>
                  </a:cubicBezTo>
                  <a:cubicBezTo>
                    <a:pt x="11253" y="25773"/>
                    <a:pt x="10819" y="26344"/>
                    <a:pt x="10340" y="26846"/>
                  </a:cubicBezTo>
                  <a:cubicBezTo>
                    <a:pt x="9838" y="27348"/>
                    <a:pt x="9336" y="27827"/>
                    <a:pt x="8765" y="28215"/>
                  </a:cubicBezTo>
                  <a:cubicBezTo>
                    <a:pt x="8194" y="28626"/>
                    <a:pt x="7624" y="28968"/>
                    <a:pt x="7007" y="29220"/>
                  </a:cubicBezTo>
                  <a:cubicBezTo>
                    <a:pt x="5798" y="29744"/>
                    <a:pt x="4565" y="29927"/>
                    <a:pt x="3515" y="29927"/>
                  </a:cubicBezTo>
                  <a:cubicBezTo>
                    <a:pt x="1544" y="29885"/>
                    <a:pt x="222" y="29370"/>
                    <a:pt x="43" y="29370"/>
                  </a:cubicBezTo>
                  <a:cubicBezTo>
                    <a:pt x="30" y="29370"/>
                    <a:pt x="23" y="29373"/>
                    <a:pt x="23" y="29379"/>
                  </a:cubicBezTo>
                  <a:cubicBezTo>
                    <a:pt x="0" y="29402"/>
                    <a:pt x="342" y="29539"/>
                    <a:pt x="936" y="29744"/>
                  </a:cubicBezTo>
                  <a:cubicBezTo>
                    <a:pt x="1529" y="29904"/>
                    <a:pt x="2419" y="30133"/>
                    <a:pt x="3515" y="30201"/>
                  </a:cubicBezTo>
                  <a:cubicBezTo>
                    <a:pt x="3630" y="30206"/>
                    <a:pt x="3748" y="30208"/>
                    <a:pt x="3868" y="30208"/>
                  </a:cubicBezTo>
                  <a:cubicBezTo>
                    <a:pt x="4867" y="30208"/>
                    <a:pt x="6026" y="30033"/>
                    <a:pt x="7167" y="29585"/>
                  </a:cubicBezTo>
                  <a:cubicBezTo>
                    <a:pt x="7806" y="29334"/>
                    <a:pt x="8423" y="28991"/>
                    <a:pt x="9016" y="28603"/>
                  </a:cubicBezTo>
                  <a:cubicBezTo>
                    <a:pt x="9632" y="28192"/>
                    <a:pt x="10180" y="27713"/>
                    <a:pt x="10682" y="27188"/>
                  </a:cubicBezTo>
                  <a:cubicBezTo>
                    <a:pt x="11207" y="26663"/>
                    <a:pt x="11664" y="26115"/>
                    <a:pt x="12097" y="25522"/>
                  </a:cubicBezTo>
                  <a:cubicBezTo>
                    <a:pt x="12485" y="24928"/>
                    <a:pt x="12873" y="24335"/>
                    <a:pt x="13193" y="23741"/>
                  </a:cubicBezTo>
                  <a:cubicBezTo>
                    <a:pt x="13832" y="22532"/>
                    <a:pt x="14289" y="21345"/>
                    <a:pt x="14608" y="20295"/>
                  </a:cubicBezTo>
                  <a:cubicBezTo>
                    <a:pt x="14951" y="19268"/>
                    <a:pt x="15133" y="18378"/>
                    <a:pt x="15247" y="17738"/>
                  </a:cubicBezTo>
                  <a:cubicBezTo>
                    <a:pt x="15293" y="17419"/>
                    <a:pt x="15339" y="17191"/>
                    <a:pt x="15361" y="17008"/>
                  </a:cubicBezTo>
                  <a:cubicBezTo>
                    <a:pt x="15384" y="16848"/>
                    <a:pt x="15384" y="16757"/>
                    <a:pt x="15384" y="16757"/>
                  </a:cubicBezTo>
                  <a:cubicBezTo>
                    <a:pt x="15384" y="16757"/>
                    <a:pt x="15384" y="16666"/>
                    <a:pt x="15407" y="16483"/>
                  </a:cubicBezTo>
                  <a:cubicBezTo>
                    <a:pt x="15430" y="16323"/>
                    <a:pt x="15453" y="16072"/>
                    <a:pt x="15476" y="15753"/>
                  </a:cubicBezTo>
                  <a:cubicBezTo>
                    <a:pt x="15498" y="15114"/>
                    <a:pt x="15521" y="14200"/>
                    <a:pt x="15430" y="13128"/>
                  </a:cubicBezTo>
                  <a:cubicBezTo>
                    <a:pt x="15247" y="10959"/>
                    <a:pt x="14677" y="8083"/>
                    <a:pt x="13376" y="5481"/>
                  </a:cubicBezTo>
                  <a:cubicBezTo>
                    <a:pt x="13056" y="4842"/>
                    <a:pt x="12691" y="4203"/>
                    <a:pt x="12280" y="3632"/>
                  </a:cubicBezTo>
                  <a:cubicBezTo>
                    <a:pt x="11846" y="3039"/>
                    <a:pt x="11390" y="2514"/>
                    <a:pt x="10888" y="2035"/>
                  </a:cubicBezTo>
                  <a:cubicBezTo>
                    <a:pt x="10408" y="1555"/>
                    <a:pt x="9861" y="1190"/>
                    <a:pt x="9313" y="871"/>
                  </a:cubicBezTo>
                  <a:cubicBezTo>
                    <a:pt x="8765" y="551"/>
                    <a:pt x="8194" y="346"/>
                    <a:pt x="7669" y="209"/>
                  </a:cubicBezTo>
                  <a:cubicBezTo>
                    <a:pt x="7075" y="54"/>
                    <a:pt x="6518" y="1"/>
                    <a:pt x="6034"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6" name="Google Shape;4673;p53">
              <a:extLst>
                <a:ext uri="{FF2B5EF4-FFF2-40B4-BE49-F238E27FC236}">
                  <a16:creationId xmlns:a16="http://schemas.microsoft.com/office/drawing/2014/main" id="{ACF4340A-BEB0-6021-8ACE-A8DB8E2FF08E}"/>
                </a:ext>
              </a:extLst>
            </p:cNvPr>
            <p:cNvSpPr/>
            <p:nvPr/>
          </p:nvSpPr>
          <p:spPr>
            <a:xfrm>
              <a:off x="2912100" y="2545625"/>
              <a:ext cx="46825" cy="102775"/>
            </a:xfrm>
            <a:custGeom>
              <a:avLst/>
              <a:gdLst/>
              <a:ahLst/>
              <a:cxnLst/>
              <a:rect l="l" t="t" r="r" b="b"/>
              <a:pathLst>
                <a:path w="1873" h="4111" extrusionOk="0">
                  <a:moveTo>
                    <a:pt x="479" y="0"/>
                  </a:moveTo>
                  <a:cubicBezTo>
                    <a:pt x="472" y="0"/>
                    <a:pt x="464" y="0"/>
                    <a:pt x="457" y="1"/>
                  </a:cubicBezTo>
                  <a:cubicBezTo>
                    <a:pt x="137" y="47"/>
                    <a:pt x="0" y="503"/>
                    <a:pt x="137" y="1051"/>
                  </a:cubicBezTo>
                  <a:cubicBezTo>
                    <a:pt x="249" y="1585"/>
                    <a:pt x="577" y="2010"/>
                    <a:pt x="889" y="2010"/>
                  </a:cubicBezTo>
                  <a:cubicBezTo>
                    <a:pt x="897" y="2010"/>
                    <a:pt x="905" y="2010"/>
                    <a:pt x="913" y="2010"/>
                  </a:cubicBezTo>
                  <a:cubicBezTo>
                    <a:pt x="1210" y="1987"/>
                    <a:pt x="1370" y="1530"/>
                    <a:pt x="1233" y="960"/>
                  </a:cubicBezTo>
                  <a:cubicBezTo>
                    <a:pt x="1099" y="426"/>
                    <a:pt x="771" y="0"/>
                    <a:pt x="479" y="0"/>
                  </a:cubicBezTo>
                  <a:close/>
                  <a:moveTo>
                    <a:pt x="1254" y="2670"/>
                  </a:moveTo>
                  <a:cubicBezTo>
                    <a:pt x="1247" y="2670"/>
                    <a:pt x="1240" y="2671"/>
                    <a:pt x="1233" y="2672"/>
                  </a:cubicBezTo>
                  <a:cubicBezTo>
                    <a:pt x="1005" y="2694"/>
                    <a:pt x="891" y="3037"/>
                    <a:pt x="982" y="3425"/>
                  </a:cubicBezTo>
                  <a:cubicBezTo>
                    <a:pt x="1070" y="3800"/>
                    <a:pt x="1307" y="4111"/>
                    <a:pt x="1529" y="4111"/>
                  </a:cubicBezTo>
                  <a:cubicBezTo>
                    <a:pt x="1537" y="4111"/>
                    <a:pt x="1545" y="4110"/>
                    <a:pt x="1553" y="4110"/>
                  </a:cubicBezTo>
                  <a:cubicBezTo>
                    <a:pt x="1758" y="4087"/>
                    <a:pt x="1872" y="3767"/>
                    <a:pt x="1781" y="3356"/>
                  </a:cubicBezTo>
                  <a:cubicBezTo>
                    <a:pt x="1693" y="2981"/>
                    <a:pt x="1455" y="2670"/>
                    <a:pt x="1254"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7" name="Google Shape;4674;p53">
              <a:extLst>
                <a:ext uri="{FF2B5EF4-FFF2-40B4-BE49-F238E27FC236}">
                  <a16:creationId xmlns:a16="http://schemas.microsoft.com/office/drawing/2014/main" id="{E1D57FA4-444D-DEAE-75E2-D3863789B582}"/>
                </a:ext>
              </a:extLst>
            </p:cNvPr>
            <p:cNvSpPr/>
            <p:nvPr/>
          </p:nvSpPr>
          <p:spPr>
            <a:xfrm>
              <a:off x="2424775" y="2450500"/>
              <a:ext cx="442675" cy="667250"/>
            </a:xfrm>
            <a:custGeom>
              <a:avLst/>
              <a:gdLst/>
              <a:ahLst/>
              <a:cxnLst/>
              <a:rect l="l" t="t" r="r" b="b"/>
              <a:pathLst>
                <a:path w="17707" h="26690" extrusionOk="0">
                  <a:moveTo>
                    <a:pt x="12260" y="1"/>
                  </a:moveTo>
                  <a:cubicBezTo>
                    <a:pt x="12104" y="1"/>
                    <a:pt x="11951" y="13"/>
                    <a:pt x="11801" y="40"/>
                  </a:cubicBezTo>
                  <a:cubicBezTo>
                    <a:pt x="11482" y="85"/>
                    <a:pt x="11162" y="222"/>
                    <a:pt x="10865" y="405"/>
                  </a:cubicBezTo>
                  <a:cubicBezTo>
                    <a:pt x="10569" y="588"/>
                    <a:pt x="10295" y="793"/>
                    <a:pt x="10067" y="998"/>
                  </a:cubicBezTo>
                  <a:cubicBezTo>
                    <a:pt x="9017" y="1980"/>
                    <a:pt x="8241" y="3235"/>
                    <a:pt x="7487" y="4399"/>
                  </a:cubicBezTo>
                  <a:cubicBezTo>
                    <a:pt x="5205" y="7983"/>
                    <a:pt x="3310" y="11840"/>
                    <a:pt x="1986" y="15835"/>
                  </a:cubicBezTo>
                  <a:cubicBezTo>
                    <a:pt x="1187" y="18254"/>
                    <a:pt x="1" y="21724"/>
                    <a:pt x="1302" y="24166"/>
                  </a:cubicBezTo>
                  <a:cubicBezTo>
                    <a:pt x="2251" y="25984"/>
                    <a:pt x="3875" y="26689"/>
                    <a:pt x="5677" y="26689"/>
                  </a:cubicBezTo>
                  <a:cubicBezTo>
                    <a:pt x="7949" y="26689"/>
                    <a:pt x="10504" y="25569"/>
                    <a:pt x="12349" y="24143"/>
                  </a:cubicBezTo>
                  <a:cubicBezTo>
                    <a:pt x="13764" y="23048"/>
                    <a:pt x="15385" y="21724"/>
                    <a:pt x="16412" y="20286"/>
                  </a:cubicBezTo>
                  <a:cubicBezTo>
                    <a:pt x="17706" y="18482"/>
                    <a:pt x="16372" y="16762"/>
                    <a:pt x="14625" y="16762"/>
                  </a:cubicBezTo>
                  <a:cubicBezTo>
                    <a:pt x="14338" y="16762"/>
                    <a:pt x="14040" y="16808"/>
                    <a:pt x="13741" y="16908"/>
                  </a:cubicBezTo>
                  <a:cubicBezTo>
                    <a:pt x="12189" y="17456"/>
                    <a:pt x="10295" y="18049"/>
                    <a:pt x="8834" y="18802"/>
                  </a:cubicBezTo>
                  <a:cubicBezTo>
                    <a:pt x="10363" y="16269"/>
                    <a:pt x="11847" y="14671"/>
                    <a:pt x="13148" y="12046"/>
                  </a:cubicBezTo>
                  <a:cubicBezTo>
                    <a:pt x="14221" y="9923"/>
                    <a:pt x="15567" y="7960"/>
                    <a:pt x="16161" y="5655"/>
                  </a:cubicBezTo>
                  <a:cubicBezTo>
                    <a:pt x="16526" y="4285"/>
                    <a:pt x="16184" y="2710"/>
                    <a:pt x="15339" y="1569"/>
                  </a:cubicBezTo>
                  <a:cubicBezTo>
                    <a:pt x="14734" y="723"/>
                    <a:pt x="13435" y="1"/>
                    <a:pt x="12260"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8" name="Google Shape;4675;p53">
              <a:extLst>
                <a:ext uri="{FF2B5EF4-FFF2-40B4-BE49-F238E27FC236}">
                  <a16:creationId xmlns:a16="http://schemas.microsoft.com/office/drawing/2014/main" id="{332B16FF-022E-BD98-56DA-293FE31EF96B}"/>
                </a:ext>
              </a:extLst>
            </p:cNvPr>
            <p:cNvSpPr/>
            <p:nvPr/>
          </p:nvSpPr>
          <p:spPr>
            <a:xfrm>
              <a:off x="2424775" y="2646650"/>
              <a:ext cx="438850" cy="471100"/>
            </a:xfrm>
            <a:custGeom>
              <a:avLst/>
              <a:gdLst/>
              <a:ahLst/>
              <a:cxnLst/>
              <a:rect l="l" t="t" r="r" b="b"/>
              <a:pathLst>
                <a:path w="17554" h="18844" extrusionOk="0">
                  <a:moveTo>
                    <a:pt x="5456" y="0"/>
                  </a:moveTo>
                  <a:cubicBezTo>
                    <a:pt x="4063" y="2579"/>
                    <a:pt x="2877" y="5250"/>
                    <a:pt x="1986" y="7989"/>
                  </a:cubicBezTo>
                  <a:cubicBezTo>
                    <a:pt x="1187" y="10408"/>
                    <a:pt x="1" y="13878"/>
                    <a:pt x="1302" y="16320"/>
                  </a:cubicBezTo>
                  <a:cubicBezTo>
                    <a:pt x="2251" y="18138"/>
                    <a:pt x="3875" y="18843"/>
                    <a:pt x="5677" y="18843"/>
                  </a:cubicBezTo>
                  <a:cubicBezTo>
                    <a:pt x="7949" y="18843"/>
                    <a:pt x="10504" y="17723"/>
                    <a:pt x="12349" y="16297"/>
                  </a:cubicBezTo>
                  <a:cubicBezTo>
                    <a:pt x="13764" y="15202"/>
                    <a:pt x="15385" y="13878"/>
                    <a:pt x="16412" y="12440"/>
                  </a:cubicBezTo>
                  <a:cubicBezTo>
                    <a:pt x="17553" y="10819"/>
                    <a:pt x="16640" y="9290"/>
                    <a:pt x="15202" y="8993"/>
                  </a:cubicBezTo>
                  <a:cubicBezTo>
                    <a:pt x="14517" y="9039"/>
                    <a:pt x="13901" y="9107"/>
                    <a:pt x="13468" y="9153"/>
                  </a:cubicBezTo>
                  <a:cubicBezTo>
                    <a:pt x="13353" y="9199"/>
                    <a:pt x="13262" y="9244"/>
                    <a:pt x="13148" y="9267"/>
                  </a:cubicBezTo>
                  <a:cubicBezTo>
                    <a:pt x="13627" y="9998"/>
                    <a:pt x="15202" y="12485"/>
                    <a:pt x="11162" y="14951"/>
                  </a:cubicBezTo>
                  <a:cubicBezTo>
                    <a:pt x="9077" y="16218"/>
                    <a:pt x="7431" y="16717"/>
                    <a:pt x="6303" y="16717"/>
                  </a:cubicBezTo>
                  <a:cubicBezTo>
                    <a:pt x="4911" y="16717"/>
                    <a:pt x="4306" y="15959"/>
                    <a:pt x="4634" y="14951"/>
                  </a:cubicBezTo>
                  <a:cubicBezTo>
                    <a:pt x="5228" y="13125"/>
                    <a:pt x="10317" y="10295"/>
                    <a:pt x="10318" y="10294"/>
                  </a:cubicBezTo>
                  <a:lnTo>
                    <a:pt x="10318" y="10294"/>
                  </a:lnTo>
                  <a:cubicBezTo>
                    <a:pt x="9815" y="10500"/>
                    <a:pt x="9290" y="10728"/>
                    <a:pt x="8834" y="10956"/>
                  </a:cubicBezTo>
                  <a:cubicBezTo>
                    <a:pt x="9131" y="10477"/>
                    <a:pt x="9427" y="10043"/>
                    <a:pt x="9701" y="9610"/>
                  </a:cubicBezTo>
                  <a:lnTo>
                    <a:pt x="9701" y="9610"/>
                  </a:lnTo>
                  <a:cubicBezTo>
                    <a:pt x="8441" y="10054"/>
                    <a:pt x="6632" y="10605"/>
                    <a:pt x="5482" y="10605"/>
                  </a:cubicBezTo>
                  <a:cubicBezTo>
                    <a:pt x="4861" y="10605"/>
                    <a:pt x="4431" y="10444"/>
                    <a:pt x="4383" y="10020"/>
                  </a:cubicBezTo>
                  <a:cubicBezTo>
                    <a:pt x="4179" y="8296"/>
                    <a:pt x="5891" y="4588"/>
                    <a:pt x="7167" y="4588"/>
                  </a:cubicBezTo>
                  <a:cubicBezTo>
                    <a:pt x="7175" y="4588"/>
                    <a:pt x="7183" y="4588"/>
                    <a:pt x="7191" y="4588"/>
                  </a:cubicBezTo>
                  <a:cubicBezTo>
                    <a:pt x="8035" y="4634"/>
                    <a:pt x="10340" y="5775"/>
                    <a:pt x="11801" y="6551"/>
                  </a:cubicBezTo>
                  <a:cubicBezTo>
                    <a:pt x="12258" y="5843"/>
                    <a:pt x="12691" y="5090"/>
                    <a:pt x="13125" y="4246"/>
                  </a:cubicBezTo>
                  <a:cubicBezTo>
                    <a:pt x="11368" y="3241"/>
                    <a:pt x="7670" y="1141"/>
                    <a:pt x="545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9" name="Google Shape;4676;p53">
              <a:extLst>
                <a:ext uri="{FF2B5EF4-FFF2-40B4-BE49-F238E27FC236}">
                  <a16:creationId xmlns:a16="http://schemas.microsoft.com/office/drawing/2014/main" id="{7A3A780E-97EC-9A7D-F467-AB9172D882A7}"/>
                </a:ext>
              </a:extLst>
            </p:cNvPr>
            <p:cNvSpPr/>
            <p:nvPr/>
          </p:nvSpPr>
          <p:spPr>
            <a:xfrm>
              <a:off x="2558875" y="2918475"/>
              <a:ext cx="93050" cy="41575"/>
            </a:xfrm>
            <a:custGeom>
              <a:avLst/>
              <a:gdLst/>
              <a:ahLst/>
              <a:cxnLst/>
              <a:rect l="l" t="t" r="r" b="b"/>
              <a:pathLst>
                <a:path w="3722" h="1663" extrusionOk="0">
                  <a:moveTo>
                    <a:pt x="3623" y="0"/>
                  </a:moveTo>
                  <a:cubicBezTo>
                    <a:pt x="3461" y="0"/>
                    <a:pt x="3066" y="62"/>
                    <a:pt x="2671" y="152"/>
                  </a:cubicBezTo>
                  <a:cubicBezTo>
                    <a:pt x="2146" y="266"/>
                    <a:pt x="1667" y="426"/>
                    <a:pt x="1667" y="426"/>
                  </a:cubicBezTo>
                  <a:cubicBezTo>
                    <a:pt x="1667" y="426"/>
                    <a:pt x="1530" y="471"/>
                    <a:pt x="1370" y="563"/>
                  </a:cubicBezTo>
                  <a:cubicBezTo>
                    <a:pt x="1187" y="654"/>
                    <a:pt x="959" y="791"/>
                    <a:pt x="731" y="928"/>
                  </a:cubicBezTo>
                  <a:cubicBezTo>
                    <a:pt x="617" y="996"/>
                    <a:pt x="526" y="1088"/>
                    <a:pt x="434" y="1156"/>
                  </a:cubicBezTo>
                  <a:cubicBezTo>
                    <a:pt x="343" y="1224"/>
                    <a:pt x="252" y="1316"/>
                    <a:pt x="206" y="1384"/>
                  </a:cubicBezTo>
                  <a:cubicBezTo>
                    <a:pt x="69" y="1544"/>
                    <a:pt x="1" y="1658"/>
                    <a:pt x="46" y="1658"/>
                  </a:cubicBezTo>
                  <a:cubicBezTo>
                    <a:pt x="49" y="1661"/>
                    <a:pt x="54" y="1663"/>
                    <a:pt x="60" y="1663"/>
                  </a:cubicBezTo>
                  <a:cubicBezTo>
                    <a:pt x="99" y="1663"/>
                    <a:pt x="201" y="1600"/>
                    <a:pt x="320" y="1521"/>
                  </a:cubicBezTo>
                  <a:cubicBezTo>
                    <a:pt x="389" y="1453"/>
                    <a:pt x="503" y="1407"/>
                    <a:pt x="594" y="1361"/>
                  </a:cubicBezTo>
                  <a:cubicBezTo>
                    <a:pt x="708" y="1316"/>
                    <a:pt x="799" y="1247"/>
                    <a:pt x="914" y="1202"/>
                  </a:cubicBezTo>
                  <a:cubicBezTo>
                    <a:pt x="1142" y="1110"/>
                    <a:pt x="1370" y="996"/>
                    <a:pt x="1553" y="951"/>
                  </a:cubicBezTo>
                  <a:cubicBezTo>
                    <a:pt x="1735" y="882"/>
                    <a:pt x="1849" y="836"/>
                    <a:pt x="1849" y="836"/>
                  </a:cubicBezTo>
                  <a:cubicBezTo>
                    <a:pt x="1849" y="836"/>
                    <a:pt x="2306" y="654"/>
                    <a:pt x="2762" y="448"/>
                  </a:cubicBezTo>
                  <a:cubicBezTo>
                    <a:pt x="3242" y="266"/>
                    <a:pt x="3721" y="83"/>
                    <a:pt x="3698" y="15"/>
                  </a:cubicBezTo>
                  <a:cubicBezTo>
                    <a:pt x="3693" y="5"/>
                    <a:pt x="3667" y="0"/>
                    <a:pt x="3623"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0" name="Google Shape;4677;p53">
              <a:extLst>
                <a:ext uri="{FF2B5EF4-FFF2-40B4-BE49-F238E27FC236}">
                  <a16:creationId xmlns:a16="http://schemas.microsoft.com/office/drawing/2014/main" id="{FBEE1257-71C2-7993-29EF-0B1618960707}"/>
                </a:ext>
              </a:extLst>
            </p:cNvPr>
            <p:cNvSpPr/>
            <p:nvPr/>
          </p:nvSpPr>
          <p:spPr>
            <a:xfrm>
              <a:off x="2490975" y="3062425"/>
              <a:ext cx="25125" cy="16025"/>
            </a:xfrm>
            <a:custGeom>
              <a:avLst/>
              <a:gdLst/>
              <a:ahLst/>
              <a:cxnLst/>
              <a:rect l="l" t="t" r="r" b="b"/>
              <a:pathLst>
                <a:path w="1005" h="641" extrusionOk="0">
                  <a:moveTo>
                    <a:pt x="248" y="0"/>
                  </a:moveTo>
                  <a:cubicBezTo>
                    <a:pt x="134" y="0"/>
                    <a:pt x="40" y="26"/>
                    <a:pt x="23" y="77"/>
                  </a:cubicBezTo>
                  <a:cubicBezTo>
                    <a:pt x="0" y="123"/>
                    <a:pt x="114" y="214"/>
                    <a:pt x="229" y="305"/>
                  </a:cubicBezTo>
                  <a:cubicBezTo>
                    <a:pt x="320" y="397"/>
                    <a:pt x="388" y="465"/>
                    <a:pt x="388" y="465"/>
                  </a:cubicBezTo>
                  <a:cubicBezTo>
                    <a:pt x="388" y="465"/>
                    <a:pt x="502" y="511"/>
                    <a:pt x="639" y="556"/>
                  </a:cubicBezTo>
                  <a:cubicBezTo>
                    <a:pt x="727" y="592"/>
                    <a:pt x="828" y="640"/>
                    <a:pt x="891" y="640"/>
                  </a:cubicBezTo>
                  <a:cubicBezTo>
                    <a:pt x="910" y="640"/>
                    <a:pt x="926" y="636"/>
                    <a:pt x="936" y="625"/>
                  </a:cubicBezTo>
                  <a:cubicBezTo>
                    <a:pt x="1005" y="602"/>
                    <a:pt x="959" y="465"/>
                    <a:pt x="868" y="328"/>
                  </a:cubicBezTo>
                  <a:cubicBezTo>
                    <a:pt x="776" y="191"/>
                    <a:pt x="662" y="77"/>
                    <a:pt x="662" y="77"/>
                  </a:cubicBezTo>
                  <a:cubicBezTo>
                    <a:pt x="662" y="77"/>
                    <a:pt x="502" y="32"/>
                    <a:pt x="366" y="9"/>
                  </a:cubicBezTo>
                  <a:cubicBezTo>
                    <a:pt x="326" y="3"/>
                    <a:pt x="286" y="0"/>
                    <a:pt x="248"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1" name="Google Shape;4678;p53">
              <a:extLst>
                <a:ext uri="{FF2B5EF4-FFF2-40B4-BE49-F238E27FC236}">
                  <a16:creationId xmlns:a16="http://schemas.microsoft.com/office/drawing/2014/main" id="{DF76F038-F8EB-2CB6-8F6A-B0BC6597A6F2}"/>
                </a:ext>
              </a:extLst>
            </p:cNvPr>
            <p:cNvSpPr/>
            <p:nvPr/>
          </p:nvSpPr>
          <p:spPr>
            <a:xfrm>
              <a:off x="2506950" y="2441550"/>
              <a:ext cx="345825" cy="351775"/>
            </a:xfrm>
            <a:custGeom>
              <a:avLst/>
              <a:gdLst/>
              <a:ahLst/>
              <a:cxnLst/>
              <a:rect l="l" t="t" r="r" b="b"/>
              <a:pathLst>
                <a:path w="13833" h="14071" extrusionOk="0">
                  <a:moveTo>
                    <a:pt x="8805" y="1"/>
                  </a:moveTo>
                  <a:cubicBezTo>
                    <a:pt x="8677" y="1"/>
                    <a:pt x="8549" y="11"/>
                    <a:pt x="8423" y="33"/>
                  </a:cubicBezTo>
                  <a:cubicBezTo>
                    <a:pt x="8058" y="78"/>
                    <a:pt x="7693" y="238"/>
                    <a:pt x="7350" y="443"/>
                  </a:cubicBezTo>
                  <a:cubicBezTo>
                    <a:pt x="7008" y="649"/>
                    <a:pt x="6711" y="877"/>
                    <a:pt x="6437" y="1105"/>
                  </a:cubicBezTo>
                  <a:cubicBezTo>
                    <a:pt x="5250" y="2178"/>
                    <a:pt x="4337" y="3571"/>
                    <a:pt x="3470" y="4872"/>
                  </a:cubicBezTo>
                  <a:cubicBezTo>
                    <a:pt x="2192" y="6812"/>
                    <a:pt x="1028" y="8820"/>
                    <a:pt x="0" y="10897"/>
                  </a:cubicBezTo>
                  <a:cubicBezTo>
                    <a:pt x="4497" y="11354"/>
                    <a:pt x="8286" y="13294"/>
                    <a:pt x="9610" y="14070"/>
                  </a:cubicBezTo>
                  <a:cubicBezTo>
                    <a:pt x="9724" y="13842"/>
                    <a:pt x="9861" y="13591"/>
                    <a:pt x="9975" y="13363"/>
                  </a:cubicBezTo>
                  <a:cubicBezTo>
                    <a:pt x="11185" y="11034"/>
                    <a:pt x="12737" y="8820"/>
                    <a:pt x="13422" y="6264"/>
                  </a:cubicBezTo>
                  <a:cubicBezTo>
                    <a:pt x="13833" y="4757"/>
                    <a:pt x="13308" y="3388"/>
                    <a:pt x="12349" y="2110"/>
                  </a:cubicBezTo>
                  <a:cubicBezTo>
                    <a:pt x="11619" y="1150"/>
                    <a:pt x="10165" y="1"/>
                    <a:pt x="880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2" name="Google Shape;4679;p53">
              <a:extLst>
                <a:ext uri="{FF2B5EF4-FFF2-40B4-BE49-F238E27FC236}">
                  <a16:creationId xmlns:a16="http://schemas.microsoft.com/office/drawing/2014/main" id="{9746072D-827E-8087-B647-D756FAF4C0F3}"/>
                </a:ext>
              </a:extLst>
            </p:cNvPr>
            <p:cNvSpPr/>
            <p:nvPr/>
          </p:nvSpPr>
          <p:spPr>
            <a:xfrm>
              <a:off x="2506950" y="2441200"/>
              <a:ext cx="287625" cy="352125"/>
            </a:xfrm>
            <a:custGeom>
              <a:avLst/>
              <a:gdLst/>
              <a:ahLst/>
              <a:cxnLst/>
              <a:rect l="l" t="t" r="r" b="b"/>
              <a:pathLst>
                <a:path w="11505" h="14085" extrusionOk="0">
                  <a:moveTo>
                    <a:pt x="8787" y="0"/>
                  </a:moveTo>
                  <a:cubicBezTo>
                    <a:pt x="8765" y="0"/>
                    <a:pt x="8742" y="0"/>
                    <a:pt x="8720" y="1"/>
                  </a:cubicBezTo>
                  <a:cubicBezTo>
                    <a:pt x="8628" y="24"/>
                    <a:pt x="8514" y="24"/>
                    <a:pt x="8423" y="47"/>
                  </a:cubicBezTo>
                  <a:cubicBezTo>
                    <a:pt x="8058" y="92"/>
                    <a:pt x="7693" y="252"/>
                    <a:pt x="7350" y="457"/>
                  </a:cubicBezTo>
                  <a:cubicBezTo>
                    <a:pt x="7008" y="663"/>
                    <a:pt x="6711" y="891"/>
                    <a:pt x="6437" y="1119"/>
                  </a:cubicBezTo>
                  <a:cubicBezTo>
                    <a:pt x="5250" y="2192"/>
                    <a:pt x="4337" y="3585"/>
                    <a:pt x="3470" y="4886"/>
                  </a:cubicBezTo>
                  <a:cubicBezTo>
                    <a:pt x="2192" y="6826"/>
                    <a:pt x="1028" y="8834"/>
                    <a:pt x="0" y="10911"/>
                  </a:cubicBezTo>
                  <a:cubicBezTo>
                    <a:pt x="4497" y="11368"/>
                    <a:pt x="8286" y="13308"/>
                    <a:pt x="9610" y="14084"/>
                  </a:cubicBezTo>
                  <a:cubicBezTo>
                    <a:pt x="9678" y="13947"/>
                    <a:pt x="9747" y="13833"/>
                    <a:pt x="9792" y="13719"/>
                  </a:cubicBezTo>
                  <a:cubicBezTo>
                    <a:pt x="8195" y="13011"/>
                    <a:pt x="3036" y="10660"/>
                    <a:pt x="3858" y="10158"/>
                  </a:cubicBezTo>
                  <a:cubicBezTo>
                    <a:pt x="3950" y="10100"/>
                    <a:pt x="4085" y="10073"/>
                    <a:pt x="4254" y="10073"/>
                  </a:cubicBezTo>
                  <a:cubicBezTo>
                    <a:pt x="5669" y="10073"/>
                    <a:pt x="9458" y="11933"/>
                    <a:pt x="10477" y="12464"/>
                  </a:cubicBezTo>
                  <a:cubicBezTo>
                    <a:pt x="10705" y="12053"/>
                    <a:pt x="10934" y="11642"/>
                    <a:pt x="11162" y="11231"/>
                  </a:cubicBezTo>
                  <a:cubicBezTo>
                    <a:pt x="11276" y="11026"/>
                    <a:pt x="11390" y="10843"/>
                    <a:pt x="11504" y="10638"/>
                  </a:cubicBezTo>
                  <a:cubicBezTo>
                    <a:pt x="9861" y="10341"/>
                    <a:pt x="6049" y="9451"/>
                    <a:pt x="5958" y="7602"/>
                  </a:cubicBezTo>
                  <a:cubicBezTo>
                    <a:pt x="5867" y="5799"/>
                    <a:pt x="8514" y="960"/>
                    <a:pt x="11139" y="960"/>
                  </a:cubicBezTo>
                  <a:cubicBezTo>
                    <a:pt x="10450" y="404"/>
                    <a:pt x="9610" y="0"/>
                    <a:pt x="878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3" name="Google Shape;4680;p53">
              <a:extLst>
                <a:ext uri="{FF2B5EF4-FFF2-40B4-BE49-F238E27FC236}">
                  <a16:creationId xmlns:a16="http://schemas.microsoft.com/office/drawing/2014/main" id="{5F3093D4-2E3C-AF5A-1D6A-84D726196F6B}"/>
                </a:ext>
              </a:extLst>
            </p:cNvPr>
            <p:cNvSpPr/>
            <p:nvPr/>
          </p:nvSpPr>
          <p:spPr>
            <a:xfrm>
              <a:off x="2539475" y="2671350"/>
              <a:ext cx="218575" cy="72375"/>
            </a:xfrm>
            <a:custGeom>
              <a:avLst/>
              <a:gdLst/>
              <a:ahLst/>
              <a:cxnLst/>
              <a:rect l="l" t="t" r="r" b="b"/>
              <a:pathLst>
                <a:path w="8743" h="2895" extrusionOk="0">
                  <a:moveTo>
                    <a:pt x="1313" y="0"/>
                  </a:moveTo>
                  <a:cubicBezTo>
                    <a:pt x="565" y="0"/>
                    <a:pt x="0" y="53"/>
                    <a:pt x="0" y="85"/>
                  </a:cubicBezTo>
                  <a:cubicBezTo>
                    <a:pt x="0" y="153"/>
                    <a:pt x="1187" y="199"/>
                    <a:pt x="2351" y="359"/>
                  </a:cubicBezTo>
                  <a:cubicBezTo>
                    <a:pt x="2922" y="496"/>
                    <a:pt x="3493" y="564"/>
                    <a:pt x="3904" y="701"/>
                  </a:cubicBezTo>
                  <a:cubicBezTo>
                    <a:pt x="4314" y="838"/>
                    <a:pt x="4588" y="907"/>
                    <a:pt x="4588" y="907"/>
                  </a:cubicBezTo>
                  <a:cubicBezTo>
                    <a:pt x="4588" y="907"/>
                    <a:pt x="4862" y="998"/>
                    <a:pt x="5273" y="1135"/>
                  </a:cubicBezTo>
                  <a:cubicBezTo>
                    <a:pt x="5684" y="1249"/>
                    <a:pt x="6209" y="1500"/>
                    <a:pt x="6734" y="1728"/>
                  </a:cubicBezTo>
                  <a:cubicBezTo>
                    <a:pt x="7728" y="2237"/>
                    <a:pt x="8594" y="2895"/>
                    <a:pt x="8711" y="2895"/>
                  </a:cubicBezTo>
                  <a:cubicBezTo>
                    <a:pt x="8715" y="2895"/>
                    <a:pt x="8718" y="2894"/>
                    <a:pt x="8720" y="2892"/>
                  </a:cubicBezTo>
                  <a:cubicBezTo>
                    <a:pt x="8743" y="2847"/>
                    <a:pt x="7921" y="2048"/>
                    <a:pt x="6917" y="1454"/>
                  </a:cubicBezTo>
                  <a:cubicBezTo>
                    <a:pt x="6392" y="1180"/>
                    <a:pt x="5867" y="884"/>
                    <a:pt x="5433" y="747"/>
                  </a:cubicBezTo>
                  <a:cubicBezTo>
                    <a:pt x="5022" y="587"/>
                    <a:pt x="4748" y="473"/>
                    <a:pt x="4748" y="473"/>
                  </a:cubicBezTo>
                  <a:cubicBezTo>
                    <a:pt x="4748" y="473"/>
                    <a:pt x="4451" y="404"/>
                    <a:pt x="4018" y="290"/>
                  </a:cubicBezTo>
                  <a:cubicBezTo>
                    <a:pt x="3584" y="176"/>
                    <a:pt x="2968" y="131"/>
                    <a:pt x="2397" y="39"/>
                  </a:cubicBezTo>
                  <a:cubicBezTo>
                    <a:pt x="2022" y="11"/>
                    <a:pt x="1649" y="0"/>
                    <a:pt x="1313"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4" name="Google Shape;4681;p53">
              <a:extLst>
                <a:ext uri="{FF2B5EF4-FFF2-40B4-BE49-F238E27FC236}">
                  <a16:creationId xmlns:a16="http://schemas.microsoft.com/office/drawing/2014/main" id="{9FE7418D-00AE-87CA-A00C-AC7C40703F53}"/>
                </a:ext>
              </a:extLst>
            </p:cNvPr>
            <p:cNvSpPr/>
            <p:nvPr/>
          </p:nvSpPr>
          <p:spPr>
            <a:xfrm>
              <a:off x="2791700" y="2588775"/>
              <a:ext cx="29700" cy="47975"/>
            </a:xfrm>
            <a:custGeom>
              <a:avLst/>
              <a:gdLst/>
              <a:ahLst/>
              <a:cxnLst/>
              <a:rect l="l" t="t" r="r" b="b"/>
              <a:pathLst>
                <a:path w="1188" h="1919" extrusionOk="0">
                  <a:moveTo>
                    <a:pt x="707" y="1"/>
                  </a:moveTo>
                  <a:cubicBezTo>
                    <a:pt x="469" y="1"/>
                    <a:pt x="195" y="308"/>
                    <a:pt x="92" y="786"/>
                  </a:cubicBezTo>
                  <a:cubicBezTo>
                    <a:pt x="0" y="1311"/>
                    <a:pt x="114" y="1813"/>
                    <a:pt x="388" y="1904"/>
                  </a:cubicBezTo>
                  <a:cubicBezTo>
                    <a:pt x="416" y="1914"/>
                    <a:pt x="444" y="1919"/>
                    <a:pt x="472" y="1919"/>
                  </a:cubicBezTo>
                  <a:cubicBezTo>
                    <a:pt x="706" y="1919"/>
                    <a:pt x="971" y="1596"/>
                    <a:pt x="1073" y="1128"/>
                  </a:cubicBezTo>
                  <a:cubicBezTo>
                    <a:pt x="1187" y="603"/>
                    <a:pt x="1050" y="124"/>
                    <a:pt x="776" y="10"/>
                  </a:cubicBezTo>
                  <a:cubicBezTo>
                    <a:pt x="754" y="4"/>
                    <a:pt x="730" y="1"/>
                    <a:pt x="7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5" name="Google Shape;4682;p53">
              <a:extLst>
                <a:ext uri="{FF2B5EF4-FFF2-40B4-BE49-F238E27FC236}">
                  <a16:creationId xmlns:a16="http://schemas.microsoft.com/office/drawing/2014/main" id="{0807F7CB-EF11-BD11-66CF-71D533243D12}"/>
                </a:ext>
              </a:extLst>
            </p:cNvPr>
            <p:cNvSpPr/>
            <p:nvPr/>
          </p:nvSpPr>
          <p:spPr>
            <a:xfrm>
              <a:off x="2804250" y="2538500"/>
              <a:ext cx="21125" cy="34275"/>
            </a:xfrm>
            <a:custGeom>
              <a:avLst/>
              <a:gdLst/>
              <a:ahLst/>
              <a:cxnLst/>
              <a:rect l="l" t="t" r="r" b="b"/>
              <a:pathLst>
                <a:path w="845" h="1371" extrusionOk="0">
                  <a:moveTo>
                    <a:pt x="503" y="1"/>
                  </a:moveTo>
                  <a:cubicBezTo>
                    <a:pt x="321" y="1"/>
                    <a:pt x="150" y="235"/>
                    <a:pt x="69" y="560"/>
                  </a:cubicBezTo>
                  <a:cubicBezTo>
                    <a:pt x="0" y="925"/>
                    <a:pt x="92" y="1290"/>
                    <a:pt x="274" y="1359"/>
                  </a:cubicBezTo>
                  <a:cubicBezTo>
                    <a:pt x="297" y="1366"/>
                    <a:pt x="320" y="1370"/>
                    <a:pt x="343" y="1370"/>
                  </a:cubicBezTo>
                  <a:cubicBezTo>
                    <a:pt x="524" y="1370"/>
                    <a:pt x="695" y="1136"/>
                    <a:pt x="776" y="811"/>
                  </a:cubicBezTo>
                  <a:cubicBezTo>
                    <a:pt x="845" y="446"/>
                    <a:pt x="754" y="81"/>
                    <a:pt x="571" y="12"/>
                  </a:cubicBezTo>
                  <a:cubicBezTo>
                    <a:pt x="548" y="4"/>
                    <a:pt x="525" y="1"/>
                    <a:pt x="50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6" name="Google Shape;4683;p53">
              <a:extLst>
                <a:ext uri="{FF2B5EF4-FFF2-40B4-BE49-F238E27FC236}">
                  <a16:creationId xmlns:a16="http://schemas.microsoft.com/office/drawing/2014/main" id="{CDF798C8-1B6E-CA58-574B-275AC7882BED}"/>
                </a:ext>
              </a:extLst>
            </p:cNvPr>
            <p:cNvSpPr/>
            <p:nvPr/>
          </p:nvSpPr>
          <p:spPr>
            <a:xfrm>
              <a:off x="2746050" y="2684850"/>
              <a:ext cx="286100" cy="245500"/>
            </a:xfrm>
            <a:custGeom>
              <a:avLst/>
              <a:gdLst/>
              <a:ahLst/>
              <a:cxnLst/>
              <a:rect l="l" t="t" r="r" b="b"/>
              <a:pathLst>
                <a:path w="11444" h="9820" extrusionOk="0">
                  <a:moveTo>
                    <a:pt x="6811" y="1"/>
                  </a:moveTo>
                  <a:cubicBezTo>
                    <a:pt x="6086" y="1"/>
                    <a:pt x="5270" y="170"/>
                    <a:pt x="4360" y="572"/>
                  </a:cubicBezTo>
                  <a:cubicBezTo>
                    <a:pt x="0" y="2466"/>
                    <a:pt x="1438" y="8492"/>
                    <a:pt x="1438" y="8492"/>
                  </a:cubicBezTo>
                  <a:cubicBezTo>
                    <a:pt x="1341" y="9289"/>
                    <a:pt x="2158" y="9819"/>
                    <a:pt x="3271" y="9819"/>
                  </a:cubicBezTo>
                  <a:cubicBezTo>
                    <a:pt x="3721" y="9819"/>
                    <a:pt x="4219" y="9733"/>
                    <a:pt x="4725" y="9542"/>
                  </a:cubicBezTo>
                  <a:cubicBezTo>
                    <a:pt x="6505" y="8903"/>
                    <a:pt x="7692" y="7168"/>
                    <a:pt x="7692" y="7168"/>
                  </a:cubicBezTo>
                  <a:cubicBezTo>
                    <a:pt x="7945" y="7331"/>
                    <a:pt x="8217" y="7403"/>
                    <a:pt x="8495" y="7403"/>
                  </a:cubicBezTo>
                  <a:cubicBezTo>
                    <a:pt x="9897" y="7403"/>
                    <a:pt x="11443" y="5554"/>
                    <a:pt x="11367" y="4087"/>
                  </a:cubicBezTo>
                  <a:cubicBezTo>
                    <a:pt x="11312" y="2999"/>
                    <a:pt x="9870" y="1"/>
                    <a:pt x="6811"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7" name="Google Shape;4684;p53">
              <a:extLst>
                <a:ext uri="{FF2B5EF4-FFF2-40B4-BE49-F238E27FC236}">
                  <a16:creationId xmlns:a16="http://schemas.microsoft.com/office/drawing/2014/main" id="{9924B16D-B5EB-5798-3704-729216B5758D}"/>
                </a:ext>
              </a:extLst>
            </p:cNvPr>
            <p:cNvSpPr/>
            <p:nvPr/>
          </p:nvSpPr>
          <p:spPr>
            <a:xfrm>
              <a:off x="2943475" y="2694825"/>
              <a:ext cx="84475" cy="72825"/>
            </a:xfrm>
            <a:custGeom>
              <a:avLst/>
              <a:gdLst/>
              <a:ahLst/>
              <a:cxnLst/>
              <a:rect l="l" t="t" r="r" b="b"/>
              <a:pathLst>
                <a:path w="3379" h="2913" extrusionOk="0">
                  <a:moveTo>
                    <a:pt x="92" y="0"/>
                  </a:moveTo>
                  <a:cubicBezTo>
                    <a:pt x="52" y="0"/>
                    <a:pt x="28" y="5"/>
                    <a:pt x="24" y="13"/>
                  </a:cubicBezTo>
                  <a:cubicBezTo>
                    <a:pt x="1" y="82"/>
                    <a:pt x="549" y="287"/>
                    <a:pt x="982" y="584"/>
                  </a:cubicBezTo>
                  <a:cubicBezTo>
                    <a:pt x="1439" y="903"/>
                    <a:pt x="1781" y="1314"/>
                    <a:pt x="1781" y="1314"/>
                  </a:cubicBezTo>
                  <a:cubicBezTo>
                    <a:pt x="1781" y="1314"/>
                    <a:pt x="2192" y="1679"/>
                    <a:pt x="2557" y="2090"/>
                  </a:cubicBezTo>
                  <a:cubicBezTo>
                    <a:pt x="2891" y="2491"/>
                    <a:pt x="3246" y="2913"/>
                    <a:pt x="3328" y="2913"/>
                  </a:cubicBezTo>
                  <a:cubicBezTo>
                    <a:pt x="3330" y="2913"/>
                    <a:pt x="3332" y="2913"/>
                    <a:pt x="3333" y="2912"/>
                  </a:cubicBezTo>
                  <a:cubicBezTo>
                    <a:pt x="3379" y="2889"/>
                    <a:pt x="3128" y="2387"/>
                    <a:pt x="2831" y="1908"/>
                  </a:cubicBezTo>
                  <a:cubicBezTo>
                    <a:pt x="2534" y="1428"/>
                    <a:pt x="2146" y="995"/>
                    <a:pt x="2146" y="995"/>
                  </a:cubicBezTo>
                  <a:cubicBezTo>
                    <a:pt x="2146" y="995"/>
                    <a:pt x="1713" y="607"/>
                    <a:pt x="1188" y="310"/>
                  </a:cubicBezTo>
                  <a:cubicBezTo>
                    <a:pt x="742" y="87"/>
                    <a:pt x="266" y="0"/>
                    <a:pt x="92"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8" name="Google Shape;4685;p53">
              <a:extLst>
                <a:ext uri="{FF2B5EF4-FFF2-40B4-BE49-F238E27FC236}">
                  <a16:creationId xmlns:a16="http://schemas.microsoft.com/office/drawing/2014/main" id="{BACC4B28-1866-BEE3-FF45-0075AA3ED724}"/>
                </a:ext>
              </a:extLst>
            </p:cNvPr>
            <p:cNvSpPr/>
            <p:nvPr/>
          </p:nvSpPr>
          <p:spPr>
            <a:xfrm>
              <a:off x="2942900" y="2728250"/>
              <a:ext cx="87350" cy="99875"/>
            </a:xfrm>
            <a:custGeom>
              <a:avLst/>
              <a:gdLst/>
              <a:ahLst/>
              <a:cxnLst/>
              <a:rect l="l" t="t" r="r" b="b"/>
              <a:pathLst>
                <a:path w="3494" h="3995" extrusionOk="0">
                  <a:moveTo>
                    <a:pt x="480" y="0"/>
                  </a:moveTo>
                  <a:cubicBezTo>
                    <a:pt x="184" y="0"/>
                    <a:pt x="1" y="46"/>
                    <a:pt x="1" y="69"/>
                  </a:cubicBezTo>
                  <a:cubicBezTo>
                    <a:pt x="1" y="91"/>
                    <a:pt x="184" y="114"/>
                    <a:pt x="480" y="160"/>
                  </a:cubicBezTo>
                  <a:cubicBezTo>
                    <a:pt x="754" y="228"/>
                    <a:pt x="1097" y="342"/>
                    <a:pt x="1416" y="502"/>
                  </a:cubicBezTo>
                  <a:cubicBezTo>
                    <a:pt x="1736" y="662"/>
                    <a:pt x="2010" y="890"/>
                    <a:pt x="2192" y="1073"/>
                  </a:cubicBezTo>
                  <a:cubicBezTo>
                    <a:pt x="2283" y="1164"/>
                    <a:pt x="2352" y="1255"/>
                    <a:pt x="2398" y="1324"/>
                  </a:cubicBezTo>
                  <a:cubicBezTo>
                    <a:pt x="2443" y="1370"/>
                    <a:pt x="2466" y="1415"/>
                    <a:pt x="2466" y="1415"/>
                  </a:cubicBezTo>
                  <a:cubicBezTo>
                    <a:pt x="2466" y="1415"/>
                    <a:pt x="2489" y="1438"/>
                    <a:pt x="2535" y="1507"/>
                  </a:cubicBezTo>
                  <a:cubicBezTo>
                    <a:pt x="2580" y="1552"/>
                    <a:pt x="2649" y="1644"/>
                    <a:pt x="2717" y="1758"/>
                  </a:cubicBezTo>
                  <a:cubicBezTo>
                    <a:pt x="2877" y="1963"/>
                    <a:pt x="3014" y="2283"/>
                    <a:pt x="3082" y="2602"/>
                  </a:cubicBezTo>
                  <a:cubicBezTo>
                    <a:pt x="3174" y="2945"/>
                    <a:pt x="3174" y="3287"/>
                    <a:pt x="3174" y="3538"/>
                  </a:cubicBezTo>
                  <a:cubicBezTo>
                    <a:pt x="3151" y="3812"/>
                    <a:pt x="3128" y="3995"/>
                    <a:pt x="3151" y="3995"/>
                  </a:cubicBezTo>
                  <a:cubicBezTo>
                    <a:pt x="3196" y="3995"/>
                    <a:pt x="3288" y="3835"/>
                    <a:pt x="3356" y="3561"/>
                  </a:cubicBezTo>
                  <a:cubicBezTo>
                    <a:pt x="3425" y="3310"/>
                    <a:pt x="3493" y="2922"/>
                    <a:pt x="3448" y="2557"/>
                  </a:cubicBezTo>
                  <a:cubicBezTo>
                    <a:pt x="3379" y="2168"/>
                    <a:pt x="3265" y="1803"/>
                    <a:pt x="3128" y="1552"/>
                  </a:cubicBezTo>
                  <a:cubicBezTo>
                    <a:pt x="3060" y="1415"/>
                    <a:pt x="2991" y="1324"/>
                    <a:pt x="2945" y="1233"/>
                  </a:cubicBezTo>
                  <a:cubicBezTo>
                    <a:pt x="2900" y="1164"/>
                    <a:pt x="2854" y="1141"/>
                    <a:pt x="2854" y="1141"/>
                  </a:cubicBezTo>
                  <a:cubicBezTo>
                    <a:pt x="2854" y="1141"/>
                    <a:pt x="2831" y="1096"/>
                    <a:pt x="2763" y="1027"/>
                  </a:cubicBezTo>
                  <a:cubicBezTo>
                    <a:pt x="2717" y="982"/>
                    <a:pt x="2626" y="867"/>
                    <a:pt x="2512" y="776"/>
                  </a:cubicBezTo>
                  <a:cubicBezTo>
                    <a:pt x="2283" y="594"/>
                    <a:pt x="1941" y="365"/>
                    <a:pt x="1576" y="206"/>
                  </a:cubicBezTo>
                  <a:cubicBezTo>
                    <a:pt x="1188" y="69"/>
                    <a:pt x="800" y="0"/>
                    <a:pt x="480"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9" name="Google Shape;4686;p53">
              <a:extLst>
                <a:ext uri="{FF2B5EF4-FFF2-40B4-BE49-F238E27FC236}">
                  <a16:creationId xmlns:a16="http://schemas.microsoft.com/office/drawing/2014/main" id="{D7FCBB3D-8D24-D0CC-ED57-50E42D49184B}"/>
                </a:ext>
              </a:extLst>
            </p:cNvPr>
            <p:cNvSpPr/>
            <p:nvPr/>
          </p:nvSpPr>
          <p:spPr>
            <a:xfrm>
              <a:off x="2934925" y="2781700"/>
              <a:ext cx="80475" cy="97350"/>
            </a:xfrm>
            <a:custGeom>
              <a:avLst/>
              <a:gdLst/>
              <a:ahLst/>
              <a:cxnLst/>
              <a:rect l="l" t="t" r="r" b="b"/>
              <a:pathLst>
                <a:path w="3219" h="3894" extrusionOk="0">
                  <a:moveTo>
                    <a:pt x="1183" y="1"/>
                  </a:moveTo>
                  <a:cubicBezTo>
                    <a:pt x="985" y="1"/>
                    <a:pt x="868" y="38"/>
                    <a:pt x="868" y="53"/>
                  </a:cubicBezTo>
                  <a:cubicBezTo>
                    <a:pt x="868" y="99"/>
                    <a:pt x="1119" y="99"/>
                    <a:pt x="1461" y="190"/>
                  </a:cubicBezTo>
                  <a:cubicBezTo>
                    <a:pt x="1781" y="304"/>
                    <a:pt x="2169" y="555"/>
                    <a:pt x="2420" y="898"/>
                  </a:cubicBezTo>
                  <a:cubicBezTo>
                    <a:pt x="2671" y="1240"/>
                    <a:pt x="2785" y="1697"/>
                    <a:pt x="2739" y="1971"/>
                  </a:cubicBezTo>
                  <a:cubicBezTo>
                    <a:pt x="2717" y="2108"/>
                    <a:pt x="2671" y="2222"/>
                    <a:pt x="2648" y="2313"/>
                  </a:cubicBezTo>
                  <a:cubicBezTo>
                    <a:pt x="2602" y="2381"/>
                    <a:pt x="2580" y="2427"/>
                    <a:pt x="2580" y="2427"/>
                  </a:cubicBezTo>
                  <a:cubicBezTo>
                    <a:pt x="2580" y="2427"/>
                    <a:pt x="2557" y="2473"/>
                    <a:pt x="2534" y="2541"/>
                  </a:cubicBezTo>
                  <a:cubicBezTo>
                    <a:pt x="2466" y="2610"/>
                    <a:pt x="2397" y="2724"/>
                    <a:pt x="2283" y="2838"/>
                  </a:cubicBezTo>
                  <a:cubicBezTo>
                    <a:pt x="2078" y="3089"/>
                    <a:pt x="1667" y="3317"/>
                    <a:pt x="1256" y="3500"/>
                  </a:cubicBezTo>
                  <a:cubicBezTo>
                    <a:pt x="1039" y="3580"/>
                    <a:pt x="799" y="3637"/>
                    <a:pt x="602" y="3637"/>
                  </a:cubicBezTo>
                  <a:cubicBezTo>
                    <a:pt x="406" y="3637"/>
                    <a:pt x="251" y="3580"/>
                    <a:pt x="206" y="3431"/>
                  </a:cubicBezTo>
                  <a:cubicBezTo>
                    <a:pt x="137" y="3158"/>
                    <a:pt x="229" y="2906"/>
                    <a:pt x="183" y="2906"/>
                  </a:cubicBezTo>
                  <a:cubicBezTo>
                    <a:pt x="180" y="2903"/>
                    <a:pt x="177" y="2902"/>
                    <a:pt x="174" y="2902"/>
                  </a:cubicBezTo>
                  <a:cubicBezTo>
                    <a:pt x="154" y="2902"/>
                    <a:pt x="131" y="2964"/>
                    <a:pt x="92" y="3043"/>
                  </a:cubicBezTo>
                  <a:cubicBezTo>
                    <a:pt x="46" y="3135"/>
                    <a:pt x="0" y="3294"/>
                    <a:pt x="23" y="3477"/>
                  </a:cubicBezTo>
                  <a:cubicBezTo>
                    <a:pt x="46" y="3523"/>
                    <a:pt x="46" y="3591"/>
                    <a:pt x="92" y="3637"/>
                  </a:cubicBezTo>
                  <a:cubicBezTo>
                    <a:pt x="115" y="3683"/>
                    <a:pt x="160" y="3751"/>
                    <a:pt x="206" y="3774"/>
                  </a:cubicBezTo>
                  <a:cubicBezTo>
                    <a:pt x="320" y="3865"/>
                    <a:pt x="457" y="3888"/>
                    <a:pt x="594" y="3888"/>
                  </a:cubicBezTo>
                  <a:cubicBezTo>
                    <a:pt x="638" y="3892"/>
                    <a:pt x="684" y="3894"/>
                    <a:pt x="729" y="3894"/>
                  </a:cubicBezTo>
                  <a:cubicBezTo>
                    <a:pt x="941" y="3894"/>
                    <a:pt x="1163" y="3853"/>
                    <a:pt x="1370" y="3797"/>
                  </a:cubicBezTo>
                  <a:cubicBezTo>
                    <a:pt x="1849" y="3660"/>
                    <a:pt x="2329" y="3409"/>
                    <a:pt x="2602" y="3135"/>
                  </a:cubicBezTo>
                  <a:cubicBezTo>
                    <a:pt x="2762" y="3021"/>
                    <a:pt x="2854" y="2884"/>
                    <a:pt x="2922" y="2792"/>
                  </a:cubicBezTo>
                  <a:cubicBezTo>
                    <a:pt x="2991" y="2678"/>
                    <a:pt x="3013" y="2633"/>
                    <a:pt x="3013" y="2633"/>
                  </a:cubicBezTo>
                  <a:cubicBezTo>
                    <a:pt x="3013" y="2633"/>
                    <a:pt x="3059" y="2564"/>
                    <a:pt x="3105" y="2473"/>
                  </a:cubicBezTo>
                  <a:cubicBezTo>
                    <a:pt x="3127" y="2359"/>
                    <a:pt x="3196" y="2199"/>
                    <a:pt x="3196" y="1993"/>
                  </a:cubicBezTo>
                  <a:cubicBezTo>
                    <a:pt x="3219" y="1605"/>
                    <a:pt x="3059" y="1103"/>
                    <a:pt x="2694" y="715"/>
                  </a:cubicBezTo>
                  <a:cubicBezTo>
                    <a:pt x="2374" y="327"/>
                    <a:pt x="1895" y="76"/>
                    <a:pt x="1507" y="30"/>
                  </a:cubicBezTo>
                  <a:cubicBezTo>
                    <a:pt x="1384" y="9"/>
                    <a:pt x="1275" y="1"/>
                    <a:pt x="1183"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0" name="Google Shape;4687;p53">
              <a:extLst>
                <a:ext uri="{FF2B5EF4-FFF2-40B4-BE49-F238E27FC236}">
                  <a16:creationId xmlns:a16="http://schemas.microsoft.com/office/drawing/2014/main" id="{32748EFA-5C96-DA47-3547-4020B01C7BD4}"/>
                </a:ext>
              </a:extLst>
            </p:cNvPr>
            <p:cNvSpPr/>
            <p:nvPr/>
          </p:nvSpPr>
          <p:spPr>
            <a:xfrm>
              <a:off x="2934925" y="2831425"/>
              <a:ext cx="39975" cy="14125"/>
            </a:xfrm>
            <a:custGeom>
              <a:avLst/>
              <a:gdLst/>
              <a:ahLst/>
              <a:cxnLst/>
              <a:rect l="l" t="t" r="r" b="b"/>
              <a:pathLst>
                <a:path w="1599" h="565" extrusionOk="0">
                  <a:moveTo>
                    <a:pt x="765" y="1"/>
                  </a:moveTo>
                  <a:cubicBezTo>
                    <a:pt x="671" y="1"/>
                    <a:pt x="525" y="9"/>
                    <a:pt x="388" y="50"/>
                  </a:cubicBezTo>
                  <a:cubicBezTo>
                    <a:pt x="137" y="141"/>
                    <a:pt x="0" y="347"/>
                    <a:pt x="46" y="370"/>
                  </a:cubicBezTo>
                  <a:cubicBezTo>
                    <a:pt x="61" y="385"/>
                    <a:pt x="92" y="390"/>
                    <a:pt x="131" y="390"/>
                  </a:cubicBezTo>
                  <a:cubicBezTo>
                    <a:pt x="211" y="390"/>
                    <a:pt x="328" y="370"/>
                    <a:pt x="434" y="370"/>
                  </a:cubicBezTo>
                  <a:cubicBezTo>
                    <a:pt x="617" y="392"/>
                    <a:pt x="754" y="461"/>
                    <a:pt x="754" y="461"/>
                  </a:cubicBezTo>
                  <a:cubicBezTo>
                    <a:pt x="754" y="461"/>
                    <a:pt x="936" y="461"/>
                    <a:pt x="1142" y="507"/>
                  </a:cubicBezTo>
                  <a:cubicBezTo>
                    <a:pt x="1257" y="535"/>
                    <a:pt x="1382" y="564"/>
                    <a:pt x="1469" y="564"/>
                  </a:cubicBezTo>
                  <a:cubicBezTo>
                    <a:pt x="1520" y="564"/>
                    <a:pt x="1559" y="555"/>
                    <a:pt x="1575" y="529"/>
                  </a:cubicBezTo>
                  <a:cubicBezTo>
                    <a:pt x="1598" y="484"/>
                    <a:pt x="1461" y="347"/>
                    <a:pt x="1279" y="210"/>
                  </a:cubicBezTo>
                  <a:cubicBezTo>
                    <a:pt x="1096" y="96"/>
                    <a:pt x="868" y="4"/>
                    <a:pt x="868" y="4"/>
                  </a:cubicBezTo>
                  <a:cubicBezTo>
                    <a:pt x="868" y="4"/>
                    <a:pt x="828" y="1"/>
                    <a:pt x="765"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1" name="Google Shape;4688;p53">
              <a:extLst>
                <a:ext uri="{FF2B5EF4-FFF2-40B4-BE49-F238E27FC236}">
                  <a16:creationId xmlns:a16="http://schemas.microsoft.com/office/drawing/2014/main" id="{DBBDE822-D4DD-BB08-DD2B-6D8C53F93887}"/>
                </a:ext>
              </a:extLst>
            </p:cNvPr>
            <p:cNvSpPr/>
            <p:nvPr/>
          </p:nvSpPr>
          <p:spPr>
            <a:xfrm>
              <a:off x="2862450" y="2838950"/>
              <a:ext cx="87325" cy="76600"/>
            </a:xfrm>
            <a:custGeom>
              <a:avLst/>
              <a:gdLst/>
              <a:ahLst/>
              <a:cxnLst/>
              <a:rect l="l" t="t" r="r" b="b"/>
              <a:pathLst>
                <a:path w="3493" h="3064" extrusionOk="0">
                  <a:moveTo>
                    <a:pt x="3424" y="0"/>
                  </a:moveTo>
                  <a:cubicBezTo>
                    <a:pt x="3356" y="0"/>
                    <a:pt x="3173" y="548"/>
                    <a:pt x="2831" y="1004"/>
                  </a:cubicBezTo>
                  <a:cubicBezTo>
                    <a:pt x="2489" y="1507"/>
                    <a:pt x="2055" y="1872"/>
                    <a:pt x="2055" y="1895"/>
                  </a:cubicBezTo>
                  <a:cubicBezTo>
                    <a:pt x="2055" y="1895"/>
                    <a:pt x="1964" y="1986"/>
                    <a:pt x="1804" y="2146"/>
                  </a:cubicBezTo>
                  <a:cubicBezTo>
                    <a:pt x="1644" y="2283"/>
                    <a:pt x="1416" y="2465"/>
                    <a:pt x="1165" y="2602"/>
                  </a:cubicBezTo>
                  <a:cubicBezTo>
                    <a:pt x="891" y="2739"/>
                    <a:pt x="617" y="2853"/>
                    <a:pt x="389" y="2876"/>
                  </a:cubicBezTo>
                  <a:cubicBezTo>
                    <a:pt x="183" y="2922"/>
                    <a:pt x="23" y="2899"/>
                    <a:pt x="1" y="2945"/>
                  </a:cubicBezTo>
                  <a:cubicBezTo>
                    <a:pt x="1" y="2967"/>
                    <a:pt x="160" y="3036"/>
                    <a:pt x="411" y="3059"/>
                  </a:cubicBezTo>
                  <a:cubicBezTo>
                    <a:pt x="444" y="3062"/>
                    <a:pt x="478" y="3063"/>
                    <a:pt x="513" y="3063"/>
                  </a:cubicBezTo>
                  <a:cubicBezTo>
                    <a:pt x="750" y="3063"/>
                    <a:pt x="1043" y="2998"/>
                    <a:pt x="1302" y="2899"/>
                  </a:cubicBezTo>
                  <a:cubicBezTo>
                    <a:pt x="1621" y="2785"/>
                    <a:pt x="1895" y="2602"/>
                    <a:pt x="2101" y="2442"/>
                  </a:cubicBezTo>
                  <a:cubicBezTo>
                    <a:pt x="2283" y="2306"/>
                    <a:pt x="2420" y="2191"/>
                    <a:pt x="2420" y="2191"/>
                  </a:cubicBezTo>
                  <a:cubicBezTo>
                    <a:pt x="2420" y="2191"/>
                    <a:pt x="2854" y="1735"/>
                    <a:pt x="3128" y="1164"/>
                  </a:cubicBezTo>
                  <a:cubicBezTo>
                    <a:pt x="3424" y="616"/>
                    <a:pt x="3493" y="0"/>
                    <a:pt x="3424"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2" name="Google Shape;4689;p53">
              <a:extLst>
                <a:ext uri="{FF2B5EF4-FFF2-40B4-BE49-F238E27FC236}">
                  <a16:creationId xmlns:a16="http://schemas.microsoft.com/office/drawing/2014/main" id="{BE84788D-5F66-2EB2-C931-E46A10E6AAA0}"/>
                </a:ext>
              </a:extLst>
            </p:cNvPr>
            <p:cNvSpPr/>
            <p:nvPr/>
          </p:nvSpPr>
          <p:spPr>
            <a:xfrm>
              <a:off x="2770575" y="2735650"/>
              <a:ext cx="37700" cy="175375"/>
            </a:xfrm>
            <a:custGeom>
              <a:avLst/>
              <a:gdLst/>
              <a:ahLst/>
              <a:cxnLst/>
              <a:rect l="l" t="t" r="r" b="b"/>
              <a:pathLst>
                <a:path w="1508" h="7015" extrusionOk="0">
                  <a:moveTo>
                    <a:pt x="1462" y="1"/>
                  </a:moveTo>
                  <a:cubicBezTo>
                    <a:pt x="1461" y="1"/>
                    <a:pt x="1256" y="161"/>
                    <a:pt x="1051" y="480"/>
                  </a:cubicBezTo>
                  <a:cubicBezTo>
                    <a:pt x="845" y="777"/>
                    <a:pt x="617" y="1211"/>
                    <a:pt x="457" y="1667"/>
                  </a:cubicBezTo>
                  <a:cubicBezTo>
                    <a:pt x="275" y="2124"/>
                    <a:pt x="160" y="2580"/>
                    <a:pt x="92" y="2945"/>
                  </a:cubicBezTo>
                  <a:cubicBezTo>
                    <a:pt x="46" y="3128"/>
                    <a:pt x="46" y="3265"/>
                    <a:pt x="24" y="3379"/>
                  </a:cubicBezTo>
                  <a:cubicBezTo>
                    <a:pt x="1" y="3493"/>
                    <a:pt x="1" y="3539"/>
                    <a:pt x="1" y="3539"/>
                  </a:cubicBezTo>
                  <a:cubicBezTo>
                    <a:pt x="1" y="3539"/>
                    <a:pt x="1" y="3607"/>
                    <a:pt x="1" y="3721"/>
                  </a:cubicBezTo>
                  <a:cubicBezTo>
                    <a:pt x="1" y="3813"/>
                    <a:pt x="1" y="3972"/>
                    <a:pt x="1" y="4155"/>
                  </a:cubicBezTo>
                  <a:cubicBezTo>
                    <a:pt x="46" y="4520"/>
                    <a:pt x="92" y="5000"/>
                    <a:pt x="252" y="5479"/>
                  </a:cubicBezTo>
                  <a:cubicBezTo>
                    <a:pt x="434" y="5935"/>
                    <a:pt x="663" y="6369"/>
                    <a:pt x="959" y="6643"/>
                  </a:cubicBezTo>
                  <a:cubicBezTo>
                    <a:pt x="1073" y="6780"/>
                    <a:pt x="1233" y="6871"/>
                    <a:pt x="1302" y="6940"/>
                  </a:cubicBezTo>
                  <a:cubicBezTo>
                    <a:pt x="1395" y="6977"/>
                    <a:pt x="1442" y="7014"/>
                    <a:pt x="1457" y="7014"/>
                  </a:cubicBezTo>
                  <a:cubicBezTo>
                    <a:pt x="1460" y="7014"/>
                    <a:pt x="1462" y="7012"/>
                    <a:pt x="1462" y="7008"/>
                  </a:cubicBezTo>
                  <a:cubicBezTo>
                    <a:pt x="1484" y="6985"/>
                    <a:pt x="1439" y="6940"/>
                    <a:pt x="1370" y="6871"/>
                  </a:cubicBezTo>
                  <a:cubicBezTo>
                    <a:pt x="1325" y="6780"/>
                    <a:pt x="1210" y="6689"/>
                    <a:pt x="1119" y="6529"/>
                  </a:cubicBezTo>
                  <a:cubicBezTo>
                    <a:pt x="891" y="6255"/>
                    <a:pt x="708" y="5821"/>
                    <a:pt x="594" y="5388"/>
                  </a:cubicBezTo>
                  <a:cubicBezTo>
                    <a:pt x="480" y="4954"/>
                    <a:pt x="480" y="4475"/>
                    <a:pt x="457" y="4132"/>
                  </a:cubicBezTo>
                  <a:cubicBezTo>
                    <a:pt x="457" y="3972"/>
                    <a:pt x="480" y="3835"/>
                    <a:pt x="480" y="3721"/>
                  </a:cubicBezTo>
                  <a:cubicBezTo>
                    <a:pt x="480" y="3630"/>
                    <a:pt x="503" y="3562"/>
                    <a:pt x="503" y="3562"/>
                  </a:cubicBezTo>
                  <a:cubicBezTo>
                    <a:pt x="503" y="3562"/>
                    <a:pt x="503" y="3516"/>
                    <a:pt x="503" y="3425"/>
                  </a:cubicBezTo>
                  <a:cubicBezTo>
                    <a:pt x="526" y="3310"/>
                    <a:pt x="503" y="3174"/>
                    <a:pt x="549" y="2991"/>
                  </a:cubicBezTo>
                  <a:cubicBezTo>
                    <a:pt x="571" y="2649"/>
                    <a:pt x="663" y="2192"/>
                    <a:pt x="777" y="1758"/>
                  </a:cubicBezTo>
                  <a:cubicBezTo>
                    <a:pt x="914" y="1302"/>
                    <a:pt x="1073" y="868"/>
                    <a:pt x="1233" y="549"/>
                  </a:cubicBezTo>
                  <a:cubicBezTo>
                    <a:pt x="1370" y="229"/>
                    <a:pt x="1507" y="24"/>
                    <a:pt x="1462"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3" name="Google Shape;4690;p53">
              <a:extLst>
                <a:ext uri="{FF2B5EF4-FFF2-40B4-BE49-F238E27FC236}">
                  <a16:creationId xmlns:a16="http://schemas.microsoft.com/office/drawing/2014/main" id="{4935E3FE-40B8-4D3F-4935-4AD9E6E4C498}"/>
                </a:ext>
              </a:extLst>
            </p:cNvPr>
            <p:cNvSpPr/>
            <p:nvPr/>
          </p:nvSpPr>
          <p:spPr>
            <a:xfrm>
              <a:off x="2768875" y="2868000"/>
              <a:ext cx="15425" cy="40075"/>
            </a:xfrm>
            <a:custGeom>
              <a:avLst/>
              <a:gdLst/>
              <a:ahLst/>
              <a:cxnLst/>
              <a:rect l="l" t="t" r="r" b="b"/>
              <a:pathLst>
                <a:path w="617" h="1603" extrusionOk="0">
                  <a:moveTo>
                    <a:pt x="353" y="0"/>
                  </a:moveTo>
                  <a:cubicBezTo>
                    <a:pt x="282" y="0"/>
                    <a:pt x="156" y="175"/>
                    <a:pt x="92" y="390"/>
                  </a:cubicBezTo>
                  <a:cubicBezTo>
                    <a:pt x="0" y="596"/>
                    <a:pt x="0" y="847"/>
                    <a:pt x="0" y="847"/>
                  </a:cubicBezTo>
                  <a:cubicBezTo>
                    <a:pt x="0" y="847"/>
                    <a:pt x="46" y="1098"/>
                    <a:pt x="183" y="1280"/>
                  </a:cubicBezTo>
                  <a:cubicBezTo>
                    <a:pt x="310" y="1471"/>
                    <a:pt x="476" y="1603"/>
                    <a:pt x="536" y="1603"/>
                  </a:cubicBezTo>
                  <a:cubicBezTo>
                    <a:pt x="541" y="1603"/>
                    <a:pt x="545" y="1602"/>
                    <a:pt x="548" y="1600"/>
                  </a:cubicBezTo>
                  <a:cubicBezTo>
                    <a:pt x="617" y="1554"/>
                    <a:pt x="525" y="1349"/>
                    <a:pt x="502" y="1166"/>
                  </a:cubicBezTo>
                  <a:cubicBezTo>
                    <a:pt x="480" y="984"/>
                    <a:pt x="480" y="801"/>
                    <a:pt x="480" y="801"/>
                  </a:cubicBezTo>
                  <a:cubicBezTo>
                    <a:pt x="480" y="801"/>
                    <a:pt x="434" y="641"/>
                    <a:pt x="434" y="436"/>
                  </a:cubicBezTo>
                  <a:cubicBezTo>
                    <a:pt x="411" y="231"/>
                    <a:pt x="434" y="25"/>
                    <a:pt x="365" y="2"/>
                  </a:cubicBezTo>
                  <a:cubicBezTo>
                    <a:pt x="362" y="1"/>
                    <a:pt x="357" y="0"/>
                    <a:pt x="353"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4" name="Google Shape;4691;p53">
              <a:extLst>
                <a:ext uri="{FF2B5EF4-FFF2-40B4-BE49-F238E27FC236}">
                  <a16:creationId xmlns:a16="http://schemas.microsoft.com/office/drawing/2014/main" id="{6EB4A9FD-47A7-3E58-095F-26E5E8806B81}"/>
                </a:ext>
              </a:extLst>
            </p:cNvPr>
            <p:cNvSpPr/>
            <p:nvPr/>
          </p:nvSpPr>
          <p:spPr>
            <a:xfrm>
              <a:off x="2764300" y="2728800"/>
              <a:ext cx="267850" cy="201550"/>
            </a:xfrm>
            <a:custGeom>
              <a:avLst/>
              <a:gdLst/>
              <a:ahLst/>
              <a:cxnLst/>
              <a:rect l="l" t="t" r="r" b="b"/>
              <a:pathLst>
                <a:path w="10714" h="8062" extrusionOk="0">
                  <a:moveTo>
                    <a:pt x="9587" y="1"/>
                  </a:moveTo>
                  <a:lnTo>
                    <a:pt x="9587" y="1"/>
                  </a:lnTo>
                  <a:cubicBezTo>
                    <a:pt x="9907" y="1462"/>
                    <a:pt x="10318" y="3653"/>
                    <a:pt x="9176" y="3813"/>
                  </a:cubicBezTo>
                  <a:cubicBezTo>
                    <a:pt x="8853" y="3856"/>
                    <a:pt x="8558" y="3871"/>
                    <a:pt x="8290" y="3871"/>
                  </a:cubicBezTo>
                  <a:cubicBezTo>
                    <a:pt x="7620" y="3871"/>
                    <a:pt x="7113" y="3775"/>
                    <a:pt x="6714" y="3775"/>
                  </a:cubicBezTo>
                  <a:cubicBezTo>
                    <a:pt x="6428" y="3775"/>
                    <a:pt x="6197" y="3825"/>
                    <a:pt x="6004" y="3995"/>
                  </a:cubicBezTo>
                  <a:cubicBezTo>
                    <a:pt x="5530" y="4396"/>
                    <a:pt x="4300" y="6165"/>
                    <a:pt x="2998" y="6165"/>
                  </a:cubicBezTo>
                  <a:cubicBezTo>
                    <a:pt x="2669" y="6165"/>
                    <a:pt x="2336" y="6052"/>
                    <a:pt x="2009" y="5776"/>
                  </a:cubicBezTo>
                  <a:cubicBezTo>
                    <a:pt x="936" y="4863"/>
                    <a:pt x="800" y="2854"/>
                    <a:pt x="1096" y="1325"/>
                  </a:cubicBezTo>
                  <a:lnTo>
                    <a:pt x="1096" y="1325"/>
                  </a:lnTo>
                  <a:cubicBezTo>
                    <a:pt x="1" y="3744"/>
                    <a:pt x="708" y="6734"/>
                    <a:pt x="708" y="6734"/>
                  </a:cubicBezTo>
                  <a:cubicBezTo>
                    <a:pt x="611" y="7531"/>
                    <a:pt x="1428" y="8061"/>
                    <a:pt x="2541" y="8061"/>
                  </a:cubicBezTo>
                  <a:cubicBezTo>
                    <a:pt x="2991" y="8061"/>
                    <a:pt x="3489" y="7975"/>
                    <a:pt x="3995" y="7784"/>
                  </a:cubicBezTo>
                  <a:cubicBezTo>
                    <a:pt x="5775" y="7145"/>
                    <a:pt x="6962" y="5410"/>
                    <a:pt x="6962" y="5410"/>
                  </a:cubicBezTo>
                  <a:cubicBezTo>
                    <a:pt x="7215" y="5573"/>
                    <a:pt x="7487" y="5645"/>
                    <a:pt x="7765" y="5645"/>
                  </a:cubicBezTo>
                  <a:cubicBezTo>
                    <a:pt x="9167" y="5645"/>
                    <a:pt x="10713" y="3796"/>
                    <a:pt x="10637" y="2329"/>
                  </a:cubicBezTo>
                  <a:cubicBezTo>
                    <a:pt x="10614" y="1804"/>
                    <a:pt x="10272" y="845"/>
                    <a:pt x="958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5" name="Google Shape;4692;p53">
              <a:extLst>
                <a:ext uri="{FF2B5EF4-FFF2-40B4-BE49-F238E27FC236}">
                  <a16:creationId xmlns:a16="http://schemas.microsoft.com/office/drawing/2014/main" id="{C8AFEDFB-DFC1-A018-E4E1-E4189FA698F7}"/>
                </a:ext>
              </a:extLst>
            </p:cNvPr>
            <p:cNvSpPr/>
            <p:nvPr/>
          </p:nvSpPr>
          <p:spPr>
            <a:xfrm>
              <a:off x="2880150" y="2294550"/>
              <a:ext cx="190025" cy="191325"/>
            </a:xfrm>
            <a:custGeom>
              <a:avLst/>
              <a:gdLst/>
              <a:ahLst/>
              <a:cxnLst/>
              <a:rect l="l" t="t" r="r" b="b"/>
              <a:pathLst>
                <a:path w="7601" h="7653" extrusionOk="0">
                  <a:moveTo>
                    <a:pt x="228" y="1"/>
                  </a:moveTo>
                  <a:lnTo>
                    <a:pt x="0" y="6050"/>
                  </a:lnTo>
                  <a:cubicBezTo>
                    <a:pt x="1326" y="7278"/>
                    <a:pt x="2683" y="7652"/>
                    <a:pt x="3845" y="7652"/>
                  </a:cubicBezTo>
                  <a:cubicBezTo>
                    <a:pt x="5665" y="7652"/>
                    <a:pt x="7008" y="6734"/>
                    <a:pt x="7008" y="6734"/>
                  </a:cubicBezTo>
                  <a:lnTo>
                    <a:pt x="7601" y="2238"/>
                  </a:lnTo>
                  <a:lnTo>
                    <a:pt x="228" y="1"/>
                  </a:ln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6" name="Google Shape;4693;p53">
              <a:extLst>
                <a:ext uri="{FF2B5EF4-FFF2-40B4-BE49-F238E27FC236}">
                  <a16:creationId xmlns:a16="http://schemas.microsoft.com/office/drawing/2014/main" id="{48E2B84D-5814-1588-0FDE-86F24EC0F65A}"/>
                </a:ext>
              </a:extLst>
            </p:cNvPr>
            <p:cNvSpPr/>
            <p:nvPr/>
          </p:nvSpPr>
          <p:spPr>
            <a:xfrm>
              <a:off x="2880150" y="2294550"/>
              <a:ext cx="190025" cy="180350"/>
            </a:xfrm>
            <a:custGeom>
              <a:avLst/>
              <a:gdLst/>
              <a:ahLst/>
              <a:cxnLst/>
              <a:rect l="l" t="t" r="r" b="b"/>
              <a:pathLst>
                <a:path w="7601" h="7214" extrusionOk="0">
                  <a:moveTo>
                    <a:pt x="228" y="1"/>
                  </a:moveTo>
                  <a:lnTo>
                    <a:pt x="0" y="6050"/>
                  </a:lnTo>
                  <a:cubicBezTo>
                    <a:pt x="571" y="6597"/>
                    <a:pt x="1164" y="6963"/>
                    <a:pt x="1735" y="7214"/>
                  </a:cubicBezTo>
                  <a:cubicBezTo>
                    <a:pt x="1351" y="5475"/>
                    <a:pt x="1146" y="3378"/>
                    <a:pt x="2954" y="3378"/>
                  </a:cubicBezTo>
                  <a:cubicBezTo>
                    <a:pt x="2974" y="3378"/>
                    <a:pt x="2993" y="3379"/>
                    <a:pt x="3013" y="3379"/>
                  </a:cubicBezTo>
                  <a:cubicBezTo>
                    <a:pt x="3835" y="3402"/>
                    <a:pt x="4657" y="3539"/>
                    <a:pt x="5478" y="3630"/>
                  </a:cubicBezTo>
                  <a:cubicBezTo>
                    <a:pt x="6117" y="3676"/>
                    <a:pt x="6756" y="3744"/>
                    <a:pt x="7396" y="3813"/>
                  </a:cubicBezTo>
                  <a:lnTo>
                    <a:pt x="7601" y="2238"/>
                  </a:lnTo>
                  <a:lnTo>
                    <a:pt x="228"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7" name="Google Shape;4694;p53">
              <a:extLst>
                <a:ext uri="{FF2B5EF4-FFF2-40B4-BE49-F238E27FC236}">
                  <a16:creationId xmlns:a16="http://schemas.microsoft.com/office/drawing/2014/main" id="{BF8A0822-13CD-FE55-696C-6E3A8A108B67}"/>
                </a:ext>
              </a:extLst>
            </p:cNvPr>
            <p:cNvSpPr/>
            <p:nvPr/>
          </p:nvSpPr>
          <p:spPr>
            <a:xfrm>
              <a:off x="3423825" y="1691375"/>
              <a:ext cx="240950" cy="296850"/>
            </a:xfrm>
            <a:custGeom>
              <a:avLst/>
              <a:gdLst/>
              <a:ahLst/>
              <a:cxnLst/>
              <a:rect l="l" t="t" r="r" b="b"/>
              <a:pathLst>
                <a:path w="9638" h="11874" extrusionOk="0">
                  <a:moveTo>
                    <a:pt x="3357" y="0"/>
                  </a:moveTo>
                  <a:cubicBezTo>
                    <a:pt x="1573" y="0"/>
                    <a:pt x="964" y="1508"/>
                    <a:pt x="964" y="1508"/>
                  </a:cubicBezTo>
                  <a:cubicBezTo>
                    <a:pt x="0" y="2779"/>
                    <a:pt x="1623" y="11874"/>
                    <a:pt x="3915" y="11874"/>
                  </a:cubicBezTo>
                  <a:cubicBezTo>
                    <a:pt x="4011" y="11874"/>
                    <a:pt x="4108" y="11858"/>
                    <a:pt x="4206" y="11825"/>
                  </a:cubicBezTo>
                  <a:cubicBezTo>
                    <a:pt x="6648" y="11003"/>
                    <a:pt x="9638" y="2193"/>
                    <a:pt x="4959" y="344"/>
                  </a:cubicBezTo>
                  <a:cubicBezTo>
                    <a:pt x="4342" y="98"/>
                    <a:pt x="3812" y="0"/>
                    <a:pt x="3357"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8" name="Google Shape;4695;p53">
              <a:extLst>
                <a:ext uri="{FF2B5EF4-FFF2-40B4-BE49-F238E27FC236}">
                  <a16:creationId xmlns:a16="http://schemas.microsoft.com/office/drawing/2014/main" id="{9B791145-AC06-C897-F319-BFA6A6683849}"/>
                </a:ext>
              </a:extLst>
            </p:cNvPr>
            <p:cNvSpPr/>
            <p:nvPr/>
          </p:nvSpPr>
          <p:spPr>
            <a:xfrm>
              <a:off x="3456475" y="1740350"/>
              <a:ext cx="94750" cy="187875"/>
            </a:xfrm>
            <a:custGeom>
              <a:avLst/>
              <a:gdLst/>
              <a:ahLst/>
              <a:cxnLst/>
              <a:rect l="l" t="t" r="r" b="b"/>
              <a:pathLst>
                <a:path w="3790" h="7515" extrusionOk="0">
                  <a:moveTo>
                    <a:pt x="3036" y="4046"/>
                  </a:moveTo>
                  <a:cubicBezTo>
                    <a:pt x="3043" y="4054"/>
                    <a:pt x="3050" y="4063"/>
                    <a:pt x="3058" y="4074"/>
                  </a:cubicBezTo>
                  <a:lnTo>
                    <a:pt x="3058" y="4074"/>
                  </a:lnTo>
                  <a:cubicBezTo>
                    <a:pt x="3056" y="4066"/>
                    <a:pt x="3051" y="4060"/>
                    <a:pt x="3036" y="4046"/>
                  </a:cubicBezTo>
                  <a:close/>
                  <a:moveTo>
                    <a:pt x="3719" y="0"/>
                  </a:moveTo>
                  <a:cubicBezTo>
                    <a:pt x="3619" y="0"/>
                    <a:pt x="3227" y="70"/>
                    <a:pt x="2717" y="325"/>
                  </a:cubicBezTo>
                  <a:cubicBezTo>
                    <a:pt x="2146" y="599"/>
                    <a:pt x="1462" y="1101"/>
                    <a:pt x="982" y="1695"/>
                  </a:cubicBezTo>
                  <a:cubicBezTo>
                    <a:pt x="480" y="2311"/>
                    <a:pt x="183" y="2973"/>
                    <a:pt x="46" y="3543"/>
                  </a:cubicBezTo>
                  <a:cubicBezTo>
                    <a:pt x="24" y="3703"/>
                    <a:pt x="1" y="3772"/>
                    <a:pt x="1" y="4023"/>
                  </a:cubicBezTo>
                  <a:cubicBezTo>
                    <a:pt x="1" y="4228"/>
                    <a:pt x="24" y="4411"/>
                    <a:pt x="24" y="4593"/>
                  </a:cubicBezTo>
                  <a:cubicBezTo>
                    <a:pt x="69" y="4913"/>
                    <a:pt x="115" y="5164"/>
                    <a:pt x="115" y="5324"/>
                  </a:cubicBezTo>
                  <a:cubicBezTo>
                    <a:pt x="343" y="5141"/>
                    <a:pt x="549" y="4981"/>
                    <a:pt x="731" y="4845"/>
                  </a:cubicBezTo>
                  <a:cubicBezTo>
                    <a:pt x="822" y="4776"/>
                    <a:pt x="891" y="4708"/>
                    <a:pt x="982" y="4639"/>
                  </a:cubicBezTo>
                  <a:cubicBezTo>
                    <a:pt x="1074" y="4571"/>
                    <a:pt x="1119" y="4571"/>
                    <a:pt x="1165" y="4525"/>
                  </a:cubicBezTo>
                  <a:cubicBezTo>
                    <a:pt x="1279" y="4479"/>
                    <a:pt x="1370" y="4434"/>
                    <a:pt x="1439" y="4388"/>
                  </a:cubicBezTo>
                  <a:cubicBezTo>
                    <a:pt x="1530" y="4342"/>
                    <a:pt x="1530" y="4365"/>
                    <a:pt x="1553" y="4342"/>
                  </a:cubicBezTo>
                  <a:cubicBezTo>
                    <a:pt x="1644" y="4320"/>
                    <a:pt x="1667" y="4297"/>
                    <a:pt x="1667" y="4297"/>
                  </a:cubicBezTo>
                  <a:cubicBezTo>
                    <a:pt x="1682" y="4297"/>
                    <a:pt x="1687" y="4307"/>
                    <a:pt x="1716" y="4307"/>
                  </a:cubicBezTo>
                  <a:cubicBezTo>
                    <a:pt x="1730" y="4307"/>
                    <a:pt x="1751" y="4304"/>
                    <a:pt x="1781" y="4297"/>
                  </a:cubicBezTo>
                  <a:cubicBezTo>
                    <a:pt x="1793" y="4300"/>
                    <a:pt x="1805" y="4301"/>
                    <a:pt x="1816" y="4301"/>
                  </a:cubicBezTo>
                  <a:cubicBezTo>
                    <a:pt x="1842" y="4301"/>
                    <a:pt x="1867" y="4296"/>
                    <a:pt x="1894" y="4296"/>
                  </a:cubicBezTo>
                  <a:cubicBezTo>
                    <a:pt x="1947" y="4296"/>
                    <a:pt x="2009" y="4315"/>
                    <a:pt x="2101" y="4434"/>
                  </a:cubicBezTo>
                  <a:lnTo>
                    <a:pt x="2123" y="4479"/>
                  </a:lnTo>
                  <a:cubicBezTo>
                    <a:pt x="2169" y="4525"/>
                    <a:pt x="2238" y="4616"/>
                    <a:pt x="2238" y="4662"/>
                  </a:cubicBezTo>
                  <a:cubicBezTo>
                    <a:pt x="2260" y="4685"/>
                    <a:pt x="2123" y="4845"/>
                    <a:pt x="1850" y="5027"/>
                  </a:cubicBezTo>
                  <a:cubicBezTo>
                    <a:pt x="1599" y="5210"/>
                    <a:pt x="1188" y="5461"/>
                    <a:pt x="937" y="5826"/>
                  </a:cubicBezTo>
                  <a:cubicBezTo>
                    <a:pt x="754" y="6146"/>
                    <a:pt x="640" y="6534"/>
                    <a:pt x="800" y="6899"/>
                  </a:cubicBezTo>
                  <a:cubicBezTo>
                    <a:pt x="937" y="7241"/>
                    <a:pt x="1370" y="7447"/>
                    <a:pt x="1804" y="7492"/>
                  </a:cubicBezTo>
                  <a:cubicBezTo>
                    <a:pt x="1902" y="7508"/>
                    <a:pt x="2000" y="7515"/>
                    <a:pt x="2098" y="7515"/>
                  </a:cubicBezTo>
                  <a:cubicBezTo>
                    <a:pt x="2435" y="7515"/>
                    <a:pt x="2761" y="7428"/>
                    <a:pt x="2991" y="7287"/>
                  </a:cubicBezTo>
                  <a:cubicBezTo>
                    <a:pt x="3333" y="7127"/>
                    <a:pt x="3402" y="6899"/>
                    <a:pt x="3425" y="6762"/>
                  </a:cubicBezTo>
                  <a:cubicBezTo>
                    <a:pt x="3425" y="6625"/>
                    <a:pt x="3402" y="6556"/>
                    <a:pt x="3379" y="6556"/>
                  </a:cubicBezTo>
                  <a:cubicBezTo>
                    <a:pt x="3288" y="6556"/>
                    <a:pt x="3310" y="6899"/>
                    <a:pt x="2831" y="7081"/>
                  </a:cubicBezTo>
                  <a:cubicBezTo>
                    <a:pt x="2679" y="7142"/>
                    <a:pt x="2486" y="7183"/>
                    <a:pt x="2293" y="7183"/>
                  </a:cubicBezTo>
                  <a:cubicBezTo>
                    <a:pt x="2197" y="7183"/>
                    <a:pt x="2101" y="7173"/>
                    <a:pt x="2009" y="7150"/>
                  </a:cubicBezTo>
                  <a:cubicBezTo>
                    <a:pt x="1713" y="7081"/>
                    <a:pt x="1484" y="6922"/>
                    <a:pt x="1439" y="6693"/>
                  </a:cubicBezTo>
                  <a:cubicBezTo>
                    <a:pt x="1393" y="6488"/>
                    <a:pt x="1484" y="6237"/>
                    <a:pt x="1667" y="6009"/>
                  </a:cubicBezTo>
                  <a:cubicBezTo>
                    <a:pt x="1804" y="5826"/>
                    <a:pt x="2101" y="5643"/>
                    <a:pt x="2420" y="5461"/>
                  </a:cubicBezTo>
                  <a:cubicBezTo>
                    <a:pt x="2694" y="5278"/>
                    <a:pt x="3105" y="5027"/>
                    <a:pt x="3196" y="4662"/>
                  </a:cubicBezTo>
                  <a:cubicBezTo>
                    <a:pt x="3279" y="4351"/>
                    <a:pt x="3137" y="4172"/>
                    <a:pt x="3058" y="4074"/>
                  </a:cubicBezTo>
                  <a:lnTo>
                    <a:pt x="3058" y="4074"/>
                  </a:lnTo>
                  <a:cubicBezTo>
                    <a:pt x="3059" y="4078"/>
                    <a:pt x="3059" y="4083"/>
                    <a:pt x="3059" y="4091"/>
                  </a:cubicBezTo>
                  <a:cubicBezTo>
                    <a:pt x="2991" y="3977"/>
                    <a:pt x="2900" y="3863"/>
                    <a:pt x="2808" y="3795"/>
                  </a:cubicBezTo>
                  <a:cubicBezTo>
                    <a:pt x="2694" y="3726"/>
                    <a:pt x="2557" y="3658"/>
                    <a:pt x="2466" y="3612"/>
                  </a:cubicBezTo>
                  <a:cubicBezTo>
                    <a:pt x="2261" y="3575"/>
                    <a:pt x="2086" y="3537"/>
                    <a:pt x="1955" y="3537"/>
                  </a:cubicBezTo>
                  <a:cubicBezTo>
                    <a:pt x="1925" y="3537"/>
                    <a:pt x="1898" y="3539"/>
                    <a:pt x="1872" y="3543"/>
                  </a:cubicBezTo>
                  <a:cubicBezTo>
                    <a:pt x="1599" y="3566"/>
                    <a:pt x="1530" y="3589"/>
                    <a:pt x="1530" y="3589"/>
                  </a:cubicBezTo>
                  <a:cubicBezTo>
                    <a:pt x="1530" y="3589"/>
                    <a:pt x="1484" y="3612"/>
                    <a:pt x="1279" y="3658"/>
                  </a:cubicBezTo>
                  <a:cubicBezTo>
                    <a:pt x="1233" y="3680"/>
                    <a:pt x="1119" y="3703"/>
                    <a:pt x="1119" y="3703"/>
                  </a:cubicBezTo>
                  <a:cubicBezTo>
                    <a:pt x="1096" y="3726"/>
                    <a:pt x="1074" y="3726"/>
                    <a:pt x="1051" y="3749"/>
                  </a:cubicBezTo>
                  <a:cubicBezTo>
                    <a:pt x="1016" y="3760"/>
                    <a:pt x="1011" y="3760"/>
                    <a:pt x="1011" y="3760"/>
                  </a:cubicBezTo>
                  <a:cubicBezTo>
                    <a:pt x="1011" y="3760"/>
                    <a:pt x="1016" y="3760"/>
                    <a:pt x="1005" y="3772"/>
                  </a:cubicBezTo>
                  <a:cubicBezTo>
                    <a:pt x="1005" y="3772"/>
                    <a:pt x="982" y="3795"/>
                    <a:pt x="982" y="3795"/>
                  </a:cubicBezTo>
                  <a:cubicBezTo>
                    <a:pt x="959" y="3772"/>
                    <a:pt x="937" y="3840"/>
                    <a:pt x="959" y="3521"/>
                  </a:cubicBezTo>
                  <a:cubicBezTo>
                    <a:pt x="1005" y="3041"/>
                    <a:pt x="1210" y="2425"/>
                    <a:pt x="1576" y="1877"/>
                  </a:cubicBezTo>
                  <a:cubicBezTo>
                    <a:pt x="1918" y="1307"/>
                    <a:pt x="2443" y="804"/>
                    <a:pt x="2922" y="508"/>
                  </a:cubicBezTo>
                  <a:cubicBezTo>
                    <a:pt x="3379" y="188"/>
                    <a:pt x="3790" y="74"/>
                    <a:pt x="3744" y="6"/>
                  </a:cubicBezTo>
                  <a:cubicBezTo>
                    <a:pt x="3744" y="2"/>
                    <a:pt x="3736" y="0"/>
                    <a:pt x="371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9" name="Google Shape;4696;p53">
              <a:extLst>
                <a:ext uri="{FF2B5EF4-FFF2-40B4-BE49-F238E27FC236}">
                  <a16:creationId xmlns:a16="http://schemas.microsoft.com/office/drawing/2014/main" id="{9B0FD7A6-5541-D7ED-12D4-239D73E1FEBE}"/>
                </a:ext>
              </a:extLst>
            </p:cNvPr>
            <p:cNvSpPr/>
            <p:nvPr/>
          </p:nvSpPr>
          <p:spPr>
            <a:xfrm>
              <a:off x="3490725" y="1706250"/>
              <a:ext cx="56500" cy="20550"/>
            </a:xfrm>
            <a:custGeom>
              <a:avLst/>
              <a:gdLst/>
              <a:ahLst/>
              <a:cxnLst/>
              <a:rect l="l" t="t" r="r" b="b"/>
              <a:pathLst>
                <a:path w="2260" h="822" extrusionOk="0">
                  <a:moveTo>
                    <a:pt x="1256" y="0"/>
                  </a:moveTo>
                  <a:cubicBezTo>
                    <a:pt x="685" y="23"/>
                    <a:pt x="137" y="205"/>
                    <a:pt x="69" y="434"/>
                  </a:cubicBezTo>
                  <a:cubicBezTo>
                    <a:pt x="0" y="639"/>
                    <a:pt x="411" y="822"/>
                    <a:pt x="1005" y="822"/>
                  </a:cubicBezTo>
                  <a:cubicBezTo>
                    <a:pt x="1598" y="822"/>
                    <a:pt x="2123" y="616"/>
                    <a:pt x="2191" y="411"/>
                  </a:cubicBezTo>
                  <a:cubicBezTo>
                    <a:pt x="2260" y="183"/>
                    <a:pt x="1849" y="0"/>
                    <a:pt x="1256"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0" name="Google Shape;4697;p53">
              <a:extLst>
                <a:ext uri="{FF2B5EF4-FFF2-40B4-BE49-F238E27FC236}">
                  <a16:creationId xmlns:a16="http://schemas.microsoft.com/office/drawing/2014/main" id="{81569CD0-CE24-6597-0236-8CCF9CEEF0F7}"/>
                </a:ext>
              </a:extLst>
            </p:cNvPr>
            <p:cNvSpPr/>
            <p:nvPr/>
          </p:nvSpPr>
          <p:spPr>
            <a:xfrm>
              <a:off x="3444900" y="1744800"/>
              <a:ext cx="143425" cy="182350"/>
            </a:xfrm>
            <a:custGeom>
              <a:avLst/>
              <a:gdLst/>
              <a:ahLst/>
              <a:cxnLst/>
              <a:rect l="l" t="t" r="r" b="b"/>
              <a:pathLst>
                <a:path w="5737" h="7294" extrusionOk="0">
                  <a:moveTo>
                    <a:pt x="3758" y="0"/>
                  </a:moveTo>
                  <a:cubicBezTo>
                    <a:pt x="2421" y="0"/>
                    <a:pt x="1354" y="2247"/>
                    <a:pt x="1354" y="2247"/>
                  </a:cubicBezTo>
                  <a:cubicBezTo>
                    <a:pt x="1354" y="2247"/>
                    <a:pt x="0" y="7293"/>
                    <a:pt x="2348" y="7293"/>
                  </a:cubicBezTo>
                  <a:cubicBezTo>
                    <a:pt x="2477" y="7293"/>
                    <a:pt x="2617" y="7278"/>
                    <a:pt x="2769" y="7246"/>
                  </a:cubicBezTo>
                  <a:cubicBezTo>
                    <a:pt x="5691" y="6652"/>
                    <a:pt x="5736" y="649"/>
                    <a:pt x="4184" y="79"/>
                  </a:cubicBezTo>
                  <a:cubicBezTo>
                    <a:pt x="4040" y="25"/>
                    <a:pt x="3898" y="0"/>
                    <a:pt x="375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1" name="Google Shape;4698;p53">
              <a:extLst>
                <a:ext uri="{FF2B5EF4-FFF2-40B4-BE49-F238E27FC236}">
                  <a16:creationId xmlns:a16="http://schemas.microsoft.com/office/drawing/2014/main" id="{F85F04E1-261A-B4A8-63FD-6270DF515488}"/>
                </a:ext>
              </a:extLst>
            </p:cNvPr>
            <p:cNvSpPr/>
            <p:nvPr/>
          </p:nvSpPr>
          <p:spPr>
            <a:xfrm>
              <a:off x="2339175" y="1323575"/>
              <a:ext cx="1298800" cy="1029950"/>
            </a:xfrm>
            <a:custGeom>
              <a:avLst/>
              <a:gdLst/>
              <a:ahLst/>
              <a:cxnLst/>
              <a:rect l="l" t="t" r="r" b="b"/>
              <a:pathLst>
                <a:path w="51952" h="41198" extrusionOk="0">
                  <a:moveTo>
                    <a:pt x="25813" y="0"/>
                  </a:moveTo>
                  <a:cubicBezTo>
                    <a:pt x="18679" y="0"/>
                    <a:pt x="14449" y="3141"/>
                    <a:pt x="14449" y="3141"/>
                  </a:cubicBezTo>
                  <a:cubicBezTo>
                    <a:pt x="2215" y="11335"/>
                    <a:pt x="9268" y="24300"/>
                    <a:pt x="9268" y="24300"/>
                  </a:cubicBezTo>
                  <a:cubicBezTo>
                    <a:pt x="9268" y="24300"/>
                    <a:pt x="7861" y="23000"/>
                    <a:pt x="5976" y="23000"/>
                  </a:cubicBezTo>
                  <a:cubicBezTo>
                    <a:pt x="4971" y="23000"/>
                    <a:pt x="3830" y="23370"/>
                    <a:pt x="2694" y="24506"/>
                  </a:cubicBezTo>
                  <a:cubicBezTo>
                    <a:pt x="1" y="27199"/>
                    <a:pt x="3470" y="33271"/>
                    <a:pt x="7305" y="34777"/>
                  </a:cubicBezTo>
                  <a:cubicBezTo>
                    <a:pt x="8242" y="35146"/>
                    <a:pt x="9040" y="35295"/>
                    <a:pt x="9719" y="35295"/>
                  </a:cubicBezTo>
                  <a:cubicBezTo>
                    <a:pt x="12564" y="35295"/>
                    <a:pt x="13308" y="32677"/>
                    <a:pt x="13308" y="32677"/>
                  </a:cubicBezTo>
                  <a:cubicBezTo>
                    <a:pt x="15356" y="36814"/>
                    <a:pt x="22863" y="41197"/>
                    <a:pt x="31104" y="41197"/>
                  </a:cubicBezTo>
                  <a:cubicBezTo>
                    <a:pt x="32230" y="41197"/>
                    <a:pt x="33371" y="41115"/>
                    <a:pt x="34513" y="40940"/>
                  </a:cubicBezTo>
                  <a:cubicBezTo>
                    <a:pt x="43460" y="39570"/>
                    <a:pt x="51951" y="32152"/>
                    <a:pt x="44921" y="20694"/>
                  </a:cubicBezTo>
                  <a:cubicBezTo>
                    <a:pt x="44145" y="14189"/>
                    <a:pt x="44647" y="4830"/>
                    <a:pt x="34330" y="1429"/>
                  </a:cubicBezTo>
                  <a:cubicBezTo>
                    <a:pt x="31172" y="386"/>
                    <a:pt x="28314" y="0"/>
                    <a:pt x="25813"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2" name="Google Shape;4699;p53">
              <a:extLst>
                <a:ext uri="{FF2B5EF4-FFF2-40B4-BE49-F238E27FC236}">
                  <a16:creationId xmlns:a16="http://schemas.microsoft.com/office/drawing/2014/main" id="{CDB3AA50-0B3C-8C1C-741F-62FB287E8C9F}"/>
                </a:ext>
              </a:extLst>
            </p:cNvPr>
            <p:cNvSpPr/>
            <p:nvPr/>
          </p:nvSpPr>
          <p:spPr>
            <a:xfrm>
              <a:off x="2687275" y="1459725"/>
              <a:ext cx="950700" cy="893925"/>
            </a:xfrm>
            <a:custGeom>
              <a:avLst/>
              <a:gdLst/>
              <a:ahLst/>
              <a:cxnLst/>
              <a:rect l="l" t="t" r="r" b="b"/>
              <a:pathLst>
                <a:path w="38028" h="35757" extrusionOk="0">
                  <a:moveTo>
                    <a:pt x="26751" y="1"/>
                  </a:moveTo>
                  <a:lnTo>
                    <a:pt x="26751" y="1"/>
                  </a:lnTo>
                  <a:cubicBezTo>
                    <a:pt x="29833" y="4292"/>
                    <a:pt x="29787" y="9975"/>
                    <a:pt x="30312" y="14358"/>
                  </a:cubicBezTo>
                  <a:cubicBezTo>
                    <a:pt x="37320" y="25816"/>
                    <a:pt x="28829" y="33234"/>
                    <a:pt x="19881" y="34604"/>
                  </a:cubicBezTo>
                  <a:cubicBezTo>
                    <a:pt x="18733" y="34782"/>
                    <a:pt x="17586" y="34865"/>
                    <a:pt x="16454" y="34865"/>
                  </a:cubicBezTo>
                  <a:cubicBezTo>
                    <a:pt x="9483" y="34865"/>
                    <a:pt x="3044" y="31711"/>
                    <a:pt x="0" y="28235"/>
                  </a:cubicBezTo>
                  <a:lnTo>
                    <a:pt x="0" y="28235"/>
                  </a:lnTo>
                  <a:cubicBezTo>
                    <a:pt x="2659" y="32065"/>
                    <a:pt x="9578" y="35756"/>
                    <a:pt x="17144" y="35756"/>
                  </a:cubicBezTo>
                  <a:cubicBezTo>
                    <a:pt x="18282" y="35756"/>
                    <a:pt x="19434" y="35673"/>
                    <a:pt x="20589" y="35494"/>
                  </a:cubicBezTo>
                  <a:cubicBezTo>
                    <a:pt x="29536" y="34124"/>
                    <a:pt x="38027" y="26706"/>
                    <a:pt x="30997" y="15248"/>
                  </a:cubicBezTo>
                  <a:cubicBezTo>
                    <a:pt x="30449" y="10546"/>
                    <a:pt x="30540" y="4360"/>
                    <a:pt x="267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3" name="Google Shape;4700;p53">
              <a:extLst>
                <a:ext uri="{FF2B5EF4-FFF2-40B4-BE49-F238E27FC236}">
                  <a16:creationId xmlns:a16="http://schemas.microsoft.com/office/drawing/2014/main" id="{D6CF2AFC-974E-F498-6115-59551C2F42AF}"/>
                </a:ext>
              </a:extLst>
            </p:cNvPr>
            <p:cNvSpPr/>
            <p:nvPr/>
          </p:nvSpPr>
          <p:spPr>
            <a:xfrm>
              <a:off x="2424200" y="2111375"/>
              <a:ext cx="245975" cy="94725"/>
            </a:xfrm>
            <a:custGeom>
              <a:avLst/>
              <a:gdLst/>
              <a:ahLst/>
              <a:cxnLst/>
              <a:rect l="l" t="t" r="r" b="b"/>
              <a:pathLst>
                <a:path w="9839" h="3789" extrusionOk="0">
                  <a:moveTo>
                    <a:pt x="1" y="1"/>
                  </a:moveTo>
                  <a:cubicBezTo>
                    <a:pt x="1051" y="1462"/>
                    <a:pt x="2443" y="2694"/>
                    <a:pt x="3904" y="3265"/>
                  </a:cubicBezTo>
                  <a:cubicBezTo>
                    <a:pt x="4846" y="3638"/>
                    <a:pt x="5648" y="3788"/>
                    <a:pt x="6328" y="3788"/>
                  </a:cubicBezTo>
                  <a:cubicBezTo>
                    <a:pt x="8732" y="3788"/>
                    <a:pt x="9625" y="1912"/>
                    <a:pt x="9838" y="1325"/>
                  </a:cubicBezTo>
                  <a:cubicBezTo>
                    <a:pt x="9587" y="982"/>
                    <a:pt x="9382" y="617"/>
                    <a:pt x="9199" y="275"/>
                  </a:cubicBezTo>
                  <a:cubicBezTo>
                    <a:pt x="9199" y="275"/>
                    <a:pt x="8470" y="2893"/>
                    <a:pt x="5619" y="2893"/>
                  </a:cubicBezTo>
                  <a:cubicBezTo>
                    <a:pt x="4939" y="2893"/>
                    <a:pt x="4137" y="2744"/>
                    <a:pt x="3196" y="2375"/>
                  </a:cubicBezTo>
                  <a:cubicBezTo>
                    <a:pt x="2055" y="1918"/>
                    <a:pt x="937" y="1051"/>
                    <a:pt x="1"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4" name="Google Shape;4701;p53">
              <a:extLst>
                <a:ext uri="{FF2B5EF4-FFF2-40B4-BE49-F238E27FC236}">
                  <a16:creationId xmlns:a16="http://schemas.microsoft.com/office/drawing/2014/main" id="{28C9B39F-D19C-FEFA-D65D-2B488DBB392D}"/>
                </a:ext>
              </a:extLst>
            </p:cNvPr>
            <p:cNvSpPr/>
            <p:nvPr/>
          </p:nvSpPr>
          <p:spPr>
            <a:xfrm>
              <a:off x="3235075" y="2264425"/>
              <a:ext cx="41675" cy="23775"/>
            </a:xfrm>
            <a:custGeom>
              <a:avLst/>
              <a:gdLst/>
              <a:ahLst/>
              <a:cxnLst/>
              <a:rect l="l" t="t" r="r" b="b"/>
              <a:pathLst>
                <a:path w="1667" h="951" extrusionOk="0">
                  <a:moveTo>
                    <a:pt x="1192" y="0"/>
                  </a:moveTo>
                  <a:cubicBezTo>
                    <a:pt x="1073" y="0"/>
                    <a:pt x="938" y="21"/>
                    <a:pt x="799" y="65"/>
                  </a:cubicBezTo>
                  <a:cubicBezTo>
                    <a:pt x="343" y="179"/>
                    <a:pt x="1" y="475"/>
                    <a:pt x="23" y="704"/>
                  </a:cubicBezTo>
                  <a:cubicBezTo>
                    <a:pt x="54" y="859"/>
                    <a:pt x="233" y="951"/>
                    <a:pt x="487" y="951"/>
                  </a:cubicBezTo>
                  <a:cubicBezTo>
                    <a:pt x="607" y="951"/>
                    <a:pt x="744" y="930"/>
                    <a:pt x="891" y="886"/>
                  </a:cubicBezTo>
                  <a:cubicBezTo>
                    <a:pt x="1324" y="772"/>
                    <a:pt x="1667" y="475"/>
                    <a:pt x="1644" y="247"/>
                  </a:cubicBezTo>
                  <a:cubicBezTo>
                    <a:pt x="1628" y="92"/>
                    <a:pt x="1444" y="0"/>
                    <a:pt x="1192"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5" name="Google Shape;4702;p53">
              <a:extLst>
                <a:ext uri="{FF2B5EF4-FFF2-40B4-BE49-F238E27FC236}">
                  <a16:creationId xmlns:a16="http://schemas.microsoft.com/office/drawing/2014/main" id="{BF217D3C-3D9A-0621-B2FC-16865D4F0CB3}"/>
                </a:ext>
              </a:extLst>
            </p:cNvPr>
            <p:cNvSpPr/>
            <p:nvPr/>
          </p:nvSpPr>
          <p:spPr>
            <a:xfrm>
              <a:off x="2434475" y="1959425"/>
              <a:ext cx="168925" cy="204775"/>
            </a:xfrm>
            <a:custGeom>
              <a:avLst/>
              <a:gdLst/>
              <a:ahLst/>
              <a:cxnLst/>
              <a:rect l="l" t="t" r="r" b="b"/>
              <a:pathLst>
                <a:path w="6757" h="8191" extrusionOk="0">
                  <a:moveTo>
                    <a:pt x="1377" y="0"/>
                  </a:moveTo>
                  <a:cubicBezTo>
                    <a:pt x="70" y="0"/>
                    <a:pt x="92" y="2336"/>
                    <a:pt x="92" y="2336"/>
                  </a:cubicBezTo>
                  <a:cubicBezTo>
                    <a:pt x="1" y="4778"/>
                    <a:pt x="3402" y="7859"/>
                    <a:pt x="4908" y="8156"/>
                  </a:cubicBezTo>
                  <a:cubicBezTo>
                    <a:pt x="5026" y="8180"/>
                    <a:pt x="5138" y="8191"/>
                    <a:pt x="5242" y="8191"/>
                  </a:cubicBezTo>
                  <a:cubicBezTo>
                    <a:pt x="6448" y="8191"/>
                    <a:pt x="6757" y="6741"/>
                    <a:pt x="6757" y="6741"/>
                  </a:cubicBezTo>
                  <a:cubicBezTo>
                    <a:pt x="6757" y="6741"/>
                    <a:pt x="4931" y="6011"/>
                    <a:pt x="4497" y="4573"/>
                  </a:cubicBezTo>
                  <a:cubicBezTo>
                    <a:pt x="4170" y="3426"/>
                    <a:pt x="5250" y="3310"/>
                    <a:pt x="5701" y="3310"/>
                  </a:cubicBezTo>
                  <a:cubicBezTo>
                    <a:pt x="5816" y="3310"/>
                    <a:pt x="5890" y="3317"/>
                    <a:pt x="5890" y="3317"/>
                  </a:cubicBezTo>
                  <a:cubicBezTo>
                    <a:pt x="5890" y="3317"/>
                    <a:pt x="2945" y="144"/>
                    <a:pt x="1507" y="7"/>
                  </a:cubicBezTo>
                  <a:cubicBezTo>
                    <a:pt x="1462" y="2"/>
                    <a:pt x="1419" y="0"/>
                    <a:pt x="137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6" name="Google Shape;4703;p53">
              <a:extLst>
                <a:ext uri="{FF2B5EF4-FFF2-40B4-BE49-F238E27FC236}">
                  <a16:creationId xmlns:a16="http://schemas.microsoft.com/office/drawing/2014/main" id="{888F9CB1-D981-76C9-0128-764C534E5EF6}"/>
                </a:ext>
              </a:extLst>
            </p:cNvPr>
            <p:cNvSpPr/>
            <p:nvPr/>
          </p:nvSpPr>
          <p:spPr>
            <a:xfrm>
              <a:off x="2440175" y="1959550"/>
              <a:ext cx="175800" cy="205925"/>
            </a:xfrm>
            <a:custGeom>
              <a:avLst/>
              <a:gdLst/>
              <a:ahLst/>
              <a:cxnLst/>
              <a:rect l="l" t="t" r="r" b="b"/>
              <a:pathLst>
                <a:path w="7032" h="8237" extrusionOk="0">
                  <a:moveTo>
                    <a:pt x="1367" y="0"/>
                  </a:moveTo>
                  <a:cubicBezTo>
                    <a:pt x="1338" y="0"/>
                    <a:pt x="1308" y="1"/>
                    <a:pt x="1279" y="2"/>
                  </a:cubicBezTo>
                  <a:cubicBezTo>
                    <a:pt x="1051" y="2"/>
                    <a:pt x="823" y="48"/>
                    <a:pt x="640" y="139"/>
                  </a:cubicBezTo>
                  <a:cubicBezTo>
                    <a:pt x="457" y="254"/>
                    <a:pt x="320" y="368"/>
                    <a:pt x="229" y="505"/>
                  </a:cubicBezTo>
                  <a:cubicBezTo>
                    <a:pt x="69" y="779"/>
                    <a:pt x="24" y="1007"/>
                    <a:pt x="24" y="1167"/>
                  </a:cubicBezTo>
                  <a:cubicBezTo>
                    <a:pt x="1" y="1326"/>
                    <a:pt x="1" y="1395"/>
                    <a:pt x="47" y="1395"/>
                  </a:cubicBezTo>
                  <a:cubicBezTo>
                    <a:pt x="49" y="1395"/>
                    <a:pt x="51" y="1396"/>
                    <a:pt x="53" y="1396"/>
                  </a:cubicBezTo>
                  <a:cubicBezTo>
                    <a:pt x="117" y="1396"/>
                    <a:pt x="147" y="1040"/>
                    <a:pt x="457" y="642"/>
                  </a:cubicBezTo>
                  <a:cubicBezTo>
                    <a:pt x="596" y="483"/>
                    <a:pt x="838" y="359"/>
                    <a:pt x="1124" y="359"/>
                  </a:cubicBezTo>
                  <a:cubicBezTo>
                    <a:pt x="1167" y="359"/>
                    <a:pt x="1211" y="362"/>
                    <a:pt x="1256" y="368"/>
                  </a:cubicBezTo>
                  <a:cubicBezTo>
                    <a:pt x="1599" y="390"/>
                    <a:pt x="1987" y="527"/>
                    <a:pt x="2352" y="733"/>
                  </a:cubicBezTo>
                  <a:cubicBezTo>
                    <a:pt x="3105" y="1144"/>
                    <a:pt x="3836" y="1737"/>
                    <a:pt x="4452" y="2331"/>
                  </a:cubicBezTo>
                  <a:cubicBezTo>
                    <a:pt x="4612" y="2490"/>
                    <a:pt x="4771" y="2627"/>
                    <a:pt x="4908" y="2787"/>
                  </a:cubicBezTo>
                  <a:cubicBezTo>
                    <a:pt x="4977" y="2856"/>
                    <a:pt x="5068" y="2947"/>
                    <a:pt x="5091" y="2993"/>
                  </a:cubicBezTo>
                  <a:lnTo>
                    <a:pt x="5114" y="3015"/>
                  </a:lnTo>
                  <a:cubicBezTo>
                    <a:pt x="5130" y="3049"/>
                    <a:pt x="5135" y="3070"/>
                    <a:pt x="5118" y="3070"/>
                  </a:cubicBezTo>
                  <a:cubicBezTo>
                    <a:pt x="5112" y="3070"/>
                    <a:pt x="5103" y="3067"/>
                    <a:pt x="5091" y="3061"/>
                  </a:cubicBezTo>
                  <a:cubicBezTo>
                    <a:pt x="5068" y="3038"/>
                    <a:pt x="5045" y="3038"/>
                    <a:pt x="5022" y="3038"/>
                  </a:cubicBezTo>
                  <a:lnTo>
                    <a:pt x="4885" y="3038"/>
                  </a:lnTo>
                  <a:cubicBezTo>
                    <a:pt x="4817" y="3061"/>
                    <a:pt x="4771" y="3084"/>
                    <a:pt x="4703" y="3107"/>
                  </a:cubicBezTo>
                  <a:cubicBezTo>
                    <a:pt x="4589" y="3152"/>
                    <a:pt x="4475" y="3198"/>
                    <a:pt x="4383" y="3244"/>
                  </a:cubicBezTo>
                  <a:cubicBezTo>
                    <a:pt x="4246" y="3381"/>
                    <a:pt x="4109" y="3472"/>
                    <a:pt x="4064" y="3563"/>
                  </a:cubicBezTo>
                  <a:cubicBezTo>
                    <a:pt x="4018" y="3654"/>
                    <a:pt x="3995" y="3700"/>
                    <a:pt x="3995" y="3700"/>
                  </a:cubicBezTo>
                  <a:cubicBezTo>
                    <a:pt x="3995" y="3700"/>
                    <a:pt x="3972" y="3746"/>
                    <a:pt x="3927" y="3837"/>
                  </a:cubicBezTo>
                  <a:cubicBezTo>
                    <a:pt x="3904" y="3928"/>
                    <a:pt x="3858" y="4065"/>
                    <a:pt x="3836" y="4225"/>
                  </a:cubicBezTo>
                  <a:cubicBezTo>
                    <a:pt x="3836" y="4568"/>
                    <a:pt x="3904" y="5001"/>
                    <a:pt x="4155" y="5435"/>
                  </a:cubicBezTo>
                  <a:cubicBezTo>
                    <a:pt x="4406" y="5869"/>
                    <a:pt x="4817" y="6325"/>
                    <a:pt x="5410" y="6645"/>
                  </a:cubicBezTo>
                  <a:cubicBezTo>
                    <a:pt x="5547" y="6713"/>
                    <a:pt x="5707" y="6782"/>
                    <a:pt x="5867" y="6850"/>
                  </a:cubicBezTo>
                  <a:cubicBezTo>
                    <a:pt x="5935" y="6896"/>
                    <a:pt x="6004" y="6919"/>
                    <a:pt x="6095" y="6941"/>
                  </a:cubicBezTo>
                  <a:lnTo>
                    <a:pt x="6187" y="6941"/>
                  </a:lnTo>
                  <a:cubicBezTo>
                    <a:pt x="6232" y="6941"/>
                    <a:pt x="6232" y="6987"/>
                    <a:pt x="6232" y="7033"/>
                  </a:cubicBezTo>
                  <a:cubicBezTo>
                    <a:pt x="6232" y="7033"/>
                    <a:pt x="6164" y="7192"/>
                    <a:pt x="6118" y="7284"/>
                  </a:cubicBezTo>
                  <a:cubicBezTo>
                    <a:pt x="6004" y="7489"/>
                    <a:pt x="5844" y="7649"/>
                    <a:pt x="5593" y="7695"/>
                  </a:cubicBezTo>
                  <a:cubicBezTo>
                    <a:pt x="5479" y="7729"/>
                    <a:pt x="5348" y="7746"/>
                    <a:pt x="5211" y="7746"/>
                  </a:cubicBezTo>
                  <a:cubicBezTo>
                    <a:pt x="5074" y="7746"/>
                    <a:pt x="4931" y="7729"/>
                    <a:pt x="4794" y="7695"/>
                  </a:cubicBezTo>
                  <a:cubicBezTo>
                    <a:pt x="4246" y="7603"/>
                    <a:pt x="3744" y="7398"/>
                    <a:pt x="3333" y="7192"/>
                  </a:cubicBezTo>
                  <a:cubicBezTo>
                    <a:pt x="2552" y="6802"/>
                    <a:pt x="2121" y="6390"/>
                    <a:pt x="2042" y="6390"/>
                  </a:cubicBezTo>
                  <a:cubicBezTo>
                    <a:pt x="2038" y="6390"/>
                    <a:pt x="2035" y="6391"/>
                    <a:pt x="2032" y="6394"/>
                  </a:cubicBezTo>
                  <a:cubicBezTo>
                    <a:pt x="1987" y="6416"/>
                    <a:pt x="2329" y="6941"/>
                    <a:pt x="3151" y="7466"/>
                  </a:cubicBezTo>
                  <a:cubicBezTo>
                    <a:pt x="3539" y="7717"/>
                    <a:pt x="4041" y="7991"/>
                    <a:pt x="4680" y="8151"/>
                  </a:cubicBezTo>
                  <a:cubicBezTo>
                    <a:pt x="4860" y="8206"/>
                    <a:pt x="5065" y="8237"/>
                    <a:pt x="5284" y="8237"/>
                  </a:cubicBezTo>
                  <a:cubicBezTo>
                    <a:pt x="5427" y="8237"/>
                    <a:pt x="5577" y="8224"/>
                    <a:pt x="5730" y="8197"/>
                  </a:cubicBezTo>
                  <a:cubicBezTo>
                    <a:pt x="6118" y="8151"/>
                    <a:pt x="6483" y="7854"/>
                    <a:pt x="6689" y="7558"/>
                  </a:cubicBezTo>
                  <a:cubicBezTo>
                    <a:pt x="6780" y="7398"/>
                    <a:pt x="6871" y="7261"/>
                    <a:pt x="6917" y="6987"/>
                  </a:cubicBezTo>
                  <a:lnTo>
                    <a:pt x="7008" y="6622"/>
                  </a:lnTo>
                  <a:cubicBezTo>
                    <a:pt x="7008" y="6599"/>
                    <a:pt x="7031" y="6553"/>
                    <a:pt x="7031" y="6530"/>
                  </a:cubicBezTo>
                  <a:lnTo>
                    <a:pt x="6940" y="6508"/>
                  </a:lnTo>
                  <a:lnTo>
                    <a:pt x="6734" y="6439"/>
                  </a:lnTo>
                  <a:lnTo>
                    <a:pt x="6369" y="6325"/>
                  </a:lnTo>
                  <a:cubicBezTo>
                    <a:pt x="6301" y="6302"/>
                    <a:pt x="6232" y="6279"/>
                    <a:pt x="6187" y="6257"/>
                  </a:cubicBezTo>
                  <a:cubicBezTo>
                    <a:pt x="6050" y="6188"/>
                    <a:pt x="5935" y="6142"/>
                    <a:pt x="5821" y="6074"/>
                  </a:cubicBezTo>
                  <a:cubicBezTo>
                    <a:pt x="5388" y="5800"/>
                    <a:pt x="5091" y="5435"/>
                    <a:pt x="4931" y="5092"/>
                  </a:cubicBezTo>
                  <a:cubicBezTo>
                    <a:pt x="4749" y="4750"/>
                    <a:pt x="4726" y="4453"/>
                    <a:pt x="4749" y="4271"/>
                  </a:cubicBezTo>
                  <a:cubicBezTo>
                    <a:pt x="4771" y="4179"/>
                    <a:pt x="4771" y="4111"/>
                    <a:pt x="4794" y="4065"/>
                  </a:cubicBezTo>
                  <a:cubicBezTo>
                    <a:pt x="4817" y="4043"/>
                    <a:pt x="4817" y="4020"/>
                    <a:pt x="4817" y="4020"/>
                  </a:cubicBezTo>
                  <a:cubicBezTo>
                    <a:pt x="4817" y="4020"/>
                    <a:pt x="4840" y="3951"/>
                    <a:pt x="4931" y="3883"/>
                  </a:cubicBezTo>
                  <a:cubicBezTo>
                    <a:pt x="4931" y="3860"/>
                    <a:pt x="4977" y="3860"/>
                    <a:pt x="5000" y="3837"/>
                  </a:cubicBezTo>
                  <a:cubicBezTo>
                    <a:pt x="5022" y="3837"/>
                    <a:pt x="5022" y="3814"/>
                    <a:pt x="5068" y="3814"/>
                  </a:cubicBezTo>
                  <a:lnTo>
                    <a:pt x="5205" y="3814"/>
                  </a:lnTo>
                  <a:cubicBezTo>
                    <a:pt x="5319" y="3837"/>
                    <a:pt x="5388" y="3814"/>
                    <a:pt x="5525" y="3860"/>
                  </a:cubicBezTo>
                  <a:cubicBezTo>
                    <a:pt x="5684" y="3906"/>
                    <a:pt x="5844" y="3974"/>
                    <a:pt x="6004" y="4020"/>
                  </a:cubicBezTo>
                  <a:cubicBezTo>
                    <a:pt x="6323" y="4134"/>
                    <a:pt x="6643" y="4225"/>
                    <a:pt x="6985" y="4362"/>
                  </a:cubicBezTo>
                  <a:cubicBezTo>
                    <a:pt x="6871" y="4179"/>
                    <a:pt x="6826" y="4065"/>
                    <a:pt x="6620" y="3769"/>
                  </a:cubicBezTo>
                  <a:cubicBezTo>
                    <a:pt x="6483" y="3518"/>
                    <a:pt x="6323" y="3266"/>
                    <a:pt x="6095" y="2993"/>
                  </a:cubicBezTo>
                  <a:cubicBezTo>
                    <a:pt x="5981" y="2856"/>
                    <a:pt x="5867" y="2719"/>
                    <a:pt x="5730" y="2582"/>
                  </a:cubicBezTo>
                  <a:cubicBezTo>
                    <a:pt x="5616" y="2445"/>
                    <a:pt x="5570" y="2422"/>
                    <a:pt x="5479" y="2331"/>
                  </a:cubicBezTo>
                  <a:cubicBezTo>
                    <a:pt x="5319" y="2171"/>
                    <a:pt x="5137" y="2011"/>
                    <a:pt x="4977" y="1874"/>
                  </a:cubicBezTo>
                  <a:cubicBezTo>
                    <a:pt x="4269" y="1281"/>
                    <a:pt x="3470" y="710"/>
                    <a:pt x="2603" y="322"/>
                  </a:cubicBezTo>
                  <a:cubicBezTo>
                    <a:pt x="2197" y="151"/>
                    <a:pt x="1791" y="0"/>
                    <a:pt x="1367"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7" name="Google Shape;4704;p53">
              <a:extLst>
                <a:ext uri="{FF2B5EF4-FFF2-40B4-BE49-F238E27FC236}">
                  <a16:creationId xmlns:a16="http://schemas.microsoft.com/office/drawing/2014/main" id="{20D34FD4-CAA8-A7F8-3050-2459341EE4DE}"/>
                </a:ext>
              </a:extLst>
            </p:cNvPr>
            <p:cNvSpPr/>
            <p:nvPr/>
          </p:nvSpPr>
          <p:spPr>
            <a:xfrm>
              <a:off x="2457300" y="1916000"/>
              <a:ext cx="44525" cy="20450"/>
            </a:xfrm>
            <a:custGeom>
              <a:avLst/>
              <a:gdLst/>
              <a:ahLst/>
              <a:cxnLst/>
              <a:rect l="l" t="t" r="r" b="b"/>
              <a:pathLst>
                <a:path w="1781" h="818" extrusionOk="0">
                  <a:moveTo>
                    <a:pt x="830" y="1"/>
                  </a:moveTo>
                  <a:cubicBezTo>
                    <a:pt x="443" y="1"/>
                    <a:pt x="109" y="131"/>
                    <a:pt x="69" y="329"/>
                  </a:cubicBezTo>
                  <a:cubicBezTo>
                    <a:pt x="1" y="535"/>
                    <a:pt x="320" y="763"/>
                    <a:pt x="777" y="809"/>
                  </a:cubicBezTo>
                  <a:cubicBezTo>
                    <a:pt x="836" y="815"/>
                    <a:pt x="894" y="817"/>
                    <a:pt x="952" y="817"/>
                  </a:cubicBezTo>
                  <a:cubicBezTo>
                    <a:pt x="1339" y="817"/>
                    <a:pt x="1673" y="688"/>
                    <a:pt x="1713" y="489"/>
                  </a:cubicBezTo>
                  <a:cubicBezTo>
                    <a:pt x="1781" y="284"/>
                    <a:pt x="1461" y="55"/>
                    <a:pt x="1005" y="10"/>
                  </a:cubicBezTo>
                  <a:cubicBezTo>
                    <a:pt x="946" y="4"/>
                    <a:pt x="887" y="1"/>
                    <a:pt x="830"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8" name="Google Shape;4705;p53">
              <a:extLst>
                <a:ext uri="{FF2B5EF4-FFF2-40B4-BE49-F238E27FC236}">
                  <a16:creationId xmlns:a16="http://schemas.microsoft.com/office/drawing/2014/main" id="{2FDDC739-4C96-475D-CD89-35C7B37AD1DE}"/>
                </a:ext>
              </a:extLst>
            </p:cNvPr>
            <p:cNvSpPr/>
            <p:nvPr/>
          </p:nvSpPr>
          <p:spPr>
            <a:xfrm>
              <a:off x="2842000" y="1670300"/>
              <a:ext cx="560875" cy="123350"/>
            </a:xfrm>
            <a:custGeom>
              <a:avLst/>
              <a:gdLst/>
              <a:ahLst/>
              <a:cxnLst/>
              <a:rect l="l" t="t" r="r" b="b"/>
              <a:pathLst>
                <a:path w="22435" h="4934" extrusionOk="0">
                  <a:moveTo>
                    <a:pt x="20252" y="1598"/>
                  </a:moveTo>
                  <a:lnTo>
                    <a:pt x="20252" y="1598"/>
                  </a:lnTo>
                  <a:cubicBezTo>
                    <a:pt x="20252" y="1598"/>
                    <a:pt x="20252" y="1598"/>
                    <a:pt x="20252" y="1598"/>
                  </a:cubicBezTo>
                  <a:lnTo>
                    <a:pt x="20252" y="1598"/>
                  </a:lnTo>
                  <a:cubicBezTo>
                    <a:pt x="20263" y="1598"/>
                    <a:pt x="20275" y="1598"/>
                    <a:pt x="20289" y="1598"/>
                  </a:cubicBezTo>
                  <a:cubicBezTo>
                    <a:pt x="20276" y="1598"/>
                    <a:pt x="20264" y="1598"/>
                    <a:pt x="20252" y="1598"/>
                  </a:cubicBezTo>
                  <a:close/>
                  <a:moveTo>
                    <a:pt x="20252" y="1598"/>
                  </a:moveTo>
                  <a:cubicBezTo>
                    <a:pt x="20004" y="1598"/>
                    <a:pt x="20247" y="1599"/>
                    <a:pt x="20325" y="1618"/>
                  </a:cubicBezTo>
                  <a:lnTo>
                    <a:pt x="20325" y="1618"/>
                  </a:lnTo>
                  <a:cubicBezTo>
                    <a:pt x="20296" y="1610"/>
                    <a:pt x="20272" y="1603"/>
                    <a:pt x="20252" y="1598"/>
                  </a:cubicBezTo>
                  <a:close/>
                  <a:moveTo>
                    <a:pt x="20325" y="1618"/>
                  </a:moveTo>
                  <a:lnTo>
                    <a:pt x="20325" y="1618"/>
                  </a:lnTo>
                  <a:cubicBezTo>
                    <a:pt x="20328" y="1619"/>
                    <a:pt x="20331" y="1620"/>
                    <a:pt x="20334" y="1621"/>
                  </a:cubicBezTo>
                  <a:cubicBezTo>
                    <a:pt x="20332" y="1620"/>
                    <a:pt x="20328" y="1619"/>
                    <a:pt x="20325" y="1618"/>
                  </a:cubicBezTo>
                  <a:close/>
                  <a:moveTo>
                    <a:pt x="20083" y="0"/>
                  </a:moveTo>
                  <a:cubicBezTo>
                    <a:pt x="19307" y="23"/>
                    <a:pt x="18782" y="388"/>
                    <a:pt x="18714" y="913"/>
                  </a:cubicBezTo>
                  <a:cubicBezTo>
                    <a:pt x="18672" y="1227"/>
                    <a:pt x="19110" y="1561"/>
                    <a:pt x="19588" y="1561"/>
                  </a:cubicBezTo>
                  <a:cubicBezTo>
                    <a:pt x="19631" y="1561"/>
                    <a:pt x="19675" y="1558"/>
                    <a:pt x="19718" y="1552"/>
                  </a:cubicBezTo>
                  <a:lnTo>
                    <a:pt x="19741" y="1552"/>
                  </a:lnTo>
                  <a:cubicBezTo>
                    <a:pt x="19628" y="1532"/>
                    <a:pt x="19575" y="1520"/>
                    <a:pt x="19584" y="1520"/>
                  </a:cubicBezTo>
                  <a:cubicBezTo>
                    <a:pt x="19595" y="1520"/>
                    <a:pt x="19699" y="1537"/>
                    <a:pt x="19901" y="1575"/>
                  </a:cubicBezTo>
                  <a:cubicBezTo>
                    <a:pt x="20005" y="1596"/>
                    <a:pt x="20128" y="1598"/>
                    <a:pt x="20252" y="1598"/>
                  </a:cubicBezTo>
                  <a:lnTo>
                    <a:pt x="20252" y="1598"/>
                  </a:lnTo>
                  <a:cubicBezTo>
                    <a:pt x="20214" y="1587"/>
                    <a:pt x="20196" y="1583"/>
                    <a:pt x="20199" y="1583"/>
                  </a:cubicBezTo>
                  <a:cubicBezTo>
                    <a:pt x="20203" y="1583"/>
                    <a:pt x="20232" y="1588"/>
                    <a:pt x="20289" y="1598"/>
                  </a:cubicBezTo>
                  <a:cubicBezTo>
                    <a:pt x="20403" y="1643"/>
                    <a:pt x="20494" y="1666"/>
                    <a:pt x="20585" y="1689"/>
                  </a:cubicBezTo>
                  <a:cubicBezTo>
                    <a:pt x="20790" y="1761"/>
                    <a:pt x="20995" y="1789"/>
                    <a:pt x="21200" y="1789"/>
                  </a:cubicBezTo>
                  <a:cubicBezTo>
                    <a:pt x="21383" y="1789"/>
                    <a:pt x="21566" y="1767"/>
                    <a:pt x="21749" y="1735"/>
                  </a:cubicBezTo>
                  <a:cubicBezTo>
                    <a:pt x="22343" y="1598"/>
                    <a:pt x="22434" y="1118"/>
                    <a:pt x="22252" y="753"/>
                  </a:cubicBezTo>
                  <a:cubicBezTo>
                    <a:pt x="21955" y="160"/>
                    <a:pt x="20859" y="0"/>
                    <a:pt x="20083" y="0"/>
                  </a:cubicBezTo>
                  <a:close/>
                  <a:moveTo>
                    <a:pt x="2839" y="4129"/>
                  </a:moveTo>
                  <a:cubicBezTo>
                    <a:pt x="2840" y="4129"/>
                    <a:pt x="2812" y="4145"/>
                    <a:pt x="2754" y="4177"/>
                  </a:cubicBezTo>
                  <a:lnTo>
                    <a:pt x="2754" y="4177"/>
                  </a:lnTo>
                  <a:cubicBezTo>
                    <a:pt x="2756" y="4177"/>
                    <a:pt x="2757" y="4177"/>
                    <a:pt x="2759" y="4177"/>
                  </a:cubicBezTo>
                  <a:cubicBezTo>
                    <a:pt x="2756" y="4178"/>
                    <a:pt x="2754" y="4178"/>
                    <a:pt x="2751" y="4179"/>
                  </a:cubicBezTo>
                  <a:lnTo>
                    <a:pt x="2751" y="4179"/>
                  </a:lnTo>
                  <a:cubicBezTo>
                    <a:pt x="2752" y="4178"/>
                    <a:pt x="2753" y="4178"/>
                    <a:pt x="2754" y="4177"/>
                  </a:cubicBezTo>
                  <a:lnTo>
                    <a:pt x="2754" y="4177"/>
                  </a:lnTo>
                  <a:cubicBezTo>
                    <a:pt x="2751" y="4177"/>
                    <a:pt x="2748" y="4177"/>
                    <a:pt x="2746" y="4177"/>
                  </a:cubicBezTo>
                  <a:lnTo>
                    <a:pt x="2746" y="4177"/>
                  </a:lnTo>
                  <a:cubicBezTo>
                    <a:pt x="2807" y="4145"/>
                    <a:pt x="2838" y="4129"/>
                    <a:pt x="2839" y="4129"/>
                  </a:cubicBezTo>
                  <a:close/>
                  <a:moveTo>
                    <a:pt x="2746" y="4177"/>
                  </a:moveTo>
                  <a:lnTo>
                    <a:pt x="2746" y="4177"/>
                  </a:lnTo>
                  <a:cubicBezTo>
                    <a:pt x="2743" y="4179"/>
                    <a:pt x="2741" y="4180"/>
                    <a:pt x="2738" y="4181"/>
                  </a:cubicBezTo>
                  <a:lnTo>
                    <a:pt x="2738" y="4181"/>
                  </a:lnTo>
                  <a:cubicBezTo>
                    <a:pt x="2742" y="4180"/>
                    <a:pt x="2747" y="4180"/>
                    <a:pt x="2751" y="4179"/>
                  </a:cubicBezTo>
                  <a:lnTo>
                    <a:pt x="2751" y="4179"/>
                  </a:lnTo>
                  <a:cubicBezTo>
                    <a:pt x="2740" y="4185"/>
                    <a:pt x="2727" y="4192"/>
                    <a:pt x="2713" y="4200"/>
                  </a:cubicBezTo>
                  <a:cubicBezTo>
                    <a:pt x="2718" y="4195"/>
                    <a:pt x="2721" y="4192"/>
                    <a:pt x="2724" y="4189"/>
                  </a:cubicBezTo>
                  <a:lnTo>
                    <a:pt x="2724" y="4189"/>
                  </a:lnTo>
                  <a:cubicBezTo>
                    <a:pt x="2729" y="4186"/>
                    <a:pt x="2734" y="4184"/>
                    <a:pt x="2738" y="4181"/>
                  </a:cubicBezTo>
                  <a:lnTo>
                    <a:pt x="2738" y="4181"/>
                  </a:lnTo>
                  <a:cubicBezTo>
                    <a:pt x="2736" y="4182"/>
                    <a:pt x="2733" y="4182"/>
                    <a:pt x="2731" y="4183"/>
                  </a:cubicBezTo>
                  <a:lnTo>
                    <a:pt x="2731" y="4183"/>
                  </a:lnTo>
                  <a:cubicBezTo>
                    <a:pt x="2736" y="4179"/>
                    <a:pt x="2740" y="4178"/>
                    <a:pt x="2746" y="4177"/>
                  </a:cubicBezTo>
                  <a:close/>
                  <a:moveTo>
                    <a:pt x="2161" y="4418"/>
                  </a:moveTo>
                  <a:lnTo>
                    <a:pt x="2161" y="4418"/>
                  </a:lnTo>
                  <a:cubicBezTo>
                    <a:pt x="2155" y="4421"/>
                    <a:pt x="2149" y="4424"/>
                    <a:pt x="2142" y="4428"/>
                  </a:cubicBezTo>
                  <a:cubicBezTo>
                    <a:pt x="2148" y="4425"/>
                    <a:pt x="2154" y="4421"/>
                    <a:pt x="2161" y="4418"/>
                  </a:cubicBezTo>
                  <a:close/>
                  <a:moveTo>
                    <a:pt x="2472" y="2728"/>
                  </a:moveTo>
                  <a:cubicBezTo>
                    <a:pt x="2299" y="2728"/>
                    <a:pt x="2111" y="2754"/>
                    <a:pt x="1914" y="2808"/>
                  </a:cubicBezTo>
                  <a:cubicBezTo>
                    <a:pt x="1184" y="3036"/>
                    <a:pt x="179" y="3492"/>
                    <a:pt x="65" y="4131"/>
                  </a:cubicBezTo>
                  <a:cubicBezTo>
                    <a:pt x="0" y="4522"/>
                    <a:pt x="183" y="4934"/>
                    <a:pt x="731" y="4934"/>
                  </a:cubicBezTo>
                  <a:cubicBezTo>
                    <a:pt x="759" y="4934"/>
                    <a:pt x="788" y="4933"/>
                    <a:pt x="819" y="4930"/>
                  </a:cubicBezTo>
                  <a:cubicBezTo>
                    <a:pt x="1207" y="4907"/>
                    <a:pt x="1595" y="4793"/>
                    <a:pt x="1937" y="4565"/>
                  </a:cubicBezTo>
                  <a:cubicBezTo>
                    <a:pt x="2028" y="4519"/>
                    <a:pt x="2097" y="4451"/>
                    <a:pt x="2188" y="4405"/>
                  </a:cubicBezTo>
                  <a:cubicBezTo>
                    <a:pt x="2189" y="4405"/>
                    <a:pt x="2189" y="4405"/>
                    <a:pt x="2190" y="4404"/>
                  </a:cubicBezTo>
                  <a:lnTo>
                    <a:pt x="2190" y="4404"/>
                  </a:lnTo>
                  <a:cubicBezTo>
                    <a:pt x="2251" y="4378"/>
                    <a:pt x="2334" y="4354"/>
                    <a:pt x="2322" y="4354"/>
                  </a:cubicBezTo>
                  <a:cubicBezTo>
                    <a:pt x="2321" y="4354"/>
                    <a:pt x="2317" y="4354"/>
                    <a:pt x="2311" y="4355"/>
                  </a:cubicBezTo>
                  <a:lnTo>
                    <a:pt x="2311" y="4355"/>
                  </a:lnTo>
                  <a:cubicBezTo>
                    <a:pt x="2398" y="4331"/>
                    <a:pt x="2482" y="4300"/>
                    <a:pt x="2576" y="4268"/>
                  </a:cubicBezTo>
                  <a:cubicBezTo>
                    <a:pt x="2619" y="4245"/>
                    <a:pt x="2656" y="4225"/>
                    <a:pt x="2689" y="4208"/>
                  </a:cubicBezTo>
                  <a:lnTo>
                    <a:pt x="2689" y="4208"/>
                  </a:lnTo>
                  <a:cubicBezTo>
                    <a:pt x="2700" y="4206"/>
                    <a:pt x="2716" y="4204"/>
                    <a:pt x="2736" y="4200"/>
                  </a:cubicBezTo>
                  <a:cubicBezTo>
                    <a:pt x="3238" y="4109"/>
                    <a:pt x="3649" y="3606"/>
                    <a:pt x="3489" y="3287"/>
                  </a:cubicBezTo>
                  <a:cubicBezTo>
                    <a:pt x="3337" y="2933"/>
                    <a:pt x="2962" y="2728"/>
                    <a:pt x="2472" y="2728"/>
                  </a:cubicBezTo>
                  <a:close/>
                </a:path>
              </a:pathLst>
            </a:custGeom>
            <a:solidFill>
              <a:srgbClr val="68240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9" name="Google Shape;4706;p53">
              <a:extLst>
                <a:ext uri="{FF2B5EF4-FFF2-40B4-BE49-F238E27FC236}">
                  <a16:creationId xmlns:a16="http://schemas.microsoft.com/office/drawing/2014/main" id="{CAD547CD-5BF6-9A2F-7A21-A2975B1C1360}"/>
                </a:ext>
              </a:extLst>
            </p:cNvPr>
            <p:cNvSpPr/>
            <p:nvPr/>
          </p:nvSpPr>
          <p:spPr>
            <a:xfrm>
              <a:off x="3330950" y="1687975"/>
              <a:ext cx="4000" cy="1175"/>
            </a:xfrm>
            <a:custGeom>
              <a:avLst/>
              <a:gdLst/>
              <a:ahLst/>
              <a:cxnLst/>
              <a:rect l="l" t="t" r="r" b="b"/>
              <a:pathLst>
                <a:path w="160" h="47" extrusionOk="0">
                  <a:moveTo>
                    <a:pt x="160" y="46"/>
                  </a:moveTo>
                  <a:lnTo>
                    <a:pt x="160" y="46"/>
                  </a:lnTo>
                  <a:cubicBezTo>
                    <a:pt x="0" y="1"/>
                    <a:pt x="0" y="1"/>
                    <a:pt x="160" y="46"/>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0" name="Google Shape;4707;p53">
              <a:extLst>
                <a:ext uri="{FF2B5EF4-FFF2-40B4-BE49-F238E27FC236}">
                  <a16:creationId xmlns:a16="http://schemas.microsoft.com/office/drawing/2014/main" id="{EA05B06F-35A2-4BB7-108D-26782D22256B}"/>
                </a:ext>
              </a:extLst>
            </p:cNvPr>
            <p:cNvSpPr/>
            <p:nvPr/>
          </p:nvSpPr>
          <p:spPr>
            <a:xfrm>
              <a:off x="2909825" y="1753450"/>
              <a:ext cx="3150" cy="1325"/>
            </a:xfrm>
            <a:custGeom>
              <a:avLst/>
              <a:gdLst/>
              <a:ahLst/>
              <a:cxnLst/>
              <a:rect l="l" t="t" r="r" b="b"/>
              <a:pathLst>
                <a:path w="126" h="53" extrusionOk="0">
                  <a:moveTo>
                    <a:pt x="123" y="1"/>
                  </a:moveTo>
                  <a:cubicBezTo>
                    <a:pt x="120" y="1"/>
                    <a:pt x="80" y="18"/>
                    <a:pt x="0" y="52"/>
                  </a:cubicBezTo>
                  <a:lnTo>
                    <a:pt x="23" y="52"/>
                  </a:lnTo>
                  <a:cubicBezTo>
                    <a:pt x="91" y="18"/>
                    <a:pt x="126" y="1"/>
                    <a:pt x="123"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1" name="Google Shape;4708;p53">
              <a:extLst>
                <a:ext uri="{FF2B5EF4-FFF2-40B4-BE49-F238E27FC236}">
                  <a16:creationId xmlns:a16="http://schemas.microsoft.com/office/drawing/2014/main" id="{83EBDE80-34A3-A1BC-03D5-866A4BE57A95}"/>
                </a:ext>
              </a:extLst>
            </p:cNvPr>
            <p:cNvSpPr/>
            <p:nvPr/>
          </p:nvSpPr>
          <p:spPr>
            <a:xfrm>
              <a:off x="2896700" y="1759875"/>
              <a:ext cx="1150" cy="25"/>
            </a:xfrm>
            <a:custGeom>
              <a:avLst/>
              <a:gdLst/>
              <a:ahLst/>
              <a:cxnLst/>
              <a:rect l="l" t="t" r="r" b="b"/>
              <a:pathLst>
                <a:path w="46" h="1" extrusionOk="0">
                  <a:moveTo>
                    <a:pt x="46" y="1"/>
                  </a:moveTo>
                  <a:cubicBezTo>
                    <a:pt x="23" y="1"/>
                    <a:pt x="23" y="1"/>
                    <a:pt x="0" y="1"/>
                  </a:cubicBezTo>
                  <a:cubicBezTo>
                    <a:pt x="23" y="1"/>
                    <a:pt x="46" y="1"/>
                    <a:pt x="46" y="1"/>
                  </a:cubicBezTo>
                  <a:cubicBezTo>
                    <a:pt x="46" y="1"/>
                    <a:pt x="46" y="1"/>
                    <a:pt x="46"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2" name="Google Shape;4709;p53">
              <a:extLst>
                <a:ext uri="{FF2B5EF4-FFF2-40B4-BE49-F238E27FC236}">
                  <a16:creationId xmlns:a16="http://schemas.microsoft.com/office/drawing/2014/main" id="{DF6142AA-8708-5509-7103-B14605D8E454}"/>
                </a:ext>
              </a:extLst>
            </p:cNvPr>
            <p:cNvSpPr/>
            <p:nvPr/>
          </p:nvSpPr>
          <p:spPr>
            <a:xfrm>
              <a:off x="3348050" y="1690250"/>
              <a:ext cx="1175" cy="25"/>
            </a:xfrm>
            <a:custGeom>
              <a:avLst/>
              <a:gdLst/>
              <a:ahLst/>
              <a:cxnLst/>
              <a:rect l="l" t="t" r="r" b="b"/>
              <a:pathLst>
                <a:path w="47" h="1" extrusionOk="0">
                  <a:moveTo>
                    <a:pt x="47" y="1"/>
                  </a:moveTo>
                  <a:cubicBezTo>
                    <a:pt x="24" y="1"/>
                    <a:pt x="24" y="1"/>
                    <a:pt x="1" y="1"/>
                  </a:cubicBezTo>
                  <a:cubicBezTo>
                    <a:pt x="1" y="1"/>
                    <a:pt x="1" y="1"/>
                    <a:pt x="1" y="1"/>
                  </a:cubicBezTo>
                  <a:cubicBezTo>
                    <a:pt x="1" y="1"/>
                    <a:pt x="24" y="1"/>
                    <a:pt x="47"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3" name="Google Shape;4710;p53">
              <a:extLst>
                <a:ext uri="{FF2B5EF4-FFF2-40B4-BE49-F238E27FC236}">
                  <a16:creationId xmlns:a16="http://schemas.microsoft.com/office/drawing/2014/main" id="{751A31B7-BBB7-6A74-8A0C-DD6A4136F7CF}"/>
                </a:ext>
              </a:extLst>
            </p:cNvPr>
            <p:cNvSpPr/>
            <p:nvPr/>
          </p:nvSpPr>
          <p:spPr>
            <a:xfrm>
              <a:off x="2831650" y="2082875"/>
              <a:ext cx="40525" cy="20550"/>
            </a:xfrm>
            <a:custGeom>
              <a:avLst/>
              <a:gdLst/>
              <a:ahLst/>
              <a:cxnLst/>
              <a:rect l="l" t="t" r="r" b="b"/>
              <a:pathLst>
                <a:path w="1621" h="822" extrusionOk="0">
                  <a:moveTo>
                    <a:pt x="681" y="0"/>
                  </a:moveTo>
                  <a:cubicBezTo>
                    <a:pt x="391" y="0"/>
                    <a:pt x="140" y="91"/>
                    <a:pt x="68" y="251"/>
                  </a:cubicBezTo>
                  <a:cubicBezTo>
                    <a:pt x="0" y="456"/>
                    <a:pt x="251" y="707"/>
                    <a:pt x="662" y="799"/>
                  </a:cubicBezTo>
                  <a:cubicBezTo>
                    <a:pt x="753" y="814"/>
                    <a:pt x="843" y="821"/>
                    <a:pt x="928" y="821"/>
                  </a:cubicBezTo>
                  <a:cubicBezTo>
                    <a:pt x="1229" y="821"/>
                    <a:pt x="1476" y="730"/>
                    <a:pt x="1529" y="570"/>
                  </a:cubicBezTo>
                  <a:cubicBezTo>
                    <a:pt x="1621" y="365"/>
                    <a:pt x="1347" y="114"/>
                    <a:pt x="936" y="23"/>
                  </a:cubicBezTo>
                  <a:cubicBezTo>
                    <a:pt x="850" y="7"/>
                    <a:pt x="764" y="0"/>
                    <a:pt x="681"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4" name="Google Shape;4711;p53">
              <a:extLst>
                <a:ext uri="{FF2B5EF4-FFF2-40B4-BE49-F238E27FC236}">
                  <a16:creationId xmlns:a16="http://schemas.microsoft.com/office/drawing/2014/main" id="{011FD31D-C513-3321-D29F-A59BD7B3B5BE}"/>
                </a:ext>
              </a:extLst>
            </p:cNvPr>
            <p:cNvSpPr/>
            <p:nvPr/>
          </p:nvSpPr>
          <p:spPr>
            <a:xfrm>
              <a:off x="3457625" y="1968700"/>
              <a:ext cx="37675" cy="26900"/>
            </a:xfrm>
            <a:custGeom>
              <a:avLst/>
              <a:gdLst/>
              <a:ahLst/>
              <a:cxnLst/>
              <a:rect l="l" t="t" r="r" b="b"/>
              <a:pathLst>
                <a:path w="1507" h="1076" extrusionOk="0">
                  <a:moveTo>
                    <a:pt x="1111" y="1"/>
                  </a:moveTo>
                  <a:cubicBezTo>
                    <a:pt x="919" y="1"/>
                    <a:pt x="668" y="87"/>
                    <a:pt x="457" y="253"/>
                  </a:cubicBezTo>
                  <a:cubicBezTo>
                    <a:pt x="137" y="504"/>
                    <a:pt x="0" y="846"/>
                    <a:pt x="160" y="1006"/>
                  </a:cubicBezTo>
                  <a:cubicBezTo>
                    <a:pt x="214" y="1053"/>
                    <a:pt x="295" y="1075"/>
                    <a:pt x="390" y="1075"/>
                  </a:cubicBezTo>
                  <a:cubicBezTo>
                    <a:pt x="576" y="1075"/>
                    <a:pt x="817" y="989"/>
                    <a:pt x="1028" y="823"/>
                  </a:cubicBezTo>
                  <a:cubicBezTo>
                    <a:pt x="1370" y="572"/>
                    <a:pt x="1507" y="230"/>
                    <a:pt x="1347" y="70"/>
                  </a:cubicBezTo>
                  <a:cubicBezTo>
                    <a:pt x="1293" y="24"/>
                    <a:pt x="1210" y="1"/>
                    <a:pt x="1111"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5" name="Google Shape;4712;p53">
              <a:extLst>
                <a:ext uri="{FF2B5EF4-FFF2-40B4-BE49-F238E27FC236}">
                  <a16:creationId xmlns:a16="http://schemas.microsoft.com/office/drawing/2014/main" id="{0496316F-EB1A-BB26-0AEE-F3473C4FB821}"/>
                </a:ext>
              </a:extLst>
            </p:cNvPr>
            <p:cNvSpPr/>
            <p:nvPr/>
          </p:nvSpPr>
          <p:spPr>
            <a:xfrm>
              <a:off x="3130075" y="1991250"/>
              <a:ext cx="151250" cy="84325"/>
            </a:xfrm>
            <a:custGeom>
              <a:avLst/>
              <a:gdLst/>
              <a:ahLst/>
              <a:cxnLst/>
              <a:rect l="l" t="t" r="r" b="b"/>
              <a:pathLst>
                <a:path w="6050" h="3373" extrusionOk="0">
                  <a:moveTo>
                    <a:pt x="810" y="1266"/>
                  </a:moveTo>
                  <a:cubicBezTo>
                    <a:pt x="733" y="1266"/>
                    <a:pt x="561" y="1440"/>
                    <a:pt x="389" y="1633"/>
                  </a:cubicBezTo>
                  <a:cubicBezTo>
                    <a:pt x="297" y="1747"/>
                    <a:pt x="206" y="1839"/>
                    <a:pt x="138" y="1953"/>
                  </a:cubicBezTo>
                  <a:cubicBezTo>
                    <a:pt x="92" y="2044"/>
                    <a:pt x="46" y="2113"/>
                    <a:pt x="46" y="2113"/>
                  </a:cubicBezTo>
                  <a:cubicBezTo>
                    <a:pt x="46" y="2113"/>
                    <a:pt x="46" y="2135"/>
                    <a:pt x="46" y="2181"/>
                  </a:cubicBezTo>
                  <a:cubicBezTo>
                    <a:pt x="23" y="2204"/>
                    <a:pt x="23" y="2272"/>
                    <a:pt x="23" y="2318"/>
                  </a:cubicBezTo>
                  <a:cubicBezTo>
                    <a:pt x="1" y="2455"/>
                    <a:pt x="23" y="2638"/>
                    <a:pt x="92" y="2775"/>
                  </a:cubicBezTo>
                  <a:cubicBezTo>
                    <a:pt x="234" y="3038"/>
                    <a:pt x="447" y="3193"/>
                    <a:pt x="510" y="3193"/>
                  </a:cubicBezTo>
                  <a:cubicBezTo>
                    <a:pt x="518" y="3193"/>
                    <a:pt x="523" y="3191"/>
                    <a:pt x="526" y="3185"/>
                  </a:cubicBezTo>
                  <a:cubicBezTo>
                    <a:pt x="594" y="3140"/>
                    <a:pt x="434" y="2911"/>
                    <a:pt x="412" y="2683"/>
                  </a:cubicBezTo>
                  <a:cubicBezTo>
                    <a:pt x="389" y="2569"/>
                    <a:pt x="412" y="2478"/>
                    <a:pt x="434" y="2409"/>
                  </a:cubicBezTo>
                  <a:cubicBezTo>
                    <a:pt x="457" y="2341"/>
                    <a:pt x="503" y="2272"/>
                    <a:pt x="480" y="2272"/>
                  </a:cubicBezTo>
                  <a:cubicBezTo>
                    <a:pt x="480" y="2272"/>
                    <a:pt x="503" y="2227"/>
                    <a:pt x="526" y="2135"/>
                  </a:cubicBezTo>
                  <a:cubicBezTo>
                    <a:pt x="548" y="2067"/>
                    <a:pt x="617" y="1953"/>
                    <a:pt x="663" y="1816"/>
                  </a:cubicBezTo>
                  <a:cubicBezTo>
                    <a:pt x="800" y="1565"/>
                    <a:pt x="868" y="1291"/>
                    <a:pt x="822" y="1268"/>
                  </a:cubicBezTo>
                  <a:cubicBezTo>
                    <a:pt x="818" y="1267"/>
                    <a:pt x="814" y="1266"/>
                    <a:pt x="810" y="1266"/>
                  </a:cubicBezTo>
                  <a:close/>
                  <a:moveTo>
                    <a:pt x="1986" y="2501"/>
                  </a:moveTo>
                  <a:cubicBezTo>
                    <a:pt x="1804" y="2501"/>
                    <a:pt x="1621" y="2569"/>
                    <a:pt x="1621" y="2638"/>
                  </a:cubicBezTo>
                  <a:cubicBezTo>
                    <a:pt x="1621" y="2683"/>
                    <a:pt x="1781" y="2752"/>
                    <a:pt x="1918" y="2820"/>
                  </a:cubicBezTo>
                  <a:cubicBezTo>
                    <a:pt x="2055" y="2911"/>
                    <a:pt x="2169" y="2980"/>
                    <a:pt x="2169" y="2980"/>
                  </a:cubicBezTo>
                  <a:cubicBezTo>
                    <a:pt x="2169" y="2980"/>
                    <a:pt x="2306" y="3026"/>
                    <a:pt x="2443" y="3094"/>
                  </a:cubicBezTo>
                  <a:cubicBezTo>
                    <a:pt x="2547" y="3177"/>
                    <a:pt x="2651" y="3280"/>
                    <a:pt x="2721" y="3280"/>
                  </a:cubicBezTo>
                  <a:cubicBezTo>
                    <a:pt x="2727" y="3280"/>
                    <a:pt x="2734" y="3279"/>
                    <a:pt x="2740" y="3277"/>
                  </a:cubicBezTo>
                  <a:cubicBezTo>
                    <a:pt x="2785" y="3254"/>
                    <a:pt x="2785" y="3071"/>
                    <a:pt x="2671" y="2889"/>
                  </a:cubicBezTo>
                  <a:cubicBezTo>
                    <a:pt x="2580" y="2706"/>
                    <a:pt x="2397" y="2569"/>
                    <a:pt x="2397" y="2569"/>
                  </a:cubicBezTo>
                  <a:cubicBezTo>
                    <a:pt x="2397" y="2569"/>
                    <a:pt x="2192" y="2501"/>
                    <a:pt x="1986" y="2501"/>
                  </a:cubicBezTo>
                  <a:close/>
                  <a:moveTo>
                    <a:pt x="4274" y="0"/>
                  </a:moveTo>
                  <a:cubicBezTo>
                    <a:pt x="4259" y="0"/>
                    <a:pt x="4249" y="4"/>
                    <a:pt x="4246" y="13"/>
                  </a:cubicBezTo>
                  <a:cubicBezTo>
                    <a:pt x="4201" y="58"/>
                    <a:pt x="4657" y="401"/>
                    <a:pt x="5045" y="766"/>
                  </a:cubicBezTo>
                  <a:cubicBezTo>
                    <a:pt x="5228" y="949"/>
                    <a:pt x="5387" y="1131"/>
                    <a:pt x="5479" y="1291"/>
                  </a:cubicBezTo>
                  <a:cubicBezTo>
                    <a:pt x="5502" y="1359"/>
                    <a:pt x="5524" y="1428"/>
                    <a:pt x="5547" y="1473"/>
                  </a:cubicBezTo>
                  <a:cubicBezTo>
                    <a:pt x="5547" y="1519"/>
                    <a:pt x="5570" y="1542"/>
                    <a:pt x="5547" y="1542"/>
                  </a:cubicBezTo>
                  <a:cubicBezTo>
                    <a:pt x="5547" y="1542"/>
                    <a:pt x="5593" y="1633"/>
                    <a:pt x="5593" y="1816"/>
                  </a:cubicBezTo>
                  <a:cubicBezTo>
                    <a:pt x="5570" y="1976"/>
                    <a:pt x="5479" y="2204"/>
                    <a:pt x="5365" y="2432"/>
                  </a:cubicBezTo>
                  <a:cubicBezTo>
                    <a:pt x="5091" y="2889"/>
                    <a:pt x="4748" y="3322"/>
                    <a:pt x="4794" y="3368"/>
                  </a:cubicBezTo>
                  <a:cubicBezTo>
                    <a:pt x="4797" y="3371"/>
                    <a:pt x="4801" y="3372"/>
                    <a:pt x="4806" y="3372"/>
                  </a:cubicBezTo>
                  <a:cubicBezTo>
                    <a:pt x="4891" y="3372"/>
                    <a:pt x="5295" y="3044"/>
                    <a:pt x="5639" y="2615"/>
                  </a:cubicBezTo>
                  <a:cubicBezTo>
                    <a:pt x="5821" y="2386"/>
                    <a:pt x="5958" y="2113"/>
                    <a:pt x="6004" y="1862"/>
                  </a:cubicBezTo>
                  <a:cubicBezTo>
                    <a:pt x="6027" y="1747"/>
                    <a:pt x="6049" y="1633"/>
                    <a:pt x="6027" y="1565"/>
                  </a:cubicBezTo>
                  <a:cubicBezTo>
                    <a:pt x="6027" y="1496"/>
                    <a:pt x="6027" y="1451"/>
                    <a:pt x="6027" y="1451"/>
                  </a:cubicBezTo>
                  <a:cubicBezTo>
                    <a:pt x="6027" y="1451"/>
                    <a:pt x="6004" y="1405"/>
                    <a:pt x="5981" y="1337"/>
                  </a:cubicBezTo>
                  <a:cubicBezTo>
                    <a:pt x="5958" y="1268"/>
                    <a:pt x="5912" y="1177"/>
                    <a:pt x="5844" y="1063"/>
                  </a:cubicBezTo>
                  <a:cubicBezTo>
                    <a:pt x="5707" y="880"/>
                    <a:pt x="5479" y="652"/>
                    <a:pt x="5250" y="492"/>
                  </a:cubicBezTo>
                  <a:cubicBezTo>
                    <a:pt x="4829" y="211"/>
                    <a:pt x="4390" y="0"/>
                    <a:pt x="427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6" name="Google Shape;4713;p53">
              <a:extLst>
                <a:ext uri="{FF2B5EF4-FFF2-40B4-BE49-F238E27FC236}">
                  <a16:creationId xmlns:a16="http://schemas.microsoft.com/office/drawing/2014/main" id="{420F7208-9219-A14A-58F7-E1234D9FEAF8}"/>
                </a:ext>
              </a:extLst>
            </p:cNvPr>
            <p:cNvSpPr/>
            <p:nvPr/>
          </p:nvSpPr>
          <p:spPr>
            <a:xfrm>
              <a:off x="3183725" y="2020925"/>
              <a:ext cx="38250" cy="19150"/>
            </a:xfrm>
            <a:custGeom>
              <a:avLst/>
              <a:gdLst/>
              <a:ahLst/>
              <a:cxnLst/>
              <a:rect l="l" t="t" r="r" b="b"/>
              <a:pathLst>
                <a:path w="1530" h="766" extrusionOk="0">
                  <a:moveTo>
                    <a:pt x="594" y="0"/>
                  </a:moveTo>
                  <a:cubicBezTo>
                    <a:pt x="331" y="0"/>
                    <a:pt x="119" y="89"/>
                    <a:pt x="69" y="241"/>
                  </a:cubicBezTo>
                  <a:cubicBezTo>
                    <a:pt x="0" y="423"/>
                    <a:pt x="251" y="652"/>
                    <a:pt x="617" y="743"/>
                  </a:cubicBezTo>
                  <a:cubicBezTo>
                    <a:pt x="704" y="758"/>
                    <a:pt x="790" y="766"/>
                    <a:pt x="872" y="766"/>
                  </a:cubicBezTo>
                  <a:cubicBezTo>
                    <a:pt x="1154" y="766"/>
                    <a:pt x="1385" y="679"/>
                    <a:pt x="1438" y="538"/>
                  </a:cubicBezTo>
                  <a:cubicBezTo>
                    <a:pt x="1530" y="332"/>
                    <a:pt x="1278" y="104"/>
                    <a:pt x="890" y="35"/>
                  </a:cubicBezTo>
                  <a:cubicBezTo>
                    <a:pt x="788" y="11"/>
                    <a:pt x="688" y="0"/>
                    <a:pt x="594"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7" name="Google Shape;4714;p53">
              <a:extLst>
                <a:ext uri="{FF2B5EF4-FFF2-40B4-BE49-F238E27FC236}">
                  <a16:creationId xmlns:a16="http://schemas.microsoft.com/office/drawing/2014/main" id="{626514FB-BDD7-1927-2FC3-76DE66C65DCE}"/>
                </a:ext>
              </a:extLst>
            </p:cNvPr>
            <p:cNvSpPr/>
            <p:nvPr/>
          </p:nvSpPr>
          <p:spPr>
            <a:xfrm>
              <a:off x="3276725" y="1776175"/>
              <a:ext cx="143250" cy="28900"/>
            </a:xfrm>
            <a:custGeom>
              <a:avLst/>
              <a:gdLst/>
              <a:ahLst/>
              <a:cxnLst/>
              <a:rect l="l" t="t" r="r" b="b"/>
              <a:pathLst>
                <a:path w="5730" h="1156" extrusionOk="0">
                  <a:moveTo>
                    <a:pt x="2664" y="0"/>
                  </a:moveTo>
                  <a:cubicBezTo>
                    <a:pt x="2593" y="0"/>
                    <a:pt x="2512" y="11"/>
                    <a:pt x="2420" y="11"/>
                  </a:cubicBezTo>
                  <a:cubicBezTo>
                    <a:pt x="2329" y="33"/>
                    <a:pt x="2260" y="33"/>
                    <a:pt x="2169" y="33"/>
                  </a:cubicBezTo>
                  <a:cubicBezTo>
                    <a:pt x="2101" y="56"/>
                    <a:pt x="2009" y="79"/>
                    <a:pt x="1918" y="102"/>
                  </a:cubicBezTo>
                  <a:cubicBezTo>
                    <a:pt x="1735" y="125"/>
                    <a:pt x="1553" y="193"/>
                    <a:pt x="1370" y="239"/>
                  </a:cubicBezTo>
                  <a:cubicBezTo>
                    <a:pt x="1188" y="307"/>
                    <a:pt x="1005" y="399"/>
                    <a:pt x="845" y="467"/>
                  </a:cubicBezTo>
                  <a:cubicBezTo>
                    <a:pt x="686" y="536"/>
                    <a:pt x="526" y="627"/>
                    <a:pt x="412" y="695"/>
                  </a:cubicBezTo>
                  <a:cubicBezTo>
                    <a:pt x="161" y="832"/>
                    <a:pt x="1" y="946"/>
                    <a:pt x="1" y="969"/>
                  </a:cubicBezTo>
                  <a:cubicBezTo>
                    <a:pt x="1" y="970"/>
                    <a:pt x="3" y="970"/>
                    <a:pt x="4" y="970"/>
                  </a:cubicBezTo>
                  <a:cubicBezTo>
                    <a:pt x="61" y="970"/>
                    <a:pt x="706" y="598"/>
                    <a:pt x="1416" y="399"/>
                  </a:cubicBezTo>
                  <a:cubicBezTo>
                    <a:pt x="1599" y="353"/>
                    <a:pt x="1781" y="307"/>
                    <a:pt x="1941" y="284"/>
                  </a:cubicBezTo>
                  <a:cubicBezTo>
                    <a:pt x="2032" y="284"/>
                    <a:pt x="2124" y="262"/>
                    <a:pt x="2192" y="239"/>
                  </a:cubicBezTo>
                  <a:lnTo>
                    <a:pt x="2420" y="239"/>
                  </a:lnTo>
                  <a:cubicBezTo>
                    <a:pt x="2512" y="239"/>
                    <a:pt x="2593" y="229"/>
                    <a:pt x="2664" y="229"/>
                  </a:cubicBezTo>
                  <a:cubicBezTo>
                    <a:pt x="2699" y="229"/>
                    <a:pt x="2732" y="231"/>
                    <a:pt x="2763" y="239"/>
                  </a:cubicBezTo>
                  <a:lnTo>
                    <a:pt x="3014" y="239"/>
                  </a:lnTo>
                  <a:cubicBezTo>
                    <a:pt x="3082" y="239"/>
                    <a:pt x="3196" y="262"/>
                    <a:pt x="3333" y="284"/>
                  </a:cubicBezTo>
                  <a:cubicBezTo>
                    <a:pt x="3470" y="307"/>
                    <a:pt x="3630" y="330"/>
                    <a:pt x="3813" y="376"/>
                  </a:cubicBezTo>
                  <a:cubicBezTo>
                    <a:pt x="3995" y="421"/>
                    <a:pt x="4178" y="467"/>
                    <a:pt x="4338" y="536"/>
                  </a:cubicBezTo>
                  <a:cubicBezTo>
                    <a:pt x="4703" y="627"/>
                    <a:pt x="5045" y="787"/>
                    <a:pt x="5319" y="924"/>
                  </a:cubicBezTo>
                  <a:cubicBezTo>
                    <a:pt x="5524" y="1067"/>
                    <a:pt x="5692" y="1155"/>
                    <a:pt x="5724" y="1155"/>
                  </a:cubicBezTo>
                  <a:cubicBezTo>
                    <a:pt x="5728" y="1155"/>
                    <a:pt x="5730" y="1154"/>
                    <a:pt x="5730" y="1152"/>
                  </a:cubicBezTo>
                  <a:cubicBezTo>
                    <a:pt x="5730" y="1152"/>
                    <a:pt x="5593" y="1015"/>
                    <a:pt x="5342" y="832"/>
                  </a:cubicBezTo>
                  <a:cubicBezTo>
                    <a:pt x="5114" y="695"/>
                    <a:pt x="4748" y="490"/>
                    <a:pt x="4383" y="376"/>
                  </a:cubicBezTo>
                  <a:cubicBezTo>
                    <a:pt x="4223" y="307"/>
                    <a:pt x="4041" y="239"/>
                    <a:pt x="3858" y="193"/>
                  </a:cubicBezTo>
                  <a:cubicBezTo>
                    <a:pt x="3676" y="148"/>
                    <a:pt x="3516" y="102"/>
                    <a:pt x="3379" y="79"/>
                  </a:cubicBezTo>
                  <a:cubicBezTo>
                    <a:pt x="3242" y="56"/>
                    <a:pt x="3105" y="11"/>
                    <a:pt x="3037" y="11"/>
                  </a:cubicBezTo>
                  <a:lnTo>
                    <a:pt x="2763" y="11"/>
                  </a:lnTo>
                  <a:cubicBezTo>
                    <a:pt x="2732" y="3"/>
                    <a:pt x="2699" y="0"/>
                    <a:pt x="266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8" name="Google Shape;4715;p53">
              <a:extLst>
                <a:ext uri="{FF2B5EF4-FFF2-40B4-BE49-F238E27FC236}">
                  <a16:creationId xmlns:a16="http://schemas.microsoft.com/office/drawing/2014/main" id="{1570739B-B5AB-7080-2111-10D285D2818C}"/>
                </a:ext>
              </a:extLst>
            </p:cNvPr>
            <p:cNvSpPr/>
            <p:nvPr/>
          </p:nvSpPr>
          <p:spPr>
            <a:xfrm>
              <a:off x="3301275" y="1822000"/>
              <a:ext cx="131825" cy="134900"/>
            </a:xfrm>
            <a:custGeom>
              <a:avLst/>
              <a:gdLst/>
              <a:ahLst/>
              <a:cxnLst/>
              <a:rect l="l" t="t" r="r" b="b"/>
              <a:pathLst>
                <a:path w="5273" h="5396" extrusionOk="0">
                  <a:moveTo>
                    <a:pt x="2576" y="0"/>
                  </a:moveTo>
                  <a:cubicBezTo>
                    <a:pt x="2396" y="0"/>
                    <a:pt x="2214" y="23"/>
                    <a:pt x="2032" y="72"/>
                  </a:cubicBezTo>
                  <a:cubicBezTo>
                    <a:pt x="776" y="414"/>
                    <a:pt x="0" y="1875"/>
                    <a:pt x="343" y="3313"/>
                  </a:cubicBezTo>
                  <a:cubicBezTo>
                    <a:pt x="616" y="4563"/>
                    <a:pt x="1608" y="5395"/>
                    <a:pt x="2689" y="5395"/>
                  </a:cubicBezTo>
                  <a:cubicBezTo>
                    <a:pt x="2872" y="5395"/>
                    <a:pt x="3057" y="5371"/>
                    <a:pt x="3241" y="5322"/>
                  </a:cubicBezTo>
                  <a:cubicBezTo>
                    <a:pt x="4520" y="4979"/>
                    <a:pt x="5273" y="3541"/>
                    <a:pt x="4953" y="2081"/>
                  </a:cubicBezTo>
                  <a:cubicBezTo>
                    <a:pt x="4660" y="847"/>
                    <a:pt x="3661" y="0"/>
                    <a:pt x="25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9" name="Google Shape;4716;p53">
              <a:extLst>
                <a:ext uri="{FF2B5EF4-FFF2-40B4-BE49-F238E27FC236}">
                  <a16:creationId xmlns:a16="http://schemas.microsoft.com/office/drawing/2014/main" id="{2D65954E-E66F-6822-B2A8-BD95C1EEBAB8}"/>
                </a:ext>
              </a:extLst>
            </p:cNvPr>
            <p:cNvSpPr/>
            <p:nvPr/>
          </p:nvSpPr>
          <p:spPr>
            <a:xfrm>
              <a:off x="3245350" y="1785475"/>
              <a:ext cx="224275" cy="222100"/>
            </a:xfrm>
            <a:custGeom>
              <a:avLst/>
              <a:gdLst/>
              <a:ahLst/>
              <a:cxnLst/>
              <a:rect l="l" t="t" r="r" b="b"/>
              <a:pathLst>
                <a:path w="8971" h="8884" extrusionOk="0">
                  <a:moveTo>
                    <a:pt x="4959" y="1"/>
                  </a:moveTo>
                  <a:cubicBezTo>
                    <a:pt x="4419" y="1"/>
                    <a:pt x="3885" y="95"/>
                    <a:pt x="3379" y="323"/>
                  </a:cubicBezTo>
                  <a:cubicBezTo>
                    <a:pt x="548" y="1556"/>
                    <a:pt x="0" y="4706"/>
                    <a:pt x="617" y="6623"/>
                  </a:cubicBezTo>
                  <a:cubicBezTo>
                    <a:pt x="1149" y="8189"/>
                    <a:pt x="2399" y="8884"/>
                    <a:pt x="3829" y="8884"/>
                  </a:cubicBezTo>
                  <a:cubicBezTo>
                    <a:pt x="4547" y="8884"/>
                    <a:pt x="5309" y="8709"/>
                    <a:pt x="6049" y="8381"/>
                  </a:cubicBezTo>
                  <a:cubicBezTo>
                    <a:pt x="7670" y="7673"/>
                    <a:pt x="8788" y="6052"/>
                    <a:pt x="8925" y="4295"/>
                  </a:cubicBezTo>
                  <a:cubicBezTo>
                    <a:pt x="8971" y="3747"/>
                    <a:pt x="8879" y="3131"/>
                    <a:pt x="8651" y="2515"/>
                  </a:cubicBezTo>
                  <a:cubicBezTo>
                    <a:pt x="8263" y="1396"/>
                    <a:pt x="7304" y="437"/>
                    <a:pt x="6255" y="164"/>
                  </a:cubicBezTo>
                  <a:cubicBezTo>
                    <a:pt x="5828" y="62"/>
                    <a:pt x="5392" y="1"/>
                    <a:pt x="495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0" name="Google Shape;4717;p53">
              <a:extLst>
                <a:ext uri="{FF2B5EF4-FFF2-40B4-BE49-F238E27FC236}">
                  <a16:creationId xmlns:a16="http://schemas.microsoft.com/office/drawing/2014/main" id="{03C27D79-22EC-A836-3D7C-030B45EDBCF9}"/>
                </a:ext>
              </a:extLst>
            </p:cNvPr>
            <p:cNvSpPr/>
            <p:nvPr/>
          </p:nvSpPr>
          <p:spPr>
            <a:xfrm>
              <a:off x="3251625" y="1809150"/>
              <a:ext cx="218575" cy="202675"/>
            </a:xfrm>
            <a:custGeom>
              <a:avLst/>
              <a:gdLst/>
              <a:ahLst/>
              <a:cxnLst/>
              <a:rect l="l" t="t" r="r" b="b"/>
              <a:pathLst>
                <a:path w="8743" h="8107" extrusionOk="0">
                  <a:moveTo>
                    <a:pt x="4431" y="0"/>
                  </a:moveTo>
                  <a:cubicBezTo>
                    <a:pt x="4114" y="0"/>
                    <a:pt x="3792" y="42"/>
                    <a:pt x="3470" y="130"/>
                  </a:cubicBezTo>
                  <a:cubicBezTo>
                    <a:pt x="1781" y="563"/>
                    <a:pt x="571" y="2572"/>
                    <a:pt x="252" y="4398"/>
                  </a:cubicBezTo>
                  <a:cubicBezTo>
                    <a:pt x="0" y="5745"/>
                    <a:pt x="754" y="6886"/>
                    <a:pt x="1758" y="7548"/>
                  </a:cubicBezTo>
                  <a:cubicBezTo>
                    <a:pt x="2393" y="7954"/>
                    <a:pt x="3034" y="8106"/>
                    <a:pt x="3691" y="8106"/>
                  </a:cubicBezTo>
                  <a:cubicBezTo>
                    <a:pt x="4215" y="8106"/>
                    <a:pt x="4749" y="8009"/>
                    <a:pt x="5296" y="7867"/>
                  </a:cubicBezTo>
                  <a:cubicBezTo>
                    <a:pt x="7419" y="7297"/>
                    <a:pt x="8743" y="5493"/>
                    <a:pt x="8218" y="3211"/>
                  </a:cubicBezTo>
                  <a:cubicBezTo>
                    <a:pt x="7773" y="1278"/>
                    <a:pt x="6183" y="0"/>
                    <a:pt x="44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1" name="Google Shape;4718;p53">
              <a:extLst>
                <a:ext uri="{FF2B5EF4-FFF2-40B4-BE49-F238E27FC236}">
                  <a16:creationId xmlns:a16="http://schemas.microsoft.com/office/drawing/2014/main" id="{8D9B0863-EC15-64C7-F259-83AA780536E2}"/>
                </a:ext>
              </a:extLst>
            </p:cNvPr>
            <p:cNvSpPr/>
            <p:nvPr/>
          </p:nvSpPr>
          <p:spPr>
            <a:xfrm>
              <a:off x="3261325" y="1819850"/>
              <a:ext cx="163800" cy="168250"/>
            </a:xfrm>
            <a:custGeom>
              <a:avLst/>
              <a:gdLst/>
              <a:ahLst/>
              <a:cxnLst/>
              <a:rect l="l" t="t" r="r" b="b"/>
              <a:pathLst>
                <a:path w="6552" h="6730" extrusionOk="0">
                  <a:moveTo>
                    <a:pt x="3341" y="0"/>
                  </a:moveTo>
                  <a:cubicBezTo>
                    <a:pt x="3225" y="0"/>
                    <a:pt x="3108" y="7"/>
                    <a:pt x="2991" y="21"/>
                  </a:cubicBezTo>
                  <a:cubicBezTo>
                    <a:pt x="1256" y="227"/>
                    <a:pt x="0" y="1893"/>
                    <a:pt x="160" y="3742"/>
                  </a:cubicBezTo>
                  <a:cubicBezTo>
                    <a:pt x="309" y="5463"/>
                    <a:pt x="1646" y="6730"/>
                    <a:pt x="3211" y="6730"/>
                  </a:cubicBezTo>
                  <a:cubicBezTo>
                    <a:pt x="3327" y="6730"/>
                    <a:pt x="3444" y="6723"/>
                    <a:pt x="3561" y="6709"/>
                  </a:cubicBezTo>
                  <a:cubicBezTo>
                    <a:pt x="5296" y="6503"/>
                    <a:pt x="6551" y="4837"/>
                    <a:pt x="6392" y="2988"/>
                  </a:cubicBezTo>
                  <a:cubicBezTo>
                    <a:pt x="6243" y="1267"/>
                    <a:pt x="4906" y="0"/>
                    <a:pt x="334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2" name="Google Shape;4719;p53">
              <a:extLst>
                <a:ext uri="{FF2B5EF4-FFF2-40B4-BE49-F238E27FC236}">
                  <a16:creationId xmlns:a16="http://schemas.microsoft.com/office/drawing/2014/main" id="{0D2C0403-C1BB-49E6-35BC-CE6A6687BBDD}"/>
                </a:ext>
              </a:extLst>
            </p:cNvPr>
            <p:cNvSpPr/>
            <p:nvPr/>
          </p:nvSpPr>
          <p:spPr>
            <a:xfrm>
              <a:off x="3290425" y="1850775"/>
              <a:ext cx="91900" cy="94875"/>
            </a:xfrm>
            <a:custGeom>
              <a:avLst/>
              <a:gdLst/>
              <a:ahLst/>
              <a:cxnLst/>
              <a:rect l="l" t="t" r="r" b="b"/>
              <a:pathLst>
                <a:path w="3676" h="3795" extrusionOk="0">
                  <a:moveTo>
                    <a:pt x="1897" y="1"/>
                  </a:moveTo>
                  <a:cubicBezTo>
                    <a:pt x="1821" y="1"/>
                    <a:pt x="1744" y="6"/>
                    <a:pt x="1667" y="17"/>
                  </a:cubicBezTo>
                  <a:cubicBezTo>
                    <a:pt x="708" y="131"/>
                    <a:pt x="1" y="1067"/>
                    <a:pt x="92" y="2094"/>
                  </a:cubicBezTo>
                  <a:cubicBezTo>
                    <a:pt x="177" y="3073"/>
                    <a:pt x="917" y="3794"/>
                    <a:pt x="1813" y="3794"/>
                  </a:cubicBezTo>
                  <a:cubicBezTo>
                    <a:pt x="1878" y="3794"/>
                    <a:pt x="1943" y="3791"/>
                    <a:pt x="2009" y="3783"/>
                  </a:cubicBezTo>
                  <a:cubicBezTo>
                    <a:pt x="2968" y="3646"/>
                    <a:pt x="3675" y="2710"/>
                    <a:pt x="3584" y="1683"/>
                  </a:cubicBezTo>
                  <a:cubicBezTo>
                    <a:pt x="3500" y="716"/>
                    <a:pt x="2777" y="1"/>
                    <a:pt x="189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3" name="Google Shape;4720;p53">
              <a:extLst>
                <a:ext uri="{FF2B5EF4-FFF2-40B4-BE49-F238E27FC236}">
                  <a16:creationId xmlns:a16="http://schemas.microsoft.com/office/drawing/2014/main" id="{38B52A56-075D-0555-63B5-D1D18537687C}"/>
                </a:ext>
              </a:extLst>
            </p:cNvPr>
            <p:cNvSpPr/>
            <p:nvPr/>
          </p:nvSpPr>
          <p:spPr>
            <a:xfrm>
              <a:off x="3382225" y="1861516"/>
              <a:ext cx="45242" cy="46699"/>
            </a:xfrm>
            <a:custGeom>
              <a:avLst/>
              <a:gdLst/>
              <a:ahLst/>
              <a:cxnLst/>
              <a:rect l="l" t="t" r="r" b="b"/>
              <a:pathLst>
                <a:path w="2762" h="2851" extrusionOk="0">
                  <a:moveTo>
                    <a:pt x="1414" y="0"/>
                  </a:moveTo>
                  <a:cubicBezTo>
                    <a:pt x="1362" y="0"/>
                    <a:pt x="1309" y="4"/>
                    <a:pt x="1256" y="10"/>
                  </a:cubicBezTo>
                  <a:cubicBezTo>
                    <a:pt x="525" y="101"/>
                    <a:pt x="0" y="786"/>
                    <a:pt x="69" y="1585"/>
                  </a:cubicBezTo>
                  <a:cubicBezTo>
                    <a:pt x="132" y="2306"/>
                    <a:pt x="689" y="2850"/>
                    <a:pt x="1353" y="2850"/>
                  </a:cubicBezTo>
                  <a:cubicBezTo>
                    <a:pt x="1404" y="2850"/>
                    <a:pt x="1455" y="2847"/>
                    <a:pt x="1507" y="2841"/>
                  </a:cubicBezTo>
                  <a:cubicBezTo>
                    <a:pt x="2237" y="2749"/>
                    <a:pt x="2762" y="2042"/>
                    <a:pt x="2693" y="1266"/>
                  </a:cubicBezTo>
                  <a:cubicBezTo>
                    <a:pt x="2630" y="525"/>
                    <a:pt x="2076" y="0"/>
                    <a:pt x="14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4" name="Google Shape;4721;p53">
              <a:extLst>
                <a:ext uri="{FF2B5EF4-FFF2-40B4-BE49-F238E27FC236}">
                  <a16:creationId xmlns:a16="http://schemas.microsoft.com/office/drawing/2014/main" id="{E4D626E3-69EA-0B47-5F8B-0A6595ADDE62}"/>
                </a:ext>
              </a:extLst>
            </p:cNvPr>
            <p:cNvSpPr/>
            <p:nvPr/>
          </p:nvSpPr>
          <p:spPr>
            <a:xfrm>
              <a:off x="2812225" y="1827150"/>
              <a:ext cx="188925" cy="111350"/>
            </a:xfrm>
            <a:custGeom>
              <a:avLst/>
              <a:gdLst/>
              <a:ahLst/>
              <a:cxnLst/>
              <a:rect l="l" t="t" r="r" b="b"/>
              <a:pathLst>
                <a:path w="7557" h="4454" extrusionOk="0">
                  <a:moveTo>
                    <a:pt x="5341" y="0"/>
                  </a:moveTo>
                  <a:cubicBezTo>
                    <a:pt x="5296" y="0"/>
                    <a:pt x="5251" y="1"/>
                    <a:pt x="5205" y="3"/>
                  </a:cubicBezTo>
                  <a:cubicBezTo>
                    <a:pt x="4612" y="26"/>
                    <a:pt x="3995" y="140"/>
                    <a:pt x="3562" y="323"/>
                  </a:cubicBezTo>
                  <a:cubicBezTo>
                    <a:pt x="3333" y="391"/>
                    <a:pt x="3151" y="460"/>
                    <a:pt x="3037" y="528"/>
                  </a:cubicBezTo>
                  <a:cubicBezTo>
                    <a:pt x="2923" y="574"/>
                    <a:pt x="2854" y="619"/>
                    <a:pt x="2854" y="619"/>
                  </a:cubicBezTo>
                  <a:cubicBezTo>
                    <a:pt x="2854" y="619"/>
                    <a:pt x="2763" y="642"/>
                    <a:pt x="2649" y="711"/>
                  </a:cubicBezTo>
                  <a:cubicBezTo>
                    <a:pt x="2535" y="779"/>
                    <a:pt x="2375" y="893"/>
                    <a:pt x="2169" y="1007"/>
                  </a:cubicBezTo>
                  <a:cubicBezTo>
                    <a:pt x="1804" y="1281"/>
                    <a:pt x="1302" y="1669"/>
                    <a:pt x="937" y="2171"/>
                  </a:cubicBezTo>
                  <a:cubicBezTo>
                    <a:pt x="549" y="2651"/>
                    <a:pt x="229" y="3221"/>
                    <a:pt x="138" y="3678"/>
                  </a:cubicBezTo>
                  <a:cubicBezTo>
                    <a:pt x="47" y="3906"/>
                    <a:pt x="47" y="4112"/>
                    <a:pt x="24" y="4226"/>
                  </a:cubicBezTo>
                  <a:cubicBezTo>
                    <a:pt x="24" y="4363"/>
                    <a:pt x="1" y="4454"/>
                    <a:pt x="24" y="4454"/>
                  </a:cubicBezTo>
                  <a:cubicBezTo>
                    <a:pt x="24" y="4454"/>
                    <a:pt x="47" y="4363"/>
                    <a:pt x="69" y="4248"/>
                  </a:cubicBezTo>
                  <a:cubicBezTo>
                    <a:pt x="115" y="4112"/>
                    <a:pt x="138" y="3929"/>
                    <a:pt x="229" y="3701"/>
                  </a:cubicBezTo>
                  <a:cubicBezTo>
                    <a:pt x="343" y="3267"/>
                    <a:pt x="686" y="2742"/>
                    <a:pt x="1051" y="2286"/>
                  </a:cubicBezTo>
                  <a:cubicBezTo>
                    <a:pt x="1439" y="1806"/>
                    <a:pt x="1941" y="1464"/>
                    <a:pt x="2306" y="1190"/>
                  </a:cubicBezTo>
                  <a:cubicBezTo>
                    <a:pt x="2489" y="1076"/>
                    <a:pt x="2649" y="984"/>
                    <a:pt x="2763" y="916"/>
                  </a:cubicBezTo>
                  <a:cubicBezTo>
                    <a:pt x="2877" y="848"/>
                    <a:pt x="2945" y="825"/>
                    <a:pt x="2945" y="825"/>
                  </a:cubicBezTo>
                  <a:cubicBezTo>
                    <a:pt x="2945" y="825"/>
                    <a:pt x="3014" y="802"/>
                    <a:pt x="3128" y="733"/>
                  </a:cubicBezTo>
                  <a:cubicBezTo>
                    <a:pt x="3242" y="688"/>
                    <a:pt x="3425" y="596"/>
                    <a:pt x="3630" y="528"/>
                  </a:cubicBezTo>
                  <a:cubicBezTo>
                    <a:pt x="4041" y="345"/>
                    <a:pt x="4634" y="231"/>
                    <a:pt x="5228" y="163"/>
                  </a:cubicBezTo>
                  <a:cubicBezTo>
                    <a:pt x="5289" y="160"/>
                    <a:pt x="5350" y="159"/>
                    <a:pt x="5412" y="159"/>
                  </a:cubicBezTo>
                  <a:cubicBezTo>
                    <a:pt x="5942" y="159"/>
                    <a:pt x="6460" y="245"/>
                    <a:pt x="6849" y="368"/>
                  </a:cubicBezTo>
                  <a:cubicBezTo>
                    <a:pt x="7229" y="495"/>
                    <a:pt x="7492" y="622"/>
                    <a:pt x="7547" y="622"/>
                  </a:cubicBezTo>
                  <a:cubicBezTo>
                    <a:pt x="7551" y="622"/>
                    <a:pt x="7554" y="621"/>
                    <a:pt x="7556" y="619"/>
                  </a:cubicBezTo>
                  <a:cubicBezTo>
                    <a:pt x="7556" y="619"/>
                    <a:pt x="7488" y="574"/>
                    <a:pt x="7374" y="505"/>
                  </a:cubicBezTo>
                  <a:cubicBezTo>
                    <a:pt x="7259" y="460"/>
                    <a:pt x="7100" y="345"/>
                    <a:pt x="6871" y="277"/>
                  </a:cubicBezTo>
                  <a:cubicBezTo>
                    <a:pt x="6470" y="129"/>
                    <a:pt x="5911" y="0"/>
                    <a:pt x="534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5" name="Google Shape;4722;p53">
              <a:extLst>
                <a:ext uri="{FF2B5EF4-FFF2-40B4-BE49-F238E27FC236}">
                  <a16:creationId xmlns:a16="http://schemas.microsoft.com/office/drawing/2014/main" id="{2871D0CD-FFBF-4797-A392-52F0D841B788}"/>
                </a:ext>
              </a:extLst>
            </p:cNvPr>
            <p:cNvSpPr/>
            <p:nvPr/>
          </p:nvSpPr>
          <p:spPr>
            <a:xfrm>
              <a:off x="2801400" y="1844800"/>
              <a:ext cx="260800" cy="224650"/>
            </a:xfrm>
            <a:custGeom>
              <a:avLst/>
              <a:gdLst/>
              <a:ahLst/>
              <a:cxnLst/>
              <a:rect l="l" t="t" r="r" b="b"/>
              <a:pathLst>
                <a:path w="10432" h="8986" extrusionOk="0">
                  <a:moveTo>
                    <a:pt x="4786" y="0"/>
                  </a:moveTo>
                  <a:cubicBezTo>
                    <a:pt x="3861" y="0"/>
                    <a:pt x="2973" y="238"/>
                    <a:pt x="2214" y="689"/>
                  </a:cubicBezTo>
                  <a:cubicBezTo>
                    <a:pt x="1324" y="1214"/>
                    <a:pt x="639" y="2036"/>
                    <a:pt x="274" y="3132"/>
                  </a:cubicBezTo>
                  <a:cubicBezTo>
                    <a:pt x="0" y="3908"/>
                    <a:pt x="69" y="4821"/>
                    <a:pt x="343" y="5597"/>
                  </a:cubicBezTo>
                  <a:cubicBezTo>
                    <a:pt x="1005" y="7400"/>
                    <a:pt x="2739" y="8633"/>
                    <a:pt x="4611" y="8906"/>
                  </a:cubicBezTo>
                  <a:cubicBezTo>
                    <a:pt x="4981" y="8959"/>
                    <a:pt x="5348" y="8986"/>
                    <a:pt x="5708" y="8986"/>
                  </a:cubicBezTo>
                  <a:cubicBezTo>
                    <a:pt x="7992" y="8986"/>
                    <a:pt x="9967" y="7913"/>
                    <a:pt x="10203" y="5665"/>
                  </a:cubicBezTo>
                  <a:cubicBezTo>
                    <a:pt x="10431" y="3565"/>
                    <a:pt x="8993" y="552"/>
                    <a:pt x="5524" y="50"/>
                  </a:cubicBezTo>
                  <a:cubicBezTo>
                    <a:pt x="5277" y="17"/>
                    <a:pt x="5030" y="0"/>
                    <a:pt x="478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6" name="Google Shape;4723;p53">
              <a:extLst>
                <a:ext uri="{FF2B5EF4-FFF2-40B4-BE49-F238E27FC236}">
                  <a16:creationId xmlns:a16="http://schemas.microsoft.com/office/drawing/2014/main" id="{9FAE7A0E-6707-50AB-50D7-2237AB1C2963}"/>
                </a:ext>
              </a:extLst>
            </p:cNvPr>
            <p:cNvSpPr/>
            <p:nvPr/>
          </p:nvSpPr>
          <p:spPr>
            <a:xfrm>
              <a:off x="2821925" y="1867150"/>
              <a:ext cx="245400" cy="207750"/>
            </a:xfrm>
            <a:custGeom>
              <a:avLst/>
              <a:gdLst/>
              <a:ahLst/>
              <a:cxnLst/>
              <a:rect l="l" t="t" r="r" b="b"/>
              <a:pathLst>
                <a:path w="9816" h="8310" extrusionOk="0">
                  <a:moveTo>
                    <a:pt x="4520" y="1"/>
                  </a:moveTo>
                  <a:cubicBezTo>
                    <a:pt x="2032" y="1"/>
                    <a:pt x="1" y="1987"/>
                    <a:pt x="1" y="4406"/>
                  </a:cubicBezTo>
                  <a:cubicBezTo>
                    <a:pt x="1" y="6848"/>
                    <a:pt x="1941" y="8309"/>
                    <a:pt x="4429" y="8309"/>
                  </a:cubicBezTo>
                  <a:cubicBezTo>
                    <a:pt x="5913" y="8309"/>
                    <a:pt x="7237" y="8081"/>
                    <a:pt x="8332" y="7031"/>
                  </a:cubicBezTo>
                  <a:cubicBezTo>
                    <a:pt x="9268" y="6095"/>
                    <a:pt x="9816" y="4726"/>
                    <a:pt x="9200" y="3447"/>
                  </a:cubicBezTo>
                  <a:cubicBezTo>
                    <a:pt x="8378" y="1690"/>
                    <a:pt x="6506" y="1"/>
                    <a:pt x="45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7" name="Google Shape;4724;p53">
              <a:extLst>
                <a:ext uri="{FF2B5EF4-FFF2-40B4-BE49-F238E27FC236}">
                  <a16:creationId xmlns:a16="http://schemas.microsoft.com/office/drawing/2014/main" id="{836EEE7D-1478-5693-F3C2-EF7301B7068E}"/>
                </a:ext>
              </a:extLst>
            </p:cNvPr>
            <p:cNvSpPr/>
            <p:nvPr/>
          </p:nvSpPr>
          <p:spPr>
            <a:xfrm>
              <a:off x="2825350" y="1872350"/>
              <a:ext cx="180350" cy="175100"/>
            </a:xfrm>
            <a:custGeom>
              <a:avLst/>
              <a:gdLst/>
              <a:ahLst/>
              <a:cxnLst/>
              <a:rect l="l" t="t" r="r" b="b"/>
              <a:pathLst>
                <a:path w="7214" h="7004" extrusionOk="0">
                  <a:moveTo>
                    <a:pt x="3663" y="1"/>
                  </a:moveTo>
                  <a:cubicBezTo>
                    <a:pt x="3539" y="1"/>
                    <a:pt x="3414" y="7"/>
                    <a:pt x="3288" y="21"/>
                  </a:cubicBezTo>
                  <a:cubicBezTo>
                    <a:pt x="1393" y="249"/>
                    <a:pt x="1" y="1961"/>
                    <a:pt x="184" y="3878"/>
                  </a:cubicBezTo>
                  <a:cubicBezTo>
                    <a:pt x="354" y="5689"/>
                    <a:pt x="1817" y="7003"/>
                    <a:pt x="3552" y="7003"/>
                  </a:cubicBezTo>
                  <a:cubicBezTo>
                    <a:pt x="3675" y="7003"/>
                    <a:pt x="3801" y="6996"/>
                    <a:pt x="3927" y="6983"/>
                  </a:cubicBezTo>
                  <a:cubicBezTo>
                    <a:pt x="5821" y="6754"/>
                    <a:pt x="7214" y="5020"/>
                    <a:pt x="7031" y="3102"/>
                  </a:cubicBezTo>
                  <a:cubicBezTo>
                    <a:pt x="6861" y="1313"/>
                    <a:pt x="5398" y="1"/>
                    <a:pt x="366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8" name="Google Shape;4725;p53">
              <a:extLst>
                <a:ext uri="{FF2B5EF4-FFF2-40B4-BE49-F238E27FC236}">
                  <a16:creationId xmlns:a16="http://schemas.microsoft.com/office/drawing/2014/main" id="{2002D372-0D1A-C176-2F9D-2A294A38ADC6}"/>
                </a:ext>
              </a:extLst>
            </p:cNvPr>
            <p:cNvSpPr/>
            <p:nvPr/>
          </p:nvSpPr>
          <p:spPr>
            <a:xfrm>
              <a:off x="2857325" y="1904425"/>
              <a:ext cx="101025" cy="98275"/>
            </a:xfrm>
            <a:custGeom>
              <a:avLst/>
              <a:gdLst/>
              <a:ahLst/>
              <a:cxnLst/>
              <a:rect l="l" t="t" r="r" b="b"/>
              <a:pathLst>
                <a:path w="4041" h="3931" extrusionOk="0">
                  <a:moveTo>
                    <a:pt x="2089" y="1"/>
                  </a:moveTo>
                  <a:cubicBezTo>
                    <a:pt x="2010" y="1"/>
                    <a:pt x="1930" y="6"/>
                    <a:pt x="1849" y="16"/>
                  </a:cubicBezTo>
                  <a:cubicBezTo>
                    <a:pt x="776" y="130"/>
                    <a:pt x="0" y="1112"/>
                    <a:pt x="91" y="2185"/>
                  </a:cubicBezTo>
                  <a:cubicBezTo>
                    <a:pt x="198" y="3187"/>
                    <a:pt x="1022" y="3930"/>
                    <a:pt x="2005" y="3930"/>
                  </a:cubicBezTo>
                  <a:cubicBezTo>
                    <a:pt x="2074" y="3930"/>
                    <a:pt x="2144" y="3927"/>
                    <a:pt x="2214" y="3919"/>
                  </a:cubicBezTo>
                  <a:cubicBezTo>
                    <a:pt x="3264" y="3805"/>
                    <a:pt x="4040" y="2824"/>
                    <a:pt x="3949" y="1751"/>
                  </a:cubicBezTo>
                  <a:cubicBezTo>
                    <a:pt x="3865" y="740"/>
                    <a:pt x="3041" y="1"/>
                    <a:pt x="208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9" name="Google Shape;4726;p53">
              <a:extLst>
                <a:ext uri="{FF2B5EF4-FFF2-40B4-BE49-F238E27FC236}">
                  <a16:creationId xmlns:a16="http://schemas.microsoft.com/office/drawing/2014/main" id="{6762557C-220A-B437-05FB-6C671063FEAC}"/>
                </a:ext>
              </a:extLst>
            </p:cNvPr>
            <p:cNvSpPr/>
            <p:nvPr/>
          </p:nvSpPr>
          <p:spPr>
            <a:xfrm>
              <a:off x="2956790" y="1914100"/>
              <a:ext cx="52738" cy="51070"/>
            </a:xfrm>
            <a:custGeom>
              <a:avLst/>
              <a:gdLst/>
              <a:ahLst/>
              <a:cxnLst/>
              <a:rect l="l" t="t" r="r" b="b"/>
              <a:pathLst>
                <a:path w="3037" h="2941" extrusionOk="0">
                  <a:moveTo>
                    <a:pt x="1538" y="0"/>
                  </a:moveTo>
                  <a:cubicBezTo>
                    <a:pt x="1482" y="0"/>
                    <a:pt x="1426" y="3"/>
                    <a:pt x="1370" y="10"/>
                  </a:cubicBezTo>
                  <a:cubicBezTo>
                    <a:pt x="571" y="101"/>
                    <a:pt x="0" y="831"/>
                    <a:pt x="69" y="1630"/>
                  </a:cubicBezTo>
                  <a:cubicBezTo>
                    <a:pt x="132" y="2394"/>
                    <a:pt x="748" y="2941"/>
                    <a:pt x="1476" y="2941"/>
                  </a:cubicBezTo>
                  <a:cubicBezTo>
                    <a:pt x="1531" y="2941"/>
                    <a:pt x="1587" y="2938"/>
                    <a:pt x="1644" y="2931"/>
                  </a:cubicBezTo>
                  <a:cubicBezTo>
                    <a:pt x="2443" y="2840"/>
                    <a:pt x="3036" y="2110"/>
                    <a:pt x="2968" y="1311"/>
                  </a:cubicBezTo>
                  <a:cubicBezTo>
                    <a:pt x="2904" y="547"/>
                    <a:pt x="2268" y="0"/>
                    <a:pt x="1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0" name="Google Shape;4727;p53">
              <a:extLst>
                <a:ext uri="{FF2B5EF4-FFF2-40B4-BE49-F238E27FC236}">
                  <a16:creationId xmlns:a16="http://schemas.microsoft.com/office/drawing/2014/main" id="{79E7A44F-205E-4F70-D4BE-40B7135CC17F}"/>
                </a:ext>
              </a:extLst>
            </p:cNvPr>
            <p:cNvSpPr/>
            <p:nvPr/>
          </p:nvSpPr>
          <p:spPr>
            <a:xfrm>
              <a:off x="3213400" y="2203225"/>
              <a:ext cx="62775" cy="34300"/>
            </a:xfrm>
            <a:custGeom>
              <a:avLst/>
              <a:gdLst/>
              <a:ahLst/>
              <a:cxnLst/>
              <a:rect l="l" t="t" r="r" b="b"/>
              <a:pathLst>
                <a:path w="2511" h="1372" extrusionOk="0">
                  <a:moveTo>
                    <a:pt x="2457" y="1"/>
                  </a:moveTo>
                  <a:cubicBezTo>
                    <a:pt x="2383" y="1"/>
                    <a:pt x="2204" y="284"/>
                    <a:pt x="1940" y="504"/>
                  </a:cubicBezTo>
                  <a:cubicBezTo>
                    <a:pt x="1803" y="572"/>
                    <a:pt x="1666" y="687"/>
                    <a:pt x="1552" y="732"/>
                  </a:cubicBezTo>
                  <a:lnTo>
                    <a:pt x="1370" y="801"/>
                  </a:lnTo>
                  <a:cubicBezTo>
                    <a:pt x="1370" y="801"/>
                    <a:pt x="1278" y="846"/>
                    <a:pt x="1164" y="892"/>
                  </a:cubicBezTo>
                  <a:cubicBezTo>
                    <a:pt x="1073" y="961"/>
                    <a:pt x="890" y="983"/>
                    <a:pt x="731" y="1029"/>
                  </a:cubicBezTo>
                  <a:cubicBezTo>
                    <a:pt x="411" y="1097"/>
                    <a:pt x="46" y="1075"/>
                    <a:pt x="23" y="1120"/>
                  </a:cubicBezTo>
                  <a:cubicBezTo>
                    <a:pt x="0" y="1189"/>
                    <a:pt x="365" y="1349"/>
                    <a:pt x="753" y="1371"/>
                  </a:cubicBezTo>
                  <a:cubicBezTo>
                    <a:pt x="959" y="1349"/>
                    <a:pt x="1164" y="1349"/>
                    <a:pt x="1301" y="1303"/>
                  </a:cubicBezTo>
                  <a:cubicBezTo>
                    <a:pt x="1461" y="1257"/>
                    <a:pt x="1552" y="1234"/>
                    <a:pt x="1552" y="1234"/>
                  </a:cubicBezTo>
                  <a:cubicBezTo>
                    <a:pt x="1552" y="1234"/>
                    <a:pt x="1644" y="1189"/>
                    <a:pt x="1758" y="1097"/>
                  </a:cubicBezTo>
                  <a:cubicBezTo>
                    <a:pt x="1895" y="1029"/>
                    <a:pt x="2032" y="869"/>
                    <a:pt x="2169" y="732"/>
                  </a:cubicBezTo>
                  <a:cubicBezTo>
                    <a:pt x="2420" y="413"/>
                    <a:pt x="2511" y="25"/>
                    <a:pt x="2465" y="2"/>
                  </a:cubicBezTo>
                  <a:cubicBezTo>
                    <a:pt x="2463" y="1"/>
                    <a:pt x="2460" y="1"/>
                    <a:pt x="245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1" name="Google Shape;4728;p53">
              <a:extLst>
                <a:ext uri="{FF2B5EF4-FFF2-40B4-BE49-F238E27FC236}">
                  <a16:creationId xmlns:a16="http://schemas.microsoft.com/office/drawing/2014/main" id="{74659E52-3351-8D52-4391-A343A87B0EBF}"/>
                </a:ext>
              </a:extLst>
            </p:cNvPr>
            <p:cNvSpPr/>
            <p:nvPr/>
          </p:nvSpPr>
          <p:spPr>
            <a:xfrm>
              <a:off x="3117525" y="2085150"/>
              <a:ext cx="187200" cy="128975"/>
            </a:xfrm>
            <a:custGeom>
              <a:avLst/>
              <a:gdLst/>
              <a:ahLst/>
              <a:cxnLst/>
              <a:rect l="l" t="t" r="r" b="b"/>
              <a:pathLst>
                <a:path w="7488" h="5159" extrusionOk="0">
                  <a:moveTo>
                    <a:pt x="6688" y="0"/>
                  </a:moveTo>
                  <a:lnTo>
                    <a:pt x="6688" y="0"/>
                  </a:lnTo>
                  <a:cubicBezTo>
                    <a:pt x="5942" y="1492"/>
                    <a:pt x="4727" y="1944"/>
                    <a:pt x="3535" y="1944"/>
                  </a:cubicBezTo>
                  <a:cubicBezTo>
                    <a:pt x="1811" y="1944"/>
                    <a:pt x="135" y="998"/>
                    <a:pt x="0" y="890"/>
                  </a:cubicBezTo>
                  <a:lnTo>
                    <a:pt x="0" y="890"/>
                  </a:lnTo>
                  <a:cubicBezTo>
                    <a:pt x="1" y="890"/>
                    <a:pt x="1198" y="5159"/>
                    <a:pt x="4311" y="5159"/>
                  </a:cubicBezTo>
                  <a:cubicBezTo>
                    <a:pt x="4327" y="5159"/>
                    <a:pt x="4344" y="5159"/>
                    <a:pt x="4360" y="5159"/>
                  </a:cubicBezTo>
                  <a:cubicBezTo>
                    <a:pt x="7487" y="5113"/>
                    <a:pt x="6688" y="0"/>
                    <a:pt x="668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2" name="Google Shape;4729;p53">
              <a:extLst>
                <a:ext uri="{FF2B5EF4-FFF2-40B4-BE49-F238E27FC236}">
                  <a16:creationId xmlns:a16="http://schemas.microsoft.com/office/drawing/2014/main" id="{1348B9E6-7965-B1C2-0E9F-FADDD4CF85ED}"/>
                </a:ext>
              </a:extLst>
            </p:cNvPr>
            <p:cNvSpPr/>
            <p:nvPr/>
          </p:nvSpPr>
          <p:spPr>
            <a:xfrm>
              <a:off x="3090125" y="2087425"/>
              <a:ext cx="37700" cy="37150"/>
            </a:xfrm>
            <a:custGeom>
              <a:avLst/>
              <a:gdLst/>
              <a:ahLst/>
              <a:cxnLst/>
              <a:rect l="l" t="t" r="r" b="b"/>
              <a:pathLst>
                <a:path w="1508" h="1486" extrusionOk="0">
                  <a:moveTo>
                    <a:pt x="1370" y="0"/>
                  </a:moveTo>
                  <a:cubicBezTo>
                    <a:pt x="1279" y="0"/>
                    <a:pt x="1233" y="274"/>
                    <a:pt x="1119" y="480"/>
                  </a:cubicBezTo>
                  <a:cubicBezTo>
                    <a:pt x="1096" y="548"/>
                    <a:pt x="1051" y="594"/>
                    <a:pt x="1005" y="639"/>
                  </a:cubicBezTo>
                  <a:cubicBezTo>
                    <a:pt x="982" y="685"/>
                    <a:pt x="960" y="708"/>
                    <a:pt x="914" y="731"/>
                  </a:cubicBezTo>
                  <a:cubicBezTo>
                    <a:pt x="868" y="799"/>
                    <a:pt x="823" y="822"/>
                    <a:pt x="823" y="822"/>
                  </a:cubicBezTo>
                  <a:lnTo>
                    <a:pt x="731" y="936"/>
                  </a:lnTo>
                  <a:cubicBezTo>
                    <a:pt x="708" y="959"/>
                    <a:pt x="663" y="982"/>
                    <a:pt x="617" y="1027"/>
                  </a:cubicBezTo>
                  <a:cubicBezTo>
                    <a:pt x="572" y="1050"/>
                    <a:pt x="526" y="1096"/>
                    <a:pt x="480" y="1119"/>
                  </a:cubicBezTo>
                  <a:cubicBezTo>
                    <a:pt x="275" y="1233"/>
                    <a:pt x="1" y="1301"/>
                    <a:pt x="1" y="1370"/>
                  </a:cubicBezTo>
                  <a:cubicBezTo>
                    <a:pt x="1" y="1421"/>
                    <a:pt x="155" y="1485"/>
                    <a:pt x="367" y="1485"/>
                  </a:cubicBezTo>
                  <a:cubicBezTo>
                    <a:pt x="437" y="1485"/>
                    <a:pt x="514" y="1478"/>
                    <a:pt x="594" y="1461"/>
                  </a:cubicBezTo>
                  <a:cubicBezTo>
                    <a:pt x="686" y="1461"/>
                    <a:pt x="754" y="1438"/>
                    <a:pt x="823" y="1415"/>
                  </a:cubicBezTo>
                  <a:cubicBezTo>
                    <a:pt x="891" y="1393"/>
                    <a:pt x="960" y="1370"/>
                    <a:pt x="1028" y="1324"/>
                  </a:cubicBezTo>
                  <a:cubicBezTo>
                    <a:pt x="1119" y="1256"/>
                    <a:pt x="1188" y="1210"/>
                    <a:pt x="1188" y="1210"/>
                  </a:cubicBezTo>
                  <a:cubicBezTo>
                    <a:pt x="1188" y="1210"/>
                    <a:pt x="1416" y="913"/>
                    <a:pt x="1462" y="594"/>
                  </a:cubicBezTo>
                  <a:cubicBezTo>
                    <a:pt x="1507" y="297"/>
                    <a:pt x="1439" y="0"/>
                    <a:pt x="137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3" name="Google Shape;4730;p53">
              <a:extLst>
                <a:ext uri="{FF2B5EF4-FFF2-40B4-BE49-F238E27FC236}">
                  <a16:creationId xmlns:a16="http://schemas.microsoft.com/office/drawing/2014/main" id="{6769B608-7DE2-1EAD-97EE-4E8C01395138}"/>
                </a:ext>
              </a:extLst>
            </p:cNvPr>
            <p:cNvSpPr/>
            <p:nvPr/>
          </p:nvSpPr>
          <p:spPr>
            <a:xfrm>
              <a:off x="3276150" y="2074825"/>
              <a:ext cx="45675" cy="29750"/>
            </a:xfrm>
            <a:custGeom>
              <a:avLst/>
              <a:gdLst/>
              <a:ahLst/>
              <a:cxnLst/>
              <a:rect l="l" t="t" r="r" b="b"/>
              <a:pathLst>
                <a:path w="1827" h="1190" extrusionOk="0">
                  <a:moveTo>
                    <a:pt x="60" y="1"/>
                  </a:moveTo>
                  <a:cubicBezTo>
                    <a:pt x="55" y="1"/>
                    <a:pt x="51" y="1"/>
                    <a:pt x="47" y="2"/>
                  </a:cubicBezTo>
                  <a:cubicBezTo>
                    <a:pt x="1" y="25"/>
                    <a:pt x="1" y="322"/>
                    <a:pt x="161" y="618"/>
                  </a:cubicBezTo>
                  <a:cubicBezTo>
                    <a:pt x="252" y="733"/>
                    <a:pt x="343" y="870"/>
                    <a:pt x="435" y="961"/>
                  </a:cubicBezTo>
                  <a:cubicBezTo>
                    <a:pt x="480" y="984"/>
                    <a:pt x="526" y="1029"/>
                    <a:pt x="549" y="1052"/>
                  </a:cubicBezTo>
                  <a:cubicBezTo>
                    <a:pt x="572" y="1075"/>
                    <a:pt x="594" y="1075"/>
                    <a:pt x="594" y="1075"/>
                  </a:cubicBezTo>
                  <a:cubicBezTo>
                    <a:pt x="594" y="1075"/>
                    <a:pt x="686" y="1098"/>
                    <a:pt x="800" y="1143"/>
                  </a:cubicBezTo>
                  <a:cubicBezTo>
                    <a:pt x="914" y="1189"/>
                    <a:pt x="1074" y="1189"/>
                    <a:pt x="1234" y="1189"/>
                  </a:cubicBezTo>
                  <a:cubicBezTo>
                    <a:pt x="1553" y="1189"/>
                    <a:pt x="1827" y="1075"/>
                    <a:pt x="1804" y="1006"/>
                  </a:cubicBezTo>
                  <a:cubicBezTo>
                    <a:pt x="1804" y="915"/>
                    <a:pt x="1507" y="915"/>
                    <a:pt x="1279" y="824"/>
                  </a:cubicBezTo>
                  <a:cubicBezTo>
                    <a:pt x="1028" y="755"/>
                    <a:pt x="845" y="618"/>
                    <a:pt x="845" y="618"/>
                  </a:cubicBezTo>
                  <a:cubicBezTo>
                    <a:pt x="845" y="618"/>
                    <a:pt x="800" y="596"/>
                    <a:pt x="731" y="550"/>
                  </a:cubicBezTo>
                  <a:cubicBezTo>
                    <a:pt x="640" y="527"/>
                    <a:pt x="549" y="459"/>
                    <a:pt x="457" y="367"/>
                  </a:cubicBezTo>
                  <a:cubicBezTo>
                    <a:pt x="283" y="215"/>
                    <a:pt x="151" y="1"/>
                    <a:pt x="6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4" name="Google Shape;4731;p53">
              <a:extLst>
                <a:ext uri="{FF2B5EF4-FFF2-40B4-BE49-F238E27FC236}">
                  <a16:creationId xmlns:a16="http://schemas.microsoft.com/office/drawing/2014/main" id="{9775BF1C-5ACD-FCDC-6FC6-DCA80E43E043}"/>
                </a:ext>
              </a:extLst>
            </p:cNvPr>
            <p:cNvSpPr/>
            <p:nvPr/>
          </p:nvSpPr>
          <p:spPr>
            <a:xfrm>
              <a:off x="3140925" y="2150750"/>
              <a:ext cx="126700" cy="63375"/>
            </a:xfrm>
            <a:custGeom>
              <a:avLst/>
              <a:gdLst/>
              <a:ahLst/>
              <a:cxnLst/>
              <a:rect l="l" t="t" r="r" b="b"/>
              <a:pathLst>
                <a:path w="5068" h="2535" extrusionOk="0">
                  <a:moveTo>
                    <a:pt x="1712" y="1"/>
                  </a:moveTo>
                  <a:cubicBezTo>
                    <a:pt x="1096" y="1"/>
                    <a:pt x="502" y="115"/>
                    <a:pt x="0" y="320"/>
                  </a:cubicBezTo>
                  <a:cubicBezTo>
                    <a:pt x="701" y="1428"/>
                    <a:pt x="1782" y="2535"/>
                    <a:pt x="3375" y="2535"/>
                  </a:cubicBezTo>
                  <a:cubicBezTo>
                    <a:pt x="3392" y="2535"/>
                    <a:pt x="3408" y="2535"/>
                    <a:pt x="3424" y="2535"/>
                  </a:cubicBezTo>
                  <a:cubicBezTo>
                    <a:pt x="4177" y="2512"/>
                    <a:pt x="4702" y="2215"/>
                    <a:pt x="5068" y="1736"/>
                  </a:cubicBezTo>
                  <a:cubicBezTo>
                    <a:pt x="4543" y="731"/>
                    <a:pt x="3242" y="1"/>
                    <a:pt x="1712"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5" name="Google Shape;4732;p53">
              <a:extLst>
                <a:ext uri="{FF2B5EF4-FFF2-40B4-BE49-F238E27FC236}">
                  <a16:creationId xmlns:a16="http://schemas.microsoft.com/office/drawing/2014/main" id="{F2A9BD41-D4D7-0257-D250-E2B020135A29}"/>
                </a:ext>
              </a:extLst>
            </p:cNvPr>
            <p:cNvSpPr/>
            <p:nvPr/>
          </p:nvSpPr>
          <p:spPr>
            <a:xfrm>
              <a:off x="3140925" y="2151325"/>
              <a:ext cx="126700" cy="62800"/>
            </a:xfrm>
            <a:custGeom>
              <a:avLst/>
              <a:gdLst/>
              <a:ahLst/>
              <a:cxnLst/>
              <a:rect l="l" t="t" r="r" b="b"/>
              <a:pathLst>
                <a:path w="5068" h="2512" extrusionOk="0">
                  <a:moveTo>
                    <a:pt x="1210" y="1"/>
                  </a:moveTo>
                  <a:cubicBezTo>
                    <a:pt x="776" y="46"/>
                    <a:pt x="366" y="161"/>
                    <a:pt x="0" y="297"/>
                  </a:cubicBezTo>
                  <a:cubicBezTo>
                    <a:pt x="701" y="1382"/>
                    <a:pt x="1782" y="2512"/>
                    <a:pt x="3376" y="2512"/>
                  </a:cubicBezTo>
                  <a:cubicBezTo>
                    <a:pt x="3392" y="2512"/>
                    <a:pt x="3408" y="2512"/>
                    <a:pt x="3424" y="2512"/>
                  </a:cubicBezTo>
                  <a:cubicBezTo>
                    <a:pt x="4177" y="2489"/>
                    <a:pt x="4702" y="2192"/>
                    <a:pt x="5068" y="1713"/>
                  </a:cubicBezTo>
                  <a:cubicBezTo>
                    <a:pt x="5022" y="1621"/>
                    <a:pt x="4953" y="1553"/>
                    <a:pt x="4908" y="1462"/>
                  </a:cubicBezTo>
                  <a:cubicBezTo>
                    <a:pt x="4671" y="1556"/>
                    <a:pt x="4381" y="1607"/>
                    <a:pt x="3998" y="1607"/>
                  </a:cubicBezTo>
                  <a:cubicBezTo>
                    <a:pt x="3826" y="1607"/>
                    <a:pt x="3636" y="1597"/>
                    <a:pt x="3424" y="1576"/>
                  </a:cubicBezTo>
                  <a:cubicBezTo>
                    <a:pt x="1963" y="1393"/>
                    <a:pt x="1393" y="663"/>
                    <a:pt x="121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6" name="Google Shape;4733;p53">
              <a:extLst>
                <a:ext uri="{FF2B5EF4-FFF2-40B4-BE49-F238E27FC236}">
                  <a16:creationId xmlns:a16="http://schemas.microsoft.com/office/drawing/2014/main" id="{FF08CC85-1E4A-0BC7-BBD5-A7D27DC4D7C6}"/>
                </a:ext>
              </a:extLst>
            </p:cNvPr>
            <p:cNvSpPr/>
            <p:nvPr/>
          </p:nvSpPr>
          <p:spPr>
            <a:xfrm>
              <a:off x="2389400" y="1348300"/>
              <a:ext cx="1009475" cy="693825"/>
            </a:xfrm>
            <a:custGeom>
              <a:avLst/>
              <a:gdLst/>
              <a:ahLst/>
              <a:cxnLst/>
              <a:rect l="l" t="t" r="r" b="b"/>
              <a:pathLst>
                <a:path w="40379" h="27753" extrusionOk="0">
                  <a:moveTo>
                    <a:pt x="23755" y="0"/>
                  </a:moveTo>
                  <a:cubicBezTo>
                    <a:pt x="16430" y="0"/>
                    <a:pt x="12121" y="3293"/>
                    <a:pt x="12121" y="3293"/>
                  </a:cubicBezTo>
                  <a:cubicBezTo>
                    <a:pt x="0" y="11602"/>
                    <a:pt x="7190" y="24475"/>
                    <a:pt x="7190" y="24475"/>
                  </a:cubicBezTo>
                  <a:cubicBezTo>
                    <a:pt x="7190" y="24475"/>
                    <a:pt x="7168" y="24475"/>
                    <a:pt x="7122" y="24430"/>
                  </a:cubicBezTo>
                  <a:lnTo>
                    <a:pt x="7122" y="24430"/>
                  </a:lnTo>
                  <a:cubicBezTo>
                    <a:pt x="7373" y="24863"/>
                    <a:pt x="7578" y="25206"/>
                    <a:pt x="7715" y="25388"/>
                  </a:cubicBezTo>
                  <a:cubicBezTo>
                    <a:pt x="8468" y="26338"/>
                    <a:pt x="9573" y="27753"/>
                    <a:pt x="10864" y="27753"/>
                  </a:cubicBezTo>
                  <a:cubicBezTo>
                    <a:pt x="11217" y="27753"/>
                    <a:pt x="11583" y="27647"/>
                    <a:pt x="11961" y="27397"/>
                  </a:cubicBezTo>
                  <a:cubicBezTo>
                    <a:pt x="13741" y="26256"/>
                    <a:pt x="11436" y="21987"/>
                    <a:pt x="11436" y="21987"/>
                  </a:cubicBezTo>
                  <a:cubicBezTo>
                    <a:pt x="11436" y="21987"/>
                    <a:pt x="16617" y="18700"/>
                    <a:pt x="12235" y="14067"/>
                  </a:cubicBezTo>
                  <a:lnTo>
                    <a:pt x="12235" y="14067"/>
                  </a:lnTo>
                  <a:cubicBezTo>
                    <a:pt x="12235" y="14067"/>
                    <a:pt x="12724" y="14212"/>
                    <a:pt x="13421" y="14212"/>
                  </a:cubicBezTo>
                  <a:cubicBezTo>
                    <a:pt x="14722" y="14212"/>
                    <a:pt x="16746" y="13708"/>
                    <a:pt x="17667" y="10826"/>
                  </a:cubicBezTo>
                  <a:cubicBezTo>
                    <a:pt x="17667" y="10826"/>
                    <a:pt x="20396" y="12426"/>
                    <a:pt x="23321" y="12426"/>
                  </a:cubicBezTo>
                  <a:cubicBezTo>
                    <a:pt x="24363" y="12426"/>
                    <a:pt x="25431" y="12222"/>
                    <a:pt x="26409" y="11670"/>
                  </a:cubicBezTo>
                  <a:cubicBezTo>
                    <a:pt x="30130" y="9570"/>
                    <a:pt x="30381" y="7014"/>
                    <a:pt x="30381" y="7014"/>
                  </a:cubicBezTo>
                  <a:cubicBezTo>
                    <a:pt x="30381" y="7014"/>
                    <a:pt x="33271" y="9356"/>
                    <a:pt x="36676" y="9356"/>
                  </a:cubicBezTo>
                  <a:cubicBezTo>
                    <a:pt x="37881" y="9356"/>
                    <a:pt x="39150" y="9063"/>
                    <a:pt x="40378" y="8269"/>
                  </a:cubicBezTo>
                  <a:cubicBezTo>
                    <a:pt x="38940" y="5302"/>
                    <a:pt x="36475" y="2746"/>
                    <a:pt x="32001" y="1330"/>
                  </a:cubicBezTo>
                  <a:cubicBezTo>
                    <a:pt x="28952" y="363"/>
                    <a:pt x="26187" y="0"/>
                    <a:pt x="237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7" name="Google Shape;4734;p53">
              <a:extLst>
                <a:ext uri="{FF2B5EF4-FFF2-40B4-BE49-F238E27FC236}">
                  <a16:creationId xmlns:a16="http://schemas.microsoft.com/office/drawing/2014/main" id="{E6C34B7D-F744-41F7-16DF-89ED1BE3220B}"/>
                </a:ext>
              </a:extLst>
            </p:cNvPr>
            <p:cNvSpPr/>
            <p:nvPr/>
          </p:nvSpPr>
          <p:spPr>
            <a:xfrm>
              <a:off x="2351175" y="1093375"/>
              <a:ext cx="1241700" cy="921075"/>
            </a:xfrm>
            <a:custGeom>
              <a:avLst/>
              <a:gdLst/>
              <a:ahLst/>
              <a:cxnLst/>
              <a:rect l="l" t="t" r="r" b="b"/>
              <a:pathLst>
                <a:path w="49668" h="36843" extrusionOk="0">
                  <a:moveTo>
                    <a:pt x="28295" y="0"/>
                  </a:moveTo>
                  <a:cubicBezTo>
                    <a:pt x="19431" y="0"/>
                    <a:pt x="14243" y="9085"/>
                    <a:pt x="14243" y="9085"/>
                  </a:cubicBezTo>
                  <a:cubicBezTo>
                    <a:pt x="14243" y="9085"/>
                    <a:pt x="13935" y="6281"/>
                    <a:pt x="11722" y="6281"/>
                  </a:cubicBezTo>
                  <a:cubicBezTo>
                    <a:pt x="11378" y="6281"/>
                    <a:pt x="10988" y="6349"/>
                    <a:pt x="10545" y="6506"/>
                  </a:cubicBezTo>
                  <a:cubicBezTo>
                    <a:pt x="7281" y="7670"/>
                    <a:pt x="6323" y="12760"/>
                    <a:pt x="6323" y="12760"/>
                  </a:cubicBezTo>
                  <a:cubicBezTo>
                    <a:pt x="6323" y="12760"/>
                    <a:pt x="4417" y="12179"/>
                    <a:pt x="2871" y="12179"/>
                  </a:cubicBezTo>
                  <a:cubicBezTo>
                    <a:pt x="1966" y="12179"/>
                    <a:pt x="1184" y="12379"/>
                    <a:pt x="982" y="13011"/>
                  </a:cubicBezTo>
                  <a:cubicBezTo>
                    <a:pt x="434" y="14700"/>
                    <a:pt x="2876" y="15408"/>
                    <a:pt x="2876" y="15408"/>
                  </a:cubicBezTo>
                  <a:cubicBezTo>
                    <a:pt x="2876" y="15408"/>
                    <a:pt x="0" y="16869"/>
                    <a:pt x="502" y="21068"/>
                  </a:cubicBezTo>
                  <a:cubicBezTo>
                    <a:pt x="982" y="24903"/>
                    <a:pt x="4428" y="26273"/>
                    <a:pt x="4428" y="26273"/>
                  </a:cubicBezTo>
                  <a:cubicBezTo>
                    <a:pt x="4428" y="26273"/>
                    <a:pt x="7418" y="33280"/>
                    <a:pt x="8354" y="34490"/>
                  </a:cubicBezTo>
                  <a:cubicBezTo>
                    <a:pt x="9110" y="35425"/>
                    <a:pt x="10220" y="36843"/>
                    <a:pt x="11516" y="36843"/>
                  </a:cubicBezTo>
                  <a:cubicBezTo>
                    <a:pt x="11865" y="36843"/>
                    <a:pt x="12227" y="36740"/>
                    <a:pt x="12600" y="36498"/>
                  </a:cubicBezTo>
                  <a:cubicBezTo>
                    <a:pt x="14380" y="35334"/>
                    <a:pt x="12075" y="31066"/>
                    <a:pt x="12075" y="31066"/>
                  </a:cubicBezTo>
                  <a:cubicBezTo>
                    <a:pt x="12075" y="31066"/>
                    <a:pt x="17256" y="27779"/>
                    <a:pt x="12874" y="23146"/>
                  </a:cubicBezTo>
                  <a:lnTo>
                    <a:pt x="12874" y="23146"/>
                  </a:lnTo>
                  <a:cubicBezTo>
                    <a:pt x="12874" y="23146"/>
                    <a:pt x="13366" y="23291"/>
                    <a:pt x="14067" y="23291"/>
                  </a:cubicBezTo>
                  <a:cubicBezTo>
                    <a:pt x="15368" y="23291"/>
                    <a:pt x="17386" y="22790"/>
                    <a:pt x="18306" y="19927"/>
                  </a:cubicBezTo>
                  <a:cubicBezTo>
                    <a:pt x="18306" y="19927"/>
                    <a:pt x="21023" y="21508"/>
                    <a:pt x="23941" y="21508"/>
                  </a:cubicBezTo>
                  <a:cubicBezTo>
                    <a:pt x="24990" y="21508"/>
                    <a:pt x="26065" y="21304"/>
                    <a:pt x="27048" y="20749"/>
                  </a:cubicBezTo>
                  <a:cubicBezTo>
                    <a:pt x="30769" y="18649"/>
                    <a:pt x="31020" y="16115"/>
                    <a:pt x="31020" y="16115"/>
                  </a:cubicBezTo>
                  <a:cubicBezTo>
                    <a:pt x="31020" y="16115"/>
                    <a:pt x="33924" y="18453"/>
                    <a:pt x="37324" y="18453"/>
                  </a:cubicBezTo>
                  <a:cubicBezTo>
                    <a:pt x="38604" y="18453"/>
                    <a:pt x="39954" y="18122"/>
                    <a:pt x="41245" y="17211"/>
                  </a:cubicBezTo>
                  <a:cubicBezTo>
                    <a:pt x="41245" y="17211"/>
                    <a:pt x="42889" y="20931"/>
                    <a:pt x="43391" y="22712"/>
                  </a:cubicBezTo>
                  <a:cubicBezTo>
                    <a:pt x="43870" y="24492"/>
                    <a:pt x="44144" y="30176"/>
                    <a:pt x="44144" y="30176"/>
                  </a:cubicBezTo>
                  <a:cubicBezTo>
                    <a:pt x="44144" y="30176"/>
                    <a:pt x="48778" y="26478"/>
                    <a:pt x="45171" y="22963"/>
                  </a:cubicBezTo>
                  <a:cubicBezTo>
                    <a:pt x="45171" y="22963"/>
                    <a:pt x="49668" y="15978"/>
                    <a:pt x="43345" y="12486"/>
                  </a:cubicBezTo>
                  <a:cubicBezTo>
                    <a:pt x="43345" y="12486"/>
                    <a:pt x="46518" y="9519"/>
                    <a:pt x="45331" y="5798"/>
                  </a:cubicBezTo>
                  <a:cubicBezTo>
                    <a:pt x="44433" y="2991"/>
                    <a:pt x="42119" y="589"/>
                    <a:pt x="38963" y="589"/>
                  </a:cubicBezTo>
                  <a:cubicBezTo>
                    <a:pt x="36986" y="589"/>
                    <a:pt x="34680" y="1531"/>
                    <a:pt x="32184" y="3904"/>
                  </a:cubicBezTo>
                  <a:cubicBezTo>
                    <a:pt x="32184" y="3904"/>
                    <a:pt x="32709" y="46"/>
                    <a:pt x="28395" y="1"/>
                  </a:cubicBezTo>
                  <a:cubicBezTo>
                    <a:pt x="28362" y="0"/>
                    <a:pt x="28328" y="0"/>
                    <a:pt x="28295" y="0"/>
                  </a:cubicBezTo>
                  <a:close/>
                </a:path>
              </a:pathLst>
            </a:custGeom>
            <a:solidFill>
              <a:srgbClr val="68240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8" name="Google Shape;4735;p53">
              <a:extLst>
                <a:ext uri="{FF2B5EF4-FFF2-40B4-BE49-F238E27FC236}">
                  <a16:creationId xmlns:a16="http://schemas.microsoft.com/office/drawing/2014/main" id="{31B3F587-9300-3DDD-5F6F-20069C555D45}"/>
                </a:ext>
              </a:extLst>
            </p:cNvPr>
            <p:cNvSpPr/>
            <p:nvPr/>
          </p:nvSpPr>
          <p:spPr>
            <a:xfrm>
              <a:off x="2359725" y="1379275"/>
              <a:ext cx="1210900" cy="635175"/>
            </a:xfrm>
            <a:custGeom>
              <a:avLst/>
              <a:gdLst/>
              <a:ahLst/>
              <a:cxnLst/>
              <a:rect l="l" t="t" r="r" b="b"/>
              <a:pathLst>
                <a:path w="48436" h="25407" extrusionOk="0">
                  <a:moveTo>
                    <a:pt x="31340" y="0"/>
                  </a:moveTo>
                  <a:cubicBezTo>
                    <a:pt x="31340" y="0"/>
                    <a:pt x="30860" y="4132"/>
                    <a:pt x="25245" y="6939"/>
                  </a:cubicBezTo>
                  <a:cubicBezTo>
                    <a:pt x="23997" y="7566"/>
                    <a:pt x="22828" y="7810"/>
                    <a:pt x="21765" y="7810"/>
                  </a:cubicBezTo>
                  <a:cubicBezTo>
                    <a:pt x="18026" y="7810"/>
                    <a:pt x="15590" y="4794"/>
                    <a:pt x="15590" y="4793"/>
                  </a:cubicBezTo>
                  <a:lnTo>
                    <a:pt x="15590" y="4793"/>
                  </a:lnTo>
                  <a:cubicBezTo>
                    <a:pt x="15590" y="4794"/>
                    <a:pt x="16526" y="8537"/>
                    <a:pt x="14449" y="9564"/>
                  </a:cubicBezTo>
                  <a:cubicBezTo>
                    <a:pt x="13893" y="9848"/>
                    <a:pt x="13302" y="9952"/>
                    <a:pt x="12736" y="9952"/>
                  </a:cubicBezTo>
                  <a:cubicBezTo>
                    <a:pt x="11209" y="9952"/>
                    <a:pt x="9861" y="9199"/>
                    <a:pt x="9861" y="9199"/>
                  </a:cubicBezTo>
                  <a:lnTo>
                    <a:pt x="9861" y="9199"/>
                  </a:lnTo>
                  <a:cubicBezTo>
                    <a:pt x="9861" y="9199"/>
                    <a:pt x="10946" y="12510"/>
                    <a:pt x="7256" y="12510"/>
                  </a:cubicBezTo>
                  <a:cubicBezTo>
                    <a:pt x="6870" y="12510"/>
                    <a:pt x="6432" y="12474"/>
                    <a:pt x="5935" y="12394"/>
                  </a:cubicBezTo>
                  <a:cubicBezTo>
                    <a:pt x="2717" y="11869"/>
                    <a:pt x="1279" y="8651"/>
                    <a:pt x="548" y="6323"/>
                  </a:cubicBezTo>
                  <a:cubicBezTo>
                    <a:pt x="206" y="7167"/>
                    <a:pt x="0" y="8240"/>
                    <a:pt x="160" y="9632"/>
                  </a:cubicBezTo>
                  <a:cubicBezTo>
                    <a:pt x="640" y="13467"/>
                    <a:pt x="4086" y="14837"/>
                    <a:pt x="4086" y="14837"/>
                  </a:cubicBezTo>
                  <a:cubicBezTo>
                    <a:pt x="4086" y="14837"/>
                    <a:pt x="7076" y="21844"/>
                    <a:pt x="8012" y="23054"/>
                  </a:cubicBezTo>
                  <a:cubicBezTo>
                    <a:pt x="8768" y="23989"/>
                    <a:pt x="9878" y="25407"/>
                    <a:pt x="11174" y="25407"/>
                  </a:cubicBezTo>
                  <a:cubicBezTo>
                    <a:pt x="11523" y="25407"/>
                    <a:pt x="11885" y="25304"/>
                    <a:pt x="12258" y="25062"/>
                  </a:cubicBezTo>
                  <a:cubicBezTo>
                    <a:pt x="14038" y="23898"/>
                    <a:pt x="11733" y="19630"/>
                    <a:pt x="11733" y="19630"/>
                  </a:cubicBezTo>
                  <a:cubicBezTo>
                    <a:pt x="11733" y="19630"/>
                    <a:pt x="12965" y="18854"/>
                    <a:pt x="13718" y="17507"/>
                  </a:cubicBezTo>
                  <a:lnTo>
                    <a:pt x="13718" y="17507"/>
                  </a:lnTo>
                  <a:cubicBezTo>
                    <a:pt x="12953" y="17821"/>
                    <a:pt x="11973" y="18128"/>
                    <a:pt x="11075" y="18128"/>
                  </a:cubicBezTo>
                  <a:cubicBezTo>
                    <a:pt x="10341" y="18128"/>
                    <a:pt x="9661" y="17923"/>
                    <a:pt x="9199" y="17347"/>
                  </a:cubicBezTo>
                  <a:cubicBezTo>
                    <a:pt x="8012" y="15887"/>
                    <a:pt x="11778" y="14175"/>
                    <a:pt x="13764" y="13376"/>
                  </a:cubicBezTo>
                  <a:cubicBezTo>
                    <a:pt x="13490" y="12851"/>
                    <a:pt x="13079" y="12280"/>
                    <a:pt x="12532" y="11710"/>
                  </a:cubicBezTo>
                  <a:lnTo>
                    <a:pt x="12532" y="11710"/>
                  </a:lnTo>
                  <a:cubicBezTo>
                    <a:pt x="12532" y="11710"/>
                    <a:pt x="13024" y="11855"/>
                    <a:pt x="13725" y="11855"/>
                  </a:cubicBezTo>
                  <a:cubicBezTo>
                    <a:pt x="15026" y="11855"/>
                    <a:pt x="17044" y="11354"/>
                    <a:pt x="17964" y="8491"/>
                  </a:cubicBezTo>
                  <a:cubicBezTo>
                    <a:pt x="17964" y="8491"/>
                    <a:pt x="20681" y="10072"/>
                    <a:pt x="23599" y="10072"/>
                  </a:cubicBezTo>
                  <a:cubicBezTo>
                    <a:pt x="24648" y="10072"/>
                    <a:pt x="25723" y="9868"/>
                    <a:pt x="26706" y="9313"/>
                  </a:cubicBezTo>
                  <a:cubicBezTo>
                    <a:pt x="30427" y="7213"/>
                    <a:pt x="30678" y="4679"/>
                    <a:pt x="30678" y="4679"/>
                  </a:cubicBezTo>
                  <a:cubicBezTo>
                    <a:pt x="30678" y="4679"/>
                    <a:pt x="33582" y="7017"/>
                    <a:pt x="36982" y="7017"/>
                  </a:cubicBezTo>
                  <a:cubicBezTo>
                    <a:pt x="38262" y="7017"/>
                    <a:pt x="39612" y="6686"/>
                    <a:pt x="40903" y="5775"/>
                  </a:cubicBezTo>
                  <a:cubicBezTo>
                    <a:pt x="40903" y="5775"/>
                    <a:pt x="42547" y="9495"/>
                    <a:pt x="43049" y="11276"/>
                  </a:cubicBezTo>
                  <a:cubicBezTo>
                    <a:pt x="43528" y="13056"/>
                    <a:pt x="43802" y="18740"/>
                    <a:pt x="43802" y="18740"/>
                  </a:cubicBezTo>
                  <a:cubicBezTo>
                    <a:pt x="43802" y="18740"/>
                    <a:pt x="48436" y="15042"/>
                    <a:pt x="44829" y="11527"/>
                  </a:cubicBezTo>
                  <a:cubicBezTo>
                    <a:pt x="44829" y="11527"/>
                    <a:pt x="46039" y="9632"/>
                    <a:pt x="46336" y="7304"/>
                  </a:cubicBezTo>
                  <a:lnTo>
                    <a:pt x="46336" y="7304"/>
                  </a:lnTo>
                  <a:cubicBezTo>
                    <a:pt x="45964" y="7476"/>
                    <a:pt x="45556" y="7592"/>
                    <a:pt x="45140" y="7592"/>
                  </a:cubicBezTo>
                  <a:cubicBezTo>
                    <a:pt x="44561" y="7592"/>
                    <a:pt x="43968" y="7367"/>
                    <a:pt x="43437" y="6756"/>
                  </a:cubicBezTo>
                  <a:cubicBezTo>
                    <a:pt x="42501" y="5706"/>
                    <a:pt x="43642" y="4063"/>
                    <a:pt x="45035" y="2671"/>
                  </a:cubicBezTo>
                  <a:cubicBezTo>
                    <a:pt x="44578" y="2123"/>
                    <a:pt x="43985" y="1644"/>
                    <a:pt x="43232" y="1187"/>
                  </a:cubicBezTo>
                  <a:cubicBezTo>
                    <a:pt x="41839" y="2716"/>
                    <a:pt x="39808" y="4360"/>
                    <a:pt x="37343" y="4793"/>
                  </a:cubicBezTo>
                  <a:cubicBezTo>
                    <a:pt x="37002" y="4852"/>
                    <a:pt x="36680" y="4880"/>
                    <a:pt x="36376" y="4880"/>
                  </a:cubicBezTo>
                  <a:cubicBezTo>
                    <a:pt x="32308" y="4880"/>
                    <a:pt x="31340" y="0"/>
                    <a:pt x="3134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9" name="Google Shape;4736;p53">
              <a:extLst>
                <a:ext uri="{FF2B5EF4-FFF2-40B4-BE49-F238E27FC236}">
                  <a16:creationId xmlns:a16="http://schemas.microsoft.com/office/drawing/2014/main" id="{4ED6E0B3-74B8-7FA9-1365-7E8D330B89F0}"/>
                </a:ext>
              </a:extLst>
            </p:cNvPr>
            <p:cNvSpPr/>
            <p:nvPr/>
          </p:nvSpPr>
          <p:spPr>
            <a:xfrm>
              <a:off x="2645675" y="1550450"/>
              <a:ext cx="155750" cy="122975"/>
            </a:xfrm>
            <a:custGeom>
              <a:avLst/>
              <a:gdLst/>
              <a:ahLst/>
              <a:cxnLst/>
              <a:rect l="l" t="t" r="r" b="b"/>
              <a:pathLst>
                <a:path w="6230" h="4919" extrusionOk="0">
                  <a:moveTo>
                    <a:pt x="5636" y="1"/>
                  </a:moveTo>
                  <a:cubicBezTo>
                    <a:pt x="5613" y="24"/>
                    <a:pt x="5681" y="297"/>
                    <a:pt x="5773" y="731"/>
                  </a:cubicBezTo>
                  <a:cubicBezTo>
                    <a:pt x="5841" y="1165"/>
                    <a:pt x="5887" y="1735"/>
                    <a:pt x="5773" y="2260"/>
                  </a:cubicBezTo>
                  <a:cubicBezTo>
                    <a:pt x="5636" y="2808"/>
                    <a:pt x="5316" y="3242"/>
                    <a:pt x="4997" y="3493"/>
                  </a:cubicBezTo>
                  <a:cubicBezTo>
                    <a:pt x="4860" y="3630"/>
                    <a:pt x="4723" y="3721"/>
                    <a:pt x="4609" y="3790"/>
                  </a:cubicBezTo>
                  <a:cubicBezTo>
                    <a:pt x="4517" y="3835"/>
                    <a:pt x="4449" y="3881"/>
                    <a:pt x="4449" y="3881"/>
                  </a:cubicBezTo>
                  <a:cubicBezTo>
                    <a:pt x="4449" y="3881"/>
                    <a:pt x="4221" y="4018"/>
                    <a:pt x="3833" y="4178"/>
                  </a:cubicBezTo>
                  <a:cubicBezTo>
                    <a:pt x="3445" y="4338"/>
                    <a:pt x="2897" y="4474"/>
                    <a:pt x="2326" y="4543"/>
                  </a:cubicBezTo>
                  <a:cubicBezTo>
                    <a:pt x="1946" y="4596"/>
                    <a:pt x="1565" y="4611"/>
                    <a:pt x="1226" y="4611"/>
                  </a:cubicBezTo>
                  <a:cubicBezTo>
                    <a:pt x="774" y="4611"/>
                    <a:pt x="396" y="4584"/>
                    <a:pt x="189" y="4584"/>
                  </a:cubicBezTo>
                  <a:cubicBezTo>
                    <a:pt x="86" y="4584"/>
                    <a:pt x="26" y="4591"/>
                    <a:pt x="21" y="4611"/>
                  </a:cubicBezTo>
                  <a:cubicBezTo>
                    <a:pt x="0" y="4673"/>
                    <a:pt x="936" y="4918"/>
                    <a:pt x="2003" y="4918"/>
                  </a:cubicBezTo>
                  <a:cubicBezTo>
                    <a:pt x="2125" y="4918"/>
                    <a:pt x="2248" y="4915"/>
                    <a:pt x="2372" y="4908"/>
                  </a:cubicBezTo>
                  <a:cubicBezTo>
                    <a:pt x="2965" y="4885"/>
                    <a:pt x="3559" y="4771"/>
                    <a:pt x="3992" y="4634"/>
                  </a:cubicBezTo>
                  <a:cubicBezTo>
                    <a:pt x="4426" y="4497"/>
                    <a:pt x="4700" y="4338"/>
                    <a:pt x="4700" y="4338"/>
                  </a:cubicBezTo>
                  <a:cubicBezTo>
                    <a:pt x="4700" y="4338"/>
                    <a:pt x="4768" y="4292"/>
                    <a:pt x="4883" y="4223"/>
                  </a:cubicBezTo>
                  <a:cubicBezTo>
                    <a:pt x="4997" y="4132"/>
                    <a:pt x="5156" y="4018"/>
                    <a:pt x="5339" y="3858"/>
                  </a:cubicBezTo>
                  <a:cubicBezTo>
                    <a:pt x="5499" y="3698"/>
                    <a:pt x="5681" y="3470"/>
                    <a:pt x="5841" y="3219"/>
                  </a:cubicBezTo>
                  <a:cubicBezTo>
                    <a:pt x="5978" y="2945"/>
                    <a:pt x="6069" y="2648"/>
                    <a:pt x="6138" y="2329"/>
                  </a:cubicBezTo>
                  <a:cubicBezTo>
                    <a:pt x="6229" y="1713"/>
                    <a:pt x="6115" y="1096"/>
                    <a:pt x="5955" y="686"/>
                  </a:cubicBezTo>
                  <a:cubicBezTo>
                    <a:pt x="5818" y="252"/>
                    <a:pt x="5681" y="1"/>
                    <a:pt x="563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0" name="Google Shape;4737;p53">
              <a:extLst>
                <a:ext uri="{FF2B5EF4-FFF2-40B4-BE49-F238E27FC236}">
                  <a16:creationId xmlns:a16="http://schemas.microsoft.com/office/drawing/2014/main" id="{FED1A43D-5431-7B66-66C6-E9E1024CA5CE}"/>
                </a:ext>
              </a:extLst>
            </p:cNvPr>
            <p:cNvSpPr/>
            <p:nvPr/>
          </p:nvSpPr>
          <p:spPr>
            <a:xfrm>
              <a:off x="2589700" y="1667900"/>
              <a:ext cx="125550" cy="246175"/>
            </a:xfrm>
            <a:custGeom>
              <a:avLst/>
              <a:gdLst/>
              <a:ahLst/>
              <a:cxnLst/>
              <a:rect l="l" t="t" r="r" b="b"/>
              <a:pathLst>
                <a:path w="5022" h="9847" extrusionOk="0">
                  <a:moveTo>
                    <a:pt x="3115" y="0"/>
                  </a:moveTo>
                  <a:cubicBezTo>
                    <a:pt x="3111" y="0"/>
                    <a:pt x="3107" y="2"/>
                    <a:pt x="3104" y="5"/>
                  </a:cubicBezTo>
                  <a:cubicBezTo>
                    <a:pt x="3082" y="5"/>
                    <a:pt x="3150" y="96"/>
                    <a:pt x="3241" y="233"/>
                  </a:cubicBezTo>
                  <a:cubicBezTo>
                    <a:pt x="3333" y="370"/>
                    <a:pt x="3470" y="575"/>
                    <a:pt x="3629" y="804"/>
                  </a:cubicBezTo>
                  <a:cubicBezTo>
                    <a:pt x="3926" y="1306"/>
                    <a:pt x="4268" y="1991"/>
                    <a:pt x="4428" y="2721"/>
                  </a:cubicBezTo>
                  <a:cubicBezTo>
                    <a:pt x="4474" y="2904"/>
                    <a:pt x="4497" y="3086"/>
                    <a:pt x="4519" y="3269"/>
                  </a:cubicBezTo>
                  <a:cubicBezTo>
                    <a:pt x="4542" y="3451"/>
                    <a:pt x="4565" y="3634"/>
                    <a:pt x="4565" y="3794"/>
                  </a:cubicBezTo>
                  <a:cubicBezTo>
                    <a:pt x="4565" y="3976"/>
                    <a:pt x="4565" y="4136"/>
                    <a:pt x="4565" y="4296"/>
                  </a:cubicBezTo>
                  <a:cubicBezTo>
                    <a:pt x="4565" y="4456"/>
                    <a:pt x="4519" y="4593"/>
                    <a:pt x="4497" y="4730"/>
                  </a:cubicBezTo>
                  <a:cubicBezTo>
                    <a:pt x="4451" y="5003"/>
                    <a:pt x="4383" y="5209"/>
                    <a:pt x="4314" y="5346"/>
                  </a:cubicBezTo>
                  <a:cubicBezTo>
                    <a:pt x="4246" y="5506"/>
                    <a:pt x="4200" y="5597"/>
                    <a:pt x="4200" y="5597"/>
                  </a:cubicBezTo>
                  <a:cubicBezTo>
                    <a:pt x="4200" y="5597"/>
                    <a:pt x="4177" y="5665"/>
                    <a:pt x="4109" y="5825"/>
                  </a:cubicBezTo>
                  <a:cubicBezTo>
                    <a:pt x="4040" y="5962"/>
                    <a:pt x="3926" y="6168"/>
                    <a:pt x="3766" y="6419"/>
                  </a:cubicBezTo>
                  <a:cubicBezTo>
                    <a:pt x="3470" y="6898"/>
                    <a:pt x="3013" y="7491"/>
                    <a:pt x="2465" y="8016"/>
                  </a:cubicBezTo>
                  <a:cubicBezTo>
                    <a:pt x="1940" y="8564"/>
                    <a:pt x="1324" y="9044"/>
                    <a:pt x="845" y="9340"/>
                  </a:cubicBezTo>
                  <a:cubicBezTo>
                    <a:pt x="365" y="9660"/>
                    <a:pt x="0" y="9797"/>
                    <a:pt x="0" y="9842"/>
                  </a:cubicBezTo>
                  <a:cubicBezTo>
                    <a:pt x="3" y="9845"/>
                    <a:pt x="10" y="9847"/>
                    <a:pt x="23" y="9847"/>
                  </a:cubicBezTo>
                  <a:cubicBezTo>
                    <a:pt x="115" y="9847"/>
                    <a:pt x="472" y="9765"/>
                    <a:pt x="936" y="9523"/>
                  </a:cubicBezTo>
                  <a:cubicBezTo>
                    <a:pt x="1484" y="9272"/>
                    <a:pt x="2123" y="8815"/>
                    <a:pt x="2716" y="8290"/>
                  </a:cubicBezTo>
                  <a:cubicBezTo>
                    <a:pt x="3310" y="7788"/>
                    <a:pt x="3835" y="7172"/>
                    <a:pt x="4177" y="6670"/>
                  </a:cubicBezTo>
                  <a:cubicBezTo>
                    <a:pt x="4337" y="6419"/>
                    <a:pt x="4474" y="6213"/>
                    <a:pt x="4565" y="6053"/>
                  </a:cubicBezTo>
                  <a:cubicBezTo>
                    <a:pt x="4634" y="5894"/>
                    <a:pt x="4679" y="5802"/>
                    <a:pt x="4679" y="5802"/>
                  </a:cubicBezTo>
                  <a:cubicBezTo>
                    <a:pt x="4679" y="5802"/>
                    <a:pt x="4725" y="5711"/>
                    <a:pt x="4793" y="5551"/>
                  </a:cubicBezTo>
                  <a:cubicBezTo>
                    <a:pt x="4862" y="5369"/>
                    <a:pt x="4930" y="5118"/>
                    <a:pt x="4976" y="4821"/>
                  </a:cubicBezTo>
                  <a:cubicBezTo>
                    <a:pt x="4999" y="4661"/>
                    <a:pt x="5022" y="4501"/>
                    <a:pt x="5022" y="4319"/>
                  </a:cubicBezTo>
                  <a:cubicBezTo>
                    <a:pt x="5022" y="4136"/>
                    <a:pt x="5022" y="3976"/>
                    <a:pt x="5022" y="3771"/>
                  </a:cubicBezTo>
                  <a:cubicBezTo>
                    <a:pt x="4976" y="3588"/>
                    <a:pt x="4953" y="3406"/>
                    <a:pt x="4930" y="3200"/>
                  </a:cubicBezTo>
                  <a:cubicBezTo>
                    <a:pt x="4908" y="3018"/>
                    <a:pt x="4839" y="2812"/>
                    <a:pt x="4793" y="2630"/>
                  </a:cubicBezTo>
                  <a:cubicBezTo>
                    <a:pt x="4565" y="1854"/>
                    <a:pt x="4154" y="1146"/>
                    <a:pt x="3789" y="690"/>
                  </a:cubicBezTo>
                  <a:cubicBezTo>
                    <a:pt x="3606" y="461"/>
                    <a:pt x="3447" y="279"/>
                    <a:pt x="3310" y="165"/>
                  </a:cubicBezTo>
                  <a:cubicBezTo>
                    <a:pt x="3210" y="65"/>
                    <a:pt x="3146" y="0"/>
                    <a:pt x="3115"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1" name="Google Shape;4738;p53">
              <a:extLst>
                <a:ext uri="{FF2B5EF4-FFF2-40B4-BE49-F238E27FC236}">
                  <a16:creationId xmlns:a16="http://schemas.microsoft.com/office/drawing/2014/main" id="{F97BBE3B-94FB-E5F1-9431-C98D20693DE7}"/>
                </a:ext>
              </a:extLst>
            </p:cNvPr>
            <p:cNvSpPr/>
            <p:nvPr/>
          </p:nvSpPr>
          <p:spPr>
            <a:xfrm>
              <a:off x="2791125" y="1442600"/>
              <a:ext cx="341825" cy="191775"/>
            </a:xfrm>
            <a:custGeom>
              <a:avLst/>
              <a:gdLst/>
              <a:ahLst/>
              <a:cxnLst/>
              <a:rect l="l" t="t" r="r" b="b"/>
              <a:pathLst>
                <a:path w="13673" h="7671" extrusionOk="0">
                  <a:moveTo>
                    <a:pt x="13604" y="1"/>
                  </a:moveTo>
                  <a:cubicBezTo>
                    <a:pt x="13559" y="1"/>
                    <a:pt x="13559" y="594"/>
                    <a:pt x="13376" y="1416"/>
                  </a:cubicBezTo>
                  <a:cubicBezTo>
                    <a:pt x="13308" y="1827"/>
                    <a:pt x="13125" y="2283"/>
                    <a:pt x="12920" y="2763"/>
                  </a:cubicBezTo>
                  <a:cubicBezTo>
                    <a:pt x="12714" y="3242"/>
                    <a:pt x="12417" y="3721"/>
                    <a:pt x="12075" y="4155"/>
                  </a:cubicBezTo>
                  <a:cubicBezTo>
                    <a:pt x="11733" y="4589"/>
                    <a:pt x="11322" y="4977"/>
                    <a:pt x="10934" y="5319"/>
                  </a:cubicBezTo>
                  <a:cubicBezTo>
                    <a:pt x="10523" y="5639"/>
                    <a:pt x="10112" y="5890"/>
                    <a:pt x="9747" y="6095"/>
                  </a:cubicBezTo>
                  <a:cubicBezTo>
                    <a:pt x="9382" y="6301"/>
                    <a:pt x="9062" y="6437"/>
                    <a:pt x="8834" y="6529"/>
                  </a:cubicBezTo>
                  <a:cubicBezTo>
                    <a:pt x="8606" y="6620"/>
                    <a:pt x="8469" y="6666"/>
                    <a:pt x="8469" y="6666"/>
                  </a:cubicBezTo>
                  <a:cubicBezTo>
                    <a:pt x="8469" y="6666"/>
                    <a:pt x="8354" y="6711"/>
                    <a:pt x="8126" y="6780"/>
                  </a:cubicBezTo>
                  <a:cubicBezTo>
                    <a:pt x="7898" y="6871"/>
                    <a:pt x="7556" y="6962"/>
                    <a:pt x="7145" y="7054"/>
                  </a:cubicBezTo>
                  <a:cubicBezTo>
                    <a:pt x="6633" y="7171"/>
                    <a:pt x="5990" y="7250"/>
                    <a:pt x="5300" y="7250"/>
                  </a:cubicBezTo>
                  <a:cubicBezTo>
                    <a:pt x="4913" y="7250"/>
                    <a:pt x="4511" y="7225"/>
                    <a:pt x="4109" y="7168"/>
                  </a:cubicBezTo>
                  <a:cubicBezTo>
                    <a:pt x="3013" y="7008"/>
                    <a:pt x="1963" y="6597"/>
                    <a:pt x="1210" y="6186"/>
                  </a:cubicBezTo>
                  <a:cubicBezTo>
                    <a:pt x="521" y="5799"/>
                    <a:pt x="96" y="5452"/>
                    <a:pt x="31" y="5452"/>
                  </a:cubicBezTo>
                  <a:cubicBezTo>
                    <a:pt x="27" y="5452"/>
                    <a:pt x="25" y="5453"/>
                    <a:pt x="23" y="5456"/>
                  </a:cubicBezTo>
                  <a:cubicBezTo>
                    <a:pt x="0" y="5456"/>
                    <a:pt x="92" y="5570"/>
                    <a:pt x="297" y="5730"/>
                  </a:cubicBezTo>
                  <a:cubicBezTo>
                    <a:pt x="388" y="5821"/>
                    <a:pt x="503" y="5935"/>
                    <a:pt x="640" y="6027"/>
                  </a:cubicBezTo>
                  <a:cubicBezTo>
                    <a:pt x="776" y="6141"/>
                    <a:pt x="936" y="6255"/>
                    <a:pt x="1119" y="6369"/>
                  </a:cubicBezTo>
                  <a:cubicBezTo>
                    <a:pt x="1826" y="6848"/>
                    <a:pt x="2899" y="7328"/>
                    <a:pt x="4063" y="7533"/>
                  </a:cubicBezTo>
                  <a:cubicBezTo>
                    <a:pt x="4599" y="7629"/>
                    <a:pt x="5144" y="7671"/>
                    <a:pt x="5662" y="7671"/>
                  </a:cubicBezTo>
                  <a:cubicBezTo>
                    <a:pt x="6248" y="7671"/>
                    <a:pt x="6798" y="7618"/>
                    <a:pt x="7259" y="7533"/>
                  </a:cubicBezTo>
                  <a:cubicBezTo>
                    <a:pt x="7670" y="7442"/>
                    <a:pt x="8035" y="7351"/>
                    <a:pt x="8286" y="7282"/>
                  </a:cubicBezTo>
                  <a:cubicBezTo>
                    <a:pt x="8514" y="7191"/>
                    <a:pt x="8651" y="7145"/>
                    <a:pt x="8651" y="7145"/>
                  </a:cubicBezTo>
                  <a:cubicBezTo>
                    <a:pt x="8651" y="7145"/>
                    <a:pt x="8811" y="7099"/>
                    <a:pt x="9039" y="7008"/>
                  </a:cubicBezTo>
                  <a:cubicBezTo>
                    <a:pt x="9267" y="6894"/>
                    <a:pt x="9610" y="6734"/>
                    <a:pt x="9975" y="6529"/>
                  </a:cubicBezTo>
                  <a:cubicBezTo>
                    <a:pt x="10363" y="6301"/>
                    <a:pt x="10797" y="6004"/>
                    <a:pt x="11208" y="5639"/>
                  </a:cubicBezTo>
                  <a:cubicBezTo>
                    <a:pt x="11619" y="5273"/>
                    <a:pt x="12029" y="4863"/>
                    <a:pt x="12372" y="4383"/>
                  </a:cubicBezTo>
                  <a:cubicBezTo>
                    <a:pt x="12714" y="3904"/>
                    <a:pt x="12988" y="3379"/>
                    <a:pt x="13193" y="2877"/>
                  </a:cubicBezTo>
                  <a:cubicBezTo>
                    <a:pt x="13399" y="2375"/>
                    <a:pt x="13536" y="1872"/>
                    <a:pt x="13581" y="1439"/>
                  </a:cubicBezTo>
                  <a:cubicBezTo>
                    <a:pt x="13627" y="1233"/>
                    <a:pt x="13627" y="1028"/>
                    <a:pt x="13650" y="868"/>
                  </a:cubicBezTo>
                  <a:cubicBezTo>
                    <a:pt x="13673" y="686"/>
                    <a:pt x="13673" y="526"/>
                    <a:pt x="13650" y="412"/>
                  </a:cubicBezTo>
                  <a:cubicBezTo>
                    <a:pt x="13650" y="161"/>
                    <a:pt x="13627" y="1"/>
                    <a:pt x="13604"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2" name="Google Shape;4739;p53">
              <a:extLst>
                <a:ext uri="{FF2B5EF4-FFF2-40B4-BE49-F238E27FC236}">
                  <a16:creationId xmlns:a16="http://schemas.microsoft.com/office/drawing/2014/main" id="{687CE709-D95D-5D92-661E-FBFE15CEFA23}"/>
                </a:ext>
              </a:extLst>
            </p:cNvPr>
            <p:cNvSpPr/>
            <p:nvPr/>
          </p:nvSpPr>
          <p:spPr>
            <a:xfrm>
              <a:off x="2687850" y="1091600"/>
              <a:ext cx="466225" cy="278575"/>
            </a:xfrm>
            <a:custGeom>
              <a:avLst/>
              <a:gdLst/>
              <a:ahLst/>
              <a:cxnLst/>
              <a:rect l="l" t="t" r="r" b="b"/>
              <a:pathLst>
                <a:path w="18649" h="11143" extrusionOk="0">
                  <a:moveTo>
                    <a:pt x="14493" y="0"/>
                  </a:moveTo>
                  <a:cubicBezTo>
                    <a:pt x="13691" y="0"/>
                    <a:pt x="12951" y="106"/>
                    <a:pt x="12326" y="231"/>
                  </a:cubicBezTo>
                  <a:cubicBezTo>
                    <a:pt x="11641" y="368"/>
                    <a:pt x="11093" y="551"/>
                    <a:pt x="10705" y="665"/>
                  </a:cubicBezTo>
                  <a:cubicBezTo>
                    <a:pt x="10500" y="734"/>
                    <a:pt x="10363" y="802"/>
                    <a:pt x="10249" y="848"/>
                  </a:cubicBezTo>
                  <a:cubicBezTo>
                    <a:pt x="10157" y="893"/>
                    <a:pt x="10112" y="916"/>
                    <a:pt x="10112" y="916"/>
                  </a:cubicBezTo>
                  <a:cubicBezTo>
                    <a:pt x="10112" y="916"/>
                    <a:pt x="9883" y="1008"/>
                    <a:pt x="9518" y="1167"/>
                  </a:cubicBezTo>
                  <a:cubicBezTo>
                    <a:pt x="9336" y="1259"/>
                    <a:pt x="9107" y="1373"/>
                    <a:pt x="8856" y="1487"/>
                  </a:cubicBezTo>
                  <a:cubicBezTo>
                    <a:pt x="8605" y="1624"/>
                    <a:pt x="8331" y="1784"/>
                    <a:pt x="8035" y="1943"/>
                  </a:cubicBezTo>
                  <a:cubicBezTo>
                    <a:pt x="6825" y="2651"/>
                    <a:pt x="5318" y="3747"/>
                    <a:pt x="4017" y="5048"/>
                  </a:cubicBezTo>
                  <a:cubicBezTo>
                    <a:pt x="3355" y="5687"/>
                    <a:pt x="2739" y="6371"/>
                    <a:pt x="2214" y="7056"/>
                  </a:cubicBezTo>
                  <a:cubicBezTo>
                    <a:pt x="1689" y="7741"/>
                    <a:pt x="1233" y="8426"/>
                    <a:pt x="913" y="9019"/>
                  </a:cubicBezTo>
                  <a:cubicBezTo>
                    <a:pt x="822" y="9179"/>
                    <a:pt x="753" y="9316"/>
                    <a:pt x="685" y="9476"/>
                  </a:cubicBezTo>
                  <a:cubicBezTo>
                    <a:pt x="616" y="9613"/>
                    <a:pt x="548" y="9750"/>
                    <a:pt x="479" y="9864"/>
                  </a:cubicBezTo>
                  <a:cubicBezTo>
                    <a:pt x="365" y="10115"/>
                    <a:pt x="274" y="10343"/>
                    <a:pt x="205" y="10549"/>
                  </a:cubicBezTo>
                  <a:cubicBezTo>
                    <a:pt x="69" y="10914"/>
                    <a:pt x="0" y="11142"/>
                    <a:pt x="23" y="11142"/>
                  </a:cubicBezTo>
                  <a:cubicBezTo>
                    <a:pt x="23" y="11142"/>
                    <a:pt x="24" y="11142"/>
                    <a:pt x="25" y="11142"/>
                  </a:cubicBezTo>
                  <a:cubicBezTo>
                    <a:pt x="77" y="11142"/>
                    <a:pt x="397" y="10282"/>
                    <a:pt x="1096" y="9133"/>
                  </a:cubicBezTo>
                  <a:cubicBezTo>
                    <a:pt x="1438" y="8540"/>
                    <a:pt x="1917" y="7901"/>
                    <a:pt x="2442" y="7239"/>
                  </a:cubicBezTo>
                  <a:cubicBezTo>
                    <a:pt x="2990" y="6600"/>
                    <a:pt x="3606" y="5915"/>
                    <a:pt x="4268" y="5299"/>
                  </a:cubicBezTo>
                  <a:cubicBezTo>
                    <a:pt x="5592" y="4066"/>
                    <a:pt x="7099" y="3039"/>
                    <a:pt x="8286" y="2377"/>
                  </a:cubicBezTo>
                  <a:cubicBezTo>
                    <a:pt x="8582" y="2217"/>
                    <a:pt x="8856" y="2058"/>
                    <a:pt x="9085" y="1943"/>
                  </a:cubicBezTo>
                  <a:cubicBezTo>
                    <a:pt x="9336" y="1829"/>
                    <a:pt x="9564" y="1715"/>
                    <a:pt x="9724" y="1647"/>
                  </a:cubicBezTo>
                  <a:cubicBezTo>
                    <a:pt x="10089" y="1487"/>
                    <a:pt x="10294" y="1396"/>
                    <a:pt x="10294" y="1396"/>
                  </a:cubicBezTo>
                  <a:cubicBezTo>
                    <a:pt x="10294" y="1396"/>
                    <a:pt x="10363" y="1373"/>
                    <a:pt x="10454" y="1327"/>
                  </a:cubicBezTo>
                  <a:cubicBezTo>
                    <a:pt x="10545" y="1281"/>
                    <a:pt x="10682" y="1236"/>
                    <a:pt x="10865" y="1167"/>
                  </a:cubicBezTo>
                  <a:cubicBezTo>
                    <a:pt x="11253" y="1030"/>
                    <a:pt x="11778" y="848"/>
                    <a:pt x="12440" y="711"/>
                  </a:cubicBezTo>
                  <a:cubicBezTo>
                    <a:pt x="13102" y="551"/>
                    <a:pt x="13878" y="437"/>
                    <a:pt x="14722" y="437"/>
                  </a:cubicBezTo>
                  <a:cubicBezTo>
                    <a:pt x="15544" y="460"/>
                    <a:pt x="16457" y="597"/>
                    <a:pt x="17187" y="1053"/>
                  </a:cubicBezTo>
                  <a:cubicBezTo>
                    <a:pt x="17530" y="1304"/>
                    <a:pt x="17827" y="1624"/>
                    <a:pt x="18032" y="1989"/>
                  </a:cubicBezTo>
                  <a:cubicBezTo>
                    <a:pt x="18215" y="2377"/>
                    <a:pt x="18306" y="2788"/>
                    <a:pt x="18352" y="3222"/>
                  </a:cubicBezTo>
                  <a:cubicBezTo>
                    <a:pt x="18374" y="3632"/>
                    <a:pt x="18352" y="4043"/>
                    <a:pt x="18306" y="4409"/>
                  </a:cubicBezTo>
                  <a:cubicBezTo>
                    <a:pt x="18283" y="4614"/>
                    <a:pt x="18215" y="4797"/>
                    <a:pt x="18169" y="4956"/>
                  </a:cubicBezTo>
                  <a:cubicBezTo>
                    <a:pt x="18123" y="5139"/>
                    <a:pt x="18101" y="5322"/>
                    <a:pt x="18032" y="5458"/>
                  </a:cubicBezTo>
                  <a:cubicBezTo>
                    <a:pt x="17553" y="6737"/>
                    <a:pt x="16936" y="7444"/>
                    <a:pt x="16982" y="7490"/>
                  </a:cubicBezTo>
                  <a:cubicBezTo>
                    <a:pt x="17005" y="7490"/>
                    <a:pt x="17165" y="7330"/>
                    <a:pt x="17393" y="7011"/>
                  </a:cubicBezTo>
                  <a:cubicBezTo>
                    <a:pt x="17644" y="6668"/>
                    <a:pt x="17964" y="6189"/>
                    <a:pt x="18215" y="5550"/>
                  </a:cubicBezTo>
                  <a:cubicBezTo>
                    <a:pt x="18306" y="5390"/>
                    <a:pt x="18352" y="5207"/>
                    <a:pt x="18397" y="5025"/>
                  </a:cubicBezTo>
                  <a:cubicBezTo>
                    <a:pt x="18443" y="4842"/>
                    <a:pt x="18511" y="4660"/>
                    <a:pt x="18534" y="4454"/>
                  </a:cubicBezTo>
                  <a:cubicBezTo>
                    <a:pt x="18625" y="4066"/>
                    <a:pt x="18648" y="3632"/>
                    <a:pt x="18648" y="3199"/>
                  </a:cubicBezTo>
                  <a:cubicBezTo>
                    <a:pt x="18625" y="2742"/>
                    <a:pt x="18534" y="2286"/>
                    <a:pt x="18329" y="1852"/>
                  </a:cubicBezTo>
                  <a:cubicBezTo>
                    <a:pt x="18123" y="1418"/>
                    <a:pt x="17781" y="1030"/>
                    <a:pt x="17393" y="756"/>
                  </a:cubicBezTo>
                  <a:cubicBezTo>
                    <a:pt x="16571" y="186"/>
                    <a:pt x="15590" y="26"/>
                    <a:pt x="14722" y="3"/>
                  </a:cubicBezTo>
                  <a:cubicBezTo>
                    <a:pt x="14645" y="1"/>
                    <a:pt x="14569" y="0"/>
                    <a:pt x="1449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3" name="Google Shape;4740;p53">
              <a:extLst>
                <a:ext uri="{FF2B5EF4-FFF2-40B4-BE49-F238E27FC236}">
                  <a16:creationId xmlns:a16="http://schemas.microsoft.com/office/drawing/2014/main" id="{1505F47A-F3B4-867E-B69F-97189E2D5458}"/>
                </a:ext>
              </a:extLst>
            </p:cNvPr>
            <p:cNvSpPr/>
            <p:nvPr/>
          </p:nvSpPr>
          <p:spPr>
            <a:xfrm>
              <a:off x="3140350" y="1101900"/>
              <a:ext cx="354400" cy="319725"/>
            </a:xfrm>
            <a:custGeom>
              <a:avLst/>
              <a:gdLst/>
              <a:ahLst/>
              <a:cxnLst/>
              <a:rect l="l" t="t" r="r" b="b"/>
              <a:pathLst>
                <a:path w="14176" h="12789" extrusionOk="0">
                  <a:moveTo>
                    <a:pt x="8259" y="1"/>
                  </a:moveTo>
                  <a:cubicBezTo>
                    <a:pt x="8223" y="1"/>
                    <a:pt x="8186" y="1"/>
                    <a:pt x="8149" y="2"/>
                  </a:cubicBezTo>
                  <a:cubicBezTo>
                    <a:pt x="7305" y="2"/>
                    <a:pt x="6414" y="162"/>
                    <a:pt x="5547" y="436"/>
                  </a:cubicBezTo>
                  <a:cubicBezTo>
                    <a:pt x="3835" y="961"/>
                    <a:pt x="2306" y="1942"/>
                    <a:pt x="1347" y="2855"/>
                  </a:cubicBezTo>
                  <a:cubicBezTo>
                    <a:pt x="1073" y="3083"/>
                    <a:pt x="891" y="3335"/>
                    <a:pt x="708" y="3517"/>
                  </a:cubicBezTo>
                  <a:cubicBezTo>
                    <a:pt x="548" y="3745"/>
                    <a:pt x="411" y="3928"/>
                    <a:pt x="297" y="4088"/>
                  </a:cubicBezTo>
                  <a:cubicBezTo>
                    <a:pt x="92" y="4430"/>
                    <a:pt x="1" y="4636"/>
                    <a:pt x="23" y="4636"/>
                  </a:cubicBezTo>
                  <a:cubicBezTo>
                    <a:pt x="23" y="4636"/>
                    <a:pt x="160" y="4476"/>
                    <a:pt x="389" y="4156"/>
                  </a:cubicBezTo>
                  <a:cubicBezTo>
                    <a:pt x="503" y="4019"/>
                    <a:pt x="662" y="3837"/>
                    <a:pt x="822" y="3631"/>
                  </a:cubicBezTo>
                  <a:cubicBezTo>
                    <a:pt x="1028" y="3449"/>
                    <a:pt x="1210" y="3220"/>
                    <a:pt x="1484" y="3015"/>
                  </a:cubicBezTo>
                  <a:cubicBezTo>
                    <a:pt x="2466" y="2170"/>
                    <a:pt x="3995" y="1257"/>
                    <a:pt x="5661" y="778"/>
                  </a:cubicBezTo>
                  <a:cubicBezTo>
                    <a:pt x="6423" y="566"/>
                    <a:pt x="7225" y="433"/>
                    <a:pt x="7974" y="433"/>
                  </a:cubicBezTo>
                  <a:cubicBezTo>
                    <a:pt x="8033" y="433"/>
                    <a:pt x="8091" y="434"/>
                    <a:pt x="8149" y="436"/>
                  </a:cubicBezTo>
                  <a:cubicBezTo>
                    <a:pt x="8948" y="459"/>
                    <a:pt x="9656" y="664"/>
                    <a:pt x="10226" y="961"/>
                  </a:cubicBezTo>
                  <a:cubicBezTo>
                    <a:pt x="10363" y="1029"/>
                    <a:pt x="10500" y="1098"/>
                    <a:pt x="10614" y="1166"/>
                  </a:cubicBezTo>
                  <a:cubicBezTo>
                    <a:pt x="10728" y="1257"/>
                    <a:pt x="10843" y="1349"/>
                    <a:pt x="10957" y="1417"/>
                  </a:cubicBezTo>
                  <a:cubicBezTo>
                    <a:pt x="11162" y="1554"/>
                    <a:pt x="11322" y="1714"/>
                    <a:pt x="11459" y="1828"/>
                  </a:cubicBezTo>
                  <a:cubicBezTo>
                    <a:pt x="11733" y="2079"/>
                    <a:pt x="11870" y="2239"/>
                    <a:pt x="11870" y="2239"/>
                  </a:cubicBezTo>
                  <a:cubicBezTo>
                    <a:pt x="11870" y="2239"/>
                    <a:pt x="12007" y="2399"/>
                    <a:pt x="12258" y="2695"/>
                  </a:cubicBezTo>
                  <a:cubicBezTo>
                    <a:pt x="12349" y="2855"/>
                    <a:pt x="12486" y="3038"/>
                    <a:pt x="12623" y="3243"/>
                  </a:cubicBezTo>
                  <a:cubicBezTo>
                    <a:pt x="12760" y="3472"/>
                    <a:pt x="12897" y="3723"/>
                    <a:pt x="13034" y="4019"/>
                  </a:cubicBezTo>
                  <a:cubicBezTo>
                    <a:pt x="13308" y="4590"/>
                    <a:pt x="13536" y="5320"/>
                    <a:pt x="13650" y="6119"/>
                  </a:cubicBezTo>
                  <a:cubicBezTo>
                    <a:pt x="13741" y="6895"/>
                    <a:pt x="13696" y="7786"/>
                    <a:pt x="13467" y="8584"/>
                  </a:cubicBezTo>
                  <a:cubicBezTo>
                    <a:pt x="13239" y="9406"/>
                    <a:pt x="12806" y="10182"/>
                    <a:pt x="12235" y="10753"/>
                  </a:cubicBezTo>
                  <a:cubicBezTo>
                    <a:pt x="11710" y="11369"/>
                    <a:pt x="11002" y="11666"/>
                    <a:pt x="10386" y="11917"/>
                  </a:cubicBezTo>
                  <a:cubicBezTo>
                    <a:pt x="9770" y="12168"/>
                    <a:pt x="9245" y="12351"/>
                    <a:pt x="8902" y="12510"/>
                  </a:cubicBezTo>
                  <a:cubicBezTo>
                    <a:pt x="8537" y="12670"/>
                    <a:pt x="8355" y="12784"/>
                    <a:pt x="8355" y="12784"/>
                  </a:cubicBezTo>
                  <a:cubicBezTo>
                    <a:pt x="8357" y="12787"/>
                    <a:pt x="8363" y="12789"/>
                    <a:pt x="8372" y="12789"/>
                  </a:cubicBezTo>
                  <a:cubicBezTo>
                    <a:pt x="8432" y="12789"/>
                    <a:pt x="8629" y="12721"/>
                    <a:pt x="8948" y="12602"/>
                  </a:cubicBezTo>
                  <a:cubicBezTo>
                    <a:pt x="9313" y="12488"/>
                    <a:pt x="9838" y="12305"/>
                    <a:pt x="10455" y="12122"/>
                  </a:cubicBezTo>
                  <a:cubicBezTo>
                    <a:pt x="11071" y="11894"/>
                    <a:pt x="11847" y="11597"/>
                    <a:pt x="12440" y="10958"/>
                  </a:cubicBezTo>
                  <a:cubicBezTo>
                    <a:pt x="13079" y="10388"/>
                    <a:pt x="13559" y="9566"/>
                    <a:pt x="13833" y="8699"/>
                  </a:cubicBezTo>
                  <a:cubicBezTo>
                    <a:pt x="14107" y="7831"/>
                    <a:pt x="14175" y="6918"/>
                    <a:pt x="14084" y="6051"/>
                  </a:cubicBezTo>
                  <a:cubicBezTo>
                    <a:pt x="13992" y="5206"/>
                    <a:pt x="13764" y="4430"/>
                    <a:pt x="13490" y="3814"/>
                  </a:cubicBezTo>
                  <a:cubicBezTo>
                    <a:pt x="13353" y="3494"/>
                    <a:pt x="13194" y="3220"/>
                    <a:pt x="13057" y="2969"/>
                  </a:cubicBezTo>
                  <a:cubicBezTo>
                    <a:pt x="12897" y="2741"/>
                    <a:pt x="12783" y="2536"/>
                    <a:pt x="12669" y="2376"/>
                  </a:cubicBezTo>
                  <a:cubicBezTo>
                    <a:pt x="12554" y="2216"/>
                    <a:pt x="12440" y="2102"/>
                    <a:pt x="12372" y="2011"/>
                  </a:cubicBezTo>
                  <a:cubicBezTo>
                    <a:pt x="12303" y="1942"/>
                    <a:pt x="12258" y="1897"/>
                    <a:pt x="12258" y="1897"/>
                  </a:cubicBezTo>
                  <a:cubicBezTo>
                    <a:pt x="12258" y="1897"/>
                    <a:pt x="12121" y="1714"/>
                    <a:pt x="11801" y="1463"/>
                  </a:cubicBezTo>
                  <a:cubicBezTo>
                    <a:pt x="11664" y="1326"/>
                    <a:pt x="11482" y="1143"/>
                    <a:pt x="11253" y="1006"/>
                  </a:cubicBezTo>
                  <a:cubicBezTo>
                    <a:pt x="11116" y="915"/>
                    <a:pt x="11002" y="847"/>
                    <a:pt x="10865" y="755"/>
                  </a:cubicBezTo>
                  <a:cubicBezTo>
                    <a:pt x="10728" y="687"/>
                    <a:pt x="10591" y="596"/>
                    <a:pt x="10432" y="527"/>
                  </a:cubicBezTo>
                  <a:cubicBezTo>
                    <a:pt x="9842" y="243"/>
                    <a:pt x="9084" y="1"/>
                    <a:pt x="825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4" name="Google Shape;4741;p53">
              <a:extLst>
                <a:ext uri="{FF2B5EF4-FFF2-40B4-BE49-F238E27FC236}">
                  <a16:creationId xmlns:a16="http://schemas.microsoft.com/office/drawing/2014/main" id="{D9524BE8-0599-197C-8B07-8271C45AA3B0}"/>
                </a:ext>
              </a:extLst>
            </p:cNvPr>
            <p:cNvSpPr/>
            <p:nvPr/>
          </p:nvSpPr>
          <p:spPr>
            <a:xfrm>
              <a:off x="3437650" y="1403075"/>
              <a:ext cx="85050" cy="260450"/>
            </a:xfrm>
            <a:custGeom>
              <a:avLst/>
              <a:gdLst/>
              <a:ahLst/>
              <a:cxnLst/>
              <a:rect l="l" t="t" r="r" b="b"/>
              <a:pathLst>
                <a:path w="3402" h="10418" extrusionOk="0">
                  <a:moveTo>
                    <a:pt x="38" y="0"/>
                  </a:moveTo>
                  <a:cubicBezTo>
                    <a:pt x="30" y="0"/>
                    <a:pt x="25" y="3"/>
                    <a:pt x="23" y="7"/>
                  </a:cubicBezTo>
                  <a:cubicBezTo>
                    <a:pt x="0" y="30"/>
                    <a:pt x="297" y="281"/>
                    <a:pt x="754" y="669"/>
                  </a:cubicBezTo>
                  <a:cubicBezTo>
                    <a:pt x="1187" y="1034"/>
                    <a:pt x="1804" y="1536"/>
                    <a:pt x="2215" y="2152"/>
                  </a:cubicBezTo>
                  <a:cubicBezTo>
                    <a:pt x="2420" y="2449"/>
                    <a:pt x="2580" y="2792"/>
                    <a:pt x="2671" y="3111"/>
                  </a:cubicBezTo>
                  <a:cubicBezTo>
                    <a:pt x="2762" y="3453"/>
                    <a:pt x="2831" y="3773"/>
                    <a:pt x="2854" y="4047"/>
                  </a:cubicBezTo>
                  <a:cubicBezTo>
                    <a:pt x="2899" y="4618"/>
                    <a:pt x="2854" y="4983"/>
                    <a:pt x="2854" y="4983"/>
                  </a:cubicBezTo>
                  <a:cubicBezTo>
                    <a:pt x="2854" y="4983"/>
                    <a:pt x="2876" y="5371"/>
                    <a:pt x="2808" y="5941"/>
                  </a:cubicBezTo>
                  <a:cubicBezTo>
                    <a:pt x="2762" y="6512"/>
                    <a:pt x="2648" y="7265"/>
                    <a:pt x="2420" y="7996"/>
                  </a:cubicBezTo>
                  <a:cubicBezTo>
                    <a:pt x="2192" y="8703"/>
                    <a:pt x="1827" y="9388"/>
                    <a:pt x="1416" y="9776"/>
                  </a:cubicBezTo>
                  <a:cubicBezTo>
                    <a:pt x="1028" y="10187"/>
                    <a:pt x="662" y="10369"/>
                    <a:pt x="685" y="10415"/>
                  </a:cubicBezTo>
                  <a:cubicBezTo>
                    <a:pt x="685" y="10417"/>
                    <a:pt x="688" y="10418"/>
                    <a:pt x="693" y="10418"/>
                  </a:cubicBezTo>
                  <a:cubicBezTo>
                    <a:pt x="751" y="10418"/>
                    <a:pt x="1133" y="10293"/>
                    <a:pt x="1553" y="9936"/>
                  </a:cubicBezTo>
                  <a:cubicBezTo>
                    <a:pt x="2032" y="9548"/>
                    <a:pt x="2488" y="8863"/>
                    <a:pt x="2785" y="8110"/>
                  </a:cubicBezTo>
                  <a:cubicBezTo>
                    <a:pt x="3082" y="7357"/>
                    <a:pt x="3219" y="6581"/>
                    <a:pt x="3310" y="5987"/>
                  </a:cubicBezTo>
                  <a:cubicBezTo>
                    <a:pt x="3379" y="5394"/>
                    <a:pt x="3401" y="5006"/>
                    <a:pt x="3401" y="5006"/>
                  </a:cubicBezTo>
                  <a:cubicBezTo>
                    <a:pt x="3401" y="5006"/>
                    <a:pt x="3401" y="4595"/>
                    <a:pt x="3333" y="4001"/>
                  </a:cubicBezTo>
                  <a:cubicBezTo>
                    <a:pt x="3310" y="3705"/>
                    <a:pt x="3219" y="3339"/>
                    <a:pt x="3105" y="2974"/>
                  </a:cubicBezTo>
                  <a:cubicBezTo>
                    <a:pt x="2968" y="2609"/>
                    <a:pt x="2762" y="2244"/>
                    <a:pt x="2511" y="1924"/>
                  </a:cubicBezTo>
                  <a:cubicBezTo>
                    <a:pt x="2009" y="1285"/>
                    <a:pt x="1347" y="829"/>
                    <a:pt x="868" y="486"/>
                  </a:cubicBezTo>
                  <a:cubicBezTo>
                    <a:pt x="433" y="196"/>
                    <a:pt x="111" y="0"/>
                    <a:pt x="3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5" name="Google Shape;4742;p53">
              <a:extLst>
                <a:ext uri="{FF2B5EF4-FFF2-40B4-BE49-F238E27FC236}">
                  <a16:creationId xmlns:a16="http://schemas.microsoft.com/office/drawing/2014/main" id="{8F77C824-D27A-2B6E-E3BD-FEA720D39A8A}"/>
                </a:ext>
              </a:extLst>
            </p:cNvPr>
            <p:cNvSpPr/>
            <p:nvPr/>
          </p:nvSpPr>
          <p:spPr>
            <a:xfrm>
              <a:off x="2876725" y="1145950"/>
              <a:ext cx="112425" cy="68200"/>
            </a:xfrm>
            <a:custGeom>
              <a:avLst/>
              <a:gdLst/>
              <a:ahLst/>
              <a:cxnLst/>
              <a:rect l="l" t="t" r="r" b="b"/>
              <a:pathLst>
                <a:path w="4497" h="2728" extrusionOk="0">
                  <a:moveTo>
                    <a:pt x="4026" y="1"/>
                  </a:moveTo>
                  <a:cubicBezTo>
                    <a:pt x="3831" y="1"/>
                    <a:pt x="3585" y="77"/>
                    <a:pt x="3356" y="226"/>
                  </a:cubicBezTo>
                  <a:cubicBezTo>
                    <a:pt x="2968" y="477"/>
                    <a:pt x="2785" y="819"/>
                    <a:pt x="2945" y="1025"/>
                  </a:cubicBezTo>
                  <a:cubicBezTo>
                    <a:pt x="3010" y="1099"/>
                    <a:pt x="3121" y="1136"/>
                    <a:pt x="3256" y="1136"/>
                  </a:cubicBezTo>
                  <a:cubicBezTo>
                    <a:pt x="3451" y="1136"/>
                    <a:pt x="3697" y="1059"/>
                    <a:pt x="3926" y="911"/>
                  </a:cubicBezTo>
                  <a:cubicBezTo>
                    <a:pt x="4314" y="660"/>
                    <a:pt x="4497" y="294"/>
                    <a:pt x="4337" y="112"/>
                  </a:cubicBezTo>
                  <a:cubicBezTo>
                    <a:pt x="4272" y="37"/>
                    <a:pt x="4161" y="1"/>
                    <a:pt x="4026" y="1"/>
                  </a:cubicBezTo>
                  <a:close/>
                  <a:moveTo>
                    <a:pt x="1731" y="1148"/>
                  </a:moveTo>
                  <a:cubicBezTo>
                    <a:pt x="1453" y="1148"/>
                    <a:pt x="1102" y="1255"/>
                    <a:pt x="776" y="1458"/>
                  </a:cubicBezTo>
                  <a:cubicBezTo>
                    <a:pt x="251" y="1801"/>
                    <a:pt x="0" y="2303"/>
                    <a:pt x="206" y="2577"/>
                  </a:cubicBezTo>
                  <a:cubicBezTo>
                    <a:pt x="298" y="2678"/>
                    <a:pt x="454" y="2728"/>
                    <a:pt x="641" y="2728"/>
                  </a:cubicBezTo>
                  <a:cubicBezTo>
                    <a:pt x="918" y="2728"/>
                    <a:pt x="1263" y="2621"/>
                    <a:pt x="1575" y="2417"/>
                  </a:cubicBezTo>
                  <a:cubicBezTo>
                    <a:pt x="2123" y="2075"/>
                    <a:pt x="2374" y="1573"/>
                    <a:pt x="2169" y="1299"/>
                  </a:cubicBezTo>
                  <a:cubicBezTo>
                    <a:pt x="2076" y="1197"/>
                    <a:pt x="1920" y="1148"/>
                    <a:pt x="1731" y="114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6" name="Google Shape;4743;p53">
              <a:extLst>
                <a:ext uri="{FF2B5EF4-FFF2-40B4-BE49-F238E27FC236}">
                  <a16:creationId xmlns:a16="http://schemas.microsoft.com/office/drawing/2014/main" id="{CAAD84CB-172C-181F-84C5-F1853B90381D}"/>
                </a:ext>
              </a:extLst>
            </p:cNvPr>
            <p:cNvSpPr/>
            <p:nvPr/>
          </p:nvSpPr>
          <p:spPr>
            <a:xfrm>
              <a:off x="2410500" y="1566725"/>
              <a:ext cx="78775" cy="102950"/>
            </a:xfrm>
            <a:custGeom>
              <a:avLst/>
              <a:gdLst/>
              <a:ahLst/>
              <a:cxnLst/>
              <a:rect l="l" t="t" r="r" b="b"/>
              <a:pathLst>
                <a:path w="3151" h="4118" extrusionOk="0">
                  <a:moveTo>
                    <a:pt x="514" y="1"/>
                  </a:moveTo>
                  <a:cubicBezTo>
                    <a:pt x="412" y="1"/>
                    <a:pt x="321" y="34"/>
                    <a:pt x="252" y="103"/>
                  </a:cubicBezTo>
                  <a:cubicBezTo>
                    <a:pt x="1" y="331"/>
                    <a:pt x="115" y="948"/>
                    <a:pt x="503" y="1472"/>
                  </a:cubicBezTo>
                  <a:cubicBezTo>
                    <a:pt x="789" y="1842"/>
                    <a:pt x="1136" y="2063"/>
                    <a:pt x="1400" y="2063"/>
                  </a:cubicBezTo>
                  <a:cubicBezTo>
                    <a:pt x="1494" y="2063"/>
                    <a:pt x="1578" y="2035"/>
                    <a:pt x="1644" y="1975"/>
                  </a:cubicBezTo>
                  <a:cubicBezTo>
                    <a:pt x="1895" y="1724"/>
                    <a:pt x="1781" y="1107"/>
                    <a:pt x="1393" y="605"/>
                  </a:cubicBezTo>
                  <a:cubicBezTo>
                    <a:pt x="1129" y="225"/>
                    <a:pt x="781" y="1"/>
                    <a:pt x="514" y="1"/>
                  </a:cubicBezTo>
                  <a:close/>
                  <a:moveTo>
                    <a:pt x="2179" y="2652"/>
                  </a:moveTo>
                  <a:cubicBezTo>
                    <a:pt x="2105" y="2652"/>
                    <a:pt x="2038" y="2676"/>
                    <a:pt x="1987" y="2728"/>
                  </a:cubicBezTo>
                  <a:cubicBezTo>
                    <a:pt x="1804" y="2888"/>
                    <a:pt x="1895" y="3321"/>
                    <a:pt x="2169" y="3687"/>
                  </a:cubicBezTo>
                  <a:cubicBezTo>
                    <a:pt x="2368" y="3968"/>
                    <a:pt x="2614" y="4117"/>
                    <a:pt x="2805" y="4117"/>
                  </a:cubicBezTo>
                  <a:cubicBezTo>
                    <a:pt x="2877" y="4117"/>
                    <a:pt x="2941" y="4096"/>
                    <a:pt x="2991" y="4052"/>
                  </a:cubicBezTo>
                  <a:cubicBezTo>
                    <a:pt x="3151" y="3892"/>
                    <a:pt x="3082" y="3435"/>
                    <a:pt x="2808" y="3070"/>
                  </a:cubicBezTo>
                  <a:cubicBezTo>
                    <a:pt x="2612" y="2808"/>
                    <a:pt x="2368" y="2652"/>
                    <a:pt x="2179" y="2652"/>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14"/>
                                        </p:tgtEl>
                                        <p:attrNameLst>
                                          <p:attrName>style.visibility</p:attrName>
                                        </p:attrNameLst>
                                      </p:cBhvr>
                                      <p:to>
                                        <p:strVal val="visible"/>
                                      </p:to>
                                    </p:set>
                                    <p:animEffect transition="in" filter="barn(inVertical)">
                                      <p:cBhvr>
                                        <p:cTn id="7" dur="500"/>
                                        <p:tgtEl>
                                          <p:spTgt spid="1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40"/>
          <p:cNvSpPr txBox="1">
            <a:spLocks noGrp="1"/>
          </p:cNvSpPr>
          <p:nvPr>
            <p:ph type="title" idx="8"/>
          </p:nvPr>
        </p:nvSpPr>
        <p:spPr>
          <a:xfrm>
            <a:off x="2200940" y="368825"/>
            <a:ext cx="464642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Times New Roman" panose="02020603050405020304" pitchFamily="18" charset="0"/>
                <a:cs typeface="Times New Roman" panose="02020603050405020304" pitchFamily="18" charset="0"/>
              </a:rPr>
              <a:t>Hoạt động khởi động</a:t>
            </a:r>
            <a:endParaRPr sz="3600" b="1">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112945" y="185315"/>
            <a:ext cx="1416250"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图片 1" descr="微信截图_20220503125252">
            <a:extLst>
              <a:ext uri="{FF2B5EF4-FFF2-40B4-BE49-F238E27FC236}">
                <a16:creationId xmlns:a16="http://schemas.microsoft.com/office/drawing/2014/main" id="{FBCAB121-0501-1D6F-DB76-EAF6088DC104}"/>
              </a:ext>
            </a:extLst>
          </p:cNvPr>
          <p:cNvPicPr>
            <a:picLocks noChangeAspect="1"/>
          </p:cNvPicPr>
          <p:nvPr/>
        </p:nvPicPr>
        <p:blipFill>
          <a:blip r:embed="rId3"/>
          <a:stretch>
            <a:fillRect/>
          </a:stretch>
        </p:blipFill>
        <p:spPr>
          <a:xfrm>
            <a:off x="4869712" y="2849472"/>
            <a:ext cx="3599940" cy="1922531"/>
          </a:xfrm>
          <a:prstGeom prst="rect">
            <a:avLst/>
          </a:prstGeom>
        </p:spPr>
      </p:pic>
      <p:pic>
        <p:nvPicPr>
          <p:cNvPr id="3" name="图片 2">
            <a:extLst>
              <a:ext uri="{FF2B5EF4-FFF2-40B4-BE49-F238E27FC236}">
                <a16:creationId xmlns:a16="http://schemas.microsoft.com/office/drawing/2014/main" id="{5D987AED-4820-9AFF-0C31-D40016090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84" y="1149613"/>
            <a:ext cx="4959129" cy="3830477"/>
          </a:xfrm>
          <a:prstGeom prst="rect">
            <a:avLst/>
          </a:prstGeom>
        </p:spPr>
      </p:pic>
      <p:sp>
        <p:nvSpPr>
          <p:cNvPr id="4" name="文本框 5">
            <a:extLst>
              <a:ext uri="{FF2B5EF4-FFF2-40B4-BE49-F238E27FC236}">
                <a16:creationId xmlns:a16="http://schemas.microsoft.com/office/drawing/2014/main" id="{E4F76B42-18B3-8B4F-D5C7-D14A286BBDCB}"/>
              </a:ext>
            </a:extLst>
          </p:cNvPr>
          <p:cNvSpPr txBox="1"/>
          <p:nvPr/>
        </p:nvSpPr>
        <p:spPr>
          <a:xfrm>
            <a:off x="1229887" y="1926931"/>
            <a:ext cx="2728923"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a:latin typeface="Times New Roman" panose="02020603050405020304" pitchFamily="18" charset="0"/>
                <a:cs typeface="Times New Roman" panose="02020603050405020304" pitchFamily="18" charset="0"/>
              </a:rPr>
              <a:t>Bước chân nát đá là cách nói phóng đại mức độ</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4481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099179" y="1378288"/>
            <a:ext cx="4664400" cy="15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a:solidFill>
                  <a:schemeClr val="bg1">
                    <a:lumMod val="75000"/>
                  </a:schemeClr>
                </a:solidFill>
                <a:latin typeface="Times New Roman" panose="02020603050405020304" pitchFamily="18" charset="0"/>
                <a:cs typeface="Times New Roman" panose="02020603050405020304" pitchFamily="18" charset="0"/>
              </a:rPr>
              <a:t>Hình thành kiến thức</a:t>
            </a:r>
            <a:endParaRPr sz="66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990625" y="1342050"/>
            <a:ext cx="974678" cy="95115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1"/>
          <p:cNvGrpSpPr/>
          <p:nvPr/>
        </p:nvGrpSpPr>
        <p:grpSpPr>
          <a:xfrm>
            <a:off x="7033848" y="1304408"/>
            <a:ext cx="966940" cy="105204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a:extLst>
              <a:ext uri="{FF2B5EF4-FFF2-40B4-BE49-F238E27FC236}">
                <a16:creationId xmlns:a16="http://schemas.microsoft.com/office/drawing/2014/main" id="{1914DDCD-DACF-BE24-DEEF-FF3EBDBA89BF}"/>
              </a:ext>
            </a:extLst>
          </p:cNvPr>
          <p:cNvPicPr>
            <a:picLocks noChangeAspect="1"/>
          </p:cNvPicPr>
          <p:nvPr/>
        </p:nvPicPr>
        <p:blipFill>
          <a:blip r:embed="rId3"/>
          <a:stretch>
            <a:fillRect/>
          </a:stretch>
        </p:blipFill>
        <p:spPr>
          <a:xfrm>
            <a:off x="5697219" y="2586405"/>
            <a:ext cx="3657917" cy="2804403"/>
          </a:xfrm>
          <a:prstGeom prst="rect">
            <a:avLst/>
          </a:prstGeom>
        </p:spPr>
      </p:pic>
    </p:spTree>
    <p:extLst>
      <p:ext uri="{BB962C8B-B14F-4D97-AF65-F5344CB8AC3E}">
        <p14:creationId xmlns:p14="http://schemas.microsoft.com/office/powerpoint/2010/main" val="13405183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43"/>
          <p:cNvSpPr/>
          <p:nvPr/>
        </p:nvSpPr>
        <p:spPr>
          <a:xfrm>
            <a:off x="4017600" y="1437727"/>
            <a:ext cx="1108800" cy="1108800"/>
          </a:xfrm>
          <a:prstGeom prst="roundRect">
            <a:avLst>
              <a:gd name="adj" fmla="val 16667"/>
            </a:avLst>
          </a:prstGeom>
          <a:solidFill>
            <a:schemeClr val="dk2"/>
          </a:solidFill>
          <a:ln w="76200" cap="flat" cmpd="sng">
            <a:solidFill>
              <a:srgbClr val="FFFFFF"/>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txBox="1">
            <a:spLocks noGrp="1"/>
          </p:cNvSpPr>
          <p:nvPr>
            <p:ph type="title"/>
          </p:nvPr>
        </p:nvSpPr>
        <p:spPr>
          <a:xfrm>
            <a:off x="1724248" y="2514284"/>
            <a:ext cx="5849400" cy="97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b="1">
                <a:latin typeface="Times New Roman" panose="02020603050405020304" pitchFamily="18" charset="0"/>
                <a:cs typeface="Times New Roman" panose="02020603050405020304" pitchFamily="18" charset="0"/>
              </a:rPr>
              <a:t>Tìm hiểu tri thức tiếng Việt</a:t>
            </a:r>
            <a:endParaRPr sz="5400" b="1">
              <a:latin typeface="Times New Roman" panose="02020603050405020304" pitchFamily="18" charset="0"/>
              <a:cs typeface="Times New Roman" panose="02020603050405020304" pitchFamily="18" charset="0"/>
            </a:endParaRPr>
          </a:p>
        </p:txBody>
      </p:sp>
      <p:sp>
        <p:nvSpPr>
          <p:cNvPr id="1769" name="Google Shape;1769;p43"/>
          <p:cNvSpPr txBox="1">
            <a:spLocks noGrp="1"/>
          </p:cNvSpPr>
          <p:nvPr>
            <p:ph type="title" idx="2"/>
          </p:nvPr>
        </p:nvSpPr>
        <p:spPr>
          <a:xfrm>
            <a:off x="4007400" y="1391513"/>
            <a:ext cx="11292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600" b="1">
                <a:latin typeface="Times New Roman" panose="02020603050405020304" pitchFamily="18" charset="0"/>
                <a:cs typeface="Times New Roman" panose="02020603050405020304" pitchFamily="18" charset="0"/>
              </a:rPr>
              <a:t>I</a:t>
            </a:r>
            <a:endParaRPr sz="6600" b="1">
              <a:latin typeface="Times New Roman" panose="02020603050405020304" pitchFamily="18" charset="0"/>
              <a:cs typeface="Times New Roman" panose="02020603050405020304" pitchFamily="18" charset="0"/>
            </a:endParaRPr>
          </a:p>
        </p:txBody>
      </p:sp>
      <p:grpSp>
        <p:nvGrpSpPr>
          <p:cNvPr id="1770" name="Google Shape;1770;p43"/>
          <p:cNvGrpSpPr/>
          <p:nvPr/>
        </p:nvGrpSpPr>
        <p:grpSpPr>
          <a:xfrm>
            <a:off x="1028898" y="3118195"/>
            <a:ext cx="2425487" cy="2207493"/>
            <a:chOff x="369680" y="2936014"/>
            <a:chExt cx="2425487" cy="2207493"/>
          </a:xfrm>
        </p:grpSpPr>
        <p:sp>
          <p:nvSpPr>
            <p:cNvPr id="1771" name="Google Shape;1771;p43"/>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43"/>
            <p:cNvGrpSpPr/>
            <p:nvPr/>
          </p:nvGrpSpPr>
          <p:grpSpPr>
            <a:xfrm rot="-3225235">
              <a:off x="1103528" y="3035017"/>
              <a:ext cx="957465" cy="2009228"/>
              <a:chOff x="97550" y="2965550"/>
              <a:chExt cx="1004268" cy="2107442"/>
            </a:xfrm>
          </p:grpSpPr>
          <p:sp>
            <p:nvSpPr>
              <p:cNvPr id="1773" name="Google Shape;1773;p43"/>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1" name="Google Shape;1781;p43"/>
          <p:cNvGrpSpPr/>
          <p:nvPr/>
        </p:nvGrpSpPr>
        <p:grpSpPr>
          <a:xfrm>
            <a:off x="6716950" y="1107366"/>
            <a:ext cx="1129230" cy="1107014"/>
            <a:chOff x="6898378" y="1689652"/>
            <a:chExt cx="995179" cy="975601"/>
          </a:xfrm>
        </p:grpSpPr>
        <p:sp>
          <p:nvSpPr>
            <p:cNvPr id="1782" name="Google Shape;1782;p43"/>
            <p:cNvSpPr/>
            <p:nvPr/>
          </p:nvSpPr>
          <p:spPr>
            <a:xfrm>
              <a:off x="6932932" y="1726248"/>
              <a:ext cx="925545" cy="903203"/>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43"/>
            <p:cNvGrpSpPr/>
            <p:nvPr/>
          </p:nvGrpSpPr>
          <p:grpSpPr>
            <a:xfrm rot="-862667">
              <a:off x="6984338" y="1779396"/>
              <a:ext cx="823260" cy="796113"/>
              <a:chOff x="3009900" y="1581075"/>
              <a:chExt cx="772298" cy="746899"/>
            </a:xfrm>
          </p:grpSpPr>
          <p:sp>
            <p:nvSpPr>
              <p:cNvPr id="1784" name="Google Shape;1784;p43"/>
              <p:cNvSpPr/>
              <p:nvPr/>
            </p:nvSpPr>
            <p:spPr>
              <a:xfrm>
                <a:off x="3009900" y="1581075"/>
                <a:ext cx="772298" cy="745845"/>
              </a:xfrm>
              <a:custGeom>
                <a:avLst/>
                <a:gdLst/>
                <a:ahLst/>
                <a:cxnLst/>
                <a:rect l="l" t="t" r="r" b="b"/>
                <a:pathLst>
                  <a:path w="7328" h="7077" extrusionOk="0">
                    <a:moveTo>
                      <a:pt x="3514" y="0"/>
                    </a:moveTo>
                    <a:cubicBezTo>
                      <a:pt x="3365" y="0"/>
                      <a:pt x="3215" y="10"/>
                      <a:pt x="3066" y="29"/>
                    </a:cubicBezTo>
                    <a:cubicBezTo>
                      <a:pt x="2208" y="140"/>
                      <a:pt x="1329" y="472"/>
                      <a:pt x="783" y="1178"/>
                    </a:cubicBezTo>
                    <a:cubicBezTo>
                      <a:pt x="347" y="1745"/>
                      <a:pt x="187" y="2479"/>
                      <a:pt x="98" y="3185"/>
                    </a:cubicBezTo>
                    <a:cubicBezTo>
                      <a:pt x="21" y="3787"/>
                      <a:pt x="1" y="4416"/>
                      <a:pt x="174" y="4984"/>
                    </a:cubicBezTo>
                    <a:cubicBezTo>
                      <a:pt x="444" y="5835"/>
                      <a:pt x="1136" y="6493"/>
                      <a:pt x="1925" y="6804"/>
                    </a:cubicBezTo>
                    <a:cubicBezTo>
                      <a:pt x="2406" y="6998"/>
                      <a:pt x="2921" y="7077"/>
                      <a:pt x="3439" y="7077"/>
                    </a:cubicBezTo>
                    <a:cubicBezTo>
                      <a:pt x="3769" y="7077"/>
                      <a:pt x="4099" y="7045"/>
                      <a:pt x="4423" y="6991"/>
                    </a:cubicBezTo>
                    <a:cubicBezTo>
                      <a:pt x="5911" y="6749"/>
                      <a:pt x="7142" y="5351"/>
                      <a:pt x="7219" y="3759"/>
                    </a:cubicBezTo>
                    <a:cubicBezTo>
                      <a:pt x="7328" y="1581"/>
                      <a:pt x="5446"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3406694" y="1618489"/>
                <a:ext cx="206881" cy="101807"/>
              </a:xfrm>
              <a:custGeom>
                <a:avLst/>
                <a:gdLst/>
                <a:ahLst/>
                <a:cxnLst/>
                <a:rect l="l" t="t" r="r" b="b"/>
                <a:pathLst>
                  <a:path w="1963" h="966" extrusionOk="0">
                    <a:moveTo>
                      <a:pt x="356" y="0"/>
                    </a:moveTo>
                    <a:cubicBezTo>
                      <a:pt x="264" y="0"/>
                      <a:pt x="177" y="7"/>
                      <a:pt x="97" y="20"/>
                    </a:cubicBezTo>
                    <a:cubicBezTo>
                      <a:pt x="0" y="41"/>
                      <a:pt x="42" y="165"/>
                      <a:pt x="111" y="179"/>
                    </a:cubicBezTo>
                    <a:cubicBezTo>
                      <a:pt x="457" y="221"/>
                      <a:pt x="762" y="290"/>
                      <a:pt x="1073" y="442"/>
                    </a:cubicBezTo>
                    <a:cubicBezTo>
                      <a:pt x="1336" y="574"/>
                      <a:pt x="1516" y="816"/>
                      <a:pt x="1765" y="947"/>
                    </a:cubicBezTo>
                    <a:cubicBezTo>
                      <a:pt x="1788" y="960"/>
                      <a:pt x="1810" y="966"/>
                      <a:pt x="1831" y="966"/>
                    </a:cubicBezTo>
                    <a:cubicBezTo>
                      <a:pt x="1910" y="966"/>
                      <a:pt x="1963" y="881"/>
                      <a:pt x="1924" y="788"/>
                    </a:cubicBezTo>
                    <a:cubicBezTo>
                      <a:pt x="1685" y="263"/>
                      <a:pt x="931" y="0"/>
                      <a:pt x="35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3624219" y="1735682"/>
                <a:ext cx="83785" cy="91900"/>
              </a:xfrm>
              <a:custGeom>
                <a:avLst/>
                <a:gdLst/>
                <a:ahLst/>
                <a:cxnLst/>
                <a:rect l="l" t="t" r="r" b="b"/>
                <a:pathLst>
                  <a:path w="795" h="872" extrusionOk="0">
                    <a:moveTo>
                      <a:pt x="89" y="0"/>
                    </a:moveTo>
                    <a:cubicBezTo>
                      <a:pt x="17" y="0"/>
                      <a:pt x="1" y="107"/>
                      <a:pt x="40" y="147"/>
                    </a:cubicBezTo>
                    <a:cubicBezTo>
                      <a:pt x="144" y="251"/>
                      <a:pt x="255" y="327"/>
                      <a:pt x="345" y="437"/>
                    </a:cubicBezTo>
                    <a:cubicBezTo>
                      <a:pt x="435" y="562"/>
                      <a:pt x="490" y="714"/>
                      <a:pt x="587" y="839"/>
                    </a:cubicBezTo>
                    <a:cubicBezTo>
                      <a:pt x="604" y="862"/>
                      <a:pt x="625" y="872"/>
                      <a:pt x="647" y="872"/>
                    </a:cubicBezTo>
                    <a:cubicBezTo>
                      <a:pt x="697" y="872"/>
                      <a:pt x="750" y="820"/>
                      <a:pt x="760" y="763"/>
                    </a:cubicBezTo>
                    <a:cubicBezTo>
                      <a:pt x="794" y="424"/>
                      <a:pt x="414" y="43"/>
                      <a:pt x="102" y="1"/>
                    </a:cubicBezTo>
                    <a:cubicBezTo>
                      <a:pt x="98" y="1"/>
                      <a:pt x="93" y="0"/>
                      <a:pt x="89"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3009900" y="1684041"/>
                <a:ext cx="714123" cy="643933"/>
              </a:xfrm>
              <a:custGeom>
                <a:avLst/>
                <a:gdLst/>
                <a:ahLst/>
                <a:cxnLst/>
                <a:rect l="l" t="t" r="r" b="b"/>
                <a:pathLst>
                  <a:path w="6776" h="6110" extrusionOk="0">
                    <a:moveTo>
                      <a:pt x="956" y="0"/>
                    </a:moveTo>
                    <a:cubicBezTo>
                      <a:pt x="893" y="62"/>
                      <a:pt x="831" y="132"/>
                      <a:pt x="783" y="201"/>
                    </a:cubicBezTo>
                    <a:cubicBezTo>
                      <a:pt x="347" y="761"/>
                      <a:pt x="181" y="1502"/>
                      <a:pt x="98" y="2208"/>
                    </a:cubicBezTo>
                    <a:cubicBezTo>
                      <a:pt x="21" y="2803"/>
                      <a:pt x="1" y="3439"/>
                      <a:pt x="174" y="4007"/>
                    </a:cubicBezTo>
                    <a:cubicBezTo>
                      <a:pt x="444" y="4858"/>
                      <a:pt x="1136" y="5516"/>
                      <a:pt x="1925" y="5827"/>
                    </a:cubicBezTo>
                    <a:cubicBezTo>
                      <a:pt x="2409" y="6027"/>
                      <a:pt x="2928" y="6109"/>
                      <a:pt x="3449" y="6109"/>
                    </a:cubicBezTo>
                    <a:cubicBezTo>
                      <a:pt x="3775" y="6109"/>
                      <a:pt x="4103" y="6077"/>
                      <a:pt x="4423" y="6021"/>
                    </a:cubicBezTo>
                    <a:cubicBezTo>
                      <a:pt x="5412" y="5862"/>
                      <a:pt x="6277" y="5190"/>
                      <a:pt x="6776" y="4291"/>
                    </a:cubicBezTo>
                    <a:lnTo>
                      <a:pt x="6776" y="4291"/>
                    </a:lnTo>
                    <a:cubicBezTo>
                      <a:pt x="6118" y="4768"/>
                      <a:pt x="5350" y="5066"/>
                      <a:pt x="4554" y="5107"/>
                    </a:cubicBezTo>
                    <a:cubicBezTo>
                      <a:pt x="4496" y="5110"/>
                      <a:pt x="4437" y="5112"/>
                      <a:pt x="4379" y="5112"/>
                    </a:cubicBezTo>
                    <a:cubicBezTo>
                      <a:pt x="3169" y="5112"/>
                      <a:pt x="1960" y="4503"/>
                      <a:pt x="1274" y="3453"/>
                    </a:cubicBezTo>
                    <a:cubicBezTo>
                      <a:pt x="617" y="2457"/>
                      <a:pt x="485" y="1100"/>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315215" y="2020973"/>
                <a:ext cx="142698" cy="46372"/>
              </a:xfrm>
              <a:custGeom>
                <a:avLst/>
                <a:gdLst/>
                <a:ahLst/>
                <a:cxnLst/>
                <a:rect l="l" t="t" r="r" b="b"/>
                <a:pathLst>
                  <a:path w="1354" h="440" extrusionOk="0">
                    <a:moveTo>
                      <a:pt x="1247" y="1"/>
                    </a:moveTo>
                    <a:cubicBezTo>
                      <a:pt x="1236" y="1"/>
                      <a:pt x="1225" y="3"/>
                      <a:pt x="1214" y="7"/>
                    </a:cubicBezTo>
                    <a:cubicBezTo>
                      <a:pt x="1028" y="104"/>
                      <a:pt x="875" y="208"/>
                      <a:pt x="661" y="236"/>
                    </a:cubicBezTo>
                    <a:cubicBezTo>
                      <a:pt x="647" y="236"/>
                      <a:pt x="634" y="237"/>
                      <a:pt x="621" y="237"/>
                    </a:cubicBezTo>
                    <a:cubicBezTo>
                      <a:pt x="427" y="237"/>
                      <a:pt x="241" y="146"/>
                      <a:pt x="79" y="49"/>
                    </a:cubicBezTo>
                    <a:cubicBezTo>
                      <a:pt x="75" y="47"/>
                      <a:pt x="70" y="46"/>
                      <a:pt x="65" y="46"/>
                    </a:cubicBezTo>
                    <a:cubicBezTo>
                      <a:pt x="33" y="46"/>
                      <a:pt x="0" y="81"/>
                      <a:pt x="24" y="111"/>
                    </a:cubicBezTo>
                    <a:cubicBezTo>
                      <a:pt x="174" y="316"/>
                      <a:pt x="457" y="440"/>
                      <a:pt x="727" y="440"/>
                    </a:cubicBezTo>
                    <a:cubicBezTo>
                      <a:pt x="967" y="440"/>
                      <a:pt x="1198" y="342"/>
                      <a:pt x="1318" y="118"/>
                    </a:cubicBezTo>
                    <a:cubicBezTo>
                      <a:pt x="1353" y="59"/>
                      <a:pt x="1304" y="1"/>
                      <a:pt x="1247"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3182002" y="1830323"/>
                <a:ext cx="131105" cy="90108"/>
              </a:xfrm>
              <a:custGeom>
                <a:avLst/>
                <a:gdLst/>
                <a:ahLst/>
                <a:cxnLst/>
                <a:rect l="l" t="t" r="r" b="b"/>
                <a:pathLst>
                  <a:path w="1244" h="855" extrusionOk="0">
                    <a:moveTo>
                      <a:pt x="607" y="0"/>
                    </a:moveTo>
                    <a:cubicBezTo>
                      <a:pt x="586" y="0"/>
                      <a:pt x="564" y="1"/>
                      <a:pt x="541" y="3"/>
                    </a:cubicBezTo>
                    <a:cubicBezTo>
                      <a:pt x="1" y="45"/>
                      <a:pt x="125" y="820"/>
                      <a:pt x="638" y="854"/>
                    </a:cubicBezTo>
                    <a:cubicBezTo>
                      <a:pt x="645" y="855"/>
                      <a:pt x="652" y="855"/>
                      <a:pt x="660" y="855"/>
                    </a:cubicBezTo>
                    <a:cubicBezTo>
                      <a:pt x="1137"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3213303" y="1842548"/>
                <a:ext cx="32144" cy="22027"/>
              </a:xfrm>
              <a:custGeom>
                <a:avLst/>
                <a:gdLst/>
                <a:ahLst/>
                <a:cxnLst/>
                <a:rect l="l" t="t" r="r" b="b"/>
                <a:pathLst>
                  <a:path w="305" h="209" extrusionOk="0">
                    <a:moveTo>
                      <a:pt x="166" y="0"/>
                    </a:moveTo>
                    <a:cubicBezTo>
                      <a:pt x="76" y="0"/>
                      <a:pt x="1" y="142"/>
                      <a:pt x="105" y="192"/>
                    </a:cubicBezTo>
                    <a:cubicBezTo>
                      <a:pt x="125" y="203"/>
                      <a:pt x="144" y="208"/>
                      <a:pt x="163" y="208"/>
                    </a:cubicBezTo>
                    <a:cubicBezTo>
                      <a:pt x="244" y="208"/>
                      <a:pt x="304" y="111"/>
                      <a:pt x="237" y="32"/>
                    </a:cubicBezTo>
                    <a:cubicBezTo>
                      <a:pt x="214" y="10"/>
                      <a:pt x="190" y="0"/>
                      <a:pt x="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465712" y="1830323"/>
                <a:ext cx="131000" cy="90108"/>
              </a:xfrm>
              <a:custGeom>
                <a:avLst/>
                <a:gdLst/>
                <a:ahLst/>
                <a:cxnLst/>
                <a:rect l="l" t="t" r="r" b="b"/>
                <a:pathLst>
                  <a:path w="1243" h="855" extrusionOk="0">
                    <a:moveTo>
                      <a:pt x="607" y="0"/>
                    </a:moveTo>
                    <a:cubicBezTo>
                      <a:pt x="586" y="0"/>
                      <a:pt x="564" y="1"/>
                      <a:pt x="541" y="3"/>
                    </a:cubicBezTo>
                    <a:cubicBezTo>
                      <a:pt x="1" y="45"/>
                      <a:pt x="125" y="820"/>
                      <a:pt x="638" y="854"/>
                    </a:cubicBezTo>
                    <a:cubicBezTo>
                      <a:pt x="645" y="855"/>
                      <a:pt x="652" y="855"/>
                      <a:pt x="659" y="855"/>
                    </a:cubicBezTo>
                    <a:cubicBezTo>
                      <a:pt x="1130"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3499964" y="1842548"/>
                <a:ext cx="31933" cy="22027"/>
              </a:xfrm>
              <a:custGeom>
                <a:avLst/>
                <a:gdLst/>
                <a:ahLst/>
                <a:cxnLst/>
                <a:rect l="l" t="t" r="r" b="b"/>
                <a:pathLst>
                  <a:path w="303" h="209" extrusionOk="0">
                    <a:moveTo>
                      <a:pt x="160" y="0"/>
                    </a:moveTo>
                    <a:cubicBezTo>
                      <a:pt x="71" y="0"/>
                      <a:pt x="0" y="142"/>
                      <a:pt x="105" y="192"/>
                    </a:cubicBezTo>
                    <a:cubicBezTo>
                      <a:pt x="124" y="203"/>
                      <a:pt x="144" y="208"/>
                      <a:pt x="162" y="208"/>
                    </a:cubicBezTo>
                    <a:cubicBezTo>
                      <a:pt x="243" y="208"/>
                      <a:pt x="303" y="111"/>
                      <a:pt x="230" y="32"/>
                    </a:cubicBezTo>
                    <a:cubicBezTo>
                      <a:pt x="207" y="10"/>
                      <a:pt x="183"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3" name="Google Shape;1793;p43"/>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6"/>
                                        </p:tgtEl>
                                        <p:attrNameLst>
                                          <p:attrName>style.visibility</p:attrName>
                                        </p:attrNameLst>
                                      </p:cBhvr>
                                      <p:to>
                                        <p:strVal val="visible"/>
                                      </p:to>
                                    </p:set>
                                    <p:anim calcmode="lin" valueType="num">
                                      <p:cBhvr additive="base">
                                        <p:cTn id="7" dur="500" fill="hold"/>
                                        <p:tgtEl>
                                          <p:spTgt spid="1766"/>
                                        </p:tgtEl>
                                        <p:attrNameLst>
                                          <p:attrName>ppt_x</p:attrName>
                                        </p:attrNameLst>
                                      </p:cBhvr>
                                      <p:tavLst>
                                        <p:tav tm="0">
                                          <p:val>
                                            <p:strVal val="#ppt_x"/>
                                          </p:val>
                                        </p:tav>
                                        <p:tav tm="100000">
                                          <p:val>
                                            <p:strVal val="#ppt_x"/>
                                          </p:val>
                                        </p:tav>
                                      </p:tavLst>
                                    </p:anim>
                                    <p:anim calcmode="lin" valueType="num">
                                      <p:cBhvr additive="base">
                                        <p:cTn id="8" dur="500" fill="hold"/>
                                        <p:tgtEl>
                                          <p:spTgt spid="17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68"/>
                                        </p:tgtEl>
                                        <p:attrNameLst>
                                          <p:attrName>style.visibility</p:attrName>
                                        </p:attrNameLst>
                                      </p:cBhvr>
                                      <p:to>
                                        <p:strVal val="visible"/>
                                      </p:to>
                                    </p:set>
                                    <p:anim calcmode="lin" valueType="num">
                                      <p:cBhvr additive="base">
                                        <p:cTn id="11" dur="500" fill="hold"/>
                                        <p:tgtEl>
                                          <p:spTgt spid="1768"/>
                                        </p:tgtEl>
                                        <p:attrNameLst>
                                          <p:attrName>ppt_x</p:attrName>
                                        </p:attrNameLst>
                                      </p:cBhvr>
                                      <p:tavLst>
                                        <p:tav tm="0">
                                          <p:val>
                                            <p:strVal val="#ppt_x"/>
                                          </p:val>
                                        </p:tav>
                                        <p:tav tm="100000">
                                          <p:val>
                                            <p:strVal val="#ppt_x"/>
                                          </p:val>
                                        </p:tav>
                                      </p:tavLst>
                                    </p:anim>
                                    <p:anim calcmode="lin" valueType="num">
                                      <p:cBhvr additive="base">
                                        <p:cTn id="12" dur="500" fill="hold"/>
                                        <p:tgtEl>
                                          <p:spTgt spid="1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69"/>
                                        </p:tgtEl>
                                        <p:attrNameLst>
                                          <p:attrName>style.visibility</p:attrName>
                                        </p:attrNameLst>
                                      </p:cBhvr>
                                      <p:to>
                                        <p:strVal val="visible"/>
                                      </p:to>
                                    </p:set>
                                    <p:anim calcmode="lin" valueType="num">
                                      <p:cBhvr additive="base">
                                        <p:cTn id="15" dur="500" fill="hold"/>
                                        <p:tgtEl>
                                          <p:spTgt spid="1769"/>
                                        </p:tgtEl>
                                        <p:attrNameLst>
                                          <p:attrName>ppt_x</p:attrName>
                                        </p:attrNameLst>
                                      </p:cBhvr>
                                      <p:tavLst>
                                        <p:tav tm="0">
                                          <p:val>
                                            <p:strVal val="#ppt_x"/>
                                          </p:val>
                                        </p:tav>
                                        <p:tav tm="100000">
                                          <p:val>
                                            <p:strVal val="#ppt_x"/>
                                          </p:val>
                                        </p:tav>
                                      </p:tavLst>
                                    </p:anim>
                                    <p:anim calcmode="lin" valueType="num">
                                      <p:cBhvr additive="base">
                                        <p:cTn id="16" dur="500" fill="hold"/>
                                        <p:tgtEl>
                                          <p:spTgt spid="176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70"/>
                                        </p:tgtEl>
                                        <p:attrNameLst>
                                          <p:attrName>style.visibility</p:attrName>
                                        </p:attrNameLst>
                                      </p:cBhvr>
                                      <p:to>
                                        <p:strVal val="visible"/>
                                      </p:to>
                                    </p:set>
                                    <p:anim calcmode="lin" valueType="num">
                                      <p:cBhvr additive="base">
                                        <p:cTn id="19" dur="500" fill="hold"/>
                                        <p:tgtEl>
                                          <p:spTgt spid="1770"/>
                                        </p:tgtEl>
                                        <p:attrNameLst>
                                          <p:attrName>ppt_x</p:attrName>
                                        </p:attrNameLst>
                                      </p:cBhvr>
                                      <p:tavLst>
                                        <p:tav tm="0">
                                          <p:val>
                                            <p:strVal val="#ppt_x"/>
                                          </p:val>
                                        </p:tav>
                                        <p:tav tm="100000">
                                          <p:val>
                                            <p:strVal val="#ppt_x"/>
                                          </p:val>
                                        </p:tav>
                                      </p:tavLst>
                                    </p:anim>
                                    <p:anim calcmode="lin" valueType="num">
                                      <p:cBhvr additive="base">
                                        <p:cTn id="20" dur="500" fill="hold"/>
                                        <p:tgtEl>
                                          <p:spTgt spid="177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81"/>
                                        </p:tgtEl>
                                        <p:attrNameLst>
                                          <p:attrName>style.visibility</p:attrName>
                                        </p:attrNameLst>
                                      </p:cBhvr>
                                      <p:to>
                                        <p:strVal val="visible"/>
                                      </p:to>
                                    </p:set>
                                    <p:anim calcmode="lin" valueType="num">
                                      <p:cBhvr additive="base">
                                        <p:cTn id="23" dur="500" fill="hold"/>
                                        <p:tgtEl>
                                          <p:spTgt spid="1781"/>
                                        </p:tgtEl>
                                        <p:attrNameLst>
                                          <p:attrName>ppt_x</p:attrName>
                                        </p:attrNameLst>
                                      </p:cBhvr>
                                      <p:tavLst>
                                        <p:tav tm="0">
                                          <p:val>
                                            <p:strVal val="#ppt_x"/>
                                          </p:val>
                                        </p:tav>
                                        <p:tav tm="100000">
                                          <p:val>
                                            <p:strVal val="#ppt_x"/>
                                          </p:val>
                                        </p:tav>
                                      </p:tavLst>
                                    </p:anim>
                                    <p:anim calcmode="lin" valueType="num">
                                      <p:cBhvr additive="base">
                                        <p:cTn id="24" dur="500" fill="hold"/>
                                        <p:tgtEl>
                                          <p:spTgt spid="178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93"/>
                                        </p:tgtEl>
                                        <p:attrNameLst>
                                          <p:attrName>style.visibility</p:attrName>
                                        </p:attrNameLst>
                                      </p:cBhvr>
                                      <p:to>
                                        <p:strVal val="visible"/>
                                      </p:to>
                                    </p:set>
                                    <p:anim calcmode="lin" valueType="num">
                                      <p:cBhvr additive="base">
                                        <p:cTn id="27" dur="500" fill="hold"/>
                                        <p:tgtEl>
                                          <p:spTgt spid="1793"/>
                                        </p:tgtEl>
                                        <p:attrNameLst>
                                          <p:attrName>ppt_x</p:attrName>
                                        </p:attrNameLst>
                                      </p:cBhvr>
                                      <p:tavLst>
                                        <p:tav tm="0">
                                          <p:val>
                                            <p:strVal val="#ppt_x"/>
                                          </p:val>
                                        </p:tav>
                                        <p:tav tm="100000">
                                          <p:val>
                                            <p:strVal val="#ppt_x"/>
                                          </p:val>
                                        </p:tav>
                                      </p:tavLst>
                                    </p:anim>
                                    <p:anim calcmode="lin" valueType="num">
                                      <p:cBhvr additive="base">
                                        <p:cTn id="28" dur="500" fill="hold"/>
                                        <p:tgtEl>
                                          <p:spTgt spid="179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94"/>
                                        </p:tgtEl>
                                        <p:attrNameLst>
                                          <p:attrName>style.visibility</p:attrName>
                                        </p:attrNameLst>
                                      </p:cBhvr>
                                      <p:to>
                                        <p:strVal val="visible"/>
                                      </p:to>
                                    </p:set>
                                    <p:anim calcmode="lin" valueType="num">
                                      <p:cBhvr additive="base">
                                        <p:cTn id="31" dur="500" fill="hold"/>
                                        <p:tgtEl>
                                          <p:spTgt spid="1794"/>
                                        </p:tgtEl>
                                        <p:attrNameLst>
                                          <p:attrName>ppt_x</p:attrName>
                                        </p:attrNameLst>
                                      </p:cBhvr>
                                      <p:tavLst>
                                        <p:tav tm="0">
                                          <p:val>
                                            <p:strVal val="#ppt_x"/>
                                          </p:val>
                                        </p:tav>
                                        <p:tav tm="100000">
                                          <p:val>
                                            <p:strVal val="#ppt_x"/>
                                          </p:val>
                                        </p:tav>
                                      </p:tavLst>
                                    </p:anim>
                                    <p:anim calcmode="lin" valueType="num">
                                      <p:cBhvr additive="base">
                                        <p:cTn id="32" dur="500" fill="hold"/>
                                        <p:tgtEl>
                                          <p:spTgt spid="1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6" grpId="0" animBg="1"/>
      <p:bldP spid="1768" grpId="0"/>
      <p:bldP spid="1769" grpId="0"/>
      <p:bldP spid="1793" grpId="0" animBg="1"/>
      <p:bldP spid="17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40"/>
          <p:cNvSpPr txBox="1">
            <a:spLocks noGrp="1"/>
          </p:cNvSpPr>
          <p:nvPr>
            <p:ph type="title" idx="8"/>
          </p:nvPr>
        </p:nvSpPr>
        <p:spPr>
          <a:xfrm>
            <a:off x="2200940" y="368825"/>
            <a:ext cx="464642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bg1">
                    <a:lumMod val="75000"/>
                  </a:schemeClr>
                </a:solidFill>
                <a:latin typeface="Times New Roman" panose="02020603050405020304" pitchFamily="18" charset="0"/>
                <a:cs typeface="Times New Roman" panose="02020603050405020304" pitchFamily="18" charset="0"/>
              </a:rPr>
              <a:t>1. Đặc điểm</a:t>
            </a:r>
            <a:endParaRPr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191378" y="2871002"/>
            <a:ext cx="1416250"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581;p52">
            <a:extLst>
              <a:ext uri="{FF2B5EF4-FFF2-40B4-BE49-F238E27FC236}">
                <a16:creationId xmlns:a16="http://schemas.microsoft.com/office/drawing/2014/main" id="{05E739B3-6A86-FE2F-FB71-610973C6DF06}"/>
              </a:ext>
            </a:extLst>
          </p:cNvPr>
          <p:cNvGrpSpPr/>
          <p:nvPr/>
        </p:nvGrpSpPr>
        <p:grpSpPr>
          <a:xfrm flipH="1">
            <a:off x="4531599" y="1831738"/>
            <a:ext cx="3742494" cy="2580157"/>
            <a:chOff x="2043907" y="1175363"/>
            <a:chExt cx="5168793" cy="3055414"/>
          </a:xfrm>
        </p:grpSpPr>
        <p:sp>
          <p:nvSpPr>
            <p:cNvPr id="3" name="Google Shape;1582;p52">
              <a:extLst>
                <a:ext uri="{FF2B5EF4-FFF2-40B4-BE49-F238E27FC236}">
                  <a16:creationId xmlns:a16="http://schemas.microsoft.com/office/drawing/2014/main" id="{47CF8669-842B-FA60-74E5-32E47011E649}"/>
                </a:ext>
              </a:extLst>
            </p:cNvPr>
            <p:cNvSpPr/>
            <p:nvPr/>
          </p:nvSpPr>
          <p:spPr>
            <a:xfrm>
              <a:off x="5127047" y="1426065"/>
              <a:ext cx="2085654" cy="2487602"/>
            </a:xfrm>
            <a:custGeom>
              <a:avLst/>
              <a:gdLst/>
              <a:ahLst/>
              <a:cxnLst/>
              <a:rect l="l" t="t" r="r" b="b"/>
              <a:pathLst>
                <a:path w="87697" h="104598" extrusionOk="0">
                  <a:moveTo>
                    <a:pt x="1" y="1"/>
                  </a:moveTo>
                  <a:lnTo>
                    <a:pt x="4285" y="104597"/>
                  </a:lnTo>
                  <a:lnTo>
                    <a:pt x="87697" y="104597"/>
                  </a:lnTo>
                  <a:lnTo>
                    <a:pt x="83364" y="1"/>
                  </a:lnTo>
                  <a:close/>
                </a:path>
              </a:pathLst>
            </a:custGeom>
            <a:solidFill>
              <a:srgbClr val="7379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1583;p52">
              <a:extLst>
                <a:ext uri="{FF2B5EF4-FFF2-40B4-BE49-F238E27FC236}">
                  <a16:creationId xmlns:a16="http://schemas.microsoft.com/office/drawing/2014/main" id="{A33F2DCA-4F81-D03A-CEAC-C6819D686F1B}"/>
                </a:ext>
              </a:extLst>
            </p:cNvPr>
            <p:cNvSpPr/>
            <p:nvPr/>
          </p:nvSpPr>
          <p:spPr>
            <a:xfrm>
              <a:off x="2043907" y="1175363"/>
              <a:ext cx="5065768" cy="258159"/>
            </a:xfrm>
            <a:custGeom>
              <a:avLst/>
              <a:gdLst/>
              <a:ahLst/>
              <a:cxnLst/>
              <a:rect l="l" t="t" r="r" b="b"/>
              <a:pathLst>
                <a:path w="213004" h="10855" extrusionOk="0">
                  <a:moveTo>
                    <a:pt x="4618" y="0"/>
                  </a:moveTo>
                  <a:lnTo>
                    <a:pt x="4094" y="95"/>
                  </a:lnTo>
                  <a:lnTo>
                    <a:pt x="3618" y="238"/>
                  </a:lnTo>
                  <a:lnTo>
                    <a:pt x="3142" y="381"/>
                  </a:lnTo>
                  <a:lnTo>
                    <a:pt x="2714" y="619"/>
                  </a:lnTo>
                  <a:lnTo>
                    <a:pt x="2285" y="857"/>
                  </a:lnTo>
                  <a:lnTo>
                    <a:pt x="1857" y="1190"/>
                  </a:lnTo>
                  <a:lnTo>
                    <a:pt x="1523" y="1523"/>
                  </a:lnTo>
                  <a:lnTo>
                    <a:pt x="1190" y="1857"/>
                  </a:lnTo>
                  <a:lnTo>
                    <a:pt x="905" y="2238"/>
                  </a:lnTo>
                  <a:lnTo>
                    <a:pt x="619" y="2666"/>
                  </a:lnTo>
                  <a:lnTo>
                    <a:pt x="428" y="3142"/>
                  </a:lnTo>
                  <a:lnTo>
                    <a:pt x="238" y="3618"/>
                  </a:lnTo>
                  <a:lnTo>
                    <a:pt x="95" y="4094"/>
                  </a:lnTo>
                  <a:lnTo>
                    <a:pt x="48" y="4618"/>
                  </a:lnTo>
                  <a:lnTo>
                    <a:pt x="0" y="5142"/>
                  </a:lnTo>
                  <a:lnTo>
                    <a:pt x="0" y="5713"/>
                  </a:lnTo>
                  <a:lnTo>
                    <a:pt x="48" y="6237"/>
                  </a:lnTo>
                  <a:lnTo>
                    <a:pt x="95" y="6760"/>
                  </a:lnTo>
                  <a:lnTo>
                    <a:pt x="238" y="7237"/>
                  </a:lnTo>
                  <a:lnTo>
                    <a:pt x="428" y="7713"/>
                  </a:lnTo>
                  <a:lnTo>
                    <a:pt x="619" y="8141"/>
                  </a:lnTo>
                  <a:lnTo>
                    <a:pt x="905" y="8570"/>
                  </a:lnTo>
                  <a:lnTo>
                    <a:pt x="1190" y="8950"/>
                  </a:lnTo>
                  <a:lnTo>
                    <a:pt x="1523" y="9331"/>
                  </a:lnTo>
                  <a:lnTo>
                    <a:pt x="1857" y="9665"/>
                  </a:lnTo>
                  <a:lnTo>
                    <a:pt x="2285" y="9950"/>
                  </a:lnTo>
                  <a:lnTo>
                    <a:pt x="2714" y="10236"/>
                  </a:lnTo>
                  <a:lnTo>
                    <a:pt x="3142" y="10426"/>
                  </a:lnTo>
                  <a:lnTo>
                    <a:pt x="3618" y="10617"/>
                  </a:lnTo>
                  <a:lnTo>
                    <a:pt x="4094" y="10760"/>
                  </a:lnTo>
                  <a:lnTo>
                    <a:pt x="4618" y="10807"/>
                  </a:lnTo>
                  <a:lnTo>
                    <a:pt x="5142" y="10855"/>
                  </a:lnTo>
                  <a:lnTo>
                    <a:pt x="213003" y="10855"/>
                  </a:lnTo>
                  <a:lnTo>
                    <a:pt x="213003" y="10284"/>
                  </a:lnTo>
                  <a:lnTo>
                    <a:pt x="212956" y="9236"/>
                  </a:lnTo>
                  <a:lnTo>
                    <a:pt x="212813" y="8189"/>
                  </a:lnTo>
                  <a:lnTo>
                    <a:pt x="212575" y="7237"/>
                  </a:lnTo>
                  <a:lnTo>
                    <a:pt x="212194" y="6284"/>
                  </a:lnTo>
                  <a:lnTo>
                    <a:pt x="211765" y="5380"/>
                  </a:lnTo>
                  <a:lnTo>
                    <a:pt x="211242" y="4523"/>
                  </a:lnTo>
                  <a:lnTo>
                    <a:pt x="210670" y="3713"/>
                  </a:lnTo>
                  <a:lnTo>
                    <a:pt x="210004" y="2999"/>
                  </a:lnTo>
                  <a:lnTo>
                    <a:pt x="209290" y="2333"/>
                  </a:lnTo>
                  <a:lnTo>
                    <a:pt x="208480" y="1762"/>
                  </a:lnTo>
                  <a:lnTo>
                    <a:pt x="207623" y="1238"/>
                  </a:lnTo>
                  <a:lnTo>
                    <a:pt x="206719" y="809"/>
                  </a:lnTo>
                  <a:lnTo>
                    <a:pt x="205814" y="476"/>
                  </a:lnTo>
                  <a:lnTo>
                    <a:pt x="204814" y="190"/>
                  </a:lnTo>
                  <a:lnTo>
                    <a:pt x="203815" y="48"/>
                  </a:lnTo>
                  <a:lnTo>
                    <a:pt x="202720" y="0"/>
                  </a:lnTo>
                  <a:close/>
                </a:path>
              </a:pathLst>
            </a:custGeom>
            <a:solidFill>
              <a:srgbClr val="A2C9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1584;p52">
              <a:extLst>
                <a:ext uri="{FF2B5EF4-FFF2-40B4-BE49-F238E27FC236}">
                  <a16:creationId xmlns:a16="http://schemas.microsoft.com/office/drawing/2014/main" id="{334DEB6F-49E1-5049-682F-E626622180DB}"/>
                </a:ext>
              </a:extLst>
            </p:cNvPr>
            <p:cNvSpPr/>
            <p:nvPr/>
          </p:nvSpPr>
          <p:spPr>
            <a:xfrm>
              <a:off x="6902434" y="1309460"/>
              <a:ext cx="142695" cy="116629"/>
            </a:xfrm>
            <a:custGeom>
              <a:avLst/>
              <a:gdLst/>
              <a:ahLst/>
              <a:cxnLst/>
              <a:rect l="l" t="t" r="r" b="b"/>
              <a:pathLst>
                <a:path w="6000" h="4904" extrusionOk="0">
                  <a:moveTo>
                    <a:pt x="3000" y="0"/>
                  </a:moveTo>
                  <a:lnTo>
                    <a:pt x="2667" y="48"/>
                  </a:lnTo>
                  <a:lnTo>
                    <a:pt x="2381" y="48"/>
                  </a:lnTo>
                  <a:lnTo>
                    <a:pt x="2096" y="143"/>
                  </a:lnTo>
                  <a:lnTo>
                    <a:pt x="1810" y="238"/>
                  </a:lnTo>
                  <a:lnTo>
                    <a:pt x="1334" y="524"/>
                  </a:lnTo>
                  <a:lnTo>
                    <a:pt x="858" y="905"/>
                  </a:lnTo>
                  <a:lnTo>
                    <a:pt x="477" y="1333"/>
                  </a:lnTo>
                  <a:lnTo>
                    <a:pt x="239" y="1857"/>
                  </a:lnTo>
                  <a:lnTo>
                    <a:pt x="96" y="2143"/>
                  </a:lnTo>
                  <a:lnTo>
                    <a:pt x="48" y="2428"/>
                  </a:lnTo>
                  <a:lnTo>
                    <a:pt x="1" y="2714"/>
                  </a:lnTo>
                  <a:lnTo>
                    <a:pt x="1" y="3047"/>
                  </a:lnTo>
                  <a:lnTo>
                    <a:pt x="1" y="4904"/>
                  </a:lnTo>
                  <a:lnTo>
                    <a:pt x="6000" y="4904"/>
                  </a:lnTo>
                  <a:lnTo>
                    <a:pt x="6000" y="3047"/>
                  </a:lnTo>
                  <a:lnTo>
                    <a:pt x="6000" y="2999"/>
                  </a:lnTo>
                  <a:lnTo>
                    <a:pt x="6000" y="2714"/>
                  </a:lnTo>
                  <a:lnTo>
                    <a:pt x="5952" y="2428"/>
                  </a:lnTo>
                  <a:lnTo>
                    <a:pt x="5857" y="2143"/>
                  </a:lnTo>
                  <a:lnTo>
                    <a:pt x="5761" y="1857"/>
                  </a:lnTo>
                  <a:lnTo>
                    <a:pt x="5476" y="1333"/>
                  </a:lnTo>
                  <a:lnTo>
                    <a:pt x="5143" y="905"/>
                  </a:lnTo>
                  <a:lnTo>
                    <a:pt x="4666" y="524"/>
                  </a:lnTo>
                  <a:lnTo>
                    <a:pt x="4190" y="238"/>
                  </a:lnTo>
                  <a:lnTo>
                    <a:pt x="3905" y="143"/>
                  </a:lnTo>
                  <a:lnTo>
                    <a:pt x="3619" y="48"/>
                  </a:lnTo>
                  <a:lnTo>
                    <a:pt x="3286" y="48"/>
                  </a:lnTo>
                  <a:lnTo>
                    <a:pt x="3000" y="0"/>
                  </a:lnTo>
                  <a:close/>
                </a:path>
              </a:pathLst>
            </a:custGeom>
            <a:solidFill>
              <a:srgbClr val="193D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585;p52">
              <a:extLst>
                <a:ext uri="{FF2B5EF4-FFF2-40B4-BE49-F238E27FC236}">
                  <a16:creationId xmlns:a16="http://schemas.microsoft.com/office/drawing/2014/main" id="{F982DDEE-79A6-6550-D839-4525276D402B}"/>
                </a:ext>
              </a:extLst>
            </p:cNvPr>
            <p:cNvSpPr/>
            <p:nvPr/>
          </p:nvSpPr>
          <p:spPr>
            <a:xfrm>
              <a:off x="5062501" y="1426065"/>
              <a:ext cx="2069815" cy="2804623"/>
            </a:xfrm>
            <a:custGeom>
              <a:avLst/>
              <a:gdLst/>
              <a:ahLst/>
              <a:cxnLst/>
              <a:rect l="l" t="t" r="r" b="b"/>
              <a:pathLst>
                <a:path w="87031" h="117928" extrusionOk="0">
                  <a:moveTo>
                    <a:pt x="1" y="1"/>
                  </a:moveTo>
                  <a:lnTo>
                    <a:pt x="3667" y="117928"/>
                  </a:lnTo>
                  <a:lnTo>
                    <a:pt x="87030" y="117928"/>
                  </a:lnTo>
                  <a:lnTo>
                    <a:pt x="83365" y="1"/>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586;p52">
              <a:extLst>
                <a:ext uri="{FF2B5EF4-FFF2-40B4-BE49-F238E27FC236}">
                  <a16:creationId xmlns:a16="http://schemas.microsoft.com/office/drawing/2014/main" id="{86714432-7FBF-7EF0-AADC-83F2DAF2DFEE}"/>
                </a:ext>
              </a:extLst>
            </p:cNvPr>
            <p:cNvSpPr/>
            <p:nvPr/>
          </p:nvSpPr>
          <p:spPr>
            <a:xfrm>
              <a:off x="5062500" y="1433525"/>
              <a:ext cx="2069815" cy="2797252"/>
            </a:xfrm>
            <a:custGeom>
              <a:avLst/>
              <a:gdLst/>
              <a:ahLst/>
              <a:cxnLst/>
              <a:rect l="l" t="t" r="r" b="b"/>
              <a:pathLst>
                <a:path w="87031" h="117928" fill="none" extrusionOk="0">
                  <a:moveTo>
                    <a:pt x="3667" y="117928"/>
                  </a:moveTo>
                  <a:lnTo>
                    <a:pt x="87030" y="117928"/>
                  </a:lnTo>
                  <a:lnTo>
                    <a:pt x="83365" y="1"/>
                  </a:lnTo>
                  <a:lnTo>
                    <a:pt x="1" y="1"/>
                  </a:lnTo>
                  <a:lnTo>
                    <a:pt x="3667" y="11792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587;p52">
              <a:extLst>
                <a:ext uri="{FF2B5EF4-FFF2-40B4-BE49-F238E27FC236}">
                  <a16:creationId xmlns:a16="http://schemas.microsoft.com/office/drawing/2014/main" id="{9768E125-0EDB-D0A9-4BD4-FD4B69D07768}"/>
                </a:ext>
              </a:extLst>
            </p:cNvPr>
            <p:cNvSpPr/>
            <p:nvPr/>
          </p:nvSpPr>
          <p:spPr>
            <a:xfrm>
              <a:off x="6803927" y="1426065"/>
              <a:ext cx="241202" cy="2804623"/>
            </a:xfrm>
            <a:custGeom>
              <a:avLst/>
              <a:gdLst/>
              <a:ahLst/>
              <a:cxnLst/>
              <a:rect l="l" t="t" r="r" b="b"/>
              <a:pathLst>
                <a:path w="10142" h="117928" extrusionOk="0">
                  <a:moveTo>
                    <a:pt x="4095" y="1"/>
                  </a:moveTo>
                  <a:lnTo>
                    <a:pt x="1" y="117928"/>
                  </a:lnTo>
                  <a:lnTo>
                    <a:pt x="6047" y="117928"/>
                  </a:lnTo>
                  <a:lnTo>
                    <a:pt x="10142" y="1"/>
                  </a:lnTo>
                  <a:close/>
                </a:path>
              </a:pathLst>
            </a:custGeom>
            <a:solidFill>
              <a:srgbClr val="A2C9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588;p52">
              <a:extLst>
                <a:ext uri="{FF2B5EF4-FFF2-40B4-BE49-F238E27FC236}">
                  <a16:creationId xmlns:a16="http://schemas.microsoft.com/office/drawing/2014/main" id="{06DCEA9A-9A25-AF95-E59F-D1340874651A}"/>
                </a:ext>
              </a:extLst>
            </p:cNvPr>
            <p:cNvSpPr/>
            <p:nvPr/>
          </p:nvSpPr>
          <p:spPr>
            <a:xfrm>
              <a:off x="2068321" y="1426065"/>
              <a:ext cx="4840452" cy="2804623"/>
            </a:xfrm>
            <a:custGeom>
              <a:avLst/>
              <a:gdLst/>
              <a:ahLst/>
              <a:cxnLst/>
              <a:rect l="l" t="t" r="r" b="b"/>
              <a:pathLst>
                <a:path w="203530" h="117928" extrusionOk="0">
                  <a:moveTo>
                    <a:pt x="4142" y="1"/>
                  </a:moveTo>
                  <a:lnTo>
                    <a:pt x="0" y="117928"/>
                  </a:lnTo>
                  <a:lnTo>
                    <a:pt x="199435" y="117928"/>
                  </a:lnTo>
                  <a:lnTo>
                    <a:pt x="203529" y="1"/>
                  </a:lnTo>
                  <a:close/>
                </a:path>
              </a:pathLst>
            </a:custGeom>
            <a:solidFill>
              <a:srgbClr val="C2DD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589;p52">
              <a:extLst>
                <a:ext uri="{FF2B5EF4-FFF2-40B4-BE49-F238E27FC236}">
                  <a16:creationId xmlns:a16="http://schemas.microsoft.com/office/drawing/2014/main" id="{CB093E45-B28A-C1ED-7240-C700C6AEAC9A}"/>
                </a:ext>
              </a:extLst>
            </p:cNvPr>
            <p:cNvSpPr/>
            <p:nvPr/>
          </p:nvSpPr>
          <p:spPr>
            <a:xfrm>
              <a:off x="2060888" y="1426065"/>
              <a:ext cx="4840452" cy="2804623"/>
            </a:xfrm>
            <a:custGeom>
              <a:avLst/>
              <a:gdLst/>
              <a:ahLst/>
              <a:cxnLst/>
              <a:rect l="l" t="t" r="r" b="b"/>
              <a:pathLst>
                <a:path w="203530" h="117928" fill="none" extrusionOk="0">
                  <a:moveTo>
                    <a:pt x="0" y="117928"/>
                  </a:moveTo>
                  <a:lnTo>
                    <a:pt x="199435" y="117928"/>
                  </a:lnTo>
                  <a:lnTo>
                    <a:pt x="203529" y="1"/>
                  </a:lnTo>
                  <a:lnTo>
                    <a:pt x="4142" y="1"/>
                  </a:lnTo>
                  <a:lnTo>
                    <a:pt x="0" y="11792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590;p52">
              <a:extLst>
                <a:ext uri="{FF2B5EF4-FFF2-40B4-BE49-F238E27FC236}">
                  <a16:creationId xmlns:a16="http://schemas.microsoft.com/office/drawing/2014/main" id="{02B8680F-D454-6B64-F0F0-A98E10979926}"/>
                </a:ext>
              </a:extLst>
            </p:cNvPr>
            <p:cNvSpPr/>
            <p:nvPr/>
          </p:nvSpPr>
          <p:spPr>
            <a:xfrm>
              <a:off x="2243181" y="1848395"/>
              <a:ext cx="4557369" cy="9085"/>
            </a:xfrm>
            <a:custGeom>
              <a:avLst/>
              <a:gdLst/>
              <a:ahLst/>
              <a:cxnLst/>
              <a:rect l="l" t="t" r="r" b="b"/>
              <a:pathLst>
                <a:path w="191627" h="382" extrusionOk="0">
                  <a:moveTo>
                    <a:pt x="153873" y="1"/>
                  </a:moveTo>
                  <a:lnTo>
                    <a:pt x="134972" y="49"/>
                  </a:lnTo>
                  <a:lnTo>
                    <a:pt x="125498" y="96"/>
                  </a:lnTo>
                  <a:lnTo>
                    <a:pt x="0" y="191"/>
                  </a:lnTo>
                  <a:lnTo>
                    <a:pt x="125498" y="287"/>
                  </a:lnTo>
                  <a:lnTo>
                    <a:pt x="134924" y="334"/>
                  </a:lnTo>
                  <a:lnTo>
                    <a:pt x="153825" y="382"/>
                  </a:lnTo>
                  <a:lnTo>
                    <a:pt x="172726" y="334"/>
                  </a:lnTo>
                  <a:lnTo>
                    <a:pt x="182200" y="287"/>
                  </a:lnTo>
                  <a:lnTo>
                    <a:pt x="191627" y="191"/>
                  </a:lnTo>
                  <a:lnTo>
                    <a:pt x="182200" y="96"/>
                  </a:lnTo>
                  <a:lnTo>
                    <a:pt x="172726" y="49"/>
                  </a:lnTo>
                  <a:lnTo>
                    <a:pt x="153873" y="1"/>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591;p52">
              <a:extLst>
                <a:ext uri="{FF2B5EF4-FFF2-40B4-BE49-F238E27FC236}">
                  <a16:creationId xmlns:a16="http://schemas.microsoft.com/office/drawing/2014/main" id="{34BFD53A-7629-791F-E9F0-0CBFB1D489B5}"/>
                </a:ext>
              </a:extLst>
            </p:cNvPr>
            <p:cNvSpPr/>
            <p:nvPr/>
          </p:nvSpPr>
          <p:spPr>
            <a:xfrm>
              <a:off x="2238639" y="1986548"/>
              <a:ext cx="4557393" cy="7943"/>
            </a:xfrm>
            <a:custGeom>
              <a:avLst/>
              <a:gdLst/>
              <a:ahLst/>
              <a:cxnLst/>
              <a:rect l="l" t="t" r="r" b="b"/>
              <a:pathLst>
                <a:path w="191628" h="334" extrusionOk="0">
                  <a:moveTo>
                    <a:pt x="134925" y="0"/>
                  </a:moveTo>
                  <a:lnTo>
                    <a:pt x="125498" y="95"/>
                  </a:lnTo>
                  <a:lnTo>
                    <a:pt x="1" y="143"/>
                  </a:lnTo>
                  <a:lnTo>
                    <a:pt x="125451" y="238"/>
                  </a:lnTo>
                  <a:lnTo>
                    <a:pt x="134925" y="286"/>
                  </a:lnTo>
                  <a:lnTo>
                    <a:pt x="153826" y="333"/>
                  </a:lnTo>
                  <a:lnTo>
                    <a:pt x="172727" y="286"/>
                  </a:lnTo>
                  <a:lnTo>
                    <a:pt x="182153" y="238"/>
                  </a:lnTo>
                  <a:lnTo>
                    <a:pt x="191628" y="143"/>
                  </a:lnTo>
                  <a:lnTo>
                    <a:pt x="182153" y="95"/>
                  </a:lnTo>
                  <a:lnTo>
                    <a:pt x="172727"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592;p52">
              <a:extLst>
                <a:ext uri="{FF2B5EF4-FFF2-40B4-BE49-F238E27FC236}">
                  <a16:creationId xmlns:a16="http://schemas.microsoft.com/office/drawing/2014/main" id="{94A37414-43D6-56AB-F6BC-AC03AE07AB38}"/>
                </a:ext>
              </a:extLst>
            </p:cNvPr>
            <p:cNvSpPr/>
            <p:nvPr/>
          </p:nvSpPr>
          <p:spPr>
            <a:xfrm>
              <a:off x="2232978" y="2123535"/>
              <a:ext cx="4557393" cy="9085"/>
            </a:xfrm>
            <a:custGeom>
              <a:avLst/>
              <a:gdLst/>
              <a:ahLst/>
              <a:cxnLst/>
              <a:rect l="l" t="t" r="r" b="b"/>
              <a:pathLst>
                <a:path w="191628" h="382" extrusionOk="0">
                  <a:moveTo>
                    <a:pt x="153873" y="1"/>
                  </a:moveTo>
                  <a:lnTo>
                    <a:pt x="134973" y="48"/>
                  </a:lnTo>
                  <a:lnTo>
                    <a:pt x="125498" y="96"/>
                  </a:lnTo>
                  <a:lnTo>
                    <a:pt x="1" y="191"/>
                  </a:lnTo>
                  <a:lnTo>
                    <a:pt x="125498" y="287"/>
                  </a:lnTo>
                  <a:lnTo>
                    <a:pt x="134925" y="334"/>
                  </a:lnTo>
                  <a:lnTo>
                    <a:pt x="153826" y="382"/>
                  </a:lnTo>
                  <a:lnTo>
                    <a:pt x="172727" y="334"/>
                  </a:lnTo>
                  <a:lnTo>
                    <a:pt x="182201" y="287"/>
                  </a:lnTo>
                  <a:lnTo>
                    <a:pt x="191627" y="191"/>
                  </a:lnTo>
                  <a:lnTo>
                    <a:pt x="182201" y="96"/>
                  </a:lnTo>
                  <a:lnTo>
                    <a:pt x="172727" y="48"/>
                  </a:lnTo>
                  <a:lnTo>
                    <a:pt x="153873" y="1"/>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593;p52">
              <a:extLst>
                <a:ext uri="{FF2B5EF4-FFF2-40B4-BE49-F238E27FC236}">
                  <a16:creationId xmlns:a16="http://schemas.microsoft.com/office/drawing/2014/main" id="{7502B648-3E71-F925-B387-37DC1861FE60}"/>
                </a:ext>
              </a:extLst>
            </p:cNvPr>
            <p:cNvSpPr/>
            <p:nvPr/>
          </p:nvSpPr>
          <p:spPr>
            <a:xfrm>
              <a:off x="2228460" y="2261687"/>
              <a:ext cx="4557393" cy="7943"/>
            </a:xfrm>
            <a:custGeom>
              <a:avLst/>
              <a:gdLst/>
              <a:ahLst/>
              <a:cxnLst/>
              <a:rect l="l" t="t" r="r" b="b"/>
              <a:pathLst>
                <a:path w="191628" h="334" extrusionOk="0">
                  <a:moveTo>
                    <a:pt x="153825" y="0"/>
                  </a:moveTo>
                  <a:lnTo>
                    <a:pt x="134925" y="48"/>
                  </a:lnTo>
                  <a:lnTo>
                    <a:pt x="125498" y="95"/>
                  </a:lnTo>
                  <a:lnTo>
                    <a:pt x="0" y="191"/>
                  </a:lnTo>
                  <a:lnTo>
                    <a:pt x="125450" y="238"/>
                  </a:lnTo>
                  <a:lnTo>
                    <a:pt x="134925" y="333"/>
                  </a:lnTo>
                  <a:lnTo>
                    <a:pt x="172726" y="333"/>
                  </a:lnTo>
                  <a:lnTo>
                    <a:pt x="182153" y="238"/>
                  </a:lnTo>
                  <a:lnTo>
                    <a:pt x="191627" y="191"/>
                  </a:lnTo>
                  <a:lnTo>
                    <a:pt x="182153" y="95"/>
                  </a:lnTo>
                  <a:lnTo>
                    <a:pt x="172726" y="48"/>
                  </a:lnTo>
                  <a:lnTo>
                    <a:pt x="153825"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594;p52">
              <a:extLst>
                <a:ext uri="{FF2B5EF4-FFF2-40B4-BE49-F238E27FC236}">
                  <a16:creationId xmlns:a16="http://schemas.microsoft.com/office/drawing/2014/main" id="{9E5ADD1C-A6A3-1E7B-AF86-4F8C2A5347F3}"/>
                </a:ext>
              </a:extLst>
            </p:cNvPr>
            <p:cNvSpPr/>
            <p:nvPr/>
          </p:nvSpPr>
          <p:spPr>
            <a:xfrm>
              <a:off x="2222799" y="2398675"/>
              <a:ext cx="4557369" cy="9085"/>
            </a:xfrm>
            <a:custGeom>
              <a:avLst/>
              <a:gdLst/>
              <a:ahLst/>
              <a:cxnLst/>
              <a:rect l="l" t="t" r="r" b="b"/>
              <a:pathLst>
                <a:path w="191627" h="382" extrusionOk="0">
                  <a:moveTo>
                    <a:pt x="153873" y="1"/>
                  </a:moveTo>
                  <a:lnTo>
                    <a:pt x="134972" y="48"/>
                  </a:lnTo>
                  <a:lnTo>
                    <a:pt x="125498" y="96"/>
                  </a:lnTo>
                  <a:lnTo>
                    <a:pt x="0" y="191"/>
                  </a:lnTo>
                  <a:lnTo>
                    <a:pt x="125498" y="286"/>
                  </a:lnTo>
                  <a:lnTo>
                    <a:pt x="134925" y="334"/>
                  </a:lnTo>
                  <a:lnTo>
                    <a:pt x="153825" y="382"/>
                  </a:lnTo>
                  <a:lnTo>
                    <a:pt x="172726" y="334"/>
                  </a:lnTo>
                  <a:lnTo>
                    <a:pt x="182200" y="286"/>
                  </a:lnTo>
                  <a:lnTo>
                    <a:pt x="191627" y="191"/>
                  </a:lnTo>
                  <a:lnTo>
                    <a:pt x="182200" y="96"/>
                  </a:lnTo>
                  <a:lnTo>
                    <a:pt x="172726" y="48"/>
                  </a:lnTo>
                  <a:lnTo>
                    <a:pt x="153873" y="1"/>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595;p52">
              <a:extLst>
                <a:ext uri="{FF2B5EF4-FFF2-40B4-BE49-F238E27FC236}">
                  <a16:creationId xmlns:a16="http://schemas.microsoft.com/office/drawing/2014/main" id="{20D2305D-34D5-1429-EF96-A32880970946}"/>
                </a:ext>
              </a:extLst>
            </p:cNvPr>
            <p:cNvSpPr/>
            <p:nvPr/>
          </p:nvSpPr>
          <p:spPr>
            <a:xfrm>
              <a:off x="2218257" y="2536827"/>
              <a:ext cx="4557393" cy="9061"/>
            </a:xfrm>
            <a:custGeom>
              <a:avLst/>
              <a:gdLst/>
              <a:ahLst/>
              <a:cxnLst/>
              <a:rect l="l" t="t" r="r" b="b"/>
              <a:pathLst>
                <a:path w="191628" h="381" extrusionOk="0">
                  <a:moveTo>
                    <a:pt x="153826" y="0"/>
                  </a:moveTo>
                  <a:lnTo>
                    <a:pt x="134925" y="48"/>
                  </a:lnTo>
                  <a:lnTo>
                    <a:pt x="125498" y="95"/>
                  </a:lnTo>
                  <a:lnTo>
                    <a:pt x="1" y="191"/>
                  </a:lnTo>
                  <a:lnTo>
                    <a:pt x="125451" y="286"/>
                  </a:lnTo>
                  <a:lnTo>
                    <a:pt x="134925" y="333"/>
                  </a:lnTo>
                  <a:lnTo>
                    <a:pt x="153826" y="381"/>
                  </a:lnTo>
                  <a:lnTo>
                    <a:pt x="172727" y="333"/>
                  </a:lnTo>
                  <a:lnTo>
                    <a:pt x="182153" y="286"/>
                  </a:lnTo>
                  <a:lnTo>
                    <a:pt x="191628" y="191"/>
                  </a:lnTo>
                  <a:lnTo>
                    <a:pt x="182153" y="95"/>
                  </a:lnTo>
                  <a:lnTo>
                    <a:pt x="172727" y="48"/>
                  </a:lnTo>
                  <a:lnTo>
                    <a:pt x="153826"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596;p52">
              <a:extLst>
                <a:ext uri="{FF2B5EF4-FFF2-40B4-BE49-F238E27FC236}">
                  <a16:creationId xmlns:a16="http://schemas.microsoft.com/office/drawing/2014/main" id="{DC77DE76-9462-75B7-2A86-C9BBE17941D5}"/>
                </a:ext>
              </a:extLst>
            </p:cNvPr>
            <p:cNvSpPr/>
            <p:nvPr/>
          </p:nvSpPr>
          <p:spPr>
            <a:xfrm>
              <a:off x="2212597" y="2674956"/>
              <a:ext cx="4557393" cy="7943"/>
            </a:xfrm>
            <a:custGeom>
              <a:avLst/>
              <a:gdLst/>
              <a:ahLst/>
              <a:cxnLst/>
              <a:rect l="l" t="t" r="r" b="b"/>
              <a:pathLst>
                <a:path w="191628" h="334" extrusionOk="0">
                  <a:moveTo>
                    <a:pt x="134973" y="0"/>
                  </a:moveTo>
                  <a:lnTo>
                    <a:pt x="125498" y="96"/>
                  </a:lnTo>
                  <a:lnTo>
                    <a:pt x="1" y="143"/>
                  </a:lnTo>
                  <a:lnTo>
                    <a:pt x="125498" y="238"/>
                  </a:lnTo>
                  <a:lnTo>
                    <a:pt x="134925" y="286"/>
                  </a:lnTo>
                  <a:lnTo>
                    <a:pt x="153826" y="334"/>
                  </a:lnTo>
                  <a:lnTo>
                    <a:pt x="172727" y="286"/>
                  </a:lnTo>
                  <a:lnTo>
                    <a:pt x="182201" y="238"/>
                  </a:lnTo>
                  <a:lnTo>
                    <a:pt x="191628" y="143"/>
                  </a:lnTo>
                  <a:lnTo>
                    <a:pt x="182201" y="96"/>
                  </a:lnTo>
                  <a:lnTo>
                    <a:pt x="172774"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597;p52">
              <a:extLst>
                <a:ext uri="{FF2B5EF4-FFF2-40B4-BE49-F238E27FC236}">
                  <a16:creationId xmlns:a16="http://schemas.microsoft.com/office/drawing/2014/main" id="{8E1723C4-198B-F1B6-89DC-721653B60611}"/>
                </a:ext>
              </a:extLst>
            </p:cNvPr>
            <p:cNvSpPr/>
            <p:nvPr/>
          </p:nvSpPr>
          <p:spPr>
            <a:xfrm>
              <a:off x="2208078" y="2811967"/>
              <a:ext cx="4557393" cy="9061"/>
            </a:xfrm>
            <a:custGeom>
              <a:avLst/>
              <a:gdLst/>
              <a:ahLst/>
              <a:cxnLst/>
              <a:rect l="l" t="t" r="r" b="b"/>
              <a:pathLst>
                <a:path w="191628" h="381" extrusionOk="0">
                  <a:moveTo>
                    <a:pt x="153825" y="0"/>
                  </a:moveTo>
                  <a:lnTo>
                    <a:pt x="134925" y="48"/>
                  </a:lnTo>
                  <a:lnTo>
                    <a:pt x="125498" y="95"/>
                  </a:lnTo>
                  <a:lnTo>
                    <a:pt x="0" y="190"/>
                  </a:lnTo>
                  <a:lnTo>
                    <a:pt x="125450" y="286"/>
                  </a:lnTo>
                  <a:lnTo>
                    <a:pt x="134925" y="333"/>
                  </a:lnTo>
                  <a:lnTo>
                    <a:pt x="153825" y="381"/>
                  </a:lnTo>
                  <a:lnTo>
                    <a:pt x="172726" y="333"/>
                  </a:lnTo>
                  <a:lnTo>
                    <a:pt x="182153" y="286"/>
                  </a:lnTo>
                  <a:lnTo>
                    <a:pt x="191627" y="190"/>
                  </a:lnTo>
                  <a:lnTo>
                    <a:pt x="182153" y="95"/>
                  </a:lnTo>
                  <a:lnTo>
                    <a:pt x="172726" y="48"/>
                  </a:lnTo>
                  <a:lnTo>
                    <a:pt x="153825"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598;p52">
              <a:extLst>
                <a:ext uri="{FF2B5EF4-FFF2-40B4-BE49-F238E27FC236}">
                  <a16:creationId xmlns:a16="http://schemas.microsoft.com/office/drawing/2014/main" id="{9717696C-04DD-8987-46DB-3890A1B52089}"/>
                </a:ext>
              </a:extLst>
            </p:cNvPr>
            <p:cNvSpPr/>
            <p:nvPr/>
          </p:nvSpPr>
          <p:spPr>
            <a:xfrm>
              <a:off x="2202418" y="2950096"/>
              <a:ext cx="4557393" cy="7943"/>
            </a:xfrm>
            <a:custGeom>
              <a:avLst/>
              <a:gdLst/>
              <a:ahLst/>
              <a:cxnLst/>
              <a:rect l="l" t="t" r="r" b="b"/>
              <a:pathLst>
                <a:path w="191628" h="334" extrusionOk="0">
                  <a:moveTo>
                    <a:pt x="153873" y="0"/>
                  </a:moveTo>
                  <a:lnTo>
                    <a:pt x="134972" y="48"/>
                  </a:lnTo>
                  <a:lnTo>
                    <a:pt x="125498" y="96"/>
                  </a:lnTo>
                  <a:lnTo>
                    <a:pt x="0" y="191"/>
                  </a:lnTo>
                  <a:lnTo>
                    <a:pt x="125498" y="238"/>
                  </a:lnTo>
                  <a:lnTo>
                    <a:pt x="134925" y="334"/>
                  </a:lnTo>
                  <a:lnTo>
                    <a:pt x="172726" y="334"/>
                  </a:lnTo>
                  <a:lnTo>
                    <a:pt x="182200" y="238"/>
                  </a:lnTo>
                  <a:lnTo>
                    <a:pt x="191627" y="191"/>
                  </a:lnTo>
                  <a:lnTo>
                    <a:pt x="182200" y="96"/>
                  </a:lnTo>
                  <a:lnTo>
                    <a:pt x="172774" y="48"/>
                  </a:lnTo>
                  <a:lnTo>
                    <a:pt x="153873"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599;p52">
              <a:extLst>
                <a:ext uri="{FF2B5EF4-FFF2-40B4-BE49-F238E27FC236}">
                  <a16:creationId xmlns:a16="http://schemas.microsoft.com/office/drawing/2014/main" id="{45192BE3-8695-7B91-A50A-B432A9124D0A}"/>
                </a:ext>
              </a:extLst>
            </p:cNvPr>
            <p:cNvSpPr/>
            <p:nvPr/>
          </p:nvSpPr>
          <p:spPr>
            <a:xfrm>
              <a:off x="2197875" y="3087083"/>
              <a:ext cx="4557393" cy="9085"/>
            </a:xfrm>
            <a:custGeom>
              <a:avLst/>
              <a:gdLst/>
              <a:ahLst/>
              <a:cxnLst/>
              <a:rect l="l" t="t" r="r" b="b"/>
              <a:pathLst>
                <a:path w="191628" h="382" extrusionOk="0">
                  <a:moveTo>
                    <a:pt x="153826" y="1"/>
                  </a:moveTo>
                  <a:lnTo>
                    <a:pt x="134925" y="49"/>
                  </a:lnTo>
                  <a:lnTo>
                    <a:pt x="125499" y="96"/>
                  </a:lnTo>
                  <a:lnTo>
                    <a:pt x="1" y="191"/>
                  </a:lnTo>
                  <a:lnTo>
                    <a:pt x="125451" y="287"/>
                  </a:lnTo>
                  <a:lnTo>
                    <a:pt x="134925" y="334"/>
                  </a:lnTo>
                  <a:lnTo>
                    <a:pt x="153826" y="382"/>
                  </a:lnTo>
                  <a:lnTo>
                    <a:pt x="172727" y="334"/>
                  </a:lnTo>
                  <a:lnTo>
                    <a:pt x="182153" y="287"/>
                  </a:lnTo>
                  <a:lnTo>
                    <a:pt x="191628" y="191"/>
                  </a:lnTo>
                  <a:lnTo>
                    <a:pt x="182153" y="96"/>
                  </a:lnTo>
                  <a:lnTo>
                    <a:pt x="172727" y="49"/>
                  </a:lnTo>
                  <a:lnTo>
                    <a:pt x="153826" y="1"/>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600;p52">
              <a:extLst>
                <a:ext uri="{FF2B5EF4-FFF2-40B4-BE49-F238E27FC236}">
                  <a16:creationId xmlns:a16="http://schemas.microsoft.com/office/drawing/2014/main" id="{637D6DB5-85C6-CABB-1E0A-703CF7563428}"/>
                </a:ext>
              </a:extLst>
            </p:cNvPr>
            <p:cNvSpPr/>
            <p:nvPr/>
          </p:nvSpPr>
          <p:spPr>
            <a:xfrm>
              <a:off x="2192215" y="3225235"/>
              <a:ext cx="4557393" cy="9085"/>
            </a:xfrm>
            <a:custGeom>
              <a:avLst/>
              <a:gdLst/>
              <a:ahLst/>
              <a:cxnLst/>
              <a:rect l="l" t="t" r="r" b="b"/>
              <a:pathLst>
                <a:path w="191628" h="382" extrusionOk="0">
                  <a:moveTo>
                    <a:pt x="153874" y="0"/>
                  </a:moveTo>
                  <a:lnTo>
                    <a:pt x="134973" y="48"/>
                  </a:lnTo>
                  <a:lnTo>
                    <a:pt x="125498" y="95"/>
                  </a:lnTo>
                  <a:lnTo>
                    <a:pt x="1" y="191"/>
                  </a:lnTo>
                  <a:lnTo>
                    <a:pt x="125498" y="286"/>
                  </a:lnTo>
                  <a:lnTo>
                    <a:pt x="134925" y="334"/>
                  </a:lnTo>
                  <a:lnTo>
                    <a:pt x="153826" y="381"/>
                  </a:lnTo>
                  <a:lnTo>
                    <a:pt x="172727" y="334"/>
                  </a:lnTo>
                  <a:lnTo>
                    <a:pt x="182201" y="286"/>
                  </a:lnTo>
                  <a:lnTo>
                    <a:pt x="191628" y="191"/>
                  </a:lnTo>
                  <a:lnTo>
                    <a:pt x="182201" y="95"/>
                  </a:lnTo>
                  <a:lnTo>
                    <a:pt x="172774" y="48"/>
                  </a:lnTo>
                  <a:lnTo>
                    <a:pt x="153874"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601;p52">
              <a:extLst>
                <a:ext uri="{FF2B5EF4-FFF2-40B4-BE49-F238E27FC236}">
                  <a16:creationId xmlns:a16="http://schemas.microsoft.com/office/drawing/2014/main" id="{89FB0F42-FE49-52E3-88EB-9AECC376CD46}"/>
                </a:ext>
              </a:extLst>
            </p:cNvPr>
            <p:cNvSpPr/>
            <p:nvPr/>
          </p:nvSpPr>
          <p:spPr>
            <a:xfrm>
              <a:off x="2187696" y="3363364"/>
              <a:ext cx="4557393" cy="7943"/>
            </a:xfrm>
            <a:custGeom>
              <a:avLst/>
              <a:gdLst/>
              <a:ahLst/>
              <a:cxnLst/>
              <a:rect l="l" t="t" r="r" b="b"/>
              <a:pathLst>
                <a:path w="191628" h="334" extrusionOk="0">
                  <a:moveTo>
                    <a:pt x="134925" y="1"/>
                  </a:moveTo>
                  <a:lnTo>
                    <a:pt x="125498" y="96"/>
                  </a:lnTo>
                  <a:lnTo>
                    <a:pt x="0" y="143"/>
                  </a:lnTo>
                  <a:lnTo>
                    <a:pt x="125498" y="239"/>
                  </a:lnTo>
                  <a:lnTo>
                    <a:pt x="134925" y="286"/>
                  </a:lnTo>
                  <a:lnTo>
                    <a:pt x="153825" y="334"/>
                  </a:lnTo>
                  <a:lnTo>
                    <a:pt x="172726" y="286"/>
                  </a:lnTo>
                  <a:lnTo>
                    <a:pt x="182153" y="239"/>
                  </a:lnTo>
                  <a:lnTo>
                    <a:pt x="191627" y="143"/>
                  </a:lnTo>
                  <a:lnTo>
                    <a:pt x="182201" y="96"/>
                  </a:lnTo>
                  <a:lnTo>
                    <a:pt x="172726" y="1"/>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602;p52">
              <a:extLst>
                <a:ext uri="{FF2B5EF4-FFF2-40B4-BE49-F238E27FC236}">
                  <a16:creationId xmlns:a16="http://schemas.microsoft.com/office/drawing/2014/main" id="{95805B4C-8068-F1DD-589A-A237CB6997A1}"/>
                </a:ext>
              </a:extLst>
            </p:cNvPr>
            <p:cNvSpPr/>
            <p:nvPr/>
          </p:nvSpPr>
          <p:spPr>
            <a:xfrm>
              <a:off x="2182036" y="3500375"/>
              <a:ext cx="4557393" cy="9085"/>
            </a:xfrm>
            <a:custGeom>
              <a:avLst/>
              <a:gdLst/>
              <a:ahLst/>
              <a:cxnLst/>
              <a:rect l="l" t="t" r="r" b="b"/>
              <a:pathLst>
                <a:path w="191628" h="382" extrusionOk="0">
                  <a:moveTo>
                    <a:pt x="153873" y="0"/>
                  </a:moveTo>
                  <a:lnTo>
                    <a:pt x="134972" y="48"/>
                  </a:lnTo>
                  <a:lnTo>
                    <a:pt x="125498" y="95"/>
                  </a:lnTo>
                  <a:lnTo>
                    <a:pt x="0" y="191"/>
                  </a:lnTo>
                  <a:lnTo>
                    <a:pt x="125498" y="286"/>
                  </a:lnTo>
                  <a:lnTo>
                    <a:pt x="134925" y="333"/>
                  </a:lnTo>
                  <a:lnTo>
                    <a:pt x="153825" y="381"/>
                  </a:lnTo>
                  <a:lnTo>
                    <a:pt x="172726" y="333"/>
                  </a:lnTo>
                  <a:lnTo>
                    <a:pt x="182200" y="286"/>
                  </a:lnTo>
                  <a:lnTo>
                    <a:pt x="191627" y="191"/>
                  </a:lnTo>
                  <a:lnTo>
                    <a:pt x="182200" y="95"/>
                  </a:lnTo>
                  <a:lnTo>
                    <a:pt x="172774" y="48"/>
                  </a:lnTo>
                  <a:lnTo>
                    <a:pt x="153873"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603;p52">
              <a:extLst>
                <a:ext uri="{FF2B5EF4-FFF2-40B4-BE49-F238E27FC236}">
                  <a16:creationId xmlns:a16="http://schemas.microsoft.com/office/drawing/2014/main" id="{EA87B506-227F-FFBC-CE63-041F35A1C226}"/>
                </a:ext>
              </a:extLst>
            </p:cNvPr>
            <p:cNvSpPr/>
            <p:nvPr/>
          </p:nvSpPr>
          <p:spPr>
            <a:xfrm>
              <a:off x="2177494" y="3638504"/>
              <a:ext cx="4557393" cy="7943"/>
            </a:xfrm>
            <a:custGeom>
              <a:avLst/>
              <a:gdLst/>
              <a:ahLst/>
              <a:cxnLst/>
              <a:rect l="l" t="t" r="r" b="b"/>
              <a:pathLst>
                <a:path w="191628" h="334" extrusionOk="0">
                  <a:moveTo>
                    <a:pt x="153826" y="0"/>
                  </a:moveTo>
                  <a:lnTo>
                    <a:pt x="134925" y="48"/>
                  </a:lnTo>
                  <a:lnTo>
                    <a:pt x="125499" y="96"/>
                  </a:lnTo>
                  <a:lnTo>
                    <a:pt x="1" y="191"/>
                  </a:lnTo>
                  <a:lnTo>
                    <a:pt x="125499" y="239"/>
                  </a:lnTo>
                  <a:lnTo>
                    <a:pt x="134925" y="334"/>
                  </a:lnTo>
                  <a:lnTo>
                    <a:pt x="172727" y="334"/>
                  </a:lnTo>
                  <a:lnTo>
                    <a:pt x="182153" y="239"/>
                  </a:lnTo>
                  <a:lnTo>
                    <a:pt x="191628" y="191"/>
                  </a:lnTo>
                  <a:lnTo>
                    <a:pt x="182201" y="96"/>
                  </a:lnTo>
                  <a:lnTo>
                    <a:pt x="172727" y="48"/>
                  </a:lnTo>
                  <a:lnTo>
                    <a:pt x="153826"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604;p52">
              <a:extLst>
                <a:ext uri="{FF2B5EF4-FFF2-40B4-BE49-F238E27FC236}">
                  <a16:creationId xmlns:a16="http://schemas.microsoft.com/office/drawing/2014/main" id="{FD4BB818-B92F-86A5-DB60-5A2AA5E7D4F1}"/>
                </a:ext>
              </a:extLst>
            </p:cNvPr>
            <p:cNvSpPr/>
            <p:nvPr/>
          </p:nvSpPr>
          <p:spPr>
            <a:xfrm>
              <a:off x="2171834" y="3775515"/>
              <a:ext cx="4557393" cy="9085"/>
            </a:xfrm>
            <a:custGeom>
              <a:avLst/>
              <a:gdLst/>
              <a:ahLst/>
              <a:cxnLst/>
              <a:rect l="l" t="t" r="r" b="b"/>
              <a:pathLst>
                <a:path w="191628" h="382" extrusionOk="0">
                  <a:moveTo>
                    <a:pt x="153874" y="0"/>
                  </a:moveTo>
                  <a:lnTo>
                    <a:pt x="134973" y="48"/>
                  </a:lnTo>
                  <a:lnTo>
                    <a:pt x="125499" y="95"/>
                  </a:lnTo>
                  <a:lnTo>
                    <a:pt x="1" y="191"/>
                  </a:lnTo>
                  <a:lnTo>
                    <a:pt x="125499" y="286"/>
                  </a:lnTo>
                  <a:lnTo>
                    <a:pt x="134925" y="333"/>
                  </a:lnTo>
                  <a:lnTo>
                    <a:pt x="153826" y="381"/>
                  </a:lnTo>
                  <a:lnTo>
                    <a:pt x="172727" y="333"/>
                  </a:lnTo>
                  <a:lnTo>
                    <a:pt x="182201" y="286"/>
                  </a:lnTo>
                  <a:lnTo>
                    <a:pt x="191628" y="191"/>
                  </a:lnTo>
                  <a:lnTo>
                    <a:pt x="182201" y="95"/>
                  </a:lnTo>
                  <a:lnTo>
                    <a:pt x="172774" y="48"/>
                  </a:lnTo>
                  <a:lnTo>
                    <a:pt x="153874"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605;p52">
              <a:extLst>
                <a:ext uri="{FF2B5EF4-FFF2-40B4-BE49-F238E27FC236}">
                  <a16:creationId xmlns:a16="http://schemas.microsoft.com/office/drawing/2014/main" id="{88ECF527-61D5-4AB0-63D3-EC18E765656E}"/>
                </a:ext>
              </a:extLst>
            </p:cNvPr>
            <p:cNvSpPr/>
            <p:nvPr/>
          </p:nvSpPr>
          <p:spPr>
            <a:xfrm>
              <a:off x="2167315" y="3913644"/>
              <a:ext cx="4557393" cy="9085"/>
            </a:xfrm>
            <a:custGeom>
              <a:avLst/>
              <a:gdLst/>
              <a:ahLst/>
              <a:cxnLst/>
              <a:rect l="l" t="t" r="r" b="b"/>
              <a:pathLst>
                <a:path w="191628" h="382" extrusionOk="0">
                  <a:moveTo>
                    <a:pt x="153826" y="0"/>
                  </a:moveTo>
                  <a:lnTo>
                    <a:pt x="134925" y="48"/>
                  </a:lnTo>
                  <a:lnTo>
                    <a:pt x="125498" y="96"/>
                  </a:lnTo>
                  <a:lnTo>
                    <a:pt x="0" y="191"/>
                  </a:lnTo>
                  <a:lnTo>
                    <a:pt x="125498" y="286"/>
                  </a:lnTo>
                  <a:lnTo>
                    <a:pt x="134925" y="334"/>
                  </a:lnTo>
                  <a:lnTo>
                    <a:pt x="153826" y="381"/>
                  </a:lnTo>
                  <a:lnTo>
                    <a:pt x="172726" y="334"/>
                  </a:lnTo>
                  <a:lnTo>
                    <a:pt x="182153" y="286"/>
                  </a:lnTo>
                  <a:lnTo>
                    <a:pt x="191627" y="191"/>
                  </a:lnTo>
                  <a:lnTo>
                    <a:pt x="182201" y="96"/>
                  </a:lnTo>
                  <a:lnTo>
                    <a:pt x="172726" y="48"/>
                  </a:lnTo>
                  <a:lnTo>
                    <a:pt x="153826" y="0"/>
                  </a:ln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606;p52">
              <a:extLst>
                <a:ext uri="{FF2B5EF4-FFF2-40B4-BE49-F238E27FC236}">
                  <a16:creationId xmlns:a16="http://schemas.microsoft.com/office/drawing/2014/main" id="{860D6E6F-6B10-7208-5586-327B116AA795}"/>
                </a:ext>
              </a:extLst>
            </p:cNvPr>
            <p:cNvSpPr/>
            <p:nvPr/>
          </p:nvSpPr>
          <p:spPr>
            <a:xfrm>
              <a:off x="2161655" y="4051772"/>
              <a:ext cx="4557393" cy="7943"/>
            </a:xfrm>
            <a:custGeom>
              <a:avLst/>
              <a:gdLst/>
              <a:ahLst/>
              <a:cxnLst/>
              <a:rect l="l" t="t" r="r" b="b"/>
              <a:pathLst>
                <a:path w="191628" h="334" extrusionOk="0">
                  <a:moveTo>
                    <a:pt x="134972" y="1"/>
                  </a:moveTo>
                  <a:lnTo>
                    <a:pt x="125498" y="96"/>
                  </a:lnTo>
                  <a:lnTo>
                    <a:pt x="0" y="144"/>
                  </a:lnTo>
                  <a:lnTo>
                    <a:pt x="125498" y="239"/>
                  </a:lnTo>
                  <a:lnTo>
                    <a:pt x="134925" y="286"/>
                  </a:lnTo>
                  <a:lnTo>
                    <a:pt x="153825" y="334"/>
                  </a:lnTo>
                  <a:lnTo>
                    <a:pt x="172726" y="286"/>
                  </a:lnTo>
                  <a:lnTo>
                    <a:pt x="182200" y="239"/>
                  </a:lnTo>
                  <a:lnTo>
                    <a:pt x="191627" y="144"/>
                  </a:lnTo>
                  <a:lnTo>
                    <a:pt x="182200" y="96"/>
                  </a:lnTo>
                  <a:lnTo>
                    <a:pt x="172774" y="1"/>
                  </a:lnTo>
                  <a:close/>
                </a:path>
              </a:pathLst>
            </a:custGeom>
            <a:solidFill>
              <a:srgbClr val="DBC2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607;p52">
              <a:extLst>
                <a:ext uri="{FF2B5EF4-FFF2-40B4-BE49-F238E27FC236}">
                  <a16:creationId xmlns:a16="http://schemas.microsoft.com/office/drawing/2014/main" id="{712CD234-7F23-F24E-E4C8-51430C638205}"/>
                </a:ext>
              </a:extLst>
            </p:cNvPr>
            <p:cNvSpPr/>
            <p:nvPr/>
          </p:nvSpPr>
          <p:spPr>
            <a:xfrm>
              <a:off x="6866214" y="1426065"/>
              <a:ext cx="71348" cy="2019967"/>
            </a:xfrm>
            <a:custGeom>
              <a:avLst/>
              <a:gdLst/>
              <a:ahLst/>
              <a:cxnLst/>
              <a:rect l="l" t="t" r="r" b="b"/>
              <a:pathLst>
                <a:path w="3000" h="84935" extrusionOk="0">
                  <a:moveTo>
                    <a:pt x="3000" y="1"/>
                  </a:moveTo>
                  <a:lnTo>
                    <a:pt x="2524" y="10618"/>
                  </a:lnTo>
                  <a:lnTo>
                    <a:pt x="2143" y="21234"/>
                  </a:lnTo>
                  <a:lnTo>
                    <a:pt x="1333" y="42468"/>
                  </a:lnTo>
                  <a:lnTo>
                    <a:pt x="667" y="63701"/>
                  </a:lnTo>
                  <a:lnTo>
                    <a:pt x="334" y="74318"/>
                  </a:lnTo>
                  <a:lnTo>
                    <a:pt x="0" y="84935"/>
                  </a:lnTo>
                  <a:lnTo>
                    <a:pt x="476" y="74318"/>
                  </a:lnTo>
                  <a:lnTo>
                    <a:pt x="857" y="63701"/>
                  </a:lnTo>
                  <a:lnTo>
                    <a:pt x="1667" y="42468"/>
                  </a:lnTo>
                  <a:lnTo>
                    <a:pt x="2333" y="21234"/>
                  </a:lnTo>
                  <a:lnTo>
                    <a:pt x="2666" y="10618"/>
                  </a:lnTo>
                  <a:lnTo>
                    <a:pt x="3000" y="1"/>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608;p52">
              <a:extLst>
                <a:ext uri="{FF2B5EF4-FFF2-40B4-BE49-F238E27FC236}">
                  <a16:creationId xmlns:a16="http://schemas.microsoft.com/office/drawing/2014/main" id="{6AD8422A-F332-8CEE-5748-0ADF130922DD}"/>
                </a:ext>
              </a:extLst>
            </p:cNvPr>
            <p:cNvSpPr/>
            <p:nvPr/>
          </p:nvSpPr>
          <p:spPr>
            <a:xfrm>
              <a:off x="6871874" y="1426065"/>
              <a:ext cx="91729" cy="2625731"/>
            </a:xfrm>
            <a:custGeom>
              <a:avLst/>
              <a:gdLst/>
              <a:ahLst/>
              <a:cxnLst/>
              <a:rect l="l" t="t" r="r" b="b"/>
              <a:pathLst>
                <a:path w="3857" h="110406" extrusionOk="0">
                  <a:moveTo>
                    <a:pt x="3857" y="1"/>
                  </a:moveTo>
                  <a:lnTo>
                    <a:pt x="3285" y="13807"/>
                  </a:lnTo>
                  <a:lnTo>
                    <a:pt x="2809" y="27566"/>
                  </a:lnTo>
                  <a:lnTo>
                    <a:pt x="1762" y="55179"/>
                  </a:lnTo>
                  <a:lnTo>
                    <a:pt x="857" y="82793"/>
                  </a:lnTo>
                  <a:lnTo>
                    <a:pt x="429" y="96599"/>
                  </a:lnTo>
                  <a:lnTo>
                    <a:pt x="0" y="110406"/>
                  </a:lnTo>
                  <a:lnTo>
                    <a:pt x="572" y="96599"/>
                  </a:lnTo>
                  <a:lnTo>
                    <a:pt x="1048" y="82793"/>
                  </a:lnTo>
                  <a:lnTo>
                    <a:pt x="2048" y="55179"/>
                  </a:lnTo>
                  <a:lnTo>
                    <a:pt x="3000" y="27614"/>
                  </a:lnTo>
                  <a:lnTo>
                    <a:pt x="3428" y="13807"/>
                  </a:lnTo>
                  <a:lnTo>
                    <a:pt x="3857" y="1"/>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609;p52">
              <a:extLst>
                <a:ext uri="{FF2B5EF4-FFF2-40B4-BE49-F238E27FC236}">
                  <a16:creationId xmlns:a16="http://schemas.microsoft.com/office/drawing/2014/main" id="{08BD4CDC-8F41-2E96-9299-145A3B50A622}"/>
                </a:ext>
              </a:extLst>
            </p:cNvPr>
            <p:cNvSpPr/>
            <p:nvPr/>
          </p:nvSpPr>
          <p:spPr>
            <a:xfrm>
              <a:off x="6909236" y="1426065"/>
              <a:ext cx="80409" cy="2308710"/>
            </a:xfrm>
            <a:custGeom>
              <a:avLst/>
              <a:gdLst/>
              <a:ahLst/>
              <a:cxnLst/>
              <a:rect l="l" t="t" r="r" b="b"/>
              <a:pathLst>
                <a:path w="3381" h="97076" extrusionOk="0">
                  <a:moveTo>
                    <a:pt x="3381" y="1"/>
                  </a:moveTo>
                  <a:lnTo>
                    <a:pt x="2905" y="12141"/>
                  </a:lnTo>
                  <a:lnTo>
                    <a:pt x="2429" y="24281"/>
                  </a:lnTo>
                  <a:lnTo>
                    <a:pt x="1572" y="48562"/>
                  </a:lnTo>
                  <a:lnTo>
                    <a:pt x="762" y="72795"/>
                  </a:lnTo>
                  <a:lnTo>
                    <a:pt x="334" y="84935"/>
                  </a:lnTo>
                  <a:lnTo>
                    <a:pt x="0" y="97075"/>
                  </a:lnTo>
                  <a:lnTo>
                    <a:pt x="477" y="84983"/>
                  </a:lnTo>
                  <a:lnTo>
                    <a:pt x="953" y="72842"/>
                  </a:lnTo>
                  <a:lnTo>
                    <a:pt x="1857" y="48562"/>
                  </a:lnTo>
                  <a:lnTo>
                    <a:pt x="2619" y="24281"/>
                  </a:lnTo>
                  <a:lnTo>
                    <a:pt x="3047" y="12141"/>
                  </a:lnTo>
                  <a:lnTo>
                    <a:pt x="3381" y="1"/>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610;p52">
              <a:extLst>
                <a:ext uri="{FF2B5EF4-FFF2-40B4-BE49-F238E27FC236}">
                  <a16:creationId xmlns:a16="http://schemas.microsoft.com/office/drawing/2014/main" id="{34471BE7-22D1-E6B9-0405-0C4CBE018F57}"/>
                </a:ext>
              </a:extLst>
            </p:cNvPr>
            <p:cNvSpPr/>
            <p:nvPr/>
          </p:nvSpPr>
          <p:spPr>
            <a:xfrm>
              <a:off x="6940938" y="1426065"/>
              <a:ext cx="74748" cy="2138855"/>
            </a:xfrm>
            <a:custGeom>
              <a:avLst/>
              <a:gdLst/>
              <a:ahLst/>
              <a:cxnLst/>
              <a:rect l="l" t="t" r="r" b="b"/>
              <a:pathLst>
                <a:path w="3143" h="89934" extrusionOk="0">
                  <a:moveTo>
                    <a:pt x="3143" y="1"/>
                  </a:moveTo>
                  <a:lnTo>
                    <a:pt x="2714" y="11237"/>
                  </a:lnTo>
                  <a:lnTo>
                    <a:pt x="2286" y="22472"/>
                  </a:lnTo>
                  <a:lnTo>
                    <a:pt x="1429" y="44944"/>
                  </a:lnTo>
                  <a:lnTo>
                    <a:pt x="715" y="67463"/>
                  </a:lnTo>
                  <a:lnTo>
                    <a:pt x="334" y="78698"/>
                  </a:lnTo>
                  <a:lnTo>
                    <a:pt x="0" y="89934"/>
                  </a:lnTo>
                  <a:lnTo>
                    <a:pt x="477" y="78698"/>
                  </a:lnTo>
                  <a:lnTo>
                    <a:pt x="905" y="67463"/>
                  </a:lnTo>
                  <a:lnTo>
                    <a:pt x="1762" y="44991"/>
                  </a:lnTo>
                  <a:lnTo>
                    <a:pt x="2476" y="22472"/>
                  </a:lnTo>
                  <a:lnTo>
                    <a:pt x="2857" y="11237"/>
                  </a:lnTo>
                  <a:lnTo>
                    <a:pt x="3143" y="1"/>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2" name="Google Shape;1615;p52">
            <a:extLst>
              <a:ext uri="{FF2B5EF4-FFF2-40B4-BE49-F238E27FC236}">
                <a16:creationId xmlns:a16="http://schemas.microsoft.com/office/drawing/2014/main" id="{9C9AC1AD-9A26-43EA-CDD6-8FFDEACAAF7D}"/>
              </a:ext>
            </a:extLst>
          </p:cNvPr>
          <p:cNvSpPr txBox="1">
            <a:spLocks/>
          </p:cNvSpPr>
          <p:nvPr/>
        </p:nvSpPr>
        <p:spPr>
          <a:xfrm>
            <a:off x="4700351" y="2168276"/>
            <a:ext cx="3416888" cy="193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1pPr>
            <a:lvl2pPr marL="914400" marR="0" lvl="1"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2pPr>
            <a:lvl3pPr marL="1371600" marR="0" lvl="2"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3pPr>
            <a:lvl4pPr marL="1828800" marR="0" lvl="3"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4pPr>
            <a:lvl5pPr marL="2286000" marR="0" lvl="4"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5pPr>
            <a:lvl6pPr marL="2743200" marR="0" lvl="5"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6pPr>
            <a:lvl7pPr marL="3200400" marR="0" lvl="6"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7pPr>
            <a:lvl8pPr marL="3657600" marR="0" lvl="7"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8pPr>
            <a:lvl9pPr marL="4114800" marR="0" lvl="8"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9pPr>
          </a:lstStyle>
          <a:p>
            <a:pPr marL="139700" indent="0" algn="just">
              <a:buNone/>
            </a:pPr>
            <a:r>
              <a:rPr lang="en-US" sz="2000" i="1">
                <a:solidFill>
                  <a:schemeClr val="accent6"/>
                </a:solidFill>
                <a:latin typeface="Times New Roman" panose="02020603050405020304" pitchFamily="18" charset="0"/>
                <a:cs typeface="Times New Roman" panose="02020603050405020304" pitchFamily="18" charset="0"/>
              </a:rPr>
              <a:t>học sinh phân tích ví dụ trong sách giáo khoa + kết hợp với tìm thêm ví dụ bên ngoài để tìm hiểu về đặc điểm và tác dụng của biện pháp tu từ nói quá</a:t>
            </a:r>
            <a:endParaRPr kumimoji="0" lang="vi-VN" sz="3600" b="0" i="0" u="none" strike="noStrike" kern="0" cap="none" spc="0" normalizeH="0" baseline="0" noProof="0">
              <a:ln>
                <a:noFill/>
              </a:ln>
              <a:solidFill>
                <a:schemeClr val="accent6"/>
              </a:solidFill>
              <a:effectLst/>
              <a:uLnTx/>
              <a:uFillTx/>
              <a:latin typeface="Times New Roman" panose="02020603050405020304" pitchFamily="18" charset="0"/>
              <a:cs typeface="Times New Roman" panose="02020603050405020304" pitchFamily="18" charset="0"/>
              <a:sym typeface="Raleway"/>
            </a:endParaRPr>
          </a:p>
        </p:txBody>
      </p:sp>
      <p:pic>
        <p:nvPicPr>
          <p:cNvPr id="33" name="Picture 32">
            <a:extLst>
              <a:ext uri="{FF2B5EF4-FFF2-40B4-BE49-F238E27FC236}">
                <a16:creationId xmlns:a16="http://schemas.microsoft.com/office/drawing/2014/main" id="{DDF8A3F8-1F14-EE4E-EE29-C22D43A4AA4F}"/>
              </a:ext>
            </a:extLst>
          </p:cNvPr>
          <p:cNvPicPr>
            <a:picLocks noChangeAspect="1"/>
          </p:cNvPicPr>
          <p:nvPr/>
        </p:nvPicPr>
        <p:blipFill>
          <a:blip r:embed="rId3"/>
          <a:stretch>
            <a:fillRect/>
          </a:stretch>
        </p:blipFill>
        <p:spPr>
          <a:xfrm>
            <a:off x="1283588" y="2337629"/>
            <a:ext cx="2739750" cy="2398963"/>
          </a:xfrm>
          <a:prstGeom prst="rect">
            <a:avLst/>
          </a:prstGeom>
        </p:spPr>
      </p:pic>
    </p:spTree>
    <p:extLst>
      <p:ext uri="{BB962C8B-B14F-4D97-AF65-F5344CB8AC3E}">
        <p14:creationId xmlns:p14="http://schemas.microsoft.com/office/powerpoint/2010/main" val="37797769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barn(inVertical)">
                                      <p:cBhvr>
                                        <p:cTn id="10"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33076"/>
            <a:ext cx="6051501" cy="572700"/>
          </a:xfrm>
          <a:prstGeom prst="rect">
            <a:avLst/>
          </a:prstGeom>
        </p:spPr>
        <p:txBody>
          <a:bodyPr spcFirstLastPara="1" wrap="square" lIns="91425" tIns="91425" rIns="91425" bIns="91425" anchor="t" anchorCtr="0">
            <a:noAutofit/>
          </a:bodyPr>
          <a:lstStyle/>
          <a:p>
            <a:r>
              <a:rPr lang="en-US" sz="3600"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Ví dụ 1</a:t>
            </a:r>
            <a:endParaRPr lang="en-US" sz="3600"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矩形 7">
            <a:extLst>
              <a:ext uri="{FF2B5EF4-FFF2-40B4-BE49-F238E27FC236}">
                <a16:creationId xmlns:a16="http://schemas.microsoft.com/office/drawing/2014/main" id="{1ACA4801-6E7D-3B81-E0D1-BB9F85D8FBA0}"/>
              </a:ext>
            </a:extLst>
          </p:cNvPr>
          <p:cNvSpPr/>
          <p:nvPr/>
        </p:nvSpPr>
        <p:spPr>
          <a:xfrm>
            <a:off x="1814509" y="1399510"/>
            <a:ext cx="5999818" cy="1473979"/>
          </a:xfrm>
          <a:prstGeom prst="rect">
            <a:avLst/>
          </a:prstGeom>
          <a:solidFill>
            <a:srgbClr val="CB604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descr="336">
            <a:extLst>
              <a:ext uri="{FF2B5EF4-FFF2-40B4-BE49-F238E27FC236}">
                <a16:creationId xmlns:a16="http://schemas.microsoft.com/office/drawing/2014/main" id="{D1FD78DA-6A74-636C-F4D5-63A8814F01EB}"/>
              </a:ext>
            </a:extLst>
          </p:cNvPr>
          <p:cNvPicPr>
            <a:picLocks noChangeAspect="1"/>
          </p:cNvPicPr>
          <p:nvPr/>
        </p:nvPicPr>
        <p:blipFill>
          <a:blip r:embed="rId3"/>
          <a:srcRect l="23600" t="39859" r="23985" b="7967"/>
          <a:stretch>
            <a:fillRect/>
          </a:stretch>
        </p:blipFill>
        <p:spPr>
          <a:xfrm>
            <a:off x="2504967" y="2732022"/>
            <a:ext cx="4582478" cy="2565559"/>
          </a:xfrm>
          <a:prstGeom prst="rect">
            <a:avLst/>
          </a:prstGeom>
        </p:spPr>
      </p:pic>
      <p:sp>
        <p:nvSpPr>
          <p:cNvPr id="11" name="TextBox 10">
            <a:extLst>
              <a:ext uri="{FF2B5EF4-FFF2-40B4-BE49-F238E27FC236}">
                <a16:creationId xmlns:a16="http://schemas.microsoft.com/office/drawing/2014/main" id="{FD2283CE-49EF-E7C6-2486-755FE8C2DA3B}"/>
              </a:ext>
            </a:extLst>
          </p:cNvPr>
          <p:cNvSpPr txBox="1"/>
          <p:nvPr/>
        </p:nvSpPr>
        <p:spPr>
          <a:xfrm>
            <a:off x="1909969" y="1474779"/>
            <a:ext cx="5808898" cy="1323439"/>
          </a:xfrm>
          <a:prstGeom prst="rect">
            <a:avLst/>
          </a:prstGeom>
          <a:noFill/>
          <a:ln w="38100">
            <a:solidFill>
              <a:sysClr val="window" lastClr="FFFFFF"/>
            </a:solidFill>
          </a:ln>
        </p:spPr>
        <p:txBody>
          <a:bodyPr wrap="square">
            <a:spAutoFit/>
          </a:bodyPr>
          <a:lstStyle/>
          <a:p>
            <a:r>
              <a:rPr lang="en-US" sz="2000">
                <a:latin typeface="Times New Roman" panose="02020603050405020304" pitchFamily="18" charset="0"/>
                <a:cs typeface="Times New Roman" panose="02020603050405020304" pitchFamily="18" charset="0"/>
              </a:rPr>
              <a:t>(a) Lỗ mũi mười tám gánh lông</a:t>
            </a:r>
          </a:p>
          <a:p>
            <a:r>
              <a:rPr lang="en-US" sz="2000">
                <a:latin typeface="Times New Roman" panose="02020603050405020304" pitchFamily="18" charset="0"/>
                <a:cs typeface="Times New Roman" panose="02020603050405020304" pitchFamily="18" charset="0"/>
              </a:rPr>
              <a:t>Chồng yêu chồng bảo râu rồng trời cho</a:t>
            </a:r>
          </a:p>
          <a:p>
            <a:r>
              <a:rPr lang="en-US" sz="2000">
                <a:latin typeface="Times New Roman" panose="02020603050405020304" pitchFamily="18" charset="0"/>
                <a:cs typeface="Times New Roman" panose="02020603050405020304" pitchFamily="18" charset="0"/>
              </a:rPr>
              <a:t>(b) Con rận bằng con ba ba</a:t>
            </a:r>
          </a:p>
          <a:p>
            <a:r>
              <a:rPr lang="en-US" sz="2000">
                <a:latin typeface="Times New Roman" panose="02020603050405020304" pitchFamily="18" charset="0"/>
                <a:cs typeface="Times New Roman" panose="02020603050405020304" pitchFamily="18" charset="0"/>
              </a:rPr>
              <a:t>Đêm nằm nó ngáy cả nhà thất kinh</a:t>
            </a:r>
          </a:p>
        </p:txBody>
      </p:sp>
      <p:pic>
        <p:nvPicPr>
          <p:cNvPr id="12" name="图片 11" descr="图片包含 物体&#10;&#10;已生成高可信度的说明">
            <a:extLst>
              <a:ext uri="{FF2B5EF4-FFF2-40B4-BE49-F238E27FC236}">
                <a16:creationId xmlns:a16="http://schemas.microsoft.com/office/drawing/2014/main" id="{DCFB222E-0B0A-6644-DBF5-3EEFA33A9D3B}"/>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flipH="1">
            <a:off x="736230" y="4079599"/>
            <a:ext cx="878797" cy="793112"/>
          </a:xfrm>
          <a:prstGeom prst="rect">
            <a:avLst/>
          </a:prstGeom>
        </p:spPr>
      </p:pic>
    </p:spTree>
    <p:extLst>
      <p:ext uri="{BB962C8B-B14F-4D97-AF65-F5344CB8AC3E}">
        <p14:creationId xmlns:p14="http://schemas.microsoft.com/office/powerpoint/2010/main" val="20439893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txBox="1">
            <a:spLocks noGrp="1"/>
          </p:cNvSpPr>
          <p:nvPr>
            <p:ph type="title"/>
          </p:nvPr>
        </p:nvSpPr>
        <p:spPr>
          <a:xfrm>
            <a:off x="1561411" y="333076"/>
            <a:ext cx="6051501" cy="572700"/>
          </a:xfrm>
          <a:prstGeom prst="rect">
            <a:avLst/>
          </a:prstGeom>
        </p:spPr>
        <p:txBody>
          <a:bodyPr spcFirstLastPara="1" wrap="square" lIns="91425" tIns="91425" rIns="91425" bIns="91425" anchor="t" anchorCtr="0">
            <a:noAutofit/>
          </a:bodyPr>
          <a:lstStyle/>
          <a:p>
            <a:r>
              <a:rPr lang="en-US" sz="3600"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Ví dụ 1</a:t>
            </a:r>
            <a:endParaRPr lang="en-US" sz="3600"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667;p40">
            <a:extLst>
              <a:ext uri="{FF2B5EF4-FFF2-40B4-BE49-F238E27FC236}">
                <a16:creationId xmlns:a16="http://schemas.microsoft.com/office/drawing/2014/main" id="{8CA641DC-A163-2D1D-EF7B-21A5C35854E5}"/>
              </a:ext>
            </a:extLst>
          </p:cNvPr>
          <p:cNvGrpSpPr/>
          <p:nvPr/>
        </p:nvGrpSpPr>
        <p:grpSpPr>
          <a:xfrm flipH="1">
            <a:off x="-624148" y="4350404"/>
            <a:ext cx="2438657" cy="843892"/>
            <a:chOff x="6438300" y="4207200"/>
            <a:chExt cx="2705710" cy="936305"/>
          </a:xfrm>
        </p:grpSpPr>
        <p:sp>
          <p:nvSpPr>
            <p:cNvPr id="3" name="Google Shape;1668;p40">
              <a:extLst>
                <a:ext uri="{FF2B5EF4-FFF2-40B4-BE49-F238E27FC236}">
                  <a16:creationId xmlns:a16="http://schemas.microsoft.com/office/drawing/2014/main"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69;p40">
              <a:extLst>
                <a:ext uri="{FF2B5EF4-FFF2-40B4-BE49-F238E27FC236}">
                  <a16:creationId xmlns:a16="http://schemas.microsoft.com/office/drawing/2014/main"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图片 11" descr="图片包含 物体&#10;&#10;已生成高可信度的说明">
            <a:extLst>
              <a:ext uri="{FF2B5EF4-FFF2-40B4-BE49-F238E27FC236}">
                <a16:creationId xmlns:a16="http://schemas.microsoft.com/office/drawing/2014/main" id="{DCFB222E-0B0A-6644-DBF5-3EEFA33A9D3B}"/>
              </a:ext>
            </a:extLst>
          </p:cNvPr>
          <p:cNvPicPr>
            <a:picLocks noChangeAspect="1"/>
          </p:cNvPicPr>
          <p:nvPr/>
        </p:nvPicPr>
        <p:blipFill rotWithShape="1">
          <a:blip r:embed="rId3">
            <a:extLst>
              <a:ext uri="{28A0092B-C50C-407E-A947-70E740481C1C}">
                <a14:useLocalDpi xmlns:a14="http://schemas.microsoft.com/office/drawing/2010/main" val="0"/>
              </a:ext>
            </a:extLst>
          </a:blip>
          <a:srcRect l="82016" t="12470" r="9033" b="71328"/>
          <a:stretch/>
        </p:blipFill>
        <p:spPr>
          <a:xfrm flipH="1">
            <a:off x="736230" y="4079599"/>
            <a:ext cx="878797" cy="793112"/>
          </a:xfrm>
          <a:prstGeom prst="rect">
            <a:avLst/>
          </a:prstGeom>
        </p:spPr>
      </p:pic>
      <p:grpSp>
        <p:nvGrpSpPr>
          <p:cNvPr id="5" name="Google Shape;2669;p45">
            <a:extLst>
              <a:ext uri="{FF2B5EF4-FFF2-40B4-BE49-F238E27FC236}">
                <a16:creationId xmlns:a16="http://schemas.microsoft.com/office/drawing/2014/main" id="{E3BB8FB8-52D8-D31F-82CB-B8927FCE26CA}"/>
              </a:ext>
            </a:extLst>
          </p:cNvPr>
          <p:cNvGrpSpPr/>
          <p:nvPr/>
        </p:nvGrpSpPr>
        <p:grpSpPr>
          <a:xfrm>
            <a:off x="1163304" y="1807976"/>
            <a:ext cx="2343558" cy="3159254"/>
            <a:chOff x="1501775" y="1578487"/>
            <a:chExt cx="1864133" cy="3074141"/>
          </a:xfrm>
        </p:grpSpPr>
        <p:sp>
          <p:nvSpPr>
            <p:cNvPr id="6" name="Google Shape;2670;p45">
              <a:extLst>
                <a:ext uri="{FF2B5EF4-FFF2-40B4-BE49-F238E27FC236}">
                  <a16:creationId xmlns:a16="http://schemas.microsoft.com/office/drawing/2014/main" id="{679731CE-C348-A753-E486-7E8AEF9C261E}"/>
                </a:ext>
              </a:extLst>
            </p:cNvPr>
            <p:cNvSpPr/>
            <p:nvPr/>
          </p:nvSpPr>
          <p:spPr>
            <a:xfrm rot="10800000" flipH="1">
              <a:off x="1534599" y="4490575"/>
              <a:ext cx="1821678" cy="14825"/>
            </a:xfrm>
            <a:custGeom>
              <a:avLst/>
              <a:gdLst/>
              <a:ahLst/>
              <a:cxnLst/>
              <a:rect l="l" t="t" r="r" b="b"/>
              <a:pathLst>
                <a:path w="46884" h="59" extrusionOk="0">
                  <a:moveTo>
                    <a:pt x="23454" y="1"/>
                  </a:moveTo>
                  <a:cubicBezTo>
                    <a:pt x="10494" y="1"/>
                    <a:pt x="1" y="13"/>
                    <a:pt x="1" y="36"/>
                  </a:cubicBezTo>
                  <a:cubicBezTo>
                    <a:pt x="1" y="47"/>
                    <a:pt x="10494" y="59"/>
                    <a:pt x="23454" y="59"/>
                  </a:cubicBezTo>
                  <a:cubicBezTo>
                    <a:pt x="36391" y="59"/>
                    <a:pt x="46884" y="47"/>
                    <a:pt x="46884" y="36"/>
                  </a:cubicBezTo>
                  <a:cubicBezTo>
                    <a:pt x="46884" y="13"/>
                    <a:pt x="36391" y="1"/>
                    <a:pt x="2345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671;p45">
              <a:extLst>
                <a:ext uri="{FF2B5EF4-FFF2-40B4-BE49-F238E27FC236}">
                  <a16:creationId xmlns:a16="http://schemas.microsoft.com/office/drawing/2014/main" id="{55A03030-761E-07F0-2CB6-E58F8BF375E6}"/>
                </a:ext>
              </a:extLst>
            </p:cNvPr>
            <p:cNvSpPr/>
            <p:nvPr/>
          </p:nvSpPr>
          <p:spPr>
            <a:xfrm>
              <a:off x="1966041" y="3833166"/>
              <a:ext cx="65092" cy="123880"/>
            </a:xfrm>
            <a:custGeom>
              <a:avLst/>
              <a:gdLst/>
              <a:ahLst/>
              <a:cxnLst/>
              <a:rect l="l" t="t" r="r" b="b"/>
              <a:pathLst>
                <a:path w="950" h="1808" extrusionOk="0">
                  <a:moveTo>
                    <a:pt x="730" y="0"/>
                  </a:moveTo>
                  <a:cubicBezTo>
                    <a:pt x="730" y="0"/>
                    <a:pt x="0" y="707"/>
                    <a:pt x="0" y="1807"/>
                  </a:cubicBezTo>
                  <a:cubicBezTo>
                    <a:pt x="0" y="1807"/>
                    <a:pt x="950" y="915"/>
                    <a:pt x="730"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672;p45">
              <a:extLst>
                <a:ext uri="{FF2B5EF4-FFF2-40B4-BE49-F238E27FC236}">
                  <a16:creationId xmlns:a16="http://schemas.microsoft.com/office/drawing/2014/main" id="{C6B87E3F-3895-12D6-75A4-8B00F716E3B7}"/>
                </a:ext>
              </a:extLst>
            </p:cNvPr>
            <p:cNvSpPr/>
            <p:nvPr/>
          </p:nvSpPr>
          <p:spPr>
            <a:xfrm>
              <a:off x="2037435" y="3907849"/>
              <a:ext cx="133404" cy="28640"/>
            </a:xfrm>
            <a:custGeom>
              <a:avLst/>
              <a:gdLst/>
              <a:ahLst/>
              <a:cxnLst/>
              <a:rect l="l" t="t" r="r" b="b"/>
              <a:pathLst>
                <a:path w="1947" h="418" extrusionOk="0">
                  <a:moveTo>
                    <a:pt x="1042" y="1"/>
                  </a:moveTo>
                  <a:cubicBezTo>
                    <a:pt x="735" y="1"/>
                    <a:pt x="374" y="51"/>
                    <a:pt x="0" y="207"/>
                  </a:cubicBezTo>
                  <a:cubicBezTo>
                    <a:pt x="0" y="207"/>
                    <a:pt x="497" y="418"/>
                    <a:pt x="1049" y="418"/>
                  </a:cubicBezTo>
                  <a:cubicBezTo>
                    <a:pt x="1357" y="418"/>
                    <a:pt x="1681" y="353"/>
                    <a:pt x="1946" y="150"/>
                  </a:cubicBezTo>
                  <a:cubicBezTo>
                    <a:pt x="1946" y="150"/>
                    <a:pt x="1574" y="1"/>
                    <a:pt x="1042"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673;p45">
              <a:extLst>
                <a:ext uri="{FF2B5EF4-FFF2-40B4-BE49-F238E27FC236}">
                  <a16:creationId xmlns:a16="http://schemas.microsoft.com/office/drawing/2014/main" id="{38324EA1-AF4E-8323-6BF3-EE39C88DC0B6}"/>
                </a:ext>
              </a:extLst>
            </p:cNvPr>
            <p:cNvSpPr/>
            <p:nvPr/>
          </p:nvSpPr>
          <p:spPr>
            <a:xfrm>
              <a:off x="2035037" y="3778422"/>
              <a:ext cx="51662" cy="103187"/>
            </a:xfrm>
            <a:custGeom>
              <a:avLst/>
              <a:gdLst/>
              <a:ahLst/>
              <a:cxnLst/>
              <a:rect l="l" t="t" r="r" b="b"/>
              <a:pathLst>
                <a:path w="754" h="1506" extrusionOk="0">
                  <a:moveTo>
                    <a:pt x="429" y="0"/>
                  </a:moveTo>
                  <a:cubicBezTo>
                    <a:pt x="429" y="0"/>
                    <a:pt x="1" y="649"/>
                    <a:pt x="174" y="1506"/>
                  </a:cubicBezTo>
                  <a:cubicBezTo>
                    <a:pt x="174" y="1506"/>
                    <a:pt x="754" y="672"/>
                    <a:pt x="42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674;p45">
              <a:extLst>
                <a:ext uri="{FF2B5EF4-FFF2-40B4-BE49-F238E27FC236}">
                  <a16:creationId xmlns:a16="http://schemas.microsoft.com/office/drawing/2014/main" id="{5FBC2495-2F93-1722-104C-47F55E5D5A19}"/>
                </a:ext>
              </a:extLst>
            </p:cNvPr>
            <p:cNvSpPr/>
            <p:nvPr/>
          </p:nvSpPr>
          <p:spPr>
            <a:xfrm>
              <a:off x="1766864" y="3737106"/>
              <a:ext cx="161907" cy="119906"/>
            </a:xfrm>
            <a:custGeom>
              <a:avLst/>
              <a:gdLst/>
              <a:ahLst/>
              <a:cxnLst/>
              <a:rect l="l" t="t" r="r" b="b"/>
              <a:pathLst>
                <a:path w="2363" h="1750" extrusionOk="0">
                  <a:moveTo>
                    <a:pt x="0" y="1"/>
                  </a:moveTo>
                  <a:cubicBezTo>
                    <a:pt x="0" y="1"/>
                    <a:pt x="1054" y="1750"/>
                    <a:pt x="2363" y="1750"/>
                  </a:cubicBezTo>
                  <a:cubicBezTo>
                    <a:pt x="2363" y="1750"/>
                    <a:pt x="1540" y="406"/>
                    <a:pt x="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675;p45">
              <a:extLst>
                <a:ext uri="{FF2B5EF4-FFF2-40B4-BE49-F238E27FC236}">
                  <a16:creationId xmlns:a16="http://schemas.microsoft.com/office/drawing/2014/main" id="{C4A27263-F2DC-9F08-C721-B6ADA72AB3E1}"/>
                </a:ext>
              </a:extLst>
            </p:cNvPr>
            <p:cNvSpPr/>
            <p:nvPr/>
          </p:nvSpPr>
          <p:spPr>
            <a:xfrm>
              <a:off x="1929522" y="3538751"/>
              <a:ext cx="111958" cy="242072"/>
            </a:xfrm>
            <a:custGeom>
              <a:avLst/>
              <a:gdLst/>
              <a:ahLst/>
              <a:cxnLst/>
              <a:rect l="l" t="t" r="r" b="b"/>
              <a:pathLst>
                <a:path w="1634" h="3533" extrusionOk="0">
                  <a:moveTo>
                    <a:pt x="1633" y="0"/>
                  </a:moveTo>
                  <a:lnTo>
                    <a:pt x="1633" y="0"/>
                  </a:lnTo>
                  <a:cubicBezTo>
                    <a:pt x="1633" y="1"/>
                    <a:pt x="0" y="1865"/>
                    <a:pt x="93" y="3533"/>
                  </a:cubicBezTo>
                  <a:cubicBezTo>
                    <a:pt x="93" y="3533"/>
                    <a:pt x="1390" y="2050"/>
                    <a:pt x="163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676;p45">
              <a:extLst>
                <a:ext uri="{FF2B5EF4-FFF2-40B4-BE49-F238E27FC236}">
                  <a16:creationId xmlns:a16="http://schemas.microsoft.com/office/drawing/2014/main" id="{49F6B596-A006-C3FE-338F-7FB9F758D8FC}"/>
                </a:ext>
              </a:extLst>
            </p:cNvPr>
            <p:cNvSpPr/>
            <p:nvPr/>
          </p:nvSpPr>
          <p:spPr>
            <a:xfrm>
              <a:off x="1880327" y="3456188"/>
              <a:ext cx="60364" cy="162798"/>
            </a:xfrm>
            <a:custGeom>
              <a:avLst/>
              <a:gdLst/>
              <a:ahLst/>
              <a:cxnLst/>
              <a:rect l="l" t="t" r="r" b="b"/>
              <a:pathLst>
                <a:path w="881" h="2376" extrusionOk="0">
                  <a:moveTo>
                    <a:pt x="811" y="1"/>
                  </a:moveTo>
                  <a:cubicBezTo>
                    <a:pt x="811" y="1"/>
                    <a:pt x="0" y="1321"/>
                    <a:pt x="232" y="2375"/>
                  </a:cubicBezTo>
                  <a:cubicBezTo>
                    <a:pt x="232" y="2375"/>
                    <a:pt x="881" y="1344"/>
                    <a:pt x="81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677;p45">
              <a:extLst>
                <a:ext uri="{FF2B5EF4-FFF2-40B4-BE49-F238E27FC236}">
                  <a16:creationId xmlns:a16="http://schemas.microsoft.com/office/drawing/2014/main" id="{4DDC2412-A7E5-F82E-B496-37E55DB9C8C7}"/>
                </a:ext>
              </a:extLst>
            </p:cNvPr>
            <p:cNvSpPr/>
            <p:nvPr/>
          </p:nvSpPr>
          <p:spPr>
            <a:xfrm>
              <a:off x="1763644" y="3595893"/>
              <a:ext cx="128676" cy="91334"/>
            </a:xfrm>
            <a:custGeom>
              <a:avLst/>
              <a:gdLst/>
              <a:ahLst/>
              <a:cxnLst/>
              <a:rect l="l" t="t" r="r" b="b"/>
              <a:pathLst>
                <a:path w="1878" h="1333" extrusionOk="0">
                  <a:moveTo>
                    <a:pt x="1" y="0"/>
                  </a:moveTo>
                  <a:lnTo>
                    <a:pt x="1" y="0"/>
                  </a:lnTo>
                  <a:cubicBezTo>
                    <a:pt x="1" y="0"/>
                    <a:pt x="661" y="1205"/>
                    <a:pt x="1877" y="1332"/>
                  </a:cubicBezTo>
                  <a:cubicBezTo>
                    <a:pt x="1877" y="1332"/>
                    <a:pt x="1472" y="406"/>
                    <a:pt x="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678;p45">
              <a:extLst>
                <a:ext uri="{FF2B5EF4-FFF2-40B4-BE49-F238E27FC236}">
                  <a16:creationId xmlns:a16="http://schemas.microsoft.com/office/drawing/2014/main" id="{2013F61D-BC5A-B4D6-77F1-0825A9E59D06}"/>
                </a:ext>
              </a:extLst>
            </p:cNvPr>
            <p:cNvSpPr/>
            <p:nvPr/>
          </p:nvSpPr>
          <p:spPr>
            <a:xfrm>
              <a:off x="1713696" y="4007815"/>
              <a:ext cx="131005" cy="32477"/>
            </a:xfrm>
            <a:custGeom>
              <a:avLst/>
              <a:gdLst/>
              <a:ahLst/>
              <a:cxnLst/>
              <a:rect l="l" t="t" r="r" b="b"/>
              <a:pathLst>
                <a:path w="1912" h="474" extrusionOk="0">
                  <a:moveTo>
                    <a:pt x="1429" y="1"/>
                  </a:moveTo>
                  <a:cubicBezTo>
                    <a:pt x="1057" y="1"/>
                    <a:pt x="519" y="74"/>
                    <a:pt x="0" y="405"/>
                  </a:cubicBezTo>
                  <a:cubicBezTo>
                    <a:pt x="0" y="405"/>
                    <a:pt x="285" y="473"/>
                    <a:pt x="654" y="473"/>
                  </a:cubicBezTo>
                  <a:cubicBezTo>
                    <a:pt x="1059" y="473"/>
                    <a:pt x="1566" y="391"/>
                    <a:pt x="1911" y="46"/>
                  </a:cubicBezTo>
                  <a:cubicBezTo>
                    <a:pt x="1911" y="46"/>
                    <a:pt x="1721" y="1"/>
                    <a:pt x="1429"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679;p45">
              <a:extLst>
                <a:ext uri="{FF2B5EF4-FFF2-40B4-BE49-F238E27FC236}">
                  <a16:creationId xmlns:a16="http://schemas.microsoft.com/office/drawing/2014/main" id="{07CF9304-276C-7608-5B13-75026F5AC7A6}"/>
                </a:ext>
              </a:extLst>
            </p:cNvPr>
            <p:cNvSpPr/>
            <p:nvPr/>
          </p:nvSpPr>
          <p:spPr>
            <a:xfrm>
              <a:off x="1873202" y="4072015"/>
              <a:ext cx="55568" cy="62762"/>
            </a:xfrm>
            <a:custGeom>
              <a:avLst/>
              <a:gdLst/>
              <a:ahLst/>
              <a:cxnLst/>
              <a:rect l="l" t="t" r="r" b="b"/>
              <a:pathLst>
                <a:path w="811" h="916" extrusionOk="0">
                  <a:moveTo>
                    <a:pt x="811" y="0"/>
                  </a:moveTo>
                  <a:cubicBezTo>
                    <a:pt x="811" y="1"/>
                    <a:pt x="46" y="360"/>
                    <a:pt x="0" y="915"/>
                  </a:cubicBezTo>
                  <a:cubicBezTo>
                    <a:pt x="0" y="915"/>
                    <a:pt x="579" y="637"/>
                    <a:pt x="81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80;p45">
              <a:extLst>
                <a:ext uri="{FF2B5EF4-FFF2-40B4-BE49-F238E27FC236}">
                  <a16:creationId xmlns:a16="http://schemas.microsoft.com/office/drawing/2014/main" id="{8C8879FC-A5E6-ED7E-ACA3-A96044F56AA4}"/>
                </a:ext>
              </a:extLst>
            </p:cNvPr>
            <p:cNvSpPr/>
            <p:nvPr/>
          </p:nvSpPr>
          <p:spPr>
            <a:xfrm>
              <a:off x="1818389" y="4056325"/>
              <a:ext cx="99282" cy="23433"/>
            </a:xfrm>
            <a:custGeom>
              <a:avLst/>
              <a:gdLst/>
              <a:ahLst/>
              <a:cxnLst/>
              <a:rect l="l" t="t" r="r" b="b"/>
              <a:pathLst>
                <a:path w="1449" h="342" extrusionOk="0">
                  <a:moveTo>
                    <a:pt x="921" y="1"/>
                  </a:moveTo>
                  <a:cubicBezTo>
                    <a:pt x="612" y="1"/>
                    <a:pt x="238" y="61"/>
                    <a:pt x="1" y="311"/>
                  </a:cubicBezTo>
                  <a:cubicBezTo>
                    <a:pt x="1" y="311"/>
                    <a:pt x="145" y="342"/>
                    <a:pt x="365" y="342"/>
                  </a:cubicBezTo>
                  <a:cubicBezTo>
                    <a:pt x="649" y="342"/>
                    <a:pt x="1058" y="290"/>
                    <a:pt x="1449" y="56"/>
                  </a:cubicBezTo>
                  <a:cubicBezTo>
                    <a:pt x="1449" y="56"/>
                    <a:pt x="1214" y="1"/>
                    <a:pt x="92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681;p45">
              <a:extLst>
                <a:ext uri="{FF2B5EF4-FFF2-40B4-BE49-F238E27FC236}">
                  <a16:creationId xmlns:a16="http://schemas.microsoft.com/office/drawing/2014/main" id="{7BB29F69-18FF-9D82-773C-40F110D79C3F}"/>
                </a:ext>
              </a:extLst>
            </p:cNvPr>
            <p:cNvSpPr/>
            <p:nvPr/>
          </p:nvSpPr>
          <p:spPr>
            <a:xfrm>
              <a:off x="1869228" y="3568898"/>
              <a:ext cx="92910" cy="645229"/>
            </a:xfrm>
            <a:custGeom>
              <a:avLst/>
              <a:gdLst/>
              <a:ahLst/>
              <a:cxnLst/>
              <a:rect l="l" t="t" r="r" b="b"/>
              <a:pathLst>
                <a:path w="1356" h="9417" extrusionOk="0">
                  <a:moveTo>
                    <a:pt x="0" y="1"/>
                  </a:moveTo>
                  <a:lnTo>
                    <a:pt x="0" y="35"/>
                  </a:lnTo>
                  <a:cubicBezTo>
                    <a:pt x="0" y="47"/>
                    <a:pt x="12" y="82"/>
                    <a:pt x="12" y="105"/>
                  </a:cubicBezTo>
                  <a:cubicBezTo>
                    <a:pt x="23" y="174"/>
                    <a:pt x="58" y="267"/>
                    <a:pt x="81" y="383"/>
                  </a:cubicBezTo>
                  <a:cubicBezTo>
                    <a:pt x="139" y="614"/>
                    <a:pt x="243" y="950"/>
                    <a:pt x="348" y="1367"/>
                  </a:cubicBezTo>
                  <a:cubicBezTo>
                    <a:pt x="568" y="2190"/>
                    <a:pt x="822" y="3359"/>
                    <a:pt x="1008" y="4668"/>
                  </a:cubicBezTo>
                  <a:cubicBezTo>
                    <a:pt x="1112" y="5317"/>
                    <a:pt x="1181" y="5942"/>
                    <a:pt x="1228" y="6510"/>
                  </a:cubicBezTo>
                  <a:cubicBezTo>
                    <a:pt x="1274" y="7089"/>
                    <a:pt x="1297" y="7587"/>
                    <a:pt x="1320" y="8027"/>
                  </a:cubicBezTo>
                  <a:cubicBezTo>
                    <a:pt x="1332" y="8247"/>
                    <a:pt x="1332" y="8432"/>
                    <a:pt x="1332" y="8606"/>
                  </a:cubicBezTo>
                  <a:lnTo>
                    <a:pt x="1332" y="9034"/>
                  </a:lnTo>
                  <a:lnTo>
                    <a:pt x="1332" y="9312"/>
                  </a:lnTo>
                  <a:lnTo>
                    <a:pt x="1332" y="9382"/>
                  </a:lnTo>
                  <a:lnTo>
                    <a:pt x="1332" y="9417"/>
                  </a:lnTo>
                  <a:cubicBezTo>
                    <a:pt x="1332" y="9417"/>
                    <a:pt x="1332" y="9405"/>
                    <a:pt x="1344" y="9393"/>
                  </a:cubicBezTo>
                  <a:lnTo>
                    <a:pt x="1344" y="9324"/>
                  </a:lnTo>
                  <a:cubicBezTo>
                    <a:pt x="1344" y="9266"/>
                    <a:pt x="1355" y="9162"/>
                    <a:pt x="1355" y="9046"/>
                  </a:cubicBezTo>
                  <a:lnTo>
                    <a:pt x="1355" y="8617"/>
                  </a:lnTo>
                  <a:lnTo>
                    <a:pt x="1355" y="8038"/>
                  </a:lnTo>
                  <a:cubicBezTo>
                    <a:pt x="1355" y="7598"/>
                    <a:pt x="1332" y="7077"/>
                    <a:pt x="1286" y="6521"/>
                  </a:cubicBezTo>
                  <a:cubicBezTo>
                    <a:pt x="1239" y="5942"/>
                    <a:pt x="1181" y="5317"/>
                    <a:pt x="1089" y="4668"/>
                  </a:cubicBezTo>
                  <a:cubicBezTo>
                    <a:pt x="892" y="3348"/>
                    <a:pt x="626" y="2190"/>
                    <a:pt x="406" y="1344"/>
                  </a:cubicBezTo>
                  <a:cubicBezTo>
                    <a:pt x="301" y="927"/>
                    <a:pt x="197" y="603"/>
                    <a:pt x="128" y="371"/>
                  </a:cubicBezTo>
                  <a:cubicBezTo>
                    <a:pt x="81" y="267"/>
                    <a:pt x="58" y="174"/>
                    <a:pt x="46" y="105"/>
                  </a:cubicBezTo>
                  <a:cubicBezTo>
                    <a:pt x="23" y="82"/>
                    <a:pt x="12" y="47"/>
                    <a:pt x="12" y="35"/>
                  </a:cubicBezTo>
                  <a:cubicBezTo>
                    <a:pt x="0" y="24"/>
                    <a:pt x="0" y="1"/>
                    <a:pt x="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682;p45">
              <a:extLst>
                <a:ext uri="{FF2B5EF4-FFF2-40B4-BE49-F238E27FC236}">
                  <a16:creationId xmlns:a16="http://schemas.microsoft.com/office/drawing/2014/main" id="{DB18E2B9-486E-EDF0-E9FD-793B617FD25A}"/>
                </a:ext>
              </a:extLst>
            </p:cNvPr>
            <p:cNvSpPr/>
            <p:nvPr/>
          </p:nvSpPr>
          <p:spPr>
            <a:xfrm>
              <a:off x="1807289" y="3972803"/>
              <a:ext cx="149300" cy="102502"/>
            </a:xfrm>
            <a:custGeom>
              <a:avLst/>
              <a:gdLst/>
              <a:ahLst/>
              <a:cxnLst/>
              <a:rect l="l" t="t" r="r" b="b"/>
              <a:pathLst>
                <a:path w="2179" h="1496" extrusionOk="0">
                  <a:moveTo>
                    <a:pt x="2" y="0"/>
                  </a:moveTo>
                  <a:cubicBezTo>
                    <a:pt x="2" y="0"/>
                    <a:pt x="1" y="1"/>
                    <a:pt x="1" y="1"/>
                  </a:cubicBezTo>
                  <a:cubicBezTo>
                    <a:pt x="1" y="12"/>
                    <a:pt x="464" y="348"/>
                    <a:pt x="1078" y="765"/>
                  </a:cubicBezTo>
                  <a:cubicBezTo>
                    <a:pt x="1669" y="1186"/>
                    <a:pt x="2149" y="1495"/>
                    <a:pt x="2177" y="1495"/>
                  </a:cubicBezTo>
                  <a:cubicBezTo>
                    <a:pt x="2178" y="1495"/>
                    <a:pt x="2178" y="1495"/>
                    <a:pt x="2178" y="1495"/>
                  </a:cubicBezTo>
                  <a:cubicBezTo>
                    <a:pt x="2178" y="1483"/>
                    <a:pt x="1692" y="1136"/>
                    <a:pt x="1101" y="730"/>
                  </a:cubicBezTo>
                  <a:cubicBezTo>
                    <a:pt x="510" y="310"/>
                    <a:pt x="41" y="0"/>
                    <a:pt x="2"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683;p45">
              <a:extLst>
                <a:ext uri="{FF2B5EF4-FFF2-40B4-BE49-F238E27FC236}">
                  <a16:creationId xmlns:a16="http://schemas.microsoft.com/office/drawing/2014/main" id="{CEBA160D-C53E-3253-9AAF-26E763A84202}"/>
                </a:ext>
              </a:extLst>
            </p:cNvPr>
            <p:cNvSpPr/>
            <p:nvPr/>
          </p:nvSpPr>
          <p:spPr>
            <a:xfrm>
              <a:off x="1955695" y="3852214"/>
              <a:ext cx="139707" cy="132581"/>
            </a:xfrm>
            <a:custGeom>
              <a:avLst/>
              <a:gdLst/>
              <a:ahLst/>
              <a:cxnLst/>
              <a:rect l="l" t="t" r="r" b="b"/>
              <a:pathLst>
                <a:path w="2039" h="1935" extrusionOk="0">
                  <a:moveTo>
                    <a:pt x="2039" y="0"/>
                  </a:moveTo>
                  <a:cubicBezTo>
                    <a:pt x="2039" y="1"/>
                    <a:pt x="2004" y="24"/>
                    <a:pt x="1946" y="70"/>
                  </a:cubicBezTo>
                  <a:cubicBezTo>
                    <a:pt x="1888" y="128"/>
                    <a:pt x="1819" y="186"/>
                    <a:pt x="1726" y="267"/>
                  </a:cubicBezTo>
                  <a:cubicBezTo>
                    <a:pt x="1541" y="440"/>
                    <a:pt x="1286" y="695"/>
                    <a:pt x="1008" y="950"/>
                  </a:cubicBezTo>
                  <a:cubicBezTo>
                    <a:pt x="730" y="1216"/>
                    <a:pt x="487" y="1448"/>
                    <a:pt x="290" y="1633"/>
                  </a:cubicBezTo>
                  <a:lnTo>
                    <a:pt x="70" y="1853"/>
                  </a:lnTo>
                  <a:cubicBezTo>
                    <a:pt x="24" y="1911"/>
                    <a:pt x="1" y="1934"/>
                    <a:pt x="1" y="1934"/>
                  </a:cubicBezTo>
                  <a:cubicBezTo>
                    <a:pt x="12" y="1934"/>
                    <a:pt x="35" y="1923"/>
                    <a:pt x="70" y="1865"/>
                  </a:cubicBezTo>
                  <a:cubicBezTo>
                    <a:pt x="128" y="1819"/>
                    <a:pt x="197" y="1749"/>
                    <a:pt x="302" y="1656"/>
                  </a:cubicBezTo>
                  <a:cubicBezTo>
                    <a:pt x="487" y="1506"/>
                    <a:pt x="742" y="1251"/>
                    <a:pt x="1031" y="996"/>
                  </a:cubicBezTo>
                  <a:cubicBezTo>
                    <a:pt x="1321" y="730"/>
                    <a:pt x="1587" y="487"/>
                    <a:pt x="1761" y="301"/>
                  </a:cubicBezTo>
                  <a:cubicBezTo>
                    <a:pt x="1842" y="209"/>
                    <a:pt x="1923" y="139"/>
                    <a:pt x="1958" y="81"/>
                  </a:cubicBezTo>
                  <a:cubicBezTo>
                    <a:pt x="2004" y="24"/>
                    <a:pt x="2039" y="1"/>
                    <a:pt x="203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684;p45">
              <a:extLst>
                <a:ext uri="{FF2B5EF4-FFF2-40B4-BE49-F238E27FC236}">
                  <a16:creationId xmlns:a16="http://schemas.microsoft.com/office/drawing/2014/main" id="{D53AAFA0-6554-C20E-04CB-E0BF3EF1C62D}"/>
                </a:ext>
              </a:extLst>
            </p:cNvPr>
            <p:cNvSpPr/>
            <p:nvPr/>
          </p:nvSpPr>
          <p:spPr>
            <a:xfrm>
              <a:off x="1700198" y="3918058"/>
              <a:ext cx="122304" cy="66736"/>
            </a:xfrm>
            <a:custGeom>
              <a:avLst/>
              <a:gdLst/>
              <a:ahLst/>
              <a:cxnLst/>
              <a:rect l="l" t="t" r="r" b="b"/>
              <a:pathLst>
                <a:path w="1785" h="974" extrusionOk="0">
                  <a:moveTo>
                    <a:pt x="8" y="1"/>
                  </a:moveTo>
                  <a:cubicBezTo>
                    <a:pt x="3" y="1"/>
                    <a:pt x="0" y="1"/>
                    <a:pt x="0" y="1"/>
                  </a:cubicBezTo>
                  <a:cubicBezTo>
                    <a:pt x="683" y="943"/>
                    <a:pt x="1659" y="974"/>
                    <a:pt x="1773" y="974"/>
                  </a:cubicBezTo>
                  <a:cubicBezTo>
                    <a:pt x="1781" y="974"/>
                    <a:pt x="1785" y="973"/>
                    <a:pt x="1784" y="973"/>
                  </a:cubicBezTo>
                  <a:cubicBezTo>
                    <a:pt x="1286" y="22"/>
                    <a:pt x="111" y="1"/>
                    <a:pt x="8"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685;p45">
              <a:extLst>
                <a:ext uri="{FF2B5EF4-FFF2-40B4-BE49-F238E27FC236}">
                  <a16:creationId xmlns:a16="http://schemas.microsoft.com/office/drawing/2014/main" id="{33CA635D-E254-7885-BC62-1DAEFA1EE7D3}"/>
                </a:ext>
              </a:extLst>
            </p:cNvPr>
            <p:cNvSpPr/>
            <p:nvPr/>
          </p:nvSpPr>
          <p:spPr>
            <a:xfrm>
              <a:off x="1816813" y="3884759"/>
              <a:ext cx="72286" cy="126209"/>
            </a:xfrm>
            <a:custGeom>
              <a:avLst/>
              <a:gdLst/>
              <a:ahLst/>
              <a:cxnLst/>
              <a:rect l="l" t="t" r="r" b="b"/>
              <a:pathLst>
                <a:path w="1055" h="1842" extrusionOk="0">
                  <a:moveTo>
                    <a:pt x="24" y="0"/>
                  </a:moveTo>
                  <a:lnTo>
                    <a:pt x="24" y="0"/>
                  </a:lnTo>
                  <a:cubicBezTo>
                    <a:pt x="1" y="1216"/>
                    <a:pt x="881" y="1842"/>
                    <a:pt x="881" y="1842"/>
                  </a:cubicBezTo>
                  <a:cubicBezTo>
                    <a:pt x="1055" y="718"/>
                    <a:pt x="24" y="0"/>
                    <a:pt x="24"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86;p45">
              <a:extLst>
                <a:ext uri="{FF2B5EF4-FFF2-40B4-BE49-F238E27FC236}">
                  <a16:creationId xmlns:a16="http://schemas.microsoft.com/office/drawing/2014/main" id="{88E9A252-5271-A1E3-45F7-D568552B6640}"/>
                </a:ext>
              </a:extLst>
            </p:cNvPr>
            <p:cNvSpPr/>
            <p:nvPr/>
          </p:nvSpPr>
          <p:spPr>
            <a:xfrm>
              <a:off x="2071556" y="3761703"/>
              <a:ext cx="115109" cy="112780"/>
            </a:xfrm>
            <a:custGeom>
              <a:avLst/>
              <a:gdLst/>
              <a:ahLst/>
              <a:cxnLst/>
              <a:rect l="l" t="t" r="r" b="b"/>
              <a:pathLst>
                <a:path w="1680" h="1646" extrusionOk="0">
                  <a:moveTo>
                    <a:pt x="1680" y="1"/>
                  </a:moveTo>
                  <a:lnTo>
                    <a:pt x="1680" y="1"/>
                  </a:lnTo>
                  <a:cubicBezTo>
                    <a:pt x="325" y="453"/>
                    <a:pt x="1" y="1646"/>
                    <a:pt x="1" y="1646"/>
                  </a:cubicBezTo>
                  <a:cubicBezTo>
                    <a:pt x="1274" y="1402"/>
                    <a:pt x="1680" y="1"/>
                    <a:pt x="168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87;p45">
              <a:extLst>
                <a:ext uri="{FF2B5EF4-FFF2-40B4-BE49-F238E27FC236}">
                  <a16:creationId xmlns:a16="http://schemas.microsoft.com/office/drawing/2014/main" id="{92D5610D-43AC-6089-5041-D0D68019510E}"/>
                </a:ext>
              </a:extLst>
            </p:cNvPr>
            <p:cNvSpPr/>
            <p:nvPr/>
          </p:nvSpPr>
          <p:spPr>
            <a:xfrm>
              <a:off x="1779540" y="3403841"/>
              <a:ext cx="110382" cy="187327"/>
            </a:xfrm>
            <a:custGeom>
              <a:avLst/>
              <a:gdLst/>
              <a:ahLst/>
              <a:cxnLst/>
              <a:rect l="l" t="t" r="r" b="b"/>
              <a:pathLst>
                <a:path w="1611" h="2734" extrusionOk="0">
                  <a:moveTo>
                    <a:pt x="0" y="1"/>
                  </a:moveTo>
                  <a:lnTo>
                    <a:pt x="0" y="1"/>
                  </a:lnTo>
                  <a:cubicBezTo>
                    <a:pt x="46" y="1851"/>
                    <a:pt x="1415" y="2720"/>
                    <a:pt x="1425" y="2734"/>
                  </a:cubicBezTo>
                  <a:lnTo>
                    <a:pt x="1425" y="2734"/>
                  </a:lnTo>
                  <a:cubicBezTo>
                    <a:pt x="1610" y="1043"/>
                    <a:pt x="1" y="1"/>
                    <a:pt x="0" y="1"/>
                  </a:cubicBezTo>
                  <a:close/>
                  <a:moveTo>
                    <a:pt x="1425" y="2734"/>
                  </a:moveTo>
                  <a:cubicBezTo>
                    <a:pt x="1425" y="2734"/>
                    <a:pt x="1425" y="2734"/>
                    <a:pt x="1425" y="2734"/>
                  </a:cubicBezTo>
                  <a:cubicBezTo>
                    <a:pt x="1425" y="2734"/>
                    <a:pt x="1425" y="2734"/>
                    <a:pt x="1425" y="2734"/>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88;p45">
              <a:extLst>
                <a:ext uri="{FF2B5EF4-FFF2-40B4-BE49-F238E27FC236}">
                  <a16:creationId xmlns:a16="http://schemas.microsoft.com/office/drawing/2014/main" id="{C1877360-56A1-748E-B369-4637D621EDDA}"/>
                </a:ext>
              </a:extLst>
            </p:cNvPr>
            <p:cNvSpPr/>
            <p:nvPr/>
          </p:nvSpPr>
          <p:spPr>
            <a:xfrm>
              <a:off x="1991392" y="4039470"/>
              <a:ext cx="153274" cy="170677"/>
            </a:xfrm>
            <a:custGeom>
              <a:avLst/>
              <a:gdLst/>
              <a:ahLst/>
              <a:cxnLst/>
              <a:rect l="l" t="t" r="r" b="b"/>
              <a:pathLst>
                <a:path w="2237" h="2491" extrusionOk="0">
                  <a:moveTo>
                    <a:pt x="2236" y="1"/>
                  </a:moveTo>
                  <a:cubicBezTo>
                    <a:pt x="2236" y="1"/>
                    <a:pt x="2201" y="24"/>
                    <a:pt x="2120" y="70"/>
                  </a:cubicBezTo>
                  <a:cubicBezTo>
                    <a:pt x="2051" y="116"/>
                    <a:pt x="1946" y="186"/>
                    <a:pt x="1819" y="279"/>
                  </a:cubicBezTo>
                  <a:cubicBezTo>
                    <a:pt x="1576" y="464"/>
                    <a:pt x="1252" y="742"/>
                    <a:pt x="939" y="1089"/>
                  </a:cubicBezTo>
                  <a:cubicBezTo>
                    <a:pt x="615" y="1437"/>
                    <a:pt x="383" y="1796"/>
                    <a:pt x="232" y="2051"/>
                  </a:cubicBezTo>
                  <a:cubicBezTo>
                    <a:pt x="151" y="2190"/>
                    <a:pt x="93" y="2305"/>
                    <a:pt x="59" y="2375"/>
                  </a:cubicBezTo>
                  <a:cubicBezTo>
                    <a:pt x="12" y="2444"/>
                    <a:pt x="1" y="2491"/>
                    <a:pt x="1" y="2491"/>
                  </a:cubicBezTo>
                  <a:cubicBezTo>
                    <a:pt x="1" y="2491"/>
                    <a:pt x="24" y="2444"/>
                    <a:pt x="70" y="2375"/>
                  </a:cubicBezTo>
                  <a:cubicBezTo>
                    <a:pt x="117" y="2305"/>
                    <a:pt x="174" y="2201"/>
                    <a:pt x="256" y="2074"/>
                  </a:cubicBezTo>
                  <a:cubicBezTo>
                    <a:pt x="429" y="1807"/>
                    <a:pt x="672" y="1460"/>
                    <a:pt x="985" y="1112"/>
                  </a:cubicBezTo>
                  <a:cubicBezTo>
                    <a:pt x="1298" y="765"/>
                    <a:pt x="1599" y="487"/>
                    <a:pt x="1854" y="302"/>
                  </a:cubicBezTo>
                  <a:cubicBezTo>
                    <a:pt x="1970" y="221"/>
                    <a:pt x="2062" y="128"/>
                    <a:pt x="2143" y="82"/>
                  </a:cubicBezTo>
                  <a:cubicBezTo>
                    <a:pt x="2213" y="24"/>
                    <a:pt x="2236" y="1"/>
                    <a:pt x="223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89;p45">
              <a:extLst>
                <a:ext uri="{FF2B5EF4-FFF2-40B4-BE49-F238E27FC236}">
                  <a16:creationId xmlns:a16="http://schemas.microsoft.com/office/drawing/2014/main" id="{35337ADC-172B-9DE6-C45D-8489C42A7822}"/>
                </a:ext>
              </a:extLst>
            </p:cNvPr>
            <p:cNvSpPr/>
            <p:nvPr/>
          </p:nvSpPr>
          <p:spPr>
            <a:xfrm>
              <a:off x="2035859" y="3979929"/>
              <a:ext cx="50840" cy="131005"/>
            </a:xfrm>
            <a:custGeom>
              <a:avLst/>
              <a:gdLst/>
              <a:ahLst/>
              <a:cxnLst/>
              <a:rect l="l" t="t" r="r" b="b"/>
              <a:pathLst>
                <a:path w="742" h="1912" extrusionOk="0">
                  <a:moveTo>
                    <a:pt x="556" y="1"/>
                  </a:moveTo>
                  <a:cubicBezTo>
                    <a:pt x="556" y="1"/>
                    <a:pt x="0" y="823"/>
                    <a:pt x="197" y="1912"/>
                  </a:cubicBezTo>
                  <a:cubicBezTo>
                    <a:pt x="197" y="1912"/>
                    <a:pt x="742" y="1205"/>
                    <a:pt x="55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690;p45">
              <a:extLst>
                <a:ext uri="{FF2B5EF4-FFF2-40B4-BE49-F238E27FC236}">
                  <a16:creationId xmlns:a16="http://schemas.microsoft.com/office/drawing/2014/main" id="{3F6C40B2-005B-D9AE-60E9-E1593DDB2EEB}"/>
                </a:ext>
              </a:extLst>
            </p:cNvPr>
            <p:cNvSpPr/>
            <p:nvPr/>
          </p:nvSpPr>
          <p:spPr>
            <a:xfrm>
              <a:off x="2123149" y="4053242"/>
              <a:ext cx="96062" cy="20966"/>
            </a:xfrm>
            <a:custGeom>
              <a:avLst/>
              <a:gdLst/>
              <a:ahLst/>
              <a:cxnLst/>
              <a:rect l="l" t="t" r="r" b="b"/>
              <a:pathLst>
                <a:path w="1402" h="306" extrusionOk="0">
                  <a:moveTo>
                    <a:pt x="996" y="1"/>
                  </a:moveTo>
                  <a:cubicBezTo>
                    <a:pt x="730" y="1"/>
                    <a:pt x="363" y="51"/>
                    <a:pt x="0" y="263"/>
                  </a:cubicBezTo>
                  <a:cubicBezTo>
                    <a:pt x="0" y="263"/>
                    <a:pt x="146" y="305"/>
                    <a:pt x="381" y="305"/>
                  </a:cubicBezTo>
                  <a:cubicBezTo>
                    <a:pt x="638" y="305"/>
                    <a:pt x="1002" y="255"/>
                    <a:pt x="1402" y="43"/>
                  </a:cubicBezTo>
                  <a:cubicBezTo>
                    <a:pt x="1402" y="43"/>
                    <a:pt x="1241" y="1"/>
                    <a:pt x="99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691;p45">
              <a:extLst>
                <a:ext uri="{FF2B5EF4-FFF2-40B4-BE49-F238E27FC236}">
                  <a16:creationId xmlns:a16="http://schemas.microsoft.com/office/drawing/2014/main" id="{14CB8D9F-A137-037F-9EF3-B722CA2DEDDE}"/>
                </a:ext>
              </a:extLst>
            </p:cNvPr>
            <p:cNvSpPr/>
            <p:nvPr/>
          </p:nvSpPr>
          <p:spPr>
            <a:xfrm>
              <a:off x="1800986" y="4222820"/>
              <a:ext cx="334914" cy="269822"/>
            </a:xfrm>
            <a:custGeom>
              <a:avLst/>
              <a:gdLst/>
              <a:ahLst/>
              <a:cxnLst/>
              <a:rect l="l" t="t" r="r" b="b"/>
              <a:pathLst>
                <a:path w="4888" h="3938" extrusionOk="0">
                  <a:moveTo>
                    <a:pt x="0" y="0"/>
                  </a:moveTo>
                  <a:lnTo>
                    <a:pt x="591" y="3938"/>
                  </a:lnTo>
                  <a:lnTo>
                    <a:pt x="4077" y="3938"/>
                  </a:lnTo>
                  <a:lnTo>
                    <a:pt x="4888" y="46"/>
                  </a:lnTo>
                  <a:lnTo>
                    <a:pt x="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692;p45">
              <a:extLst>
                <a:ext uri="{FF2B5EF4-FFF2-40B4-BE49-F238E27FC236}">
                  <a16:creationId xmlns:a16="http://schemas.microsoft.com/office/drawing/2014/main" id="{47846470-1EF2-1AC3-A4F9-7DFC5D018ACE}"/>
                </a:ext>
              </a:extLst>
            </p:cNvPr>
            <p:cNvSpPr/>
            <p:nvPr/>
          </p:nvSpPr>
          <p:spPr>
            <a:xfrm>
              <a:off x="1828735" y="4394180"/>
              <a:ext cx="273864" cy="2467"/>
            </a:xfrm>
            <a:custGeom>
              <a:avLst/>
              <a:gdLst/>
              <a:ahLst/>
              <a:cxnLst/>
              <a:rect l="l" t="t" r="r" b="b"/>
              <a:pathLst>
                <a:path w="3997" h="36" extrusionOk="0">
                  <a:moveTo>
                    <a:pt x="1993" y="1"/>
                  </a:moveTo>
                  <a:cubicBezTo>
                    <a:pt x="892" y="1"/>
                    <a:pt x="0" y="24"/>
                    <a:pt x="0" y="24"/>
                  </a:cubicBezTo>
                  <a:cubicBezTo>
                    <a:pt x="0" y="24"/>
                    <a:pt x="892" y="35"/>
                    <a:pt x="1993" y="35"/>
                  </a:cubicBezTo>
                  <a:cubicBezTo>
                    <a:pt x="3093" y="35"/>
                    <a:pt x="3996" y="35"/>
                    <a:pt x="3996" y="24"/>
                  </a:cubicBezTo>
                  <a:cubicBezTo>
                    <a:pt x="3996" y="1"/>
                    <a:pt x="3104" y="1"/>
                    <a:pt x="1993"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93;p45">
              <a:extLst>
                <a:ext uri="{FF2B5EF4-FFF2-40B4-BE49-F238E27FC236}">
                  <a16:creationId xmlns:a16="http://schemas.microsoft.com/office/drawing/2014/main" id="{A4E0DB04-2A5A-ED55-1E08-F075AD74F161}"/>
                </a:ext>
              </a:extLst>
            </p:cNvPr>
            <p:cNvSpPr/>
            <p:nvPr/>
          </p:nvSpPr>
          <p:spPr>
            <a:xfrm>
              <a:off x="1827159" y="4381162"/>
              <a:ext cx="276194" cy="2809"/>
            </a:xfrm>
            <a:custGeom>
              <a:avLst/>
              <a:gdLst/>
              <a:ahLst/>
              <a:cxnLst/>
              <a:rect l="l" t="t" r="r" b="b"/>
              <a:pathLst>
                <a:path w="4031" h="41" extrusionOk="0">
                  <a:moveTo>
                    <a:pt x="2921" y="1"/>
                  </a:moveTo>
                  <a:cubicBezTo>
                    <a:pt x="2649" y="1"/>
                    <a:pt x="2341" y="2"/>
                    <a:pt x="2016" y="5"/>
                  </a:cubicBezTo>
                  <a:cubicBezTo>
                    <a:pt x="904" y="5"/>
                    <a:pt x="0" y="5"/>
                    <a:pt x="0" y="17"/>
                  </a:cubicBezTo>
                  <a:cubicBezTo>
                    <a:pt x="0" y="17"/>
                    <a:pt x="904" y="40"/>
                    <a:pt x="2016" y="40"/>
                  </a:cubicBezTo>
                  <a:cubicBezTo>
                    <a:pt x="3127" y="40"/>
                    <a:pt x="4031" y="40"/>
                    <a:pt x="4031" y="17"/>
                  </a:cubicBezTo>
                  <a:cubicBezTo>
                    <a:pt x="4031" y="9"/>
                    <a:pt x="3579" y="1"/>
                    <a:pt x="2921"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94;p45">
              <a:extLst>
                <a:ext uri="{FF2B5EF4-FFF2-40B4-BE49-F238E27FC236}">
                  <a16:creationId xmlns:a16="http://schemas.microsoft.com/office/drawing/2014/main" id="{7E87673F-EFD2-FB86-9280-4C7098AE3E0A}"/>
                </a:ext>
              </a:extLst>
            </p:cNvPr>
            <p:cNvSpPr/>
            <p:nvPr/>
          </p:nvSpPr>
          <p:spPr>
            <a:xfrm>
              <a:off x="1827159" y="4366088"/>
              <a:ext cx="276194" cy="2809"/>
            </a:xfrm>
            <a:custGeom>
              <a:avLst/>
              <a:gdLst/>
              <a:ahLst/>
              <a:cxnLst/>
              <a:rect l="l" t="t" r="r" b="b"/>
              <a:pathLst>
                <a:path w="4031" h="41" extrusionOk="0">
                  <a:moveTo>
                    <a:pt x="2851" y="1"/>
                  </a:moveTo>
                  <a:cubicBezTo>
                    <a:pt x="2596" y="1"/>
                    <a:pt x="2313" y="2"/>
                    <a:pt x="2016" y="5"/>
                  </a:cubicBezTo>
                  <a:cubicBezTo>
                    <a:pt x="904" y="5"/>
                    <a:pt x="0" y="5"/>
                    <a:pt x="0" y="28"/>
                  </a:cubicBezTo>
                  <a:cubicBezTo>
                    <a:pt x="0" y="28"/>
                    <a:pt x="904" y="40"/>
                    <a:pt x="2016" y="40"/>
                  </a:cubicBezTo>
                  <a:cubicBezTo>
                    <a:pt x="3127" y="40"/>
                    <a:pt x="4031" y="40"/>
                    <a:pt x="4031" y="28"/>
                  </a:cubicBezTo>
                  <a:cubicBezTo>
                    <a:pt x="4031" y="12"/>
                    <a:pt x="3547" y="1"/>
                    <a:pt x="2851"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695;p45">
              <a:extLst>
                <a:ext uri="{FF2B5EF4-FFF2-40B4-BE49-F238E27FC236}">
                  <a16:creationId xmlns:a16="http://schemas.microsoft.com/office/drawing/2014/main" id="{B20183A7-BD6D-A970-E3B7-060CAE0AE90B}"/>
                </a:ext>
              </a:extLst>
            </p:cNvPr>
            <p:cNvSpPr/>
            <p:nvPr/>
          </p:nvSpPr>
          <p:spPr>
            <a:xfrm>
              <a:off x="1857306" y="4409254"/>
              <a:ext cx="12744" cy="68312"/>
            </a:xfrm>
            <a:custGeom>
              <a:avLst/>
              <a:gdLst/>
              <a:ahLst/>
              <a:cxnLst/>
              <a:rect l="l" t="t" r="r" b="b"/>
              <a:pathLst>
                <a:path w="186" h="997" extrusionOk="0">
                  <a:moveTo>
                    <a:pt x="0" y="1"/>
                  </a:moveTo>
                  <a:cubicBezTo>
                    <a:pt x="0" y="1"/>
                    <a:pt x="24" y="232"/>
                    <a:pt x="70" y="510"/>
                  </a:cubicBezTo>
                  <a:cubicBezTo>
                    <a:pt x="116" y="788"/>
                    <a:pt x="163" y="997"/>
                    <a:pt x="174" y="997"/>
                  </a:cubicBezTo>
                  <a:cubicBezTo>
                    <a:pt x="186" y="985"/>
                    <a:pt x="163" y="765"/>
                    <a:pt x="105" y="499"/>
                  </a:cubicBezTo>
                  <a:cubicBezTo>
                    <a:pt x="58" y="221"/>
                    <a:pt x="12" y="1"/>
                    <a:pt x="0"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96;p45">
              <a:extLst>
                <a:ext uri="{FF2B5EF4-FFF2-40B4-BE49-F238E27FC236}">
                  <a16:creationId xmlns:a16="http://schemas.microsoft.com/office/drawing/2014/main" id="{4A794E14-52C4-8B42-F6D1-A596413659F8}"/>
                </a:ext>
              </a:extLst>
            </p:cNvPr>
            <p:cNvSpPr/>
            <p:nvPr/>
          </p:nvSpPr>
          <p:spPr>
            <a:xfrm>
              <a:off x="1880327" y="4408500"/>
              <a:ext cx="5618" cy="66736"/>
            </a:xfrm>
            <a:custGeom>
              <a:avLst/>
              <a:gdLst/>
              <a:ahLst/>
              <a:cxnLst/>
              <a:rect l="l" t="t" r="r" b="b"/>
              <a:pathLst>
                <a:path w="82" h="974" extrusionOk="0">
                  <a:moveTo>
                    <a:pt x="0" y="0"/>
                  </a:moveTo>
                  <a:cubicBezTo>
                    <a:pt x="0" y="12"/>
                    <a:pt x="12" y="232"/>
                    <a:pt x="23" y="487"/>
                  </a:cubicBezTo>
                  <a:cubicBezTo>
                    <a:pt x="35" y="753"/>
                    <a:pt x="58" y="973"/>
                    <a:pt x="70" y="973"/>
                  </a:cubicBezTo>
                  <a:cubicBezTo>
                    <a:pt x="81" y="973"/>
                    <a:pt x="81" y="753"/>
                    <a:pt x="58" y="475"/>
                  </a:cubicBezTo>
                  <a:cubicBezTo>
                    <a:pt x="35" y="220"/>
                    <a:pt x="12" y="0"/>
                    <a:pt x="0"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97;p45">
              <a:extLst>
                <a:ext uri="{FF2B5EF4-FFF2-40B4-BE49-F238E27FC236}">
                  <a16:creationId xmlns:a16="http://schemas.microsoft.com/office/drawing/2014/main" id="{67978C74-0C5E-A3DB-8DE8-042AA87D4143}"/>
                </a:ext>
              </a:extLst>
            </p:cNvPr>
            <p:cNvSpPr/>
            <p:nvPr/>
          </p:nvSpPr>
          <p:spPr>
            <a:xfrm>
              <a:off x="1905678" y="4406102"/>
              <a:ext cx="10415" cy="69134"/>
            </a:xfrm>
            <a:custGeom>
              <a:avLst/>
              <a:gdLst/>
              <a:ahLst/>
              <a:cxnLst/>
              <a:rect l="l" t="t" r="r" b="b"/>
              <a:pathLst>
                <a:path w="152" h="1009" extrusionOk="0">
                  <a:moveTo>
                    <a:pt x="12" y="0"/>
                  </a:moveTo>
                  <a:cubicBezTo>
                    <a:pt x="1" y="0"/>
                    <a:pt x="12" y="232"/>
                    <a:pt x="47" y="510"/>
                  </a:cubicBezTo>
                  <a:cubicBezTo>
                    <a:pt x="70" y="788"/>
                    <a:pt x="117" y="1008"/>
                    <a:pt x="128" y="1008"/>
                  </a:cubicBezTo>
                  <a:cubicBezTo>
                    <a:pt x="151" y="1008"/>
                    <a:pt x="117" y="776"/>
                    <a:pt x="94" y="510"/>
                  </a:cubicBezTo>
                  <a:cubicBezTo>
                    <a:pt x="47" y="220"/>
                    <a:pt x="36" y="0"/>
                    <a:pt x="12"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98;p45">
              <a:extLst>
                <a:ext uri="{FF2B5EF4-FFF2-40B4-BE49-F238E27FC236}">
                  <a16:creationId xmlns:a16="http://schemas.microsoft.com/office/drawing/2014/main" id="{330D97D9-3590-D516-B2E2-04AD422FC104}"/>
                </a:ext>
              </a:extLst>
            </p:cNvPr>
            <p:cNvSpPr/>
            <p:nvPr/>
          </p:nvSpPr>
          <p:spPr>
            <a:xfrm>
              <a:off x="1931920" y="4406102"/>
              <a:ext cx="4796" cy="69888"/>
            </a:xfrm>
            <a:custGeom>
              <a:avLst/>
              <a:gdLst/>
              <a:ahLst/>
              <a:cxnLst/>
              <a:rect l="l" t="t" r="r" b="b"/>
              <a:pathLst>
                <a:path w="70" h="1020" extrusionOk="0">
                  <a:moveTo>
                    <a:pt x="23" y="0"/>
                  </a:moveTo>
                  <a:cubicBezTo>
                    <a:pt x="12" y="0"/>
                    <a:pt x="0" y="232"/>
                    <a:pt x="12" y="510"/>
                  </a:cubicBezTo>
                  <a:cubicBezTo>
                    <a:pt x="12" y="788"/>
                    <a:pt x="35" y="1020"/>
                    <a:pt x="58" y="1020"/>
                  </a:cubicBezTo>
                  <a:cubicBezTo>
                    <a:pt x="70" y="1020"/>
                    <a:pt x="58" y="788"/>
                    <a:pt x="58" y="510"/>
                  </a:cubicBezTo>
                  <a:cubicBezTo>
                    <a:pt x="35" y="232"/>
                    <a:pt x="35" y="0"/>
                    <a:pt x="23"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99;p45">
              <a:extLst>
                <a:ext uri="{FF2B5EF4-FFF2-40B4-BE49-F238E27FC236}">
                  <a16:creationId xmlns:a16="http://schemas.microsoft.com/office/drawing/2014/main" id="{C13F88AC-D043-5EAF-C409-A486AF0F3CA5}"/>
                </a:ext>
              </a:extLst>
            </p:cNvPr>
            <p:cNvSpPr/>
            <p:nvPr/>
          </p:nvSpPr>
          <p:spPr>
            <a:xfrm>
              <a:off x="1968371" y="4409254"/>
              <a:ext cx="4865" cy="65982"/>
            </a:xfrm>
            <a:custGeom>
              <a:avLst/>
              <a:gdLst/>
              <a:ahLst/>
              <a:cxnLst/>
              <a:rect l="l" t="t" r="r" b="b"/>
              <a:pathLst>
                <a:path w="71" h="963" extrusionOk="0">
                  <a:moveTo>
                    <a:pt x="12" y="1"/>
                  </a:moveTo>
                  <a:cubicBezTo>
                    <a:pt x="12" y="1"/>
                    <a:pt x="1" y="221"/>
                    <a:pt x="12" y="476"/>
                  </a:cubicBezTo>
                  <a:cubicBezTo>
                    <a:pt x="24" y="742"/>
                    <a:pt x="47" y="962"/>
                    <a:pt x="59" y="962"/>
                  </a:cubicBezTo>
                  <a:cubicBezTo>
                    <a:pt x="70" y="962"/>
                    <a:pt x="70" y="742"/>
                    <a:pt x="59" y="476"/>
                  </a:cubicBezTo>
                  <a:cubicBezTo>
                    <a:pt x="47" y="221"/>
                    <a:pt x="24" y="1"/>
                    <a:pt x="12"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700;p45">
              <a:extLst>
                <a:ext uri="{FF2B5EF4-FFF2-40B4-BE49-F238E27FC236}">
                  <a16:creationId xmlns:a16="http://schemas.microsoft.com/office/drawing/2014/main" id="{B3EAB5AB-CBB0-B3F0-A000-F8FE07CE2C7D}"/>
                </a:ext>
              </a:extLst>
            </p:cNvPr>
            <p:cNvSpPr/>
            <p:nvPr/>
          </p:nvSpPr>
          <p:spPr>
            <a:xfrm>
              <a:off x="1997764" y="4408500"/>
              <a:ext cx="3220" cy="67490"/>
            </a:xfrm>
            <a:custGeom>
              <a:avLst/>
              <a:gdLst/>
              <a:ahLst/>
              <a:cxnLst/>
              <a:rect l="l" t="t" r="r" b="b"/>
              <a:pathLst>
                <a:path w="47" h="985" extrusionOk="0">
                  <a:moveTo>
                    <a:pt x="35" y="0"/>
                  </a:moveTo>
                  <a:cubicBezTo>
                    <a:pt x="24" y="0"/>
                    <a:pt x="0" y="220"/>
                    <a:pt x="0" y="487"/>
                  </a:cubicBezTo>
                  <a:cubicBezTo>
                    <a:pt x="0" y="765"/>
                    <a:pt x="0" y="985"/>
                    <a:pt x="24" y="985"/>
                  </a:cubicBezTo>
                  <a:cubicBezTo>
                    <a:pt x="35" y="985"/>
                    <a:pt x="47" y="765"/>
                    <a:pt x="47" y="487"/>
                  </a:cubicBezTo>
                  <a:cubicBezTo>
                    <a:pt x="47" y="220"/>
                    <a:pt x="47" y="0"/>
                    <a:pt x="35"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701;p45">
              <a:extLst>
                <a:ext uri="{FF2B5EF4-FFF2-40B4-BE49-F238E27FC236}">
                  <a16:creationId xmlns:a16="http://schemas.microsoft.com/office/drawing/2014/main" id="{9F4611CD-4649-4F5B-8DAE-82322ADF615B}"/>
                </a:ext>
              </a:extLst>
            </p:cNvPr>
            <p:cNvSpPr/>
            <p:nvPr/>
          </p:nvSpPr>
          <p:spPr>
            <a:xfrm>
              <a:off x="2023938" y="4400552"/>
              <a:ext cx="8770" cy="71532"/>
            </a:xfrm>
            <a:custGeom>
              <a:avLst/>
              <a:gdLst/>
              <a:ahLst/>
              <a:cxnLst/>
              <a:rect l="l" t="t" r="r" b="b"/>
              <a:pathLst>
                <a:path w="128" h="1044" extrusionOk="0">
                  <a:moveTo>
                    <a:pt x="116" y="0"/>
                  </a:moveTo>
                  <a:cubicBezTo>
                    <a:pt x="93" y="0"/>
                    <a:pt x="70" y="232"/>
                    <a:pt x="35" y="522"/>
                  </a:cubicBezTo>
                  <a:cubicBezTo>
                    <a:pt x="12" y="811"/>
                    <a:pt x="1" y="1043"/>
                    <a:pt x="12" y="1043"/>
                  </a:cubicBezTo>
                  <a:cubicBezTo>
                    <a:pt x="12" y="1043"/>
                    <a:pt x="13" y="1043"/>
                    <a:pt x="13" y="1043"/>
                  </a:cubicBezTo>
                  <a:cubicBezTo>
                    <a:pt x="25" y="1043"/>
                    <a:pt x="59" y="815"/>
                    <a:pt x="82" y="522"/>
                  </a:cubicBezTo>
                  <a:cubicBezTo>
                    <a:pt x="116" y="232"/>
                    <a:pt x="128" y="0"/>
                    <a:pt x="116"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702;p45">
              <a:extLst>
                <a:ext uri="{FF2B5EF4-FFF2-40B4-BE49-F238E27FC236}">
                  <a16:creationId xmlns:a16="http://schemas.microsoft.com/office/drawing/2014/main" id="{8BD516CE-2AB0-6750-EA60-97CFCC181610}"/>
                </a:ext>
              </a:extLst>
            </p:cNvPr>
            <p:cNvSpPr/>
            <p:nvPr/>
          </p:nvSpPr>
          <p:spPr>
            <a:xfrm>
              <a:off x="2056483" y="4410007"/>
              <a:ext cx="15142" cy="58857"/>
            </a:xfrm>
            <a:custGeom>
              <a:avLst/>
              <a:gdLst/>
              <a:ahLst/>
              <a:cxnLst/>
              <a:rect l="l" t="t" r="r" b="b"/>
              <a:pathLst>
                <a:path w="221" h="859" extrusionOk="0">
                  <a:moveTo>
                    <a:pt x="207" y="1"/>
                  </a:moveTo>
                  <a:cubicBezTo>
                    <a:pt x="182" y="1"/>
                    <a:pt x="126" y="183"/>
                    <a:pt x="70" y="430"/>
                  </a:cubicBezTo>
                  <a:cubicBezTo>
                    <a:pt x="12" y="661"/>
                    <a:pt x="0" y="858"/>
                    <a:pt x="12" y="858"/>
                  </a:cubicBezTo>
                  <a:cubicBezTo>
                    <a:pt x="12" y="858"/>
                    <a:pt x="58" y="673"/>
                    <a:pt x="116" y="441"/>
                  </a:cubicBezTo>
                  <a:cubicBezTo>
                    <a:pt x="163" y="198"/>
                    <a:pt x="221" y="1"/>
                    <a:pt x="209" y="1"/>
                  </a:cubicBezTo>
                  <a:cubicBezTo>
                    <a:pt x="208" y="1"/>
                    <a:pt x="208" y="1"/>
                    <a:pt x="207"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703;p45">
              <a:extLst>
                <a:ext uri="{FF2B5EF4-FFF2-40B4-BE49-F238E27FC236}">
                  <a16:creationId xmlns:a16="http://schemas.microsoft.com/office/drawing/2014/main" id="{305293A1-6554-C8D9-9C04-2C499CFE52ED}"/>
                </a:ext>
              </a:extLst>
            </p:cNvPr>
            <p:cNvSpPr/>
            <p:nvPr/>
          </p:nvSpPr>
          <p:spPr>
            <a:xfrm>
              <a:off x="1773168" y="4169651"/>
              <a:ext cx="385754" cy="69888"/>
            </a:xfrm>
            <a:custGeom>
              <a:avLst/>
              <a:gdLst/>
              <a:ahLst/>
              <a:cxnLst/>
              <a:rect l="l" t="t" r="r" b="b"/>
              <a:pathLst>
                <a:path w="5630" h="1020" extrusionOk="0">
                  <a:moveTo>
                    <a:pt x="1" y="0"/>
                  </a:moveTo>
                  <a:lnTo>
                    <a:pt x="1" y="730"/>
                  </a:lnTo>
                  <a:cubicBezTo>
                    <a:pt x="1" y="892"/>
                    <a:pt x="128" y="1019"/>
                    <a:pt x="290" y="1019"/>
                  </a:cubicBezTo>
                  <a:lnTo>
                    <a:pt x="5340" y="1019"/>
                  </a:lnTo>
                  <a:cubicBezTo>
                    <a:pt x="5491" y="1019"/>
                    <a:pt x="5630" y="892"/>
                    <a:pt x="5630" y="730"/>
                  </a:cubicBezTo>
                  <a:lnTo>
                    <a:pt x="563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704;p45">
              <a:extLst>
                <a:ext uri="{FF2B5EF4-FFF2-40B4-BE49-F238E27FC236}">
                  <a16:creationId xmlns:a16="http://schemas.microsoft.com/office/drawing/2014/main" id="{F128E643-FDB1-FE54-F276-6069968BE465}"/>
                </a:ext>
              </a:extLst>
            </p:cNvPr>
            <p:cNvSpPr/>
            <p:nvPr/>
          </p:nvSpPr>
          <p:spPr>
            <a:xfrm>
              <a:off x="1802561" y="4239470"/>
              <a:ext cx="330186" cy="38918"/>
            </a:xfrm>
            <a:custGeom>
              <a:avLst/>
              <a:gdLst/>
              <a:ahLst/>
              <a:cxnLst/>
              <a:rect l="l" t="t" r="r" b="b"/>
              <a:pathLst>
                <a:path w="4819" h="568" extrusionOk="0">
                  <a:moveTo>
                    <a:pt x="0" y="0"/>
                  </a:moveTo>
                  <a:lnTo>
                    <a:pt x="47" y="232"/>
                  </a:lnTo>
                  <a:lnTo>
                    <a:pt x="4702" y="568"/>
                  </a:lnTo>
                  <a:lnTo>
                    <a:pt x="4818"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705;p45">
              <a:extLst>
                <a:ext uri="{FF2B5EF4-FFF2-40B4-BE49-F238E27FC236}">
                  <a16:creationId xmlns:a16="http://schemas.microsoft.com/office/drawing/2014/main" id="{AF2163D3-B14C-751F-9224-F646E1FD97B1}"/>
                </a:ext>
              </a:extLst>
            </p:cNvPr>
            <p:cNvSpPr/>
            <p:nvPr/>
          </p:nvSpPr>
          <p:spPr>
            <a:xfrm>
              <a:off x="2746099" y="3415763"/>
              <a:ext cx="619809" cy="631731"/>
            </a:xfrm>
            <a:custGeom>
              <a:avLst/>
              <a:gdLst/>
              <a:ahLst/>
              <a:cxnLst/>
              <a:rect l="l" t="t" r="r" b="b"/>
              <a:pathLst>
                <a:path w="9046" h="9220" extrusionOk="0">
                  <a:moveTo>
                    <a:pt x="1784" y="0"/>
                  </a:moveTo>
                  <a:lnTo>
                    <a:pt x="0" y="6463"/>
                  </a:lnTo>
                  <a:lnTo>
                    <a:pt x="2189" y="8015"/>
                  </a:lnTo>
                  <a:lnTo>
                    <a:pt x="7088" y="9219"/>
                  </a:lnTo>
                  <a:lnTo>
                    <a:pt x="9045" y="1923"/>
                  </a:lnTo>
                  <a:lnTo>
                    <a:pt x="1784"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706;p45">
              <a:extLst>
                <a:ext uri="{FF2B5EF4-FFF2-40B4-BE49-F238E27FC236}">
                  <a16:creationId xmlns:a16="http://schemas.microsoft.com/office/drawing/2014/main" id="{DACDB975-7D11-E195-6D7E-8058440F3D62}"/>
                </a:ext>
              </a:extLst>
            </p:cNvPr>
            <p:cNvSpPr/>
            <p:nvPr/>
          </p:nvSpPr>
          <p:spPr>
            <a:xfrm>
              <a:off x="2745277" y="3838716"/>
              <a:ext cx="150807" cy="127031"/>
            </a:xfrm>
            <a:custGeom>
              <a:avLst/>
              <a:gdLst/>
              <a:ahLst/>
              <a:cxnLst/>
              <a:rect l="l" t="t" r="r" b="b"/>
              <a:pathLst>
                <a:path w="2201" h="1854" extrusionOk="0">
                  <a:moveTo>
                    <a:pt x="950" y="0"/>
                  </a:moveTo>
                  <a:lnTo>
                    <a:pt x="0" y="290"/>
                  </a:lnTo>
                  <a:cubicBezTo>
                    <a:pt x="0" y="290"/>
                    <a:pt x="302" y="857"/>
                    <a:pt x="765" y="1193"/>
                  </a:cubicBezTo>
                  <a:cubicBezTo>
                    <a:pt x="1228" y="1529"/>
                    <a:pt x="1691" y="1738"/>
                    <a:pt x="2178" y="1853"/>
                  </a:cubicBezTo>
                  <a:cubicBezTo>
                    <a:pt x="2201" y="1842"/>
                    <a:pt x="1135" y="1240"/>
                    <a:pt x="950" y="0"/>
                  </a:cubicBezTo>
                  <a:close/>
                </a:path>
              </a:pathLst>
            </a:custGeom>
            <a:solidFill>
              <a:srgbClr val="E0E0E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707;p45">
              <a:extLst>
                <a:ext uri="{FF2B5EF4-FFF2-40B4-BE49-F238E27FC236}">
                  <a16:creationId xmlns:a16="http://schemas.microsoft.com/office/drawing/2014/main" id="{E436CBA2-1DF2-842A-18ED-A31CAEE5433A}"/>
                </a:ext>
              </a:extLst>
            </p:cNvPr>
            <p:cNvSpPr/>
            <p:nvPr/>
          </p:nvSpPr>
          <p:spPr>
            <a:xfrm>
              <a:off x="2889709" y="3591097"/>
              <a:ext cx="379381" cy="100104"/>
            </a:xfrm>
            <a:custGeom>
              <a:avLst/>
              <a:gdLst/>
              <a:ahLst/>
              <a:cxnLst/>
              <a:rect l="l" t="t" r="r" b="b"/>
              <a:pathLst>
                <a:path w="5537" h="1461" extrusionOk="0">
                  <a:moveTo>
                    <a:pt x="2" y="1"/>
                  </a:moveTo>
                  <a:cubicBezTo>
                    <a:pt x="1" y="1"/>
                    <a:pt x="0" y="1"/>
                    <a:pt x="0" y="1"/>
                  </a:cubicBezTo>
                  <a:cubicBezTo>
                    <a:pt x="0" y="12"/>
                    <a:pt x="1251" y="348"/>
                    <a:pt x="2768" y="754"/>
                  </a:cubicBezTo>
                  <a:cubicBezTo>
                    <a:pt x="4258" y="1152"/>
                    <a:pt x="5491" y="1460"/>
                    <a:pt x="5535" y="1460"/>
                  </a:cubicBezTo>
                  <a:cubicBezTo>
                    <a:pt x="5536" y="1460"/>
                    <a:pt x="5536" y="1460"/>
                    <a:pt x="5536" y="1460"/>
                  </a:cubicBezTo>
                  <a:cubicBezTo>
                    <a:pt x="5536" y="1449"/>
                    <a:pt x="4297" y="1101"/>
                    <a:pt x="2768" y="707"/>
                  </a:cubicBezTo>
                  <a:cubicBezTo>
                    <a:pt x="1278" y="309"/>
                    <a:pt x="45"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708;p45">
              <a:extLst>
                <a:ext uri="{FF2B5EF4-FFF2-40B4-BE49-F238E27FC236}">
                  <a16:creationId xmlns:a16="http://schemas.microsoft.com/office/drawing/2014/main" id="{4D0D81CE-A685-E36C-2C18-69DB411BC910}"/>
                </a:ext>
              </a:extLst>
            </p:cNvPr>
            <p:cNvSpPr/>
            <p:nvPr/>
          </p:nvSpPr>
          <p:spPr>
            <a:xfrm>
              <a:off x="2869840" y="3658586"/>
              <a:ext cx="379381" cy="100036"/>
            </a:xfrm>
            <a:custGeom>
              <a:avLst/>
              <a:gdLst/>
              <a:ahLst/>
              <a:cxnLst/>
              <a:rect l="l" t="t" r="r" b="b"/>
              <a:pathLst>
                <a:path w="5537" h="1460" extrusionOk="0">
                  <a:moveTo>
                    <a:pt x="2" y="0"/>
                  </a:moveTo>
                  <a:cubicBezTo>
                    <a:pt x="1" y="0"/>
                    <a:pt x="1" y="0"/>
                    <a:pt x="1" y="0"/>
                  </a:cubicBezTo>
                  <a:cubicBezTo>
                    <a:pt x="1" y="12"/>
                    <a:pt x="1252" y="348"/>
                    <a:pt x="2769" y="753"/>
                  </a:cubicBezTo>
                  <a:cubicBezTo>
                    <a:pt x="4259" y="1151"/>
                    <a:pt x="5492" y="1460"/>
                    <a:pt x="5536" y="1460"/>
                  </a:cubicBezTo>
                  <a:cubicBezTo>
                    <a:pt x="5537" y="1460"/>
                    <a:pt x="5537" y="1460"/>
                    <a:pt x="5537" y="1460"/>
                  </a:cubicBezTo>
                  <a:cubicBezTo>
                    <a:pt x="5537" y="1448"/>
                    <a:pt x="4298" y="1112"/>
                    <a:pt x="2769" y="707"/>
                  </a:cubicBezTo>
                  <a:cubicBezTo>
                    <a:pt x="1279" y="309"/>
                    <a:pt x="46"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709;p45">
              <a:extLst>
                <a:ext uri="{FF2B5EF4-FFF2-40B4-BE49-F238E27FC236}">
                  <a16:creationId xmlns:a16="http://schemas.microsoft.com/office/drawing/2014/main" id="{359D9422-25F5-6E30-EB7F-7CDCBD56DDD8}"/>
                </a:ext>
              </a:extLst>
            </p:cNvPr>
            <p:cNvSpPr/>
            <p:nvPr/>
          </p:nvSpPr>
          <p:spPr>
            <a:xfrm>
              <a:off x="2856342" y="3719634"/>
              <a:ext cx="378628" cy="100926"/>
            </a:xfrm>
            <a:custGeom>
              <a:avLst/>
              <a:gdLst/>
              <a:ahLst/>
              <a:cxnLst/>
              <a:rect l="l" t="t" r="r" b="b"/>
              <a:pathLst>
                <a:path w="5526" h="1473" extrusionOk="0">
                  <a:moveTo>
                    <a:pt x="2" y="1"/>
                  </a:moveTo>
                  <a:cubicBezTo>
                    <a:pt x="1" y="1"/>
                    <a:pt x="1" y="1"/>
                    <a:pt x="1" y="1"/>
                  </a:cubicBezTo>
                  <a:cubicBezTo>
                    <a:pt x="1" y="24"/>
                    <a:pt x="1240" y="349"/>
                    <a:pt x="2757" y="754"/>
                  </a:cubicBezTo>
                  <a:cubicBezTo>
                    <a:pt x="4260" y="1152"/>
                    <a:pt x="5482" y="1472"/>
                    <a:pt x="5524" y="1472"/>
                  </a:cubicBezTo>
                  <a:cubicBezTo>
                    <a:pt x="5525" y="1472"/>
                    <a:pt x="5525" y="1472"/>
                    <a:pt x="5525" y="1472"/>
                  </a:cubicBezTo>
                  <a:cubicBezTo>
                    <a:pt x="5525" y="1449"/>
                    <a:pt x="4298" y="1101"/>
                    <a:pt x="2757" y="719"/>
                  </a:cubicBezTo>
                  <a:cubicBezTo>
                    <a:pt x="1267" y="321"/>
                    <a:pt x="44"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710;p45">
              <a:extLst>
                <a:ext uri="{FF2B5EF4-FFF2-40B4-BE49-F238E27FC236}">
                  <a16:creationId xmlns:a16="http://schemas.microsoft.com/office/drawing/2014/main" id="{2718BBAC-7100-8D57-9E04-39A4E81F86FD}"/>
                </a:ext>
              </a:extLst>
            </p:cNvPr>
            <p:cNvSpPr/>
            <p:nvPr/>
          </p:nvSpPr>
          <p:spPr>
            <a:xfrm>
              <a:off x="2840515" y="3777599"/>
              <a:ext cx="378559" cy="100104"/>
            </a:xfrm>
            <a:custGeom>
              <a:avLst/>
              <a:gdLst/>
              <a:ahLst/>
              <a:cxnLst/>
              <a:rect l="l" t="t" r="r" b="b"/>
              <a:pathLst>
                <a:path w="5525" h="1461" extrusionOk="0">
                  <a:moveTo>
                    <a:pt x="1" y="0"/>
                  </a:moveTo>
                  <a:cubicBezTo>
                    <a:pt x="1" y="0"/>
                    <a:pt x="0" y="0"/>
                    <a:pt x="0" y="1"/>
                  </a:cubicBezTo>
                  <a:cubicBezTo>
                    <a:pt x="0" y="12"/>
                    <a:pt x="1240" y="348"/>
                    <a:pt x="2757" y="753"/>
                  </a:cubicBezTo>
                  <a:cubicBezTo>
                    <a:pt x="4258" y="1151"/>
                    <a:pt x="5480" y="1460"/>
                    <a:pt x="5524" y="1460"/>
                  </a:cubicBezTo>
                  <a:cubicBezTo>
                    <a:pt x="5524" y="1460"/>
                    <a:pt x="5525" y="1460"/>
                    <a:pt x="5525" y="1460"/>
                  </a:cubicBezTo>
                  <a:cubicBezTo>
                    <a:pt x="5525" y="1448"/>
                    <a:pt x="4297" y="1112"/>
                    <a:pt x="2757" y="707"/>
                  </a:cubicBezTo>
                  <a:cubicBezTo>
                    <a:pt x="1267" y="309"/>
                    <a:pt x="45" y="0"/>
                    <a:pt x="1"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711;p45">
              <a:extLst>
                <a:ext uri="{FF2B5EF4-FFF2-40B4-BE49-F238E27FC236}">
                  <a16:creationId xmlns:a16="http://schemas.microsoft.com/office/drawing/2014/main" id="{B6A4E15C-817F-5127-01DE-67A22A3BCAB8}"/>
                </a:ext>
              </a:extLst>
            </p:cNvPr>
            <p:cNvSpPr/>
            <p:nvPr/>
          </p:nvSpPr>
          <p:spPr>
            <a:xfrm>
              <a:off x="2541296" y="1578487"/>
              <a:ext cx="353208" cy="320730"/>
            </a:xfrm>
            <a:custGeom>
              <a:avLst/>
              <a:gdLst/>
              <a:ahLst/>
              <a:cxnLst/>
              <a:rect l="l" t="t" r="r" b="b"/>
              <a:pathLst>
                <a:path w="5155" h="4681" extrusionOk="0">
                  <a:moveTo>
                    <a:pt x="1129" y="0"/>
                  </a:moveTo>
                  <a:cubicBezTo>
                    <a:pt x="568" y="0"/>
                    <a:pt x="105" y="455"/>
                    <a:pt x="93" y="1020"/>
                  </a:cubicBezTo>
                  <a:lnTo>
                    <a:pt x="12" y="3499"/>
                  </a:lnTo>
                  <a:cubicBezTo>
                    <a:pt x="1" y="4078"/>
                    <a:pt x="464" y="4576"/>
                    <a:pt x="1043" y="4587"/>
                  </a:cubicBezTo>
                  <a:lnTo>
                    <a:pt x="3985" y="4680"/>
                  </a:lnTo>
                  <a:cubicBezTo>
                    <a:pt x="3992" y="4680"/>
                    <a:pt x="3999" y="4680"/>
                    <a:pt x="4007" y="4680"/>
                  </a:cubicBezTo>
                  <a:cubicBezTo>
                    <a:pt x="4576" y="4680"/>
                    <a:pt x="5051" y="4232"/>
                    <a:pt x="5073" y="3649"/>
                  </a:cubicBezTo>
                  <a:lnTo>
                    <a:pt x="5143" y="1171"/>
                  </a:lnTo>
                  <a:cubicBezTo>
                    <a:pt x="5155" y="592"/>
                    <a:pt x="4691" y="105"/>
                    <a:pt x="4112" y="82"/>
                  </a:cubicBezTo>
                  <a:lnTo>
                    <a:pt x="1170" y="1"/>
                  </a:lnTo>
                  <a:cubicBezTo>
                    <a:pt x="1156" y="0"/>
                    <a:pt x="1143" y="0"/>
                    <a:pt x="112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712;p45">
              <a:extLst>
                <a:ext uri="{FF2B5EF4-FFF2-40B4-BE49-F238E27FC236}">
                  <a16:creationId xmlns:a16="http://schemas.microsoft.com/office/drawing/2014/main" id="{DB458386-8ABC-F109-2734-DE3CD4298C47}"/>
                </a:ext>
              </a:extLst>
            </p:cNvPr>
            <p:cNvSpPr/>
            <p:nvPr/>
          </p:nvSpPr>
          <p:spPr>
            <a:xfrm>
              <a:off x="2540542" y="1679618"/>
              <a:ext cx="350810" cy="218845"/>
            </a:xfrm>
            <a:custGeom>
              <a:avLst/>
              <a:gdLst/>
              <a:ahLst/>
              <a:cxnLst/>
              <a:rect l="l" t="t" r="r" b="b"/>
              <a:pathLst>
                <a:path w="5120" h="3194" extrusionOk="0">
                  <a:moveTo>
                    <a:pt x="4467" y="1"/>
                  </a:moveTo>
                  <a:cubicBezTo>
                    <a:pt x="4379" y="1"/>
                    <a:pt x="4291" y="30"/>
                    <a:pt x="4227" y="88"/>
                  </a:cubicBezTo>
                  <a:lnTo>
                    <a:pt x="3023" y="1258"/>
                  </a:lnTo>
                  <a:lnTo>
                    <a:pt x="2189" y="830"/>
                  </a:lnTo>
                  <a:cubicBezTo>
                    <a:pt x="2116" y="763"/>
                    <a:pt x="2030" y="731"/>
                    <a:pt x="1947" y="731"/>
                  </a:cubicBezTo>
                  <a:cubicBezTo>
                    <a:pt x="1871" y="731"/>
                    <a:pt x="1798" y="757"/>
                    <a:pt x="1737" y="807"/>
                  </a:cubicBezTo>
                  <a:lnTo>
                    <a:pt x="23" y="1953"/>
                  </a:lnTo>
                  <a:lnTo>
                    <a:pt x="23" y="2034"/>
                  </a:lnTo>
                  <a:cubicBezTo>
                    <a:pt x="0" y="2602"/>
                    <a:pt x="440" y="3077"/>
                    <a:pt x="1008" y="3100"/>
                  </a:cubicBezTo>
                  <a:lnTo>
                    <a:pt x="4054" y="3192"/>
                  </a:lnTo>
                  <a:cubicBezTo>
                    <a:pt x="4068" y="3193"/>
                    <a:pt x="4082" y="3193"/>
                    <a:pt x="4096" y="3193"/>
                  </a:cubicBezTo>
                  <a:cubicBezTo>
                    <a:pt x="4656" y="3193"/>
                    <a:pt x="5108" y="2750"/>
                    <a:pt x="5108" y="2185"/>
                  </a:cubicBezTo>
                  <a:lnTo>
                    <a:pt x="5119" y="621"/>
                  </a:lnTo>
                  <a:lnTo>
                    <a:pt x="4737" y="123"/>
                  </a:lnTo>
                  <a:cubicBezTo>
                    <a:pt x="4674" y="42"/>
                    <a:pt x="4571" y="1"/>
                    <a:pt x="4467"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713;p45">
              <a:extLst>
                <a:ext uri="{FF2B5EF4-FFF2-40B4-BE49-F238E27FC236}">
                  <a16:creationId xmlns:a16="http://schemas.microsoft.com/office/drawing/2014/main" id="{68F94590-B12E-ED61-F7EE-3258EB4171AA}"/>
                </a:ext>
              </a:extLst>
            </p:cNvPr>
            <p:cNvSpPr/>
            <p:nvPr/>
          </p:nvSpPr>
          <p:spPr>
            <a:xfrm>
              <a:off x="2641261" y="1629875"/>
              <a:ext cx="69956" cy="68518"/>
            </a:xfrm>
            <a:custGeom>
              <a:avLst/>
              <a:gdLst/>
              <a:ahLst/>
              <a:cxnLst/>
              <a:rect l="l" t="t" r="r" b="b"/>
              <a:pathLst>
                <a:path w="1021" h="1000" extrusionOk="0">
                  <a:moveTo>
                    <a:pt x="543" y="0"/>
                  </a:moveTo>
                  <a:cubicBezTo>
                    <a:pt x="524" y="0"/>
                    <a:pt x="506" y="1"/>
                    <a:pt x="487" y="4"/>
                  </a:cubicBezTo>
                  <a:cubicBezTo>
                    <a:pt x="209" y="4"/>
                    <a:pt x="1" y="247"/>
                    <a:pt x="1" y="525"/>
                  </a:cubicBezTo>
                  <a:cubicBezTo>
                    <a:pt x="1" y="803"/>
                    <a:pt x="256" y="1000"/>
                    <a:pt x="522" y="1000"/>
                  </a:cubicBezTo>
                  <a:cubicBezTo>
                    <a:pt x="800" y="1000"/>
                    <a:pt x="1020" y="757"/>
                    <a:pt x="1009" y="479"/>
                  </a:cubicBezTo>
                  <a:cubicBezTo>
                    <a:pt x="987" y="209"/>
                    <a:pt x="785" y="0"/>
                    <a:pt x="543"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714;p45">
              <a:extLst>
                <a:ext uri="{FF2B5EF4-FFF2-40B4-BE49-F238E27FC236}">
                  <a16:creationId xmlns:a16="http://schemas.microsoft.com/office/drawing/2014/main" id="{D2B15871-B837-A140-903B-01FF4EAD3C07}"/>
                </a:ext>
              </a:extLst>
            </p:cNvPr>
            <p:cNvSpPr/>
            <p:nvPr/>
          </p:nvSpPr>
          <p:spPr>
            <a:xfrm>
              <a:off x="1501775" y="2283390"/>
              <a:ext cx="490517" cy="433236"/>
            </a:xfrm>
            <a:custGeom>
              <a:avLst/>
              <a:gdLst/>
              <a:ahLst/>
              <a:cxnLst/>
              <a:rect l="l" t="t" r="r" b="b"/>
              <a:pathLst>
                <a:path w="7159" h="6323" extrusionOk="0">
                  <a:moveTo>
                    <a:pt x="3575" y="1"/>
                  </a:moveTo>
                  <a:cubicBezTo>
                    <a:pt x="3190" y="1"/>
                    <a:pt x="2800" y="71"/>
                    <a:pt x="2421" y="220"/>
                  </a:cubicBezTo>
                  <a:cubicBezTo>
                    <a:pt x="800" y="857"/>
                    <a:pt x="1" y="2699"/>
                    <a:pt x="638" y="4320"/>
                  </a:cubicBezTo>
                  <a:cubicBezTo>
                    <a:pt x="1126" y="5563"/>
                    <a:pt x="2322" y="6323"/>
                    <a:pt x="3584" y="6323"/>
                  </a:cubicBezTo>
                  <a:cubicBezTo>
                    <a:pt x="3969" y="6323"/>
                    <a:pt x="4359" y="6252"/>
                    <a:pt x="4738" y="6104"/>
                  </a:cubicBezTo>
                  <a:cubicBezTo>
                    <a:pt x="6359" y="5467"/>
                    <a:pt x="7158" y="3625"/>
                    <a:pt x="6521" y="2004"/>
                  </a:cubicBezTo>
                  <a:cubicBezTo>
                    <a:pt x="6033" y="761"/>
                    <a:pt x="4837" y="1"/>
                    <a:pt x="3575"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715;p45">
              <a:extLst>
                <a:ext uri="{FF2B5EF4-FFF2-40B4-BE49-F238E27FC236}">
                  <a16:creationId xmlns:a16="http://schemas.microsoft.com/office/drawing/2014/main" id="{86B0EBD7-9F68-A025-931B-BFC0C843E4FC}"/>
                </a:ext>
              </a:extLst>
            </p:cNvPr>
            <p:cNvSpPr/>
            <p:nvPr/>
          </p:nvSpPr>
          <p:spPr>
            <a:xfrm>
              <a:off x="1559740" y="2335325"/>
              <a:ext cx="374585" cy="328953"/>
            </a:xfrm>
            <a:custGeom>
              <a:avLst/>
              <a:gdLst/>
              <a:ahLst/>
              <a:cxnLst/>
              <a:rect l="l" t="t" r="r" b="b"/>
              <a:pathLst>
                <a:path w="5467" h="4801" extrusionOk="0">
                  <a:moveTo>
                    <a:pt x="2733" y="0"/>
                  </a:moveTo>
                  <a:cubicBezTo>
                    <a:pt x="2440" y="0"/>
                    <a:pt x="2142" y="54"/>
                    <a:pt x="1853" y="169"/>
                  </a:cubicBezTo>
                  <a:cubicBezTo>
                    <a:pt x="602" y="655"/>
                    <a:pt x="0" y="2056"/>
                    <a:pt x="487" y="3284"/>
                  </a:cubicBezTo>
                  <a:cubicBezTo>
                    <a:pt x="867" y="4221"/>
                    <a:pt x="1774" y="4801"/>
                    <a:pt x="2728" y="4801"/>
                  </a:cubicBezTo>
                  <a:cubicBezTo>
                    <a:pt x="3023" y="4801"/>
                    <a:pt x="3323" y="4745"/>
                    <a:pt x="3614" y="4628"/>
                  </a:cubicBezTo>
                  <a:cubicBezTo>
                    <a:pt x="4865" y="4153"/>
                    <a:pt x="5467" y="2751"/>
                    <a:pt x="4980" y="1524"/>
                  </a:cubicBezTo>
                  <a:cubicBezTo>
                    <a:pt x="4599" y="575"/>
                    <a:pt x="3689" y="0"/>
                    <a:pt x="273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716;p45">
              <a:extLst>
                <a:ext uri="{FF2B5EF4-FFF2-40B4-BE49-F238E27FC236}">
                  <a16:creationId xmlns:a16="http://schemas.microsoft.com/office/drawing/2014/main" id="{1F258FE4-39D4-5F1C-CC26-75F39198D916}"/>
                </a:ext>
              </a:extLst>
            </p:cNvPr>
            <p:cNvSpPr/>
            <p:nvPr/>
          </p:nvSpPr>
          <p:spPr>
            <a:xfrm>
              <a:off x="1576389" y="2330392"/>
              <a:ext cx="322238" cy="236317"/>
            </a:xfrm>
            <a:custGeom>
              <a:avLst/>
              <a:gdLst/>
              <a:ahLst/>
              <a:cxnLst/>
              <a:rect l="l" t="t" r="r" b="b"/>
              <a:pathLst>
                <a:path w="4703" h="3449" extrusionOk="0">
                  <a:moveTo>
                    <a:pt x="2420" y="0"/>
                  </a:moveTo>
                  <a:cubicBezTo>
                    <a:pt x="2357" y="0"/>
                    <a:pt x="2294" y="3"/>
                    <a:pt x="2224" y="9"/>
                  </a:cubicBezTo>
                  <a:cubicBezTo>
                    <a:pt x="2097" y="9"/>
                    <a:pt x="1969" y="44"/>
                    <a:pt x="1842" y="67"/>
                  </a:cubicBezTo>
                  <a:cubicBezTo>
                    <a:pt x="1703" y="102"/>
                    <a:pt x="1587" y="148"/>
                    <a:pt x="1460" y="206"/>
                  </a:cubicBezTo>
                  <a:cubicBezTo>
                    <a:pt x="1344" y="264"/>
                    <a:pt x="1228" y="322"/>
                    <a:pt x="1112" y="391"/>
                  </a:cubicBezTo>
                  <a:cubicBezTo>
                    <a:pt x="1008" y="461"/>
                    <a:pt x="915" y="530"/>
                    <a:pt x="811" y="623"/>
                  </a:cubicBezTo>
                  <a:cubicBezTo>
                    <a:pt x="707" y="704"/>
                    <a:pt x="626" y="796"/>
                    <a:pt x="545" y="901"/>
                  </a:cubicBezTo>
                  <a:cubicBezTo>
                    <a:pt x="475" y="982"/>
                    <a:pt x="406" y="1086"/>
                    <a:pt x="348" y="1190"/>
                  </a:cubicBezTo>
                  <a:cubicBezTo>
                    <a:pt x="232" y="1387"/>
                    <a:pt x="139" y="1596"/>
                    <a:pt x="82" y="1793"/>
                  </a:cubicBezTo>
                  <a:cubicBezTo>
                    <a:pt x="24" y="2001"/>
                    <a:pt x="0" y="2186"/>
                    <a:pt x="0" y="2360"/>
                  </a:cubicBezTo>
                  <a:cubicBezTo>
                    <a:pt x="0" y="2707"/>
                    <a:pt x="70" y="2985"/>
                    <a:pt x="128" y="3171"/>
                  </a:cubicBezTo>
                  <a:cubicBezTo>
                    <a:pt x="186" y="3356"/>
                    <a:pt x="244" y="3449"/>
                    <a:pt x="267" y="3449"/>
                  </a:cubicBezTo>
                  <a:cubicBezTo>
                    <a:pt x="267" y="3449"/>
                    <a:pt x="232" y="3344"/>
                    <a:pt x="186" y="3159"/>
                  </a:cubicBezTo>
                  <a:cubicBezTo>
                    <a:pt x="139" y="2985"/>
                    <a:pt x="105" y="2707"/>
                    <a:pt x="128" y="2372"/>
                  </a:cubicBezTo>
                  <a:cubicBezTo>
                    <a:pt x="151" y="2198"/>
                    <a:pt x="174" y="2024"/>
                    <a:pt x="232" y="1839"/>
                  </a:cubicBezTo>
                  <a:cubicBezTo>
                    <a:pt x="290" y="1654"/>
                    <a:pt x="383" y="1457"/>
                    <a:pt x="498" y="1271"/>
                  </a:cubicBezTo>
                  <a:cubicBezTo>
                    <a:pt x="556" y="1167"/>
                    <a:pt x="626" y="1086"/>
                    <a:pt x="695" y="993"/>
                  </a:cubicBezTo>
                  <a:cubicBezTo>
                    <a:pt x="765" y="912"/>
                    <a:pt x="858" y="820"/>
                    <a:pt x="939" y="750"/>
                  </a:cubicBezTo>
                  <a:cubicBezTo>
                    <a:pt x="1031" y="681"/>
                    <a:pt x="1135" y="588"/>
                    <a:pt x="1228" y="530"/>
                  </a:cubicBezTo>
                  <a:cubicBezTo>
                    <a:pt x="1332" y="472"/>
                    <a:pt x="1448" y="403"/>
                    <a:pt x="1564" y="356"/>
                  </a:cubicBezTo>
                  <a:cubicBezTo>
                    <a:pt x="1680" y="322"/>
                    <a:pt x="1796" y="275"/>
                    <a:pt x="1911" y="241"/>
                  </a:cubicBezTo>
                  <a:cubicBezTo>
                    <a:pt x="2039" y="217"/>
                    <a:pt x="2155" y="206"/>
                    <a:pt x="2270" y="183"/>
                  </a:cubicBezTo>
                  <a:cubicBezTo>
                    <a:pt x="2386" y="171"/>
                    <a:pt x="2502" y="171"/>
                    <a:pt x="2618" y="171"/>
                  </a:cubicBezTo>
                  <a:cubicBezTo>
                    <a:pt x="2734" y="183"/>
                    <a:pt x="2850" y="194"/>
                    <a:pt x="2954" y="217"/>
                  </a:cubicBezTo>
                  <a:cubicBezTo>
                    <a:pt x="3174" y="252"/>
                    <a:pt x="3371" y="333"/>
                    <a:pt x="3544" y="414"/>
                  </a:cubicBezTo>
                  <a:cubicBezTo>
                    <a:pt x="3741" y="507"/>
                    <a:pt x="3880" y="600"/>
                    <a:pt x="4008" y="704"/>
                  </a:cubicBezTo>
                  <a:cubicBezTo>
                    <a:pt x="4274" y="912"/>
                    <a:pt x="4448" y="1121"/>
                    <a:pt x="4552" y="1283"/>
                  </a:cubicBezTo>
                  <a:cubicBezTo>
                    <a:pt x="4645" y="1445"/>
                    <a:pt x="4691" y="1538"/>
                    <a:pt x="4703" y="1538"/>
                  </a:cubicBezTo>
                  <a:cubicBezTo>
                    <a:pt x="4703" y="1515"/>
                    <a:pt x="4680" y="1422"/>
                    <a:pt x="4575" y="1271"/>
                  </a:cubicBezTo>
                  <a:cubicBezTo>
                    <a:pt x="4483" y="1098"/>
                    <a:pt x="4332" y="854"/>
                    <a:pt x="4066" y="623"/>
                  </a:cubicBezTo>
                  <a:cubicBezTo>
                    <a:pt x="3938" y="507"/>
                    <a:pt x="3776" y="391"/>
                    <a:pt x="3591" y="287"/>
                  </a:cubicBezTo>
                  <a:cubicBezTo>
                    <a:pt x="3406" y="183"/>
                    <a:pt x="3197" y="102"/>
                    <a:pt x="2965" y="55"/>
                  </a:cubicBezTo>
                  <a:cubicBezTo>
                    <a:pt x="2850" y="44"/>
                    <a:pt x="2722" y="32"/>
                    <a:pt x="2606" y="9"/>
                  </a:cubicBezTo>
                  <a:cubicBezTo>
                    <a:pt x="2543" y="3"/>
                    <a:pt x="2482" y="0"/>
                    <a:pt x="2420"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717;p45">
              <a:extLst>
                <a:ext uri="{FF2B5EF4-FFF2-40B4-BE49-F238E27FC236}">
                  <a16:creationId xmlns:a16="http://schemas.microsoft.com/office/drawing/2014/main" id="{7620EAC4-0DB3-0A36-8597-B47E5DC0C57A}"/>
                </a:ext>
              </a:extLst>
            </p:cNvPr>
            <p:cNvSpPr/>
            <p:nvPr/>
          </p:nvSpPr>
          <p:spPr>
            <a:xfrm>
              <a:off x="1661281" y="2387329"/>
              <a:ext cx="184175" cy="234947"/>
            </a:xfrm>
            <a:custGeom>
              <a:avLst/>
              <a:gdLst/>
              <a:ahLst/>
              <a:cxnLst/>
              <a:rect l="l" t="t" r="r" b="b"/>
              <a:pathLst>
                <a:path w="2688" h="3429" extrusionOk="0">
                  <a:moveTo>
                    <a:pt x="846" y="1008"/>
                  </a:moveTo>
                  <a:lnTo>
                    <a:pt x="1055" y="1494"/>
                  </a:lnTo>
                  <a:cubicBezTo>
                    <a:pt x="1021" y="1499"/>
                    <a:pt x="989" y="1501"/>
                    <a:pt x="959" y="1501"/>
                  </a:cubicBezTo>
                  <a:cubicBezTo>
                    <a:pt x="831" y="1501"/>
                    <a:pt x="735" y="1460"/>
                    <a:pt x="707" y="1367"/>
                  </a:cubicBezTo>
                  <a:cubicBezTo>
                    <a:pt x="638" y="1251"/>
                    <a:pt x="672" y="1124"/>
                    <a:pt x="846" y="1008"/>
                  </a:cubicBezTo>
                  <a:close/>
                  <a:moveTo>
                    <a:pt x="1706" y="1955"/>
                  </a:moveTo>
                  <a:cubicBezTo>
                    <a:pt x="1848" y="1955"/>
                    <a:pt x="1952" y="1995"/>
                    <a:pt x="1993" y="2097"/>
                  </a:cubicBezTo>
                  <a:cubicBezTo>
                    <a:pt x="2039" y="2189"/>
                    <a:pt x="1993" y="2328"/>
                    <a:pt x="1842" y="2444"/>
                  </a:cubicBezTo>
                  <a:lnTo>
                    <a:pt x="1645" y="1958"/>
                  </a:lnTo>
                  <a:cubicBezTo>
                    <a:pt x="1666" y="1956"/>
                    <a:pt x="1686" y="1955"/>
                    <a:pt x="1706" y="1955"/>
                  </a:cubicBezTo>
                  <a:close/>
                  <a:moveTo>
                    <a:pt x="846" y="0"/>
                  </a:moveTo>
                  <a:lnTo>
                    <a:pt x="499" y="151"/>
                  </a:lnTo>
                  <a:lnTo>
                    <a:pt x="661" y="545"/>
                  </a:lnTo>
                  <a:cubicBezTo>
                    <a:pt x="140" y="834"/>
                    <a:pt x="1" y="1263"/>
                    <a:pt x="151" y="1633"/>
                  </a:cubicBezTo>
                  <a:cubicBezTo>
                    <a:pt x="284" y="1961"/>
                    <a:pt x="553" y="2042"/>
                    <a:pt x="843" y="2042"/>
                  </a:cubicBezTo>
                  <a:cubicBezTo>
                    <a:pt x="983" y="2042"/>
                    <a:pt x="1127" y="2023"/>
                    <a:pt x="1263" y="2004"/>
                  </a:cubicBezTo>
                  <a:lnTo>
                    <a:pt x="1495" y="2583"/>
                  </a:lnTo>
                  <a:cubicBezTo>
                    <a:pt x="1339" y="2625"/>
                    <a:pt x="1175" y="2651"/>
                    <a:pt x="1018" y="2651"/>
                  </a:cubicBezTo>
                  <a:cubicBezTo>
                    <a:pt x="918" y="2651"/>
                    <a:pt x="821" y="2640"/>
                    <a:pt x="730" y="2618"/>
                  </a:cubicBezTo>
                  <a:lnTo>
                    <a:pt x="719" y="3116"/>
                  </a:lnTo>
                  <a:cubicBezTo>
                    <a:pt x="809" y="3146"/>
                    <a:pt x="917" y="3160"/>
                    <a:pt x="1034" y="3160"/>
                  </a:cubicBezTo>
                  <a:cubicBezTo>
                    <a:pt x="1234" y="3160"/>
                    <a:pt x="1461" y="3119"/>
                    <a:pt x="1680" y="3046"/>
                  </a:cubicBezTo>
                  <a:lnTo>
                    <a:pt x="1842" y="3428"/>
                  </a:lnTo>
                  <a:lnTo>
                    <a:pt x="2190" y="3278"/>
                  </a:lnTo>
                  <a:lnTo>
                    <a:pt x="2039" y="2884"/>
                  </a:lnTo>
                  <a:cubicBezTo>
                    <a:pt x="2537" y="2595"/>
                    <a:pt x="2688" y="2178"/>
                    <a:pt x="2537" y="1819"/>
                  </a:cubicBezTo>
                  <a:cubicBezTo>
                    <a:pt x="2404" y="1482"/>
                    <a:pt x="2143" y="1394"/>
                    <a:pt x="1856" y="1394"/>
                  </a:cubicBezTo>
                  <a:cubicBezTo>
                    <a:pt x="1719" y="1394"/>
                    <a:pt x="1575" y="1414"/>
                    <a:pt x="1437" y="1436"/>
                  </a:cubicBezTo>
                  <a:lnTo>
                    <a:pt x="1194" y="846"/>
                  </a:lnTo>
                  <a:cubicBezTo>
                    <a:pt x="1320" y="806"/>
                    <a:pt x="1458" y="788"/>
                    <a:pt x="1599" y="788"/>
                  </a:cubicBezTo>
                  <a:cubicBezTo>
                    <a:pt x="1664" y="788"/>
                    <a:pt x="1730" y="792"/>
                    <a:pt x="1796" y="799"/>
                  </a:cubicBezTo>
                  <a:lnTo>
                    <a:pt x="1796" y="313"/>
                  </a:lnTo>
                  <a:cubicBezTo>
                    <a:pt x="1715" y="298"/>
                    <a:pt x="1631" y="290"/>
                    <a:pt x="1545" y="290"/>
                  </a:cubicBezTo>
                  <a:cubicBezTo>
                    <a:pt x="1374" y="290"/>
                    <a:pt x="1194" y="321"/>
                    <a:pt x="1008" y="382"/>
                  </a:cubicBezTo>
                  <a:lnTo>
                    <a:pt x="846"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718;p45">
              <a:extLst>
                <a:ext uri="{FF2B5EF4-FFF2-40B4-BE49-F238E27FC236}">
                  <a16:creationId xmlns:a16="http://schemas.microsoft.com/office/drawing/2014/main" id="{7E52033A-9D8D-0208-EBAD-2183F03CABA3}"/>
                </a:ext>
              </a:extLst>
            </p:cNvPr>
            <p:cNvSpPr/>
            <p:nvPr/>
          </p:nvSpPr>
          <p:spPr>
            <a:xfrm>
              <a:off x="2365971" y="1679485"/>
              <a:ext cx="69" cy="2398"/>
            </a:xfrm>
            <a:custGeom>
              <a:avLst/>
              <a:gdLst/>
              <a:ahLst/>
              <a:cxnLst/>
              <a:rect l="l" t="t" r="r" b="b"/>
              <a:pathLst>
                <a:path w="1" h="35" extrusionOk="0">
                  <a:moveTo>
                    <a:pt x="0" y="0"/>
                  </a:moveTo>
                  <a:lnTo>
                    <a:pt x="0" y="35"/>
                  </a:lnTo>
                  <a:lnTo>
                    <a:pt x="0" y="35"/>
                  </a:ln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719;p45">
              <a:extLst>
                <a:ext uri="{FF2B5EF4-FFF2-40B4-BE49-F238E27FC236}">
                  <a16:creationId xmlns:a16="http://schemas.microsoft.com/office/drawing/2014/main" id="{7D765774-F2DD-C61E-303C-6A5613D799DC}"/>
                </a:ext>
              </a:extLst>
            </p:cNvPr>
            <p:cNvSpPr/>
            <p:nvPr/>
          </p:nvSpPr>
          <p:spPr>
            <a:xfrm>
              <a:off x="1555355" y="1668591"/>
              <a:ext cx="398018" cy="388152"/>
            </a:xfrm>
            <a:custGeom>
              <a:avLst/>
              <a:gdLst/>
              <a:ahLst/>
              <a:cxnLst/>
              <a:rect l="l" t="t" r="r" b="b"/>
              <a:pathLst>
                <a:path w="5809" h="5665" extrusionOk="0">
                  <a:moveTo>
                    <a:pt x="2947" y="1"/>
                  </a:moveTo>
                  <a:cubicBezTo>
                    <a:pt x="1306" y="1"/>
                    <a:pt x="0" y="1423"/>
                    <a:pt x="134" y="3089"/>
                  </a:cubicBezTo>
                  <a:cubicBezTo>
                    <a:pt x="250" y="4479"/>
                    <a:pt x="1408" y="5591"/>
                    <a:pt x="2809" y="5661"/>
                  </a:cubicBezTo>
                  <a:cubicBezTo>
                    <a:pt x="2856" y="5663"/>
                    <a:pt x="2903" y="5664"/>
                    <a:pt x="2950" y="5664"/>
                  </a:cubicBezTo>
                  <a:cubicBezTo>
                    <a:pt x="3614" y="5664"/>
                    <a:pt x="4221" y="5436"/>
                    <a:pt x="4697" y="5047"/>
                  </a:cubicBezTo>
                  <a:lnTo>
                    <a:pt x="5589" y="5151"/>
                  </a:lnTo>
                  <a:lnTo>
                    <a:pt x="5357" y="4306"/>
                  </a:lnTo>
                  <a:cubicBezTo>
                    <a:pt x="5647" y="3819"/>
                    <a:pt x="5809" y="3240"/>
                    <a:pt x="5762" y="2615"/>
                  </a:cubicBezTo>
                  <a:cubicBezTo>
                    <a:pt x="5670" y="1225"/>
                    <a:pt x="4535" y="113"/>
                    <a:pt x="3157" y="9"/>
                  </a:cubicBezTo>
                  <a:cubicBezTo>
                    <a:pt x="3086" y="4"/>
                    <a:pt x="3016" y="1"/>
                    <a:pt x="294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720;p45">
              <a:extLst>
                <a:ext uri="{FF2B5EF4-FFF2-40B4-BE49-F238E27FC236}">
                  <a16:creationId xmlns:a16="http://schemas.microsoft.com/office/drawing/2014/main" id="{E109AE97-4EDF-5310-5466-B2801406983B}"/>
                </a:ext>
              </a:extLst>
            </p:cNvPr>
            <p:cNvSpPr/>
            <p:nvPr/>
          </p:nvSpPr>
          <p:spPr>
            <a:xfrm>
              <a:off x="1553368" y="1666535"/>
              <a:ext cx="400827" cy="389865"/>
            </a:xfrm>
            <a:custGeom>
              <a:avLst/>
              <a:gdLst/>
              <a:ahLst/>
              <a:cxnLst/>
              <a:rect l="l" t="t" r="r" b="b"/>
              <a:pathLst>
                <a:path w="5850" h="5690" extrusionOk="0">
                  <a:moveTo>
                    <a:pt x="4714" y="5054"/>
                  </a:moveTo>
                  <a:lnTo>
                    <a:pt x="4714" y="5065"/>
                  </a:lnTo>
                  <a:cubicBezTo>
                    <a:pt x="4718" y="5066"/>
                    <a:pt x="4721" y="5066"/>
                    <a:pt x="4724" y="5066"/>
                  </a:cubicBezTo>
                  <a:lnTo>
                    <a:pt x="4724" y="5066"/>
                  </a:lnTo>
                  <a:cubicBezTo>
                    <a:pt x="4725" y="5066"/>
                    <a:pt x="4725" y="5066"/>
                    <a:pt x="4726" y="5065"/>
                  </a:cubicBezTo>
                  <a:lnTo>
                    <a:pt x="4714" y="5054"/>
                  </a:lnTo>
                  <a:close/>
                  <a:moveTo>
                    <a:pt x="4726" y="5077"/>
                  </a:moveTo>
                  <a:lnTo>
                    <a:pt x="4738" y="5100"/>
                  </a:lnTo>
                  <a:lnTo>
                    <a:pt x="4738" y="5078"/>
                  </a:lnTo>
                  <a:lnTo>
                    <a:pt x="4738" y="5078"/>
                  </a:lnTo>
                  <a:cubicBezTo>
                    <a:pt x="4734" y="5078"/>
                    <a:pt x="4730" y="5077"/>
                    <a:pt x="4726" y="5077"/>
                  </a:cubicBezTo>
                  <a:close/>
                  <a:moveTo>
                    <a:pt x="5469" y="4576"/>
                  </a:moveTo>
                  <a:cubicBezTo>
                    <a:pt x="5507" y="4735"/>
                    <a:pt x="5536" y="4867"/>
                    <a:pt x="5560" y="4961"/>
                  </a:cubicBezTo>
                  <a:cubicBezTo>
                    <a:pt x="5583" y="5042"/>
                    <a:pt x="5595" y="5088"/>
                    <a:pt x="5606" y="5123"/>
                  </a:cubicBezTo>
                  <a:cubicBezTo>
                    <a:pt x="5618" y="5169"/>
                    <a:pt x="5618" y="5181"/>
                    <a:pt x="5618" y="5181"/>
                  </a:cubicBezTo>
                  <a:lnTo>
                    <a:pt x="5618" y="5112"/>
                  </a:lnTo>
                  <a:cubicBezTo>
                    <a:pt x="5606" y="5077"/>
                    <a:pt x="5595" y="5019"/>
                    <a:pt x="5571" y="4949"/>
                  </a:cubicBezTo>
                  <a:cubicBezTo>
                    <a:pt x="5548" y="4856"/>
                    <a:pt x="5514" y="4730"/>
                    <a:pt x="5469" y="4576"/>
                  </a:cubicBezTo>
                  <a:close/>
                  <a:moveTo>
                    <a:pt x="4724" y="5066"/>
                  </a:moveTo>
                  <a:lnTo>
                    <a:pt x="4724" y="5066"/>
                  </a:lnTo>
                  <a:cubicBezTo>
                    <a:pt x="4566" y="5193"/>
                    <a:pt x="4369" y="5323"/>
                    <a:pt x="4130" y="5432"/>
                  </a:cubicBezTo>
                  <a:lnTo>
                    <a:pt x="4130" y="5432"/>
                  </a:lnTo>
                  <a:cubicBezTo>
                    <a:pt x="4369" y="5326"/>
                    <a:pt x="4567" y="5198"/>
                    <a:pt x="4726" y="5077"/>
                  </a:cubicBezTo>
                  <a:lnTo>
                    <a:pt x="4738" y="5077"/>
                  </a:lnTo>
                  <a:lnTo>
                    <a:pt x="4738" y="5078"/>
                  </a:lnTo>
                  <a:lnTo>
                    <a:pt x="4738" y="5078"/>
                  </a:lnTo>
                  <a:cubicBezTo>
                    <a:pt x="5021" y="5112"/>
                    <a:pt x="5238" y="5135"/>
                    <a:pt x="5386" y="5158"/>
                  </a:cubicBezTo>
                  <a:cubicBezTo>
                    <a:pt x="5467" y="5158"/>
                    <a:pt x="5525" y="5169"/>
                    <a:pt x="5560" y="5169"/>
                  </a:cubicBezTo>
                  <a:cubicBezTo>
                    <a:pt x="5606" y="5181"/>
                    <a:pt x="5618" y="5181"/>
                    <a:pt x="5618" y="5181"/>
                  </a:cubicBezTo>
                  <a:cubicBezTo>
                    <a:pt x="5618" y="5181"/>
                    <a:pt x="5606" y="5181"/>
                    <a:pt x="5560" y="5135"/>
                  </a:cubicBezTo>
                  <a:cubicBezTo>
                    <a:pt x="5525" y="5135"/>
                    <a:pt x="5467" y="5123"/>
                    <a:pt x="5386" y="5123"/>
                  </a:cubicBezTo>
                  <a:cubicBezTo>
                    <a:pt x="5237" y="5112"/>
                    <a:pt x="5009" y="5100"/>
                    <a:pt x="4724" y="5066"/>
                  </a:cubicBezTo>
                  <a:close/>
                  <a:moveTo>
                    <a:pt x="2979" y="0"/>
                  </a:moveTo>
                  <a:cubicBezTo>
                    <a:pt x="2643" y="0"/>
                    <a:pt x="2300" y="63"/>
                    <a:pt x="1958" y="189"/>
                  </a:cubicBezTo>
                  <a:cubicBezTo>
                    <a:pt x="1738" y="259"/>
                    <a:pt x="1541" y="375"/>
                    <a:pt x="1356" y="514"/>
                  </a:cubicBezTo>
                  <a:cubicBezTo>
                    <a:pt x="1263" y="583"/>
                    <a:pt x="1159" y="641"/>
                    <a:pt x="1078" y="722"/>
                  </a:cubicBezTo>
                  <a:lnTo>
                    <a:pt x="950" y="838"/>
                  </a:lnTo>
                  <a:lnTo>
                    <a:pt x="834" y="965"/>
                  </a:lnTo>
                  <a:cubicBezTo>
                    <a:pt x="209" y="1683"/>
                    <a:pt x="1" y="2645"/>
                    <a:pt x="197" y="3478"/>
                  </a:cubicBezTo>
                  <a:cubicBezTo>
                    <a:pt x="290" y="3895"/>
                    <a:pt x="464" y="4266"/>
                    <a:pt x="719" y="4590"/>
                  </a:cubicBezTo>
                  <a:cubicBezTo>
                    <a:pt x="962" y="4915"/>
                    <a:pt x="1251" y="5158"/>
                    <a:pt x="1564" y="5332"/>
                  </a:cubicBezTo>
                  <a:cubicBezTo>
                    <a:pt x="1888" y="5505"/>
                    <a:pt x="2224" y="5621"/>
                    <a:pt x="2537" y="5656"/>
                  </a:cubicBezTo>
                  <a:cubicBezTo>
                    <a:pt x="2690" y="5678"/>
                    <a:pt x="2841" y="5689"/>
                    <a:pt x="2986" y="5689"/>
                  </a:cubicBezTo>
                  <a:cubicBezTo>
                    <a:pt x="3149" y="5689"/>
                    <a:pt x="3305" y="5675"/>
                    <a:pt x="3452" y="5644"/>
                  </a:cubicBezTo>
                  <a:cubicBezTo>
                    <a:pt x="3708" y="5597"/>
                    <a:pt x="3933" y="5522"/>
                    <a:pt x="4130" y="5432"/>
                  </a:cubicBezTo>
                  <a:lnTo>
                    <a:pt x="4130" y="5432"/>
                  </a:lnTo>
                  <a:cubicBezTo>
                    <a:pt x="3935" y="5519"/>
                    <a:pt x="3713" y="5591"/>
                    <a:pt x="3464" y="5633"/>
                  </a:cubicBezTo>
                  <a:cubicBezTo>
                    <a:pt x="3317" y="5657"/>
                    <a:pt x="3164" y="5672"/>
                    <a:pt x="3006" y="5672"/>
                  </a:cubicBezTo>
                  <a:cubicBezTo>
                    <a:pt x="2865" y="5672"/>
                    <a:pt x="2719" y="5660"/>
                    <a:pt x="2572" y="5633"/>
                  </a:cubicBezTo>
                  <a:cubicBezTo>
                    <a:pt x="2247" y="5586"/>
                    <a:pt x="1912" y="5471"/>
                    <a:pt x="1610" y="5297"/>
                  </a:cubicBezTo>
                  <a:cubicBezTo>
                    <a:pt x="1309" y="5123"/>
                    <a:pt x="1008" y="4880"/>
                    <a:pt x="777" y="4556"/>
                  </a:cubicBezTo>
                  <a:cubicBezTo>
                    <a:pt x="545" y="4254"/>
                    <a:pt x="348" y="3884"/>
                    <a:pt x="267" y="3478"/>
                  </a:cubicBezTo>
                  <a:cubicBezTo>
                    <a:pt x="82" y="2668"/>
                    <a:pt x="279" y="1706"/>
                    <a:pt x="892" y="1012"/>
                  </a:cubicBezTo>
                  <a:lnTo>
                    <a:pt x="1008" y="884"/>
                  </a:lnTo>
                  <a:lnTo>
                    <a:pt x="1136" y="768"/>
                  </a:lnTo>
                  <a:cubicBezTo>
                    <a:pt x="1217" y="676"/>
                    <a:pt x="1309" y="618"/>
                    <a:pt x="1390" y="548"/>
                  </a:cubicBezTo>
                  <a:cubicBezTo>
                    <a:pt x="1587" y="421"/>
                    <a:pt x="1784" y="317"/>
                    <a:pt x="1993" y="236"/>
                  </a:cubicBezTo>
                  <a:cubicBezTo>
                    <a:pt x="2317" y="109"/>
                    <a:pt x="2648" y="46"/>
                    <a:pt x="2976" y="46"/>
                  </a:cubicBezTo>
                  <a:cubicBezTo>
                    <a:pt x="3069" y="46"/>
                    <a:pt x="3162" y="52"/>
                    <a:pt x="3255" y="62"/>
                  </a:cubicBezTo>
                  <a:cubicBezTo>
                    <a:pt x="3684" y="97"/>
                    <a:pt x="4066" y="236"/>
                    <a:pt x="4402" y="432"/>
                  </a:cubicBezTo>
                  <a:cubicBezTo>
                    <a:pt x="4738" y="641"/>
                    <a:pt x="5027" y="896"/>
                    <a:pt x="5247" y="1185"/>
                  </a:cubicBezTo>
                  <a:cubicBezTo>
                    <a:pt x="5676" y="1764"/>
                    <a:pt x="5826" y="2436"/>
                    <a:pt x="5791" y="2992"/>
                  </a:cubicBezTo>
                  <a:cubicBezTo>
                    <a:pt x="5768" y="3560"/>
                    <a:pt x="5571" y="4011"/>
                    <a:pt x="5398" y="4312"/>
                  </a:cubicBezTo>
                  <a:lnTo>
                    <a:pt x="5398" y="4336"/>
                  </a:lnTo>
                  <a:cubicBezTo>
                    <a:pt x="5424" y="4422"/>
                    <a:pt x="5448" y="4503"/>
                    <a:pt x="5469" y="4576"/>
                  </a:cubicBezTo>
                  <a:lnTo>
                    <a:pt x="5469" y="4576"/>
                  </a:lnTo>
                  <a:cubicBezTo>
                    <a:pt x="5452" y="4504"/>
                    <a:pt x="5433" y="4426"/>
                    <a:pt x="5411" y="4344"/>
                  </a:cubicBezTo>
                  <a:lnTo>
                    <a:pt x="5411" y="4344"/>
                  </a:lnTo>
                  <a:cubicBezTo>
                    <a:pt x="5596" y="4042"/>
                    <a:pt x="5780" y="3581"/>
                    <a:pt x="5826" y="3015"/>
                  </a:cubicBezTo>
                  <a:cubicBezTo>
                    <a:pt x="5849" y="2448"/>
                    <a:pt x="5710" y="1764"/>
                    <a:pt x="5270" y="1174"/>
                  </a:cubicBezTo>
                  <a:cubicBezTo>
                    <a:pt x="5062" y="884"/>
                    <a:pt x="4772" y="606"/>
                    <a:pt x="4436" y="409"/>
                  </a:cubicBezTo>
                  <a:cubicBezTo>
                    <a:pt x="4089" y="201"/>
                    <a:pt x="3695" y="62"/>
                    <a:pt x="3267" y="16"/>
                  </a:cubicBezTo>
                  <a:cubicBezTo>
                    <a:pt x="3171" y="5"/>
                    <a:pt x="3076" y="0"/>
                    <a:pt x="297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721;p45">
              <a:extLst>
                <a:ext uri="{FF2B5EF4-FFF2-40B4-BE49-F238E27FC236}">
                  <a16:creationId xmlns:a16="http://schemas.microsoft.com/office/drawing/2014/main" id="{A4B084A6-E4B4-3F2F-C7F5-A2F86BD79345}"/>
                </a:ext>
              </a:extLst>
            </p:cNvPr>
            <p:cNvSpPr/>
            <p:nvPr/>
          </p:nvSpPr>
          <p:spPr>
            <a:xfrm>
              <a:off x="1651757" y="1785822"/>
              <a:ext cx="211171" cy="170677"/>
            </a:xfrm>
            <a:custGeom>
              <a:avLst/>
              <a:gdLst/>
              <a:ahLst/>
              <a:cxnLst/>
              <a:rect l="l" t="t" r="r" b="b"/>
              <a:pathLst>
                <a:path w="3082" h="2491" extrusionOk="0">
                  <a:moveTo>
                    <a:pt x="2583" y="0"/>
                  </a:moveTo>
                  <a:lnTo>
                    <a:pt x="1344" y="1645"/>
                  </a:lnTo>
                  <a:lnTo>
                    <a:pt x="348" y="985"/>
                  </a:lnTo>
                  <a:lnTo>
                    <a:pt x="1" y="1506"/>
                  </a:lnTo>
                  <a:lnTo>
                    <a:pt x="1483" y="2490"/>
                  </a:lnTo>
                  <a:lnTo>
                    <a:pt x="3081" y="371"/>
                  </a:lnTo>
                  <a:lnTo>
                    <a:pt x="2583" y="0"/>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722;p45">
              <a:extLst>
                <a:ext uri="{FF2B5EF4-FFF2-40B4-BE49-F238E27FC236}">
                  <a16:creationId xmlns:a16="http://schemas.microsoft.com/office/drawing/2014/main" id="{12723FD0-7126-23D2-9385-C2085D5F79D3}"/>
                </a:ext>
              </a:extLst>
            </p:cNvPr>
            <p:cNvSpPr/>
            <p:nvPr/>
          </p:nvSpPr>
          <p:spPr>
            <a:xfrm>
              <a:off x="2028734" y="1633168"/>
              <a:ext cx="187327" cy="175610"/>
            </a:xfrm>
            <a:custGeom>
              <a:avLst/>
              <a:gdLst/>
              <a:ahLst/>
              <a:cxnLst/>
              <a:rect l="l" t="t" r="r" b="b"/>
              <a:pathLst>
                <a:path w="2734" h="2563" extrusionOk="0">
                  <a:moveTo>
                    <a:pt x="1597" y="0"/>
                  </a:moveTo>
                  <a:cubicBezTo>
                    <a:pt x="1261" y="0"/>
                    <a:pt x="925" y="135"/>
                    <a:pt x="649" y="329"/>
                  </a:cubicBezTo>
                  <a:cubicBezTo>
                    <a:pt x="405" y="503"/>
                    <a:pt x="209" y="734"/>
                    <a:pt x="104" y="1012"/>
                  </a:cubicBezTo>
                  <a:cubicBezTo>
                    <a:pt x="0" y="1290"/>
                    <a:pt x="0" y="1614"/>
                    <a:pt x="151" y="1881"/>
                  </a:cubicBezTo>
                  <a:cubicBezTo>
                    <a:pt x="290" y="2159"/>
                    <a:pt x="568" y="2332"/>
                    <a:pt x="857" y="2448"/>
                  </a:cubicBezTo>
                  <a:cubicBezTo>
                    <a:pt x="1051" y="2513"/>
                    <a:pt x="1260" y="2563"/>
                    <a:pt x="1459" y="2563"/>
                  </a:cubicBezTo>
                  <a:cubicBezTo>
                    <a:pt x="1510" y="2563"/>
                    <a:pt x="1561" y="2560"/>
                    <a:pt x="1610" y="2553"/>
                  </a:cubicBezTo>
                  <a:cubicBezTo>
                    <a:pt x="1865" y="2529"/>
                    <a:pt x="2108" y="2379"/>
                    <a:pt x="2247" y="2170"/>
                  </a:cubicBezTo>
                  <a:lnTo>
                    <a:pt x="2733" y="1128"/>
                  </a:lnTo>
                  <a:cubicBezTo>
                    <a:pt x="2733" y="456"/>
                    <a:pt x="2270" y="109"/>
                    <a:pt x="1853" y="28"/>
                  </a:cubicBezTo>
                  <a:cubicBezTo>
                    <a:pt x="1768" y="9"/>
                    <a:pt x="1683" y="0"/>
                    <a:pt x="1597"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723;p45">
              <a:extLst>
                <a:ext uri="{FF2B5EF4-FFF2-40B4-BE49-F238E27FC236}">
                  <a16:creationId xmlns:a16="http://schemas.microsoft.com/office/drawing/2014/main" id="{050E7F5C-C5EE-03B4-6207-20475738FBAC}"/>
                </a:ext>
              </a:extLst>
            </p:cNvPr>
            <p:cNvSpPr/>
            <p:nvPr/>
          </p:nvSpPr>
          <p:spPr>
            <a:xfrm>
              <a:off x="2121573" y="1650160"/>
              <a:ext cx="383355" cy="378559"/>
            </a:xfrm>
            <a:custGeom>
              <a:avLst/>
              <a:gdLst/>
              <a:ahLst/>
              <a:cxnLst/>
              <a:rect l="l" t="t" r="r" b="b"/>
              <a:pathLst>
                <a:path w="5595" h="5525" extrusionOk="0">
                  <a:moveTo>
                    <a:pt x="2934" y="1"/>
                  </a:moveTo>
                  <a:cubicBezTo>
                    <a:pt x="2462" y="1"/>
                    <a:pt x="1985" y="120"/>
                    <a:pt x="1552" y="370"/>
                  </a:cubicBezTo>
                  <a:cubicBezTo>
                    <a:pt x="1436" y="440"/>
                    <a:pt x="1320" y="521"/>
                    <a:pt x="1205" y="602"/>
                  </a:cubicBezTo>
                  <a:cubicBezTo>
                    <a:pt x="440" y="1169"/>
                    <a:pt x="0" y="2154"/>
                    <a:pt x="58" y="3104"/>
                  </a:cubicBezTo>
                  <a:cubicBezTo>
                    <a:pt x="116" y="4065"/>
                    <a:pt x="637" y="4957"/>
                    <a:pt x="1425" y="5524"/>
                  </a:cubicBezTo>
                  <a:lnTo>
                    <a:pt x="5177" y="4609"/>
                  </a:lnTo>
                  <a:cubicBezTo>
                    <a:pt x="5409" y="3972"/>
                    <a:pt x="5513" y="3370"/>
                    <a:pt x="5583" y="2606"/>
                  </a:cubicBezTo>
                  <a:cubicBezTo>
                    <a:pt x="5594" y="2513"/>
                    <a:pt x="5594" y="2409"/>
                    <a:pt x="5594" y="2316"/>
                  </a:cubicBezTo>
                  <a:cubicBezTo>
                    <a:pt x="5583" y="1864"/>
                    <a:pt x="5432" y="1424"/>
                    <a:pt x="5142" y="1077"/>
                  </a:cubicBezTo>
                  <a:cubicBezTo>
                    <a:pt x="4601" y="380"/>
                    <a:pt x="3775" y="1"/>
                    <a:pt x="293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2724;p45">
              <a:extLst>
                <a:ext uri="{FF2B5EF4-FFF2-40B4-BE49-F238E27FC236}">
                  <a16:creationId xmlns:a16="http://schemas.microsoft.com/office/drawing/2014/main" id="{8AD6F3E7-8E72-B0C0-42CB-1D2F3C5E0838}"/>
                </a:ext>
              </a:extLst>
            </p:cNvPr>
            <p:cNvSpPr/>
            <p:nvPr/>
          </p:nvSpPr>
          <p:spPr>
            <a:xfrm>
              <a:off x="2187417" y="1707714"/>
              <a:ext cx="303190" cy="586852"/>
            </a:xfrm>
            <a:custGeom>
              <a:avLst/>
              <a:gdLst/>
              <a:ahLst/>
              <a:cxnLst/>
              <a:rect l="l" t="t" r="r" b="b"/>
              <a:pathLst>
                <a:path w="4425" h="8565" extrusionOk="0">
                  <a:moveTo>
                    <a:pt x="3022" y="1"/>
                  </a:moveTo>
                  <a:cubicBezTo>
                    <a:pt x="2992" y="1"/>
                    <a:pt x="2961" y="2"/>
                    <a:pt x="2931" y="5"/>
                  </a:cubicBezTo>
                  <a:lnTo>
                    <a:pt x="1054" y="492"/>
                  </a:lnTo>
                  <a:cubicBezTo>
                    <a:pt x="464" y="631"/>
                    <a:pt x="58" y="1140"/>
                    <a:pt x="12" y="1754"/>
                  </a:cubicBezTo>
                  <a:cubicBezTo>
                    <a:pt x="12" y="1789"/>
                    <a:pt x="12" y="1754"/>
                    <a:pt x="0" y="1800"/>
                  </a:cubicBezTo>
                  <a:lnTo>
                    <a:pt x="417" y="6653"/>
                  </a:lnTo>
                  <a:lnTo>
                    <a:pt x="3081" y="8564"/>
                  </a:lnTo>
                  <a:lnTo>
                    <a:pt x="3070" y="6838"/>
                  </a:lnTo>
                  <a:lnTo>
                    <a:pt x="3070" y="5796"/>
                  </a:lnTo>
                  <a:cubicBezTo>
                    <a:pt x="3070" y="5796"/>
                    <a:pt x="4100" y="5622"/>
                    <a:pt x="4309" y="4267"/>
                  </a:cubicBezTo>
                  <a:cubicBezTo>
                    <a:pt x="4425" y="3584"/>
                    <a:pt x="4390" y="2634"/>
                    <a:pt x="4332" y="1731"/>
                  </a:cubicBezTo>
                  <a:cubicBezTo>
                    <a:pt x="4276" y="951"/>
                    <a:pt x="3771" y="1"/>
                    <a:pt x="3022" y="1"/>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2725;p45">
              <a:extLst>
                <a:ext uri="{FF2B5EF4-FFF2-40B4-BE49-F238E27FC236}">
                  <a16:creationId xmlns:a16="http://schemas.microsoft.com/office/drawing/2014/main" id="{982C1A74-DA33-3713-D6D0-974B235D3DC9}"/>
                </a:ext>
              </a:extLst>
            </p:cNvPr>
            <p:cNvSpPr/>
            <p:nvPr/>
          </p:nvSpPr>
          <p:spPr>
            <a:xfrm>
              <a:off x="2443737" y="1889762"/>
              <a:ext cx="23844" cy="23090"/>
            </a:xfrm>
            <a:custGeom>
              <a:avLst/>
              <a:gdLst/>
              <a:ahLst/>
              <a:cxnLst/>
              <a:rect l="l" t="t" r="r" b="b"/>
              <a:pathLst>
                <a:path w="348" h="337" extrusionOk="0">
                  <a:moveTo>
                    <a:pt x="174" y="0"/>
                  </a:moveTo>
                  <a:cubicBezTo>
                    <a:pt x="70" y="0"/>
                    <a:pt x="0" y="93"/>
                    <a:pt x="0" y="174"/>
                  </a:cubicBezTo>
                  <a:cubicBezTo>
                    <a:pt x="0" y="278"/>
                    <a:pt x="70" y="336"/>
                    <a:pt x="174" y="336"/>
                  </a:cubicBezTo>
                  <a:cubicBezTo>
                    <a:pt x="267" y="336"/>
                    <a:pt x="348" y="244"/>
                    <a:pt x="348" y="163"/>
                  </a:cubicBezTo>
                  <a:cubicBezTo>
                    <a:pt x="348" y="58"/>
                    <a:pt x="255" y="0"/>
                    <a:pt x="17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2726;p45">
              <a:extLst>
                <a:ext uri="{FF2B5EF4-FFF2-40B4-BE49-F238E27FC236}">
                  <a16:creationId xmlns:a16="http://schemas.microsoft.com/office/drawing/2014/main" id="{BE2D5470-9BED-9D70-AECE-D95FFD0D4403}"/>
                </a:ext>
              </a:extLst>
            </p:cNvPr>
            <p:cNvSpPr/>
            <p:nvPr/>
          </p:nvSpPr>
          <p:spPr>
            <a:xfrm>
              <a:off x="2421538" y="1850845"/>
              <a:ext cx="47620" cy="13841"/>
            </a:xfrm>
            <a:custGeom>
              <a:avLst/>
              <a:gdLst/>
              <a:ahLst/>
              <a:cxnLst/>
              <a:rect l="l" t="t" r="r" b="b"/>
              <a:pathLst>
                <a:path w="695" h="202" extrusionOk="0">
                  <a:moveTo>
                    <a:pt x="359" y="1"/>
                  </a:moveTo>
                  <a:cubicBezTo>
                    <a:pt x="243" y="1"/>
                    <a:pt x="151" y="47"/>
                    <a:pt x="93" y="94"/>
                  </a:cubicBezTo>
                  <a:cubicBezTo>
                    <a:pt x="23" y="140"/>
                    <a:pt x="0" y="175"/>
                    <a:pt x="12" y="198"/>
                  </a:cubicBezTo>
                  <a:cubicBezTo>
                    <a:pt x="15" y="200"/>
                    <a:pt x="20" y="201"/>
                    <a:pt x="25" y="201"/>
                  </a:cubicBezTo>
                  <a:cubicBezTo>
                    <a:pt x="72" y="201"/>
                    <a:pt x="192" y="117"/>
                    <a:pt x="359" y="117"/>
                  </a:cubicBezTo>
                  <a:cubicBezTo>
                    <a:pt x="515" y="117"/>
                    <a:pt x="653" y="201"/>
                    <a:pt x="687" y="201"/>
                  </a:cubicBezTo>
                  <a:cubicBezTo>
                    <a:pt x="691" y="201"/>
                    <a:pt x="694" y="200"/>
                    <a:pt x="695" y="198"/>
                  </a:cubicBezTo>
                  <a:cubicBezTo>
                    <a:pt x="695" y="175"/>
                    <a:pt x="683" y="151"/>
                    <a:pt x="637" y="94"/>
                  </a:cubicBezTo>
                  <a:cubicBezTo>
                    <a:pt x="579" y="47"/>
                    <a:pt x="475" y="1"/>
                    <a:pt x="359"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2727;p45">
              <a:extLst>
                <a:ext uri="{FF2B5EF4-FFF2-40B4-BE49-F238E27FC236}">
                  <a16:creationId xmlns:a16="http://schemas.microsoft.com/office/drawing/2014/main" id="{4703577A-6030-6B1D-FFCD-095E4239AC5B}"/>
                </a:ext>
              </a:extLst>
            </p:cNvPr>
            <p:cNvSpPr/>
            <p:nvPr/>
          </p:nvSpPr>
          <p:spPr>
            <a:xfrm>
              <a:off x="2333426" y="1889762"/>
              <a:ext cx="23844" cy="23090"/>
            </a:xfrm>
            <a:custGeom>
              <a:avLst/>
              <a:gdLst/>
              <a:ahLst/>
              <a:cxnLst/>
              <a:rect l="l" t="t" r="r" b="b"/>
              <a:pathLst>
                <a:path w="348" h="337" extrusionOk="0">
                  <a:moveTo>
                    <a:pt x="174" y="0"/>
                  </a:moveTo>
                  <a:cubicBezTo>
                    <a:pt x="70" y="0"/>
                    <a:pt x="1" y="93"/>
                    <a:pt x="1" y="174"/>
                  </a:cubicBezTo>
                  <a:cubicBezTo>
                    <a:pt x="1" y="278"/>
                    <a:pt x="70" y="336"/>
                    <a:pt x="174" y="336"/>
                  </a:cubicBezTo>
                  <a:cubicBezTo>
                    <a:pt x="278" y="336"/>
                    <a:pt x="348" y="244"/>
                    <a:pt x="348" y="163"/>
                  </a:cubicBezTo>
                  <a:cubicBezTo>
                    <a:pt x="348" y="58"/>
                    <a:pt x="255" y="0"/>
                    <a:pt x="17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2728;p45">
              <a:extLst>
                <a:ext uri="{FF2B5EF4-FFF2-40B4-BE49-F238E27FC236}">
                  <a16:creationId xmlns:a16="http://schemas.microsoft.com/office/drawing/2014/main" id="{DDF6898B-FC82-B6CF-B128-A21ACE7230D3}"/>
                </a:ext>
              </a:extLst>
            </p:cNvPr>
            <p:cNvSpPr/>
            <p:nvPr/>
          </p:nvSpPr>
          <p:spPr>
            <a:xfrm>
              <a:off x="2300880" y="1853243"/>
              <a:ext cx="49264" cy="13292"/>
            </a:xfrm>
            <a:custGeom>
              <a:avLst/>
              <a:gdLst/>
              <a:ahLst/>
              <a:cxnLst/>
              <a:rect l="l" t="t" r="r" b="b"/>
              <a:pathLst>
                <a:path w="719" h="194" extrusionOk="0">
                  <a:moveTo>
                    <a:pt x="360" y="1"/>
                  </a:moveTo>
                  <a:cubicBezTo>
                    <a:pt x="244" y="1"/>
                    <a:pt x="140" y="47"/>
                    <a:pt x="82" y="82"/>
                  </a:cubicBezTo>
                  <a:cubicBezTo>
                    <a:pt x="24" y="128"/>
                    <a:pt x="1" y="174"/>
                    <a:pt x="12" y="186"/>
                  </a:cubicBezTo>
                  <a:cubicBezTo>
                    <a:pt x="16" y="191"/>
                    <a:pt x="21" y="193"/>
                    <a:pt x="28" y="193"/>
                  </a:cubicBezTo>
                  <a:cubicBezTo>
                    <a:pt x="73" y="193"/>
                    <a:pt x="191" y="116"/>
                    <a:pt x="360" y="116"/>
                  </a:cubicBezTo>
                  <a:cubicBezTo>
                    <a:pt x="519" y="116"/>
                    <a:pt x="652" y="193"/>
                    <a:pt x="694" y="193"/>
                  </a:cubicBezTo>
                  <a:cubicBezTo>
                    <a:pt x="701" y="193"/>
                    <a:pt x="705" y="191"/>
                    <a:pt x="707" y="186"/>
                  </a:cubicBezTo>
                  <a:cubicBezTo>
                    <a:pt x="719" y="186"/>
                    <a:pt x="707" y="140"/>
                    <a:pt x="638" y="82"/>
                  </a:cubicBezTo>
                  <a:cubicBezTo>
                    <a:pt x="580" y="35"/>
                    <a:pt x="476" y="1"/>
                    <a:pt x="36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2729;p45">
              <a:extLst>
                <a:ext uri="{FF2B5EF4-FFF2-40B4-BE49-F238E27FC236}">
                  <a16:creationId xmlns:a16="http://schemas.microsoft.com/office/drawing/2014/main" id="{22606AA6-90D8-9CF3-D1A3-C03E514AFF33}"/>
                </a:ext>
              </a:extLst>
            </p:cNvPr>
            <p:cNvSpPr/>
            <p:nvPr/>
          </p:nvSpPr>
          <p:spPr>
            <a:xfrm>
              <a:off x="2381798" y="1856395"/>
              <a:ext cx="39809" cy="107230"/>
            </a:xfrm>
            <a:custGeom>
              <a:avLst/>
              <a:gdLst/>
              <a:ahLst/>
              <a:cxnLst/>
              <a:rect l="l" t="t" r="r" b="b"/>
              <a:pathLst>
                <a:path w="581" h="1565" extrusionOk="0">
                  <a:moveTo>
                    <a:pt x="15" y="0"/>
                  </a:moveTo>
                  <a:cubicBezTo>
                    <a:pt x="14" y="0"/>
                    <a:pt x="13" y="0"/>
                    <a:pt x="13" y="1"/>
                  </a:cubicBezTo>
                  <a:cubicBezTo>
                    <a:pt x="1" y="13"/>
                    <a:pt x="128" y="430"/>
                    <a:pt x="337" y="951"/>
                  </a:cubicBezTo>
                  <a:cubicBezTo>
                    <a:pt x="395" y="1078"/>
                    <a:pt x="441" y="1194"/>
                    <a:pt x="476" y="1310"/>
                  </a:cubicBezTo>
                  <a:cubicBezTo>
                    <a:pt x="499" y="1368"/>
                    <a:pt x="522" y="1426"/>
                    <a:pt x="511" y="1460"/>
                  </a:cubicBezTo>
                  <a:cubicBezTo>
                    <a:pt x="499" y="1483"/>
                    <a:pt x="453" y="1507"/>
                    <a:pt x="406" y="1507"/>
                  </a:cubicBezTo>
                  <a:cubicBezTo>
                    <a:pt x="221" y="1530"/>
                    <a:pt x="105" y="1541"/>
                    <a:pt x="105" y="1565"/>
                  </a:cubicBezTo>
                  <a:lnTo>
                    <a:pt x="406" y="1565"/>
                  </a:lnTo>
                  <a:cubicBezTo>
                    <a:pt x="441" y="1565"/>
                    <a:pt x="464" y="1565"/>
                    <a:pt x="499" y="1541"/>
                  </a:cubicBezTo>
                  <a:cubicBezTo>
                    <a:pt x="522" y="1530"/>
                    <a:pt x="557" y="1507"/>
                    <a:pt x="569" y="1472"/>
                  </a:cubicBezTo>
                  <a:cubicBezTo>
                    <a:pt x="580" y="1402"/>
                    <a:pt x="557" y="1344"/>
                    <a:pt x="534" y="1287"/>
                  </a:cubicBezTo>
                  <a:cubicBezTo>
                    <a:pt x="499" y="1171"/>
                    <a:pt x="453" y="1055"/>
                    <a:pt x="406" y="928"/>
                  </a:cubicBezTo>
                  <a:cubicBezTo>
                    <a:pt x="226" y="420"/>
                    <a:pt x="45" y="0"/>
                    <a:pt x="1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2730;p45">
              <a:extLst>
                <a:ext uri="{FF2B5EF4-FFF2-40B4-BE49-F238E27FC236}">
                  <a16:creationId xmlns:a16="http://schemas.microsoft.com/office/drawing/2014/main" id="{F31B7393-E134-5B01-700B-2924ED4204D4}"/>
                </a:ext>
              </a:extLst>
            </p:cNvPr>
            <p:cNvSpPr/>
            <p:nvPr/>
          </p:nvSpPr>
          <p:spPr>
            <a:xfrm>
              <a:off x="2274707" y="2071468"/>
              <a:ext cx="123057" cy="55020"/>
            </a:xfrm>
            <a:custGeom>
              <a:avLst/>
              <a:gdLst/>
              <a:ahLst/>
              <a:cxnLst/>
              <a:rect l="l" t="t" r="r" b="b"/>
              <a:pathLst>
                <a:path w="1796" h="803" extrusionOk="0">
                  <a:moveTo>
                    <a:pt x="1796" y="476"/>
                  </a:moveTo>
                  <a:lnTo>
                    <a:pt x="1796" y="476"/>
                  </a:lnTo>
                  <a:lnTo>
                    <a:pt x="1796" y="476"/>
                  </a:lnTo>
                  <a:cubicBezTo>
                    <a:pt x="1796" y="476"/>
                    <a:pt x="1796" y="476"/>
                    <a:pt x="1796" y="476"/>
                  </a:cubicBezTo>
                  <a:close/>
                  <a:moveTo>
                    <a:pt x="0" y="1"/>
                  </a:moveTo>
                  <a:lnTo>
                    <a:pt x="0" y="1"/>
                  </a:lnTo>
                  <a:cubicBezTo>
                    <a:pt x="0" y="1"/>
                    <a:pt x="381" y="802"/>
                    <a:pt x="1525" y="802"/>
                  </a:cubicBezTo>
                  <a:cubicBezTo>
                    <a:pt x="1611" y="802"/>
                    <a:pt x="1701" y="798"/>
                    <a:pt x="1796" y="788"/>
                  </a:cubicBezTo>
                  <a:lnTo>
                    <a:pt x="1796" y="476"/>
                  </a:lnTo>
                  <a:lnTo>
                    <a:pt x="1796" y="476"/>
                  </a:lnTo>
                  <a:cubicBezTo>
                    <a:pt x="1794" y="476"/>
                    <a:pt x="1767" y="477"/>
                    <a:pt x="1720" y="477"/>
                  </a:cubicBezTo>
                  <a:cubicBezTo>
                    <a:pt x="1488" y="477"/>
                    <a:pt x="752" y="438"/>
                    <a:pt x="0"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2731;p45">
              <a:extLst>
                <a:ext uri="{FF2B5EF4-FFF2-40B4-BE49-F238E27FC236}">
                  <a16:creationId xmlns:a16="http://schemas.microsoft.com/office/drawing/2014/main" id="{640AD249-65DB-BCE7-8193-8DF224D16748}"/>
                </a:ext>
              </a:extLst>
            </p:cNvPr>
            <p:cNvSpPr/>
            <p:nvPr/>
          </p:nvSpPr>
          <p:spPr>
            <a:xfrm>
              <a:off x="2286629" y="1806926"/>
              <a:ext cx="58788" cy="17472"/>
            </a:xfrm>
            <a:custGeom>
              <a:avLst/>
              <a:gdLst/>
              <a:ahLst/>
              <a:cxnLst/>
              <a:rect l="l" t="t" r="r" b="b"/>
              <a:pathLst>
                <a:path w="858" h="255" extrusionOk="0">
                  <a:moveTo>
                    <a:pt x="505" y="1"/>
                  </a:moveTo>
                  <a:cubicBezTo>
                    <a:pt x="477" y="1"/>
                    <a:pt x="447" y="2"/>
                    <a:pt x="417" y="5"/>
                  </a:cubicBezTo>
                  <a:cubicBezTo>
                    <a:pt x="290" y="17"/>
                    <a:pt x="174" y="86"/>
                    <a:pt x="104" y="121"/>
                  </a:cubicBezTo>
                  <a:cubicBezTo>
                    <a:pt x="23" y="167"/>
                    <a:pt x="0" y="213"/>
                    <a:pt x="12" y="237"/>
                  </a:cubicBezTo>
                  <a:cubicBezTo>
                    <a:pt x="21" y="249"/>
                    <a:pt x="41" y="254"/>
                    <a:pt x="69" y="254"/>
                  </a:cubicBezTo>
                  <a:cubicBezTo>
                    <a:pt x="144" y="254"/>
                    <a:pt x="280" y="219"/>
                    <a:pt x="440" y="202"/>
                  </a:cubicBezTo>
                  <a:cubicBezTo>
                    <a:pt x="649" y="167"/>
                    <a:pt x="846" y="202"/>
                    <a:pt x="857" y="144"/>
                  </a:cubicBezTo>
                  <a:cubicBezTo>
                    <a:pt x="857" y="109"/>
                    <a:pt x="822" y="63"/>
                    <a:pt x="753" y="51"/>
                  </a:cubicBezTo>
                  <a:cubicBezTo>
                    <a:pt x="682" y="16"/>
                    <a:pt x="598" y="1"/>
                    <a:pt x="50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2732;p45">
              <a:extLst>
                <a:ext uri="{FF2B5EF4-FFF2-40B4-BE49-F238E27FC236}">
                  <a16:creationId xmlns:a16="http://schemas.microsoft.com/office/drawing/2014/main" id="{8C1CC176-490D-BA48-B2B0-F219E35ACA6B}"/>
                </a:ext>
              </a:extLst>
            </p:cNvPr>
            <p:cNvSpPr/>
            <p:nvPr/>
          </p:nvSpPr>
          <p:spPr>
            <a:xfrm>
              <a:off x="2410369" y="1804870"/>
              <a:ext cx="46112" cy="14183"/>
            </a:xfrm>
            <a:custGeom>
              <a:avLst/>
              <a:gdLst/>
              <a:ahLst/>
              <a:cxnLst/>
              <a:rect l="l" t="t" r="r" b="b"/>
              <a:pathLst>
                <a:path w="673" h="207" extrusionOk="0">
                  <a:moveTo>
                    <a:pt x="337" y="0"/>
                  </a:moveTo>
                  <a:cubicBezTo>
                    <a:pt x="221" y="0"/>
                    <a:pt x="140" y="23"/>
                    <a:pt x="82" y="70"/>
                  </a:cubicBezTo>
                  <a:cubicBezTo>
                    <a:pt x="36" y="116"/>
                    <a:pt x="1" y="151"/>
                    <a:pt x="24" y="174"/>
                  </a:cubicBezTo>
                  <a:cubicBezTo>
                    <a:pt x="34" y="189"/>
                    <a:pt x="63" y="193"/>
                    <a:pt x="106" y="193"/>
                  </a:cubicBezTo>
                  <a:cubicBezTo>
                    <a:pt x="163" y="193"/>
                    <a:pt x="244" y="185"/>
                    <a:pt x="337" y="185"/>
                  </a:cubicBezTo>
                  <a:cubicBezTo>
                    <a:pt x="445" y="185"/>
                    <a:pt x="538" y="206"/>
                    <a:pt x="598" y="206"/>
                  </a:cubicBezTo>
                  <a:cubicBezTo>
                    <a:pt x="628" y="206"/>
                    <a:pt x="650" y="201"/>
                    <a:pt x="661" y="185"/>
                  </a:cubicBezTo>
                  <a:cubicBezTo>
                    <a:pt x="673" y="174"/>
                    <a:pt x="661" y="128"/>
                    <a:pt x="580" y="81"/>
                  </a:cubicBezTo>
                  <a:cubicBezTo>
                    <a:pt x="545" y="35"/>
                    <a:pt x="441" y="0"/>
                    <a:pt x="337"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2733;p45">
              <a:extLst>
                <a:ext uri="{FF2B5EF4-FFF2-40B4-BE49-F238E27FC236}">
                  <a16:creationId xmlns:a16="http://schemas.microsoft.com/office/drawing/2014/main" id="{D2CB0F08-2E4C-A849-0529-486005A51B48}"/>
                </a:ext>
              </a:extLst>
            </p:cNvPr>
            <p:cNvSpPr/>
            <p:nvPr/>
          </p:nvSpPr>
          <p:spPr>
            <a:xfrm>
              <a:off x="2151172" y="1890995"/>
              <a:ext cx="50566" cy="76808"/>
            </a:xfrm>
            <a:custGeom>
              <a:avLst/>
              <a:gdLst/>
              <a:ahLst/>
              <a:cxnLst/>
              <a:rect l="l" t="t" r="r" b="b"/>
              <a:pathLst>
                <a:path w="738" h="1121" extrusionOk="0">
                  <a:moveTo>
                    <a:pt x="448" y="1"/>
                  </a:moveTo>
                  <a:cubicBezTo>
                    <a:pt x="244" y="1"/>
                    <a:pt x="8" y="103"/>
                    <a:pt x="8" y="538"/>
                  </a:cubicBezTo>
                  <a:cubicBezTo>
                    <a:pt x="0" y="1031"/>
                    <a:pt x="347" y="1120"/>
                    <a:pt x="565" y="1120"/>
                  </a:cubicBezTo>
                  <a:cubicBezTo>
                    <a:pt x="665" y="1120"/>
                    <a:pt x="738" y="1102"/>
                    <a:pt x="738" y="1094"/>
                  </a:cubicBezTo>
                  <a:lnTo>
                    <a:pt x="738" y="75"/>
                  </a:lnTo>
                  <a:cubicBezTo>
                    <a:pt x="728" y="56"/>
                    <a:pt x="597" y="1"/>
                    <a:pt x="448" y="1"/>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2734;p45">
              <a:extLst>
                <a:ext uri="{FF2B5EF4-FFF2-40B4-BE49-F238E27FC236}">
                  <a16:creationId xmlns:a16="http://schemas.microsoft.com/office/drawing/2014/main" id="{6A0D18BE-1B57-CCDB-2E46-B878C48684F8}"/>
                </a:ext>
              </a:extLst>
            </p:cNvPr>
            <p:cNvSpPr/>
            <p:nvPr/>
          </p:nvSpPr>
          <p:spPr>
            <a:xfrm>
              <a:off x="2164396" y="1905315"/>
              <a:ext cx="22268" cy="44331"/>
            </a:xfrm>
            <a:custGeom>
              <a:avLst/>
              <a:gdLst/>
              <a:ahLst/>
              <a:cxnLst/>
              <a:rect l="l" t="t" r="r" b="b"/>
              <a:pathLst>
                <a:path w="325" h="647" extrusionOk="0">
                  <a:moveTo>
                    <a:pt x="202" y="0"/>
                  </a:moveTo>
                  <a:cubicBezTo>
                    <a:pt x="194" y="0"/>
                    <a:pt x="184" y="2"/>
                    <a:pt x="174" y="5"/>
                  </a:cubicBezTo>
                  <a:cubicBezTo>
                    <a:pt x="116" y="5"/>
                    <a:pt x="82" y="63"/>
                    <a:pt x="47" y="121"/>
                  </a:cubicBezTo>
                  <a:cubicBezTo>
                    <a:pt x="24" y="179"/>
                    <a:pt x="1" y="248"/>
                    <a:pt x="1" y="329"/>
                  </a:cubicBezTo>
                  <a:cubicBezTo>
                    <a:pt x="1" y="468"/>
                    <a:pt x="82" y="619"/>
                    <a:pt x="197" y="642"/>
                  </a:cubicBezTo>
                  <a:cubicBezTo>
                    <a:pt x="214" y="645"/>
                    <a:pt x="229" y="647"/>
                    <a:pt x="243" y="647"/>
                  </a:cubicBezTo>
                  <a:cubicBezTo>
                    <a:pt x="275" y="647"/>
                    <a:pt x="297" y="639"/>
                    <a:pt x="313" y="630"/>
                  </a:cubicBezTo>
                  <a:cubicBezTo>
                    <a:pt x="313" y="607"/>
                    <a:pt x="325" y="596"/>
                    <a:pt x="313" y="596"/>
                  </a:cubicBezTo>
                  <a:cubicBezTo>
                    <a:pt x="313" y="596"/>
                    <a:pt x="290" y="619"/>
                    <a:pt x="279" y="619"/>
                  </a:cubicBezTo>
                  <a:cubicBezTo>
                    <a:pt x="273" y="625"/>
                    <a:pt x="258" y="628"/>
                    <a:pt x="239" y="628"/>
                  </a:cubicBezTo>
                  <a:cubicBezTo>
                    <a:pt x="221" y="628"/>
                    <a:pt x="197" y="625"/>
                    <a:pt x="174" y="619"/>
                  </a:cubicBezTo>
                  <a:cubicBezTo>
                    <a:pt x="105" y="584"/>
                    <a:pt x="35" y="468"/>
                    <a:pt x="35" y="329"/>
                  </a:cubicBezTo>
                  <a:cubicBezTo>
                    <a:pt x="35" y="248"/>
                    <a:pt x="47" y="190"/>
                    <a:pt x="82" y="132"/>
                  </a:cubicBezTo>
                  <a:cubicBezTo>
                    <a:pt x="105" y="75"/>
                    <a:pt x="140" y="51"/>
                    <a:pt x="174" y="40"/>
                  </a:cubicBezTo>
                  <a:cubicBezTo>
                    <a:pt x="185" y="34"/>
                    <a:pt x="196" y="32"/>
                    <a:pt x="205" y="32"/>
                  </a:cubicBezTo>
                  <a:cubicBezTo>
                    <a:pt x="235" y="32"/>
                    <a:pt x="255" y="54"/>
                    <a:pt x="255" y="63"/>
                  </a:cubicBezTo>
                  <a:cubicBezTo>
                    <a:pt x="267" y="75"/>
                    <a:pt x="255" y="98"/>
                    <a:pt x="267" y="109"/>
                  </a:cubicBezTo>
                  <a:cubicBezTo>
                    <a:pt x="267" y="109"/>
                    <a:pt x="279" y="98"/>
                    <a:pt x="279" y="63"/>
                  </a:cubicBezTo>
                  <a:cubicBezTo>
                    <a:pt x="279" y="51"/>
                    <a:pt x="267" y="40"/>
                    <a:pt x="255" y="17"/>
                  </a:cubicBezTo>
                  <a:cubicBezTo>
                    <a:pt x="239" y="8"/>
                    <a:pt x="223" y="0"/>
                    <a:pt x="202"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2735;p45">
              <a:extLst>
                <a:ext uri="{FF2B5EF4-FFF2-40B4-BE49-F238E27FC236}">
                  <a16:creationId xmlns:a16="http://schemas.microsoft.com/office/drawing/2014/main" id="{113AAF63-89BA-2EA7-7A0C-57E35E3291A7}"/>
                </a:ext>
              </a:extLst>
            </p:cNvPr>
            <p:cNvSpPr/>
            <p:nvPr/>
          </p:nvSpPr>
          <p:spPr>
            <a:xfrm>
              <a:off x="2168370" y="1955264"/>
              <a:ext cx="22268" cy="19459"/>
            </a:xfrm>
            <a:custGeom>
              <a:avLst/>
              <a:gdLst/>
              <a:ahLst/>
              <a:cxnLst/>
              <a:rect l="l" t="t" r="r" b="b"/>
              <a:pathLst>
                <a:path w="325" h="284" extrusionOk="0">
                  <a:moveTo>
                    <a:pt x="142" y="0"/>
                  </a:moveTo>
                  <a:cubicBezTo>
                    <a:pt x="85" y="0"/>
                    <a:pt x="33" y="49"/>
                    <a:pt x="24" y="98"/>
                  </a:cubicBezTo>
                  <a:cubicBezTo>
                    <a:pt x="0" y="179"/>
                    <a:pt x="47" y="249"/>
                    <a:pt x="116" y="272"/>
                  </a:cubicBezTo>
                  <a:cubicBezTo>
                    <a:pt x="135" y="280"/>
                    <a:pt x="154" y="284"/>
                    <a:pt x="171" y="284"/>
                  </a:cubicBezTo>
                  <a:cubicBezTo>
                    <a:pt x="227" y="284"/>
                    <a:pt x="272" y="244"/>
                    <a:pt x="290" y="191"/>
                  </a:cubicBezTo>
                  <a:cubicBezTo>
                    <a:pt x="325" y="122"/>
                    <a:pt x="278" y="29"/>
                    <a:pt x="221" y="6"/>
                  </a:cubicBezTo>
                  <a:lnTo>
                    <a:pt x="174" y="6"/>
                  </a:lnTo>
                  <a:cubicBezTo>
                    <a:pt x="163" y="2"/>
                    <a:pt x="153" y="0"/>
                    <a:pt x="14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2736;p45">
              <a:extLst>
                <a:ext uri="{FF2B5EF4-FFF2-40B4-BE49-F238E27FC236}">
                  <a16:creationId xmlns:a16="http://schemas.microsoft.com/office/drawing/2014/main" id="{31F9AD24-183E-A394-D801-9C8FCF54074C}"/>
                </a:ext>
              </a:extLst>
            </p:cNvPr>
            <p:cNvSpPr/>
            <p:nvPr/>
          </p:nvSpPr>
          <p:spPr>
            <a:xfrm>
              <a:off x="2168370" y="1954031"/>
              <a:ext cx="23844" cy="21652"/>
            </a:xfrm>
            <a:custGeom>
              <a:avLst/>
              <a:gdLst/>
              <a:ahLst/>
              <a:cxnLst/>
              <a:rect l="l" t="t" r="r" b="b"/>
              <a:pathLst>
                <a:path w="348" h="316" extrusionOk="0">
                  <a:moveTo>
                    <a:pt x="163" y="1"/>
                  </a:moveTo>
                  <a:cubicBezTo>
                    <a:pt x="139" y="1"/>
                    <a:pt x="105" y="1"/>
                    <a:pt x="82" y="35"/>
                  </a:cubicBezTo>
                  <a:cubicBezTo>
                    <a:pt x="47" y="58"/>
                    <a:pt x="0" y="105"/>
                    <a:pt x="24" y="163"/>
                  </a:cubicBezTo>
                  <a:cubicBezTo>
                    <a:pt x="24" y="221"/>
                    <a:pt x="58" y="279"/>
                    <a:pt x="139" y="313"/>
                  </a:cubicBezTo>
                  <a:cubicBezTo>
                    <a:pt x="149" y="315"/>
                    <a:pt x="158" y="316"/>
                    <a:pt x="167" y="316"/>
                  </a:cubicBezTo>
                  <a:cubicBezTo>
                    <a:pt x="225" y="316"/>
                    <a:pt x="273" y="287"/>
                    <a:pt x="313" y="267"/>
                  </a:cubicBezTo>
                  <a:cubicBezTo>
                    <a:pt x="348" y="221"/>
                    <a:pt x="348" y="163"/>
                    <a:pt x="336" y="116"/>
                  </a:cubicBezTo>
                  <a:cubicBezTo>
                    <a:pt x="325" y="82"/>
                    <a:pt x="290" y="47"/>
                    <a:pt x="278" y="47"/>
                  </a:cubicBezTo>
                  <a:cubicBezTo>
                    <a:pt x="221" y="35"/>
                    <a:pt x="209" y="35"/>
                    <a:pt x="209" y="35"/>
                  </a:cubicBezTo>
                  <a:lnTo>
                    <a:pt x="209" y="35"/>
                  </a:lnTo>
                  <a:cubicBezTo>
                    <a:pt x="209" y="35"/>
                    <a:pt x="255" y="58"/>
                    <a:pt x="278" y="140"/>
                  </a:cubicBezTo>
                  <a:cubicBezTo>
                    <a:pt x="290" y="163"/>
                    <a:pt x="278" y="221"/>
                    <a:pt x="255" y="255"/>
                  </a:cubicBezTo>
                  <a:cubicBezTo>
                    <a:pt x="229" y="273"/>
                    <a:pt x="188" y="298"/>
                    <a:pt x="150" y="298"/>
                  </a:cubicBezTo>
                  <a:cubicBezTo>
                    <a:pt x="138" y="298"/>
                    <a:pt x="127" y="295"/>
                    <a:pt x="116" y="290"/>
                  </a:cubicBezTo>
                  <a:cubicBezTo>
                    <a:pt x="70" y="279"/>
                    <a:pt x="35" y="221"/>
                    <a:pt x="35" y="174"/>
                  </a:cubicBezTo>
                  <a:cubicBezTo>
                    <a:pt x="35" y="140"/>
                    <a:pt x="47" y="93"/>
                    <a:pt x="82" y="58"/>
                  </a:cubicBezTo>
                  <a:cubicBezTo>
                    <a:pt x="139" y="24"/>
                    <a:pt x="197" y="35"/>
                    <a:pt x="197" y="24"/>
                  </a:cubicBezTo>
                  <a:cubicBezTo>
                    <a:pt x="197" y="24"/>
                    <a:pt x="174" y="1"/>
                    <a:pt x="163" y="1"/>
                  </a:cubicBez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2737;p45">
              <a:extLst>
                <a:ext uri="{FF2B5EF4-FFF2-40B4-BE49-F238E27FC236}">
                  <a16:creationId xmlns:a16="http://schemas.microsoft.com/office/drawing/2014/main" id="{9ADF7CAE-1BD1-C093-81F0-E09A21B9890B}"/>
                </a:ext>
              </a:extLst>
            </p:cNvPr>
            <p:cNvSpPr/>
            <p:nvPr/>
          </p:nvSpPr>
          <p:spPr>
            <a:xfrm>
              <a:off x="2337400" y="1976093"/>
              <a:ext cx="41316" cy="34464"/>
            </a:xfrm>
            <a:custGeom>
              <a:avLst/>
              <a:gdLst/>
              <a:ahLst/>
              <a:cxnLst/>
              <a:rect l="l" t="t" r="r" b="b"/>
              <a:pathLst>
                <a:path w="603" h="503" extrusionOk="0">
                  <a:moveTo>
                    <a:pt x="303" y="1"/>
                  </a:moveTo>
                  <a:cubicBezTo>
                    <a:pt x="288" y="1"/>
                    <a:pt x="272" y="1"/>
                    <a:pt x="255" y="3"/>
                  </a:cubicBezTo>
                  <a:cubicBezTo>
                    <a:pt x="174" y="3"/>
                    <a:pt x="81" y="49"/>
                    <a:pt x="47" y="130"/>
                  </a:cubicBezTo>
                  <a:cubicBezTo>
                    <a:pt x="0" y="200"/>
                    <a:pt x="0" y="316"/>
                    <a:pt x="47" y="408"/>
                  </a:cubicBezTo>
                  <a:cubicBezTo>
                    <a:pt x="90" y="468"/>
                    <a:pt x="164" y="503"/>
                    <a:pt x="237" y="503"/>
                  </a:cubicBezTo>
                  <a:cubicBezTo>
                    <a:pt x="263" y="503"/>
                    <a:pt x="289" y="498"/>
                    <a:pt x="313" y="489"/>
                  </a:cubicBezTo>
                  <a:cubicBezTo>
                    <a:pt x="417" y="478"/>
                    <a:pt x="487" y="408"/>
                    <a:pt x="568" y="339"/>
                  </a:cubicBezTo>
                  <a:cubicBezTo>
                    <a:pt x="591" y="316"/>
                    <a:pt x="580" y="339"/>
                    <a:pt x="591" y="304"/>
                  </a:cubicBezTo>
                  <a:cubicBezTo>
                    <a:pt x="603" y="281"/>
                    <a:pt x="603" y="177"/>
                    <a:pt x="580" y="142"/>
                  </a:cubicBezTo>
                  <a:cubicBezTo>
                    <a:pt x="498" y="40"/>
                    <a:pt x="416" y="1"/>
                    <a:pt x="303"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2738;p45">
              <a:extLst>
                <a:ext uri="{FF2B5EF4-FFF2-40B4-BE49-F238E27FC236}">
                  <a16:creationId xmlns:a16="http://schemas.microsoft.com/office/drawing/2014/main" id="{DCB3986B-9597-C201-E24B-9726F94D8271}"/>
                </a:ext>
              </a:extLst>
            </p:cNvPr>
            <p:cNvSpPr/>
            <p:nvPr/>
          </p:nvSpPr>
          <p:spPr>
            <a:xfrm>
              <a:off x="2339798" y="1966706"/>
              <a:ext cx="43714" cy="35012"/>
            </a:xfrm>
            <a:custGeom>
              <a:avLst/>
              <a:gdLst/>
              <a:ahLst/>
              <a:cxnLst/>
              <a:rect l="l" t="t" r="r" b="b"/>
              <a:pathLst>
                <a:path w="638" h="511" extrusionOk="0">
                  <a:moveTo>
                    <a:pt x="35" y="1"/>
                  </a:moveTo>
                  <a:cubicBezTo>
                    <a:pt x="23" y="1"/>
                    <a:pt x="12" y="70"/>
                    <a:pt x="0" y="140"/>
                  </a:cubicBezTo>
                  <a:cubicBezTo>
                    <a:pt x="23" y="209"/>
                    <a:pt x="58" y="325"/>
                    <a:pt x="174" y="406"/>
                  </a:cubicBezTo>
                  <a:cubicBezTo>
                    <a:pt x="290" y="499"/>
                    <a:pt x="429" y="510"/>
                    <a:pt x="510" y="510"/>
                  </a:cubicBezTo>
                  <a:cubicBezTo>
                    <a:pt x="602" y="510"/>
                    <a:pt x="637" y="487"/>
                    <a:pt x="637" y="464"/>
                  </a:cubicBezTo>
                  <a:cubicBezTo>
                    <a:pt x="637" y="441"/>
                    <a:pt x="429" y="464"/>
                    <a:pt x="255" y="337"/>
                  </a:cubicBezTo>
                  <a:cubicBezTo>
                    <a:pt x="81" y="209"/>
                    <a:pt x="58" y="1"/>
                    <a:pt x="3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2739;p45">
              <a:extLst>
                <a:ext uri="{FF2B5EF4-FFF2-40B4-BE49-F238E27FC236}">
                  <a16:creationId xmlns:a16="http://schemas.microsoft.com/office/drawing/2014/main" id="{40773CE7-A245-982E-57C3-0AC18EF016D7}"/>
                </a:ext>
              </a:extLst>
            </p:cNvPr>
            <p:cNvSpPr/>
            <p:nvPr/>
          </p:nvSpPr>
          <p:spPr>
            <a:xfrm>
              <a:off x="2160422" y="1692160"/>
              <a:ext cx="255639" cy="220695"/>
            </a:xfrm>
            <a:custGeom>
              <a:avLst/>
              <a:gdLst/>
              <a:ahLst/>
              <a:cxnLst/>
              <a:rect l="l" t="t" r="r" b="b"/>
              <a:pathLst>
                <a:path w="3731" h="3221" extrusionOk="0">
                  <a:moveTo>
                    <a:pt x="3036" y="0"/>
                  </a:moveTo>
                  <a:cubicBezTo>
                    <a:pt x="1868" y="0"/>
                    <a:pt x="707" y="571"/>
                    <a:pt x="1" y="1495"/>
                  </a:cubicBezTo>
                  <a:lnTo>
                    <a:pt x="209" y="2757"/>
                  </a:lnTo>
                  <a:cubicBezTo>
                    <a:pt x="118" y="2916"/>
                    <a:pt x="530" y="3221"/>
                    <a:pt x="709" y="3221"/>
                  </a:cubicBezTo>
                  <a:cubicBezTo>
                    <a:pt x="712" y="3221"/>
                    <a:pt x="716" y="3221"/>
                    <a:pt x="719" y="3220"/>
                  </a:cubicBezTo>
                  <a:cubicBezTo>
                    <a:pt x="892" y="3209"/>
                    <a:pt x="1031" y="3047"/>
                    <a:pt x="1101" y="2884"/>
                  </a:cubicBezTo>
                  <a:cubicBezTo>
                    <a:pt x="1240" y="2549"/>
                    <a:pt x="1159" y="2132"/>
                    <a:pt x="1414" y="1900"/>
                  </a:cubicBezTo>
                  <a:cubicBezTo>
                    <a:pt x="1553" y="1773"/>
                    <a:pt x="1761" y="1726"/>
                    <a:pt x="1958" y="1680"/>
                  </a:cubicBezTo>
                  <a:cubicBezTo>
                    <a:pt x="2340" y="1599"/>
                    <a:pt x="2688" y="1471"/>
                    <a:pt x="3000" y="1251"/>
                  </a:cubicBezTo>
                  <a:cubicBezTo>
                    <a:pt x="3325" y="1031"/>
                    <a:pt x="3568" y="730"/>
                    <a:pt x="3684" y="371"/>
                  </a:cubicBezTo>
                  <a:cubicBezTo>
                    <a:pt x="3695" y="279"/>
                    <a:pt x="3730" y="197"/>
                    <a:pt x="3684" y="140"/>
                  </a:cubicBezTo>
                  <a:cubicBezTo>
                    <a:pt x="3637" y="47"/>
                    <a:pt x="3533" y="35"/>
                    <a:pt x="3440" y="24"/>
                  </a:cubicBezTo>
                  <a:cubicBezTo>
                    <a:pt x="3306" y="8"/>
                    <a:pt x="3171" y="0"/>
                    <a:pt x="303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2740;p45">
              <a:extLst>
                <a:ext uri="{FF2B5EF4-FFF2-40B4-BE49-F238E27FC236}">
                  <a16:creationId xmlns:a16="http://schemas.microsoft.com/office/drawing/2014/main" id="{E018B625-1DDE-07E2-06E1-685FF45F13FD}"/>
                </a:ext>
              </a:extLst>
            </p:cNvPr>
            <p:cNvSpPr/>
            <p:nvPr/>
          </p:nvSpPr>
          <p:spPr>
            <a:xfrm>
              <a:off x="2120751" y="1701684"/>
              <a:ext cx="77082" cy="235769"/>
            </a:xfrm>
            <a:custGeom>
              <a:avLst/>
              <a:gdLst/>
              <a:ahLst/>
              <a:cxnLst/>
              <a:rect l="l" t="t" r="r" b="b"/>
              <a:pathLst>
                <a:path w="1125" h="3441" extrusionOk="0">
                  <a:moveTo>
                    <a:pt x="1101" y="1"/>
                  </a:moveTo>
                  <a:lnTo>
                    <a:pt x="1101" y="1"/>
                  </a:lnTo>
                  <a:cubicBezTo>
                    <a:pt x="1101" y="1"/>
                    <a:pt x="1055" y="24"/>
                    <a:pt x="985" y="82"/>
                  </a:cubicBezTo>
                  <a:cubicBezTo>
                    <a:pt x="916" y="140"/>
                    <a:pt x="811" y="244"/>
                    <a:pt x="695" y="371"/>
                  </a:cubicBezTo>
                  <a:cubicBezTo>
                    <a:pt x="464" y="638"/>
                    <a:pt x="221" y="1054"/>
                    <a:pt x="105" y="1576"/>
                  </a:cubicBezTo>
                  <a:cubicBezTo>
                    <a:pt x="1" y="2097"/>
                    <a:pt x="58" y="2583"/>
                    <a:pt x="151" y="2919"/>
                  </a:cubicBezTo>
                  <a:cubicBezTo>
                    <a:pt x="209" y="3093"/>
                    <a:pt x="255" y="3220"/>
                    <a:pt x="290" y="3313"/>
                  </a:cubicBezTo>
                  <a:cubicBezTo>
                    <a:pt x="336" y="3394"/>
                    <a:pt x="371" y="3440"/>
                    <a:pt x="371" y="3440"/>
                  </a:cubicBezTo>
                  <a:cubicBezTo>
                    <a:pt x="371" y="3440"/>
                    <a:pt x="279" y="3243"/>
                    <a:pt x="174" y="2919"/>
                  </a:cubicBezTo>
                  <a:cubicBezTo>
                    <a:pt x="105" y="2583"/>
                    <a:pt x="47" y="2108"/>
                    <a:pt x="163" y="1599"/>
                  </a:cubicBezTo>
                  <a:cubicBezTo>
                    <a:pt x="279" y="1078"/>
                    <a:pt x="510" y="661"/>
                    <a:pt x="730" y="394"/>
                  </a:cubicBezTo>
                  <a:cubicBezTo>
                    <a:pt x="950" y="140"/>
                    <a:pt x="1124" y="12"/>
                    <a:pt x="1101" y="1"/>
                  </a:cubicBezTo>
                  <a:close/>
                </a:path>
              </a:pathLst>
            </a:custGeom>
            <a:solidFill>
              <a:srgbClr val="EB5A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2741;p45">
              <a:extLst>
                <a:ext uri="{FF2B5EF4-FFF2-40B4-BE49-F238E27FC236}">
                  <a16:creationId xmlns:a16="http://schemas.microsoft.com/office/drawing/2014/main" id="{3772DF56-4195-9CE8-3373-F29A3D3CA767}"/>
                </a:ext>
              </a:extLst>
            </p:cNvPr>
            <p:cNvSpPr/>
            <p:nvPr/>
          </p:nvSpPr>
          <p:spPr>
            <a:xfrm>
              <a:off x="2208041" y="4209322"/>
              <a:ext cx="148477" cy="266670"/>
            </a:xfrm>
            <a:custGeom>
              <a:avLst/>
              <a:gdLst/>
              <a:ahLst/>
              <a:cxnLst/>
              <a:rect l="l" t="t" r="r" b="b"/>
              <a:pathLst>
                <a:path w="2167" h="3892" extrusionOk="0">
                  <a:moveTo>
                    <a:pt x="2166" y="0"/>
                  </a:moveTo>
                  <a:lnTo>
                    <a:pt x="1" y="197"/>
                  </a:lnTo>
                  <a:lnTo>
                    <a:pt x="429" y="3892"/>
                  </a:lnTo>
                  <a:lnTo>
                    <a:pt x="2051" y="3648"/>
                  </a:lnTo>
                  <a:lnTo>
                    <a:pt x="2166"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2742;p45">
              <a:extLst>
                <a:ext uri="{FF2B5EF4-FFF2-40B4-BE49-F238E27FC236}">
                  <a16:creationId xmlns:a16="http://schemas.microsoft.com/office/drawing/2014/main" id="{E5A367CB-4049-9212-55CB-676C1EA14A08}"/>
                </a:ext>
              </a:extLst>
            </p:cNvPr>
            <p:cNvSpPr/>
            <p:nvPr/>
          </p:nvSpPr>
          <p:spPr>
            <a:xfrm>
              <a:off x="2190569" y="4409254"/>
              <a:ext cx="180201" cy="243374"/>
            </a:xfrm>
            <a:custGeom>
              <a:avLst/>
              <a:gdLst/>
              <a:ahLst/>
              <a:cxnLst/>
              <a:rect l="l" t="t" r="r" b="b"/>
              <a:pathLst>
                <a:path w="2630" h="3552" extrusionOk="0">
                  <a:moveTo>
                    <a:pt x="2317" y="1"/>
                  </a:moveTo>
                  <a:cubicBezTo>
                    <a:pt x="2317" y="1"/>
                    <a:pt x="1736" y="495"/>
                    <a:pt x="1188" y="495"/>
                  </a:cubicBezTo>
                  <a:cubicBezTo>
                    <a:pt x="986" y="495"/>
                    <a:pt x="788" y="428"/>
                    <a:pt x="626" y="244"/>
                  </a:cubicBezTo>
                  <a:lnTo>
                    <a:pt x="591" y="128"/>
                  </a:lnTo>
                  <a:lnTo>
                    <a:pt x="24" y="3139"/>
                  </a:lnTo>
                  <a:cubicBezTo>
                    <a:pt x="1" y="3302"/>
                    <a:pt x="82" y="3475"/>
                    <a:pt x="244" y="3533"/>
                  </a:cubicBezTo>
                  <a:cubicBezTo>
                    <a:pt x="276" y="3546"/>
                    <a:pt x="308" y="3552"/>
                    <a:pt x="341" y="3552"/>
                  </a:cubicBezTo>
                  <a:cubicBezTo>
                    <a:pt x="427" y="3552"/>
                    <a:pt x="513" y="3511"/>
                    <a:pt x="580" y="3452"/>
                  </a:cubicBezTo>
                  <a:cubicBezTo>
                    <a:pt x="1008" y="2954"/>
                    <a:pt x="2630" y="1032"/>
                    <a:pt x="2630" y="1032"/>
                  </a:cubicBezTo>
                  <a:lnTo>
                    <a:pt x="2572" y="557"/>
                  </a:lnTo>
                  <a:cubicBezTo>
                    <a:pt x="2537" y="418"/>
                    <a:pt x="2421" y="151"/>
                    <a:pt x="2317" y="1"/>
                  </a:cubicBezTo>
                  <a:close/>
                </a:path>
              </a:pathLst>
            </a:custGeom>
            <a:solidFill>
              <a:srgbClr val="F7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2743;p45">
              <a:extLst>
                <a:ext uri="{FF2B5EF4-FFF2-40B4-BE49-F238E27FC236}">
                  <a16:creationId xmlns:a16="http://schemas.microsoft.com/office/drawing/2014/main" id="{8E3F83FC-2017-73D4-11C1-5FE1BEA999B6}"/>
                </a:ext>
              </a:extLst>
            </p:cNvPr>
            <p:cNvSpPr/>
            <p:nvPr/>
          </p:nvSpPr>
          <p:spPr>
            <a:xfrm>
              <a:off x="2210439" y="4455297"/>
              <a:ext cx="158755" cy="197262"/>
            </a:xfrm>
            <a:custGeom>
              <a:avLst/>
              <a:gdLst/>
              <a:ahLst/>
              <a:cxnLst/>
              <a:rect l="l" t="t" r="r" b="b"/>
              <a:pathLst>
                <a:path w="2317" h="2879" extrusionOk="0">
                  <a:moveTo>
                    <a:pt x="2270" y="0"/>
                  </a:moveTo>
                  <a:lnTo>
                    <a:pt x="0" y="2873"/>
                  </a:lnTo>
                  <a:cubicBezTo>
                    <a:pt x="19" y="2877"/>
                    <a:pt x="38" y="2879"/>
                    <a:pt x="56" y="2879"/>
                  </a:cubicBezTo>
                  <a:cubicBezTo>
                    <a:pt x="144" y="2879"/>
                    <a:pt x="231" y="2837"/>
                    <a:pt x="278" y="2780"/>
                  </a:cubicBezTo>
                  <a:cubicBezTo>
                    <a:pt x="1494" y="1390"/>
                    <a:pt x="2317" y="360"/>
                    <a:pt x="2317" y="360"/>
                  </a:cubicBezTo>
                  <a:lnTo>
                    <a:pt x="227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2744;p45">
              <a:extLst>
                <a:ext uri="{FF2B5EF4-FFF2-40B4-BE49-F238E27FC236}">
                  <a16:creationId xmlns:a16="http://schemas.microsoft.com/office/drawing/2014/main" id="{2C8DB63A-C243-463D-9F34-987BD24A562F}"/>
                </a:ext>
              </a:extLst>
            </p:cNvPr>
            <p:cNvSpPr/>
            <p:nvPr/>
          </p:nvSpPr>
          <p:spPr>
            <a:xfrm>
              <a:off x="2207219" y="4531008"/>
              <a:ext cx="45359" cy="23570"/>
            </a:xfrm>
            <a:custGeom>
              <a:avLst/>
              <a:gdLst/>
              <a:ahLst/>
              <a:cxnLst/>
              <a:rect l="l" t="t" r="r" b="b"/>
              <a:pathLst>
                <a:path w="662" h="344" extrusionOk="0">
                  <a:moveTo>
                    <a:pt x="193" y="0"/>
                  </a:moveTo>
                  <a:cubicBezTo>
                    <a:pt x="161" y="0"/>
                    <a:pt x="131" y="3"/>
                    <a:pt x="105" y="7"/>
                  </a:cubicBezTo>
                  <a:cubicBezTo>
                    <a:pt x="24" y="31"/>
                    <a:pt x="1" y="54"/>
                    <a:pt x="1" y="65"/>
                  </a:cubicBezTo>
                  <a:cubicBezTo>
                    <a:pt x="2" y="66"/>
                    <a:pt x="5" y="67"/>
                    <a:pt x="9" y="67"/>
                  </a:cubicBezTo>
                  <a:cubicBezTo>
                    <a:pt x="26" y="67"/>
                    <a:pt x="69" y="58"/>
                    <a:pt x="128" y="58"/>
                  </a:cubicBezTo>
                  <a:cubicBezTo>
                    <a:pt x="192" y="58"/>
                    <a:pt x="273" y="68"/>
                    <a:pt x="360" y="112"/>
                  </a:cubicBezTo>
                  <a:cubicBezTo>
                    <a:pt x="550" y="190"/>
                    <a:pt x="632" y="344"/>
                    <a:pt x="648" y="344"/>
                  </a:cubicBezTo>
                  <a:cubicBezTo>
                    <a:pt x="649" y="344"/>
                    <a:pt x="649" y="344"/>
                    <a:pt x="650" y="343"/>
                  </a:cubicBezTo>
                  <a:cubicBezTo>
                    <a:pt x="661" y="343"/>
                    <a:pt x="650" y="297"/>
                    <a:pt x="592" y="204"/>
                  </a:cubicBezTo>
                  <a:cubicBezTo>
                    <a:pt x="545" y="146"/>
                    <a:pt x="476" y="77"/>
                    <a:pt x="372" y="31"/>
                  </a:cubicBezTo>
                  <a:cubicBezTo>
                    <a:pt x="313" y="8"/>
                    <a:pt x="249" y="0"/>
                    <a:pt x="19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2745;p45">
              <a:extLst>
                <a:ext uri="{FF2B5EF4-FFF2-40B4-BE49-F238E27FC236}">
                  <a16:creationId xmlns:a16="http://schemas.microsoft.com/office/drawing/2014/main" id="{2CDFBBDF-0359-3324-F9A8-0627AC671622}"/>
                </a:ext>
              </a:extLst>
            </p:cNvPr>
            <p:cNvSpPr/>
            <p:nvPr/>
          </p:nvSpPr>
          <p:spPr>
            <a:xfrm>
              <a:off x="2198723" y="4570953"/>
              <a:ext cx="41110" cy="13018"/>
            </a:xfrm>
            <a:custGeom>
              <a:avLst/>
              <a:gdLst/>
              <a:ahLst/>
              <a:cxnLst/>
              <a:rect l="l" t="t" r="r" b="b"/>
              <a:pathLst>
                <a:path w="600" h="190" extrusionOk="0">
                  <a:moveTo>
                    <a:pt x="214" y="1"/>
                  </a:moveTo>
                  <a:cubicBezTo>
                    <a:pt x="83" y="1"/>
                    <a:pt x="0" y="52"/>
                    <a:pt x="9" y="61"/>
                  </a:cubicBezTo>
                  <a:cubicBezTo>
                    <a:pt x="9" y="63"/>
                    <a:pt x="11" y="63"/>
                    <a:pt x="15" y="63"/>
                  </a:cubicBezTo>
                  <a:cubicBezTo>
                    <a:pt x="33" y="63"/>
                    <a:pt x="89" y="52"/>
                    <a:pt x="159" y="52"/>
                  </a:cubicBezTo>
                  <a:cubicBezTo>
                    <a:pt x="205" y="52"/>
                    <a:pt x="258" y="57"/>
                    <a:pt x="310" y="73"/>
                  </a:cubicBezTo>
                  <a:cubicBezTo>
                    <a:pt x="463" y="106"/>
                    <a:pt x="564" y="190"/>
                    <a:pt x="585" y="190"/>
                  </a:cubicBezTo>
                  <a:cubicBezTo>
                    <a:pt x="587" y="190"/>
                    <a:pt x="588" y="189"/>
                    <a:pt x="588" y="189"/>
                  </a:cubicBezTo>
                  <a:cubicBezTo>
                    <a:pt x="600" y="189"/>
                    <a:pt x="519" y="50"/>
                    <a:pt x="333" y="15"/>
                  </a:cubicBezTo>
                  <a:cubicBezTo>
                    <a:pt x="290" y="5"/>
                    <a:pt x="250" y="1"/>
                    <a:pt x="214"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2746;p45">
              <a:extLst>
                <a:ext uri="{FF2B5EF4-FFF2-40B4-BE49-F238E27FC236}">
                  <a16:creationId xmlns:a16="http://schemas.microsoft.com/office/drawing/2014/main" id="{0D50F8FD-BCA8-E18D-091C-CFD335E483DA}"/>
                </a:ext>
              </a:extLst>
            </p:cNvPr>
            <p:cNvSpPr/>
            <p:nvPr/>
          </p:nvSpPr>
          <p:spPr>
            <a:xfrm>
              <a:off x="2217565" y="4493666"/>
              <a:ext cx="61186" cy="21240"/>
            </a:xfrm>
            <a:custGeom>
              <a:avLst/>
              <a:gdLst/>
              <a:ahLst/>
              <a:cxnLst/>
              <a:rect l="l" t="t" r="r" b="b"/>
              <a:pathLst>
                <a:path w="893" h="310" extrusionOk="0">
                  <a:moveTo>
                    <a:pt x="198" y="0"/>
                  </a:moveTo>
                  <a:cubicBezTo>
                    <a:pt x="76" y="0"/>
                    <a:pt x="1" y="24"/>
                    <a:pt x="1" y="31"/>
                  </a:cubicBezTo>
                  <a:cubicBezTo>
                    <a:pt x="1" y="43"/>
                    <a:pt x="209" y="20"/>
                    <a:pt x="452" y="101"/>
                  </a:cubicBezTo>
                  <a:cubicBezTo>
                    <a:pt x="698" y="168"/>
                    <a:pt x="857" y="310"/>
                    <a:pt x="879" y="310"/>
                  </a:cubicBezTo>
                  <a:cubicBezTo>
                    <a:pt x="880" y="310"/>
                    <a:pt x="880" y="310"/>
                    <a:pt x="881" y="309"/>
                  </a:cubicBezTo>
                  <a:cubicBezTo>
                    <a:pt x="892" y="309"/>
                    <a:pt x="753" y="112"/>
                    <a:pt x="487" y="43"/>
                  </a:cubicBezTo>
                  <a:cubicBezTo>
                    <a:pt x="377" y="11"/>
                    <a:pt x="278" y="0"/>
                    <a:pt x="198"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2747;p45">
              <a:extLst>
                <a:ext uri="{FF2B5EF4-FFF2-40B4-BE49-F238E27FC236}">
                  <a16:creationId xmlns:a16="http://schemas.microsoft.com/office/drawing/2014/main" id="{648E4272-83A2-AC93-9DCA-64CD0D850EF3}"/>
                </a:ext>
              </a:extLst>
            </p:cNvPr>
            <p:cNvSpPr/>
            <p:nvPr/>
          </p:nvSpPr>
          <p:spPr>
            <a:xfrm>
              <a:off x="2220716" y="4456050"/>
              <a:ext cx="57966" cy="8907"/>
            </a:xfrm>
            <a:custGeom>
              <a:avLst/>
              <a:gdLst/>
              <a:ahLst/>
              <a:cxnLst/>
              <a:rect l="l" t="t" r="r" b="b"/>
              <a:pathLst>
                <a:path w="846" h="130" extrusionOk="0">
                  <a:moveTo>
                    <a:pt x="471" y="0"/>
                  </a:moveTo>
                  <a:cubicBezTo>
                    <a:pt x="458" y="0"/>
                    <a:pt x="444" y="0"/>
                    <a:pt x="429" y="1"/>
                  </a:cubicBezTo>
                  <a:cubicBezTo>
                    <a:pt x="175" y="13"/>
                    <a:pt x="1" y="117"/>
                    <a:pt x="24" y="128"/>
                  </a:cubicBezTo>
                  <a:cubicBezTo>
                    <a:pt x="25" y="129"/>
                    <a:pt x="27" y="130"/>
                    <a:pt x="30" y="130"/>
                  </a:cubicBezTo>
                  <a:cubicBezTo>
                    <a:pt x="63" y="130"/>
                    <a:pt x="226" y="71"/>
                    <a:pt x="429" y="71"/>
                  </a:cubicBezTo>
                  <a:cubicBezTo>
                    <a:pt x="449" y="69"/>
                    <a:pt x="468" y="69"/>
                    <a:pt x="486" y="69"/>
                  </a:cubicBezTo>
                  <a:cubicBezTo>
                    <a:pt x="654" y="69"/>
                    <a:pt x="802" y="107"/>
                    <a:pt x="830" y="107"/>
                  </a:cubicBezTo>
                  <a:cubicBezTo>
                    <a:pt x="833" y="107"/>
                    <a:pt x="835" y="106"/>
                    <a:pt x="835" y="105"/>
                  </a:cubicBezTo>
                  <a:cubicBezTo>
                    <a:pt x="846" y="83"/>
                    <a:pt x="692" y="0"/>
                    <a:pt x="47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2748;p45">
              <a:extLst>
                <a:ext uri="{FF2B5EF4-FFF2-40B4-BE49-F238E27FC236}">
                  <a16:creationId xmlns:a16="http://schemas.microsoft.com/office/drawing/2014/main" id="{27639275-76E1-1EB1-DC4C-10893308D3DE}"/>
                </a:ext>
              </a:extLst>
            </p:cNvPr>
            <p:cNvSpPr/>
            <p:nvPr/>
          </p:nvSpPr>
          <p:spPr>
            <a:xfrm>
              <a:off x="2623044" y="4294214"/>
              <a:ext cx="164373" cy="127854"/>
            </a:xfrm>
            <a:custGeom>
              <a:avLst/>
              <a:gdLst/>
              <a:ahLst/>
              <a:cxnLst/>
              <a:rect l="l" t="t" r="r" b="b"/>
              <a:pathLst>
                <a:path w="2399" h="1866" extrusionOk="0">
                  <a:moveTo>
                    <a:pt x="2097" y="0"/>
                  </a:moveTo>
                  <a:lnTo>
                    <a:pt x="1" y="568"/>
                  </a:lnTo>
                  <a:cubicBezTo>
                    <a:pt x="1" y="568"/>
                    <a:pt x="337" y="1807"/>
                    <a:pt x="371" y="1865"/>
                  </a:cubicBezTo>
                  <a:lnTo>
                    <a:pt x="2398" y="1784"/>
                  </a:lnTo>
                  <a:lnTo>
                    <a:pt x="2097"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2749;p45">
              <a:extLst>
                <a:ext uri="{FF2B5EF4-FFF2-40B4-BE49-F238E27FC236}">
                  <a16:creationId xmlns:a16="http://schemas.microsoft.com/office/drawing/2014/main" id="{01F217D6-A551-B96A-007D-58E615390BF9}"/>
                </a:ext>
              </a:extLst>
            </p:cNvPr>
            <p:cNvSpPr/>
            <p:nvPr/>
          </p:nvSpPr>
          <p:spPr>
            <a:xfrm>
              <a:off x="2632568" y="4380682"/>
              <a:ext cx="313536" cy="119906"/>
            </a:xfrm>
            <a:custGeom>
              <a:avLst/>
              <a:gdLst/>
              <a:ahLst/>
              <a:cxnLst/>
              <a:rect l="l" t="t" r="r" b="b"/>
              <a:pathLst>
                <a:path w="4576" h="1750" extrusionOk="0">
                  <a:moveTo>
                    <a:pt x="2167" y="1"/>
                  </a:moveTo>
                  <a:cubicBezTo>
                    <a:pt x="1739" y="189"/>
                    <a:pt x="1356" y="289"/>
                    <a:pt x="986" y="289"/>
                  </a:cubicBezTo>
                  <a:cubicBezTo>
                    <a:pt x="674" y="289"/>
                    <a:pt x="371" y="219"/>
                    <a:pt x="59" y="70"/>
                  </a:cubicBezTo>
                  <a:lnTo>
                    <a:pt x="1" y="1750"/>
                  </a:lnTo>
                  <a:lnTo>
                    <a:pt x="1" y="1750"/>
                  </a:lnTo>
                  <a:lnTo>
                    <a:pt x="4576" y="1726"/>
                  </a:lnTo>
                  <a:cubicBezTo>
                    <a:pt x="4552" y="1263"/>
                    <a:pt x="2236" y="314"/>
                    <a:pt x="2236" y="314"/>
                  </a:cubicBezTo>
                  <a:lnTo>
                    <a:pt x="2167" y="1"/>
                  </a:lnTo>
                  <a:close/>
                </a:path>
              </a:pathLst>
            </a:custGeom>
            <a:solidFill>
              <a:srgbClr val="F7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2750;p45">
              <a:extLst>
                <a:ext uri="{FF2B5EF4-FFF2-40B4-BE49-F238E27FC236}">
                  <a16:creationId xmlns:a16="http://schemas.microsoft.com/office/drawing/2014/main" id="{960B1B1D-6044-471A-8F72-417BB2A8791B}"/>
                </a:ext>
              </a:extLst>
            </p:cNvPr>
            <p:cNvSpPr/>
            <p:nvPr/>
          </p:nvSpPr>
          <p:spPr>
            <a:xfrm>
              <a:off x="2632568" y="4473522"/>
              <a:ext cx="315112" cy="27064"/>
            </a:xfrm>
            <a:custGeom>
              <a:avLst/>
              <a:gdLst/>
              <a:ahLst/>
              <a:cxnLst/>
              <a:rect l="l" t="t" r="r" b="b"/>
              <a:pathLst>
                <a:path w="4599" h="395" extrusionOk="0">
                  <a:moveTo>
                    <a:pt x="24" y="1"/>
                  </a:moveTo>
                  <a:lnTo>
                    <a:pt x="1" y="395"/>
                  </a:lnTo>
                  <a:lnTo>
                    <a:pt x="4576" y="371"/>
                  </a:lnTo>
                  <a:cubicBezTo>
                    <a:pt x="4599" y="209"/>
                    <a:pt x="4390" y="117"/>
                    <a:pt x="4390" y="117"/>
                  </a:cubicBezTo>
                  <a:lnTo>
                    <a:pt x="24" y="1"/>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2751;p45">
              <a:extLst>
                <a:ext uri="{FF2B5EF4-FFF2-40B4-BE49-F238E27FC236}">
                  <a16:creationId xmlns:a16="http://schemas.microsoft.com/office/drawing/2014/main" id="{C42AE085-8CB2-372E-CA10-22B378E160BD}"/>
                </a:ext>
              </a:extLst>
            </p:cNvPr>
            <p:cNvSpPr/>
            <p:nvPr/>
          </p:nvSpPr>
          <p:spPr>
            <a:xfrm>
              <a:off x="2757953" y="4402196"/>
              <a:ext cx="29051" cy="20076"/>
            </a:xfrm>
            <a:custGeom>
              <a:avLst/>
              <a:gdLst/>
              <a:ahLst/>
              <a:cxnLst/>
              <a:rect l="l" t="t" r="r" b="b"/>
              <a:pathLst>
                <a:path w="424" h="293" extrusionOk="0">
                  <a:moveTo>
                    <a:pt x="351" y="1"/>
                  </a:moveTo>
                  <a:cubicBezTo>
                    <a:pt x="301" y="1"/>
                    <a:pt x="230" y="15"/>
                    <a:pt x="163" y="57"/>
                  </a:cubicBezTo>
                  <a:cubicBezTo>
                    <a:pt x="24" y="150"/>
                    <a:pt x="1" y="289"/>
                    <a:pt x="12" y="289"/>
                  </a:cubicBezTo>
                  <a:cubicBezTo>
                    <a:pt x="13" y="291"/>
                    <a:pt x="15" y="292"/>
                    <a:pt x="17" y="292"/>
                  </a:cubicBezTo>
                  <a:cubicBezTo>
                    <a:pt x="36" y="292"/>
                    <a:pt x="93" y="201"/>
                    <a:pt x="198" y="138"/>
                  </a:cubicBezTo>
                  <a:cubicBezTo>
                    <a:pt x="302" y="46"/>
                    <a:pt x="418" y="46"/>
                    <a:pt x="418" y="23"/>
                  </a:cubicBezTo>
                  <a:cubicBezTo>
                    <a:pt x="423" y="12"/>
                    <a:pt x="395" y="1"/>
                    <a:pt x="35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2752;p45">
              <a:extLst>
                <a:ext uri="{FF2B5EF4-FFF2-40B4-BE49-F238E27FC236}">
                  <a16:creationId xmlns:a16="http://schemas.microsoft.com/office/drawing/2014/main" id="{E037A28E-E024-1F30-2A58-CFF1954DE230}"/>
                </a:ext>
              </a:extLst>
            </p:cNvPr>
            <p:cNvSpPr/>
            <p:nvPr/>
          </p:nvSpPr>
          <p:spPr>
            <a:xfrm>
              <a:off x="2798446" y="4416859"/>
              <a:ext cx="22268" cy="25009"/>
            </a:xfrm>
            <a:custGeom>
              <a:avLst/>
              <a:gdLst/>
              <a:ahLst/>
              <a:cxnLst/>
              <a:rect l="l" t="t" r="r" b="b"/>
              <a:pathLst>
                <a:path w="325" h="365" extrusionOk="0">
                  <a:moveTo>
                    <a:pt x="303" y="1"/>
                  </a:moveTo>
                  <a:cubicBezTo>
                    <a:pt x="261" y="1"/>
                    <a:pt x="166" y="22"/>
                    <a:pt x="105" y="110"/>
                  </a:cubicBezTo>
                  <a:cubicBezTo>
                    <a:pt x="0" y="237"/>
                    <a:pt x="35" y="365"/>
                    <a:pt x="47" y="365"/>
                  </a:cubicBezTo>
                  <a:cubicBezTo>
                    <a:pt x="58" y="365"/>
                    <a:pt x="93" y="272"/>
                    <a:pt x="163" y="168"/>
                  </a:cubicBezTo>
                  <a:cubicBezTo>
                    <a:pt x="232" y="63"/>
                    <a:pt x="325" y="40"/>
                    <a:pt x="325" y="6"/>
                  </a:cubicBezTo>
                  <a:cubicBezTo>
                    <a:pt x="325" y="3"/>
                    <a:pt x="317" y="1"/>
                    <a:pt x="303"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2753;p45">
              <a:extLst>
                <a:ext uri="{FF2B5EF4-FFF2-40B4-BE49-F238E27FC236}">
                  <a16:creationId xmlns:a16="http://schemas.microsoft.com/office/drawing/2014/main" id="{7469A603-C57B-8ECF-56A1-0D867E8D74E6}"/>
                </a:ext>
              </a:extLst>
            </p:cNvPr>
            <p:cNvSpPr/>
            <p:nvPr/>
          </p:nvSpPr>
          <p:spPr>
            <a:xfrm>
              <a:off x="2834965" y="4431110"/>
              <a:ext cx="17472" cy="28229"/>
            </a:xfrm>
            <a:custGeom>
              <a:avLst/>
              <a:gdLst/>
              <a:ahLst/>
              <a:cxnLst/>
              <a:rect l="l" t="t" r="r" b="b"/>
              <a:pathLst>
                <a:path w="255" h="412" extrusionOk="0">
                  <a:moveTo>
                    <a:pt x="219" y="0"/>
                  </a:moveTo>
                  <a:cubicBezTo>
                    <a:pt x="187" y="0"/>
                    <a:pt x="107" y="50"/>
                    <a:pt x="58" y="157"/>
                  </a:cubicBezTo>
                  <a:cubicBezTo>
                    <a:pt x="0" y="296"/>
                    <a:pt x="47" y="411"/>
                    <a:pt x="58" y="411"/>
                  </a:cubicBezTo>
                  <a:cubicBezTo>
                    <a:pt x="81" y="411"/>
                    <a:pt x="93" y="307"/>
                    <a:pt x="139" y="191"/>
                  </a:cubicBezTo>
                  <a:cubicBezTo>
                    <a:pt x="174" y="87"/>
                    <a:pt x="255" y="18"/>
                    <a:pt x="232" y="6"/>
                  </a:cubicBezTo>
                  <a:cubicBezTo>
                    <a:pt x="230" y="2"/>
                    <a:pt x="226" y="0"/>
                    <a:pt x="21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2754;p45">
              <a:extLst>
                <a:ext uri="{FF2B5EF4-FFF2-40B4-BE49-F238E27FC236}">
                  <a16:creationId xmlns:a16="http://schemas.microsoft.com/office/drawing/2014/main" id="{6632D551-5BDF-6C84-175B-6A78055F9538}"/>
                </a:ext>
              </a:extLst>
            </p:cNvPr>
            <p:cNvSpPr/>
            <p:nvPr/>
          </p:nvSpPr>
          <p:spPr>
            <a:xfrm>
              <a:off x="2277105" y="2857901"/>
              <a:ext cx="500794" cy="1510194"/>
            </a:xfrm>
            <a:custGeom>
              <a:avLst/>
              <a:gdLst/>
              <a:ahLst/>
              <a:cxnLst/>
              <a:rect l="l" t="t" r="r" b="b"/>
              <a:pathLst>
                <a:path w="7309" h="22041" extrusionOk="0">
                  <a:moveTo>
                    <a:pt x="0" y="0"/>
                  </a:moveTo>
                  <a:lnTo>
                    <a:pt x="475" y="5339"/>
                  </a:lnTo>
                  <a:cubicBezTo>
                    <a:pt x="475" y="5339"/>
                    <a:pt x="1309" y="7471"/>
                    <a:pt x="2351" y="11524"/>
                  </a:cubicBezTo>
                  <a:cubicBezTo>
                    <a:pt x="3486" y="15925"/>
                    <a:pt x="4934" y="22040"/>
                    <a:pt x="4934" y="22040"/>
                  </a:cubicBezTo>
                  <a:lnTo>
                    <a:pt x="7308" y="21890"/>
                  </a:lnTo>
                  <a:cubicBezTo>
                    <a:pt x="7308" y="21890"/>
                    <a:pt x="6961" y="16562"/>
                    <a:pt x="6150" y="11628"/>
                  </a:cubicBezTo>
                  <a:cubicBezTo>
                    <a:pt x="5166" y="5629"/>
                    <a:pt x="4008" y="440"/>
                    <a:pt x="4008" y="440"/>
                  </a:cubicBezTo>
                  <a:lnTo>
                    <a:pt x="0" y="0"/>
                  </a:lnTo>
                  <a:close/>
                </a:path>
              </a:pathLst>
            </a:custGeom>
            <a:solidFill>
              <a:srgbClr val="1449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2755;p45">
              <a:extLst>
                <a:ext uri="{FF2B5EF4-FFF2-40B4-BE49-F238E27FC236}">
                  <a16:creationId xmlns:a16="http://schemas.microsoft.com/office/drawing/2014/main" id="{C5111413-3F02-C6EA-B4DF-B5D96FCF8E2C}"/>
                </a:ext>
              </a:extLst>
            </p:cNvPr>
            <p:cNvSpPr/>
            <p:nvPr/>
          </p:nvSpPr>
          <p:spPr>
            <a:xfrm>
              <a:off x="1959669" y="2817408"/>
              <a:ext cx="409529" cy="1583988"/>
            </a:xfrm>
            <a:custGeom>
              <a:avLst/>
              <a:gdLst/>
              <a:ahLst/>
              <a:cxnLst/>
              <a:rect l="l" t="t" r="r" b="b"/>
              <a:pathLst>
                <a:path w="5977" h="23118" extrusionOk="0">
                  <a:moveTo>
                    <a:pt x="2085" y="1"/>
                  </a:moveTo>
                  <a:cubicBezTo>
                    <a:pt x="2085" y="1"/>
                    <a:pt x="0" y="2803"/>
                    <a:pt x="174" y="5745"/>
                  </a:cubicBezTo>
                  <a:cubicBezTo>
                    <a:pt x="267" y="7494"/>
                    <a:pt x="3834" y="23118"/>
                    <a:pt x="3834" y="23118"/>
                  </a:cubicBezTo>
                  <a:lnTo>
                    <a:pt x="5942" y="23048"/>
                  </a:lnTo>
                  <a:lnTo>
                    <a:pt x="5270" y="6452"/>
                  </a:lnTo>
                  <a:lnTo>
                    <a:pt x="5977" y="1031"/>
                  </a:lnTo>
                  <a:lnTo>
                    <a:pt x="2085" y="1"/>
                  </a:lnTo>
                  <a:close/>
                </a:path>
              </a:pathLst>
            </a:custGeom>
            <a:solidFill>
              <a:srgbClr val="1449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2756;p45">
              <a:extLst>
                <a:ext uri="{FF2B5EF4-FFF2-40B4-BE49-F238E27FC236}">
                  <a16:creationId xmlns:a16="http://schemas.microsoft.com/office/drawing/2014/main" id="{A6926942-7EB8-3659-F547-687C5B4584AA}"/>
                </a:ext>
              </a:extLst>
            </p:cNvPr>
            <p:cNvSpPr/>
            <p:nvPr/>
          </p:nvSpPr>
          <p:spPr>
            <a:xfrm>
              <a:off x="2523079" y="2298463"/>
              <a:ext cx="22268" cy="590415"/>
            </a:xfrm>
            <a:custGeom>
              <a:avLst/>
              <a:gdLst/>
              <a:ahLst/>
              <a:cxnLst/>
              <a:rect l="l" t="t" r="r" b="b"/>
              <a:pathLst>
                <a:path w="325" h="8617" extrusionOk="0">
                  <a:moveTo>
                    <a:pt x="255" y="0"/>
                  </a:moveTo>
                  <a:cubicBezTo>
                    <a:pt x="244" y="0"/>
                    <a:pt x="244" y="35"/>
                    <a:pt x="244" y="93"/>
                  </a:cubicBezTo>
                  <a:lnTo>
                    <a:pt x="244" y="336"/>
                  </a:lnTo>
                  <a:cubicBezTo>
                    <a:pt x="255" y="556"/>
                    <a:pt x="255" y="869"/>
                    <a:pt x="255" y="1262"/>
                  </a:cubicBezTo>
                  <a:cubicBezTo>
                    <a:pt x="255" y="2027"/>
                    <a:pt x="209" y="3116"/>
                    <a:pt x="140" y="4297"/>
                  </a:cubicBezTo>
                  <a:cubicBezTo>
                    <a:pt x="58" y="5490"/>
                    <a:pt x="1" y="6579"/>
                    <a:pt x="1" y="7355"/>
                  </a:cubicBezTo>
                  <a:cubicBezTo>
                    <a:pt x="1" y="7748"/>
                    <a:pt x="1" y="8061"/>
                    <a:pt x="12" y="8281"/>
                  </a:cubicBezTo>
                  <a:cubicBezTo>
                    <a:pt x="12" y="8385"/>
                    <a:pt x="24" y="8466"/>
                    <a:pt x="24" y="8524"/>
                  </a:cubicBezTo>
                  <a:cubicBezTo>
                    <a:pt x="35" y="8582"/>
                    <a:pt x="35" y="8617"/>
                    <a:pt x="35" y="8617"/>
                  </a:cubicBezTo>
                  <a:lnTo>
                    <a:pt x="35" y="8524"/>
                  </a:lnTo>
                  <a:lnTo>
                    <a:pt x="35" y="8281"/>
                  </a:lnTo>
                  <a:cubicBezTo>
                    <a:pt x="35" y="8061"/>
                    <a:pt x="35" y="7748"/>
                    <a:pt x="58" y="7355"/>
                  </a:cubicBezTo>
                  <a:cubicBezTo>
                    <a:pt x="70" y="6590"/>
                    <a:pt x="140" y="5501"/>
                    <a:pt x="209" y="4320"/>
                  </a:cubicBezTo>
                  <a:cubicBezTo>
                    <a:pt x="279" y="3127"/>
                    <a:pt x="325" y="2038"/>
                    <a:pt x="313" y="1262"/>
                  </a:cubicBezTo>
                  <a:cubicBezTo>
                    <a:pt x="313" y="869"/>
                    <a:pt x="302" y="556"/>
                    <a:pt x="279" y="336"/>
                  </a:cubicBezTo>
                  <a:cubicBezTo>
                    <a:pt x="279" y="232"/>
                    <a:pt x="267" y="151"/>
                    <a:pt x="267" y="93"/>
                  </a:cubicBezTo>
                  <a:cubicBezTo>
                    <a:pt x="255" y="35"/>
                    <a:pt x="255" y="0"/>
                    <a:pt x="255" y="0"/>
                  </a:cubicBez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2757;p45">
              <a:extLst>
                <a:ext uri="{FF2B5EF4-FFF2-40B4-BE49-F238E27FC236}">
                  <a16:creationId xmlns:a16="http://schemas.microsoft.com/office/drawing/2014/main" id="{F7357698-A6E1-9395-DFA3-BE57F103E718}"/>
                </a:ext>
              </a:extLst>
            </p:cNvPr>
            <p:cNvSpPr/>
            <p:nvPr/>
          </p:nvSpPr>
          <p:spPr>
            <a:xfrm>
              <a:off x="2834965" y="2307850"/>
              <a:ext cx="202401" cy="205690"/>
            </a:xfrm>
            <a:custGeom>
              <a:avLst/>
              <a:gdLst/>
              <a:ahLst/>
              <a:cxnLst/>
              <a:rect l="l" t="t" r="r" b="b"/>
              <a:pathLst>
                <a:path w="2954" h="3002" extrusionOk="0">
                  <a:moveTo>
                    <a:pt x="2745" y="0"/>
                  </a:moveTo>
                  <a:cubicBezTo>
                    <a:pt x="2719" y="0"/>
                    <a:pt x="2691" y="5"/>
                    <a:pt x="2664" y="14"/>
                  </a:cubicBezTo>
                  <a:lnTo>
                    <a:pt x="1390" y="477"/>
                  </a:lnTo>
                  <a:lnTo>
                    <a:pt x="0" y="2353"/>
                  </a:lnTo>
                  <a:lnTo>
                    <a:pt x="382" y="3002"/>
                  </a:lnTo>
                  <a:lnTo>
                    <a:pt x="753" y="2654"/>
                  </a:lnTo>
                  <a:cubicBezTo>
                    <a:pt x="753" y="2654"/>
                    <a:pt x="2189" y="2399"/>
                    <a:pt x="2293" y="2191"/>
                  </a:cubicBezTo>
                  <a:cubicBezTo>
                    <a:pt x="2386" y="1994"/>
                    <a:pt x="2282" y="1820"/>
                    <a:pt x="2282" y="1820"/>
                  </a:cubicBezTo>
                  <a:cubicBezTo>
                    <a:pt x="2282" y="1820"/>
                    <a:pt x="2340" y="1600"/>
                    <a:pt x="2293" y="1427"/>
                  </a:cubicBezTo>
                  <a:cubicBezTo>
                    <a:pt x="2247" y="1253"/>
                    <a:pt x="2120" y="1230"/>
                    <a:pt x="2120" y="1230"/>
                  </a:cubicBezTo>
                  <a:cubicBezTo>
                    <a:pt x="2120" y="1230"/>
                    <a:pt x="2282" y="1172"/>
                    <a:pt x="2201" y="963"/>
                  </a:cubicBezTo>
                  <a:cubicBezTo>
                    <a:pt x="2131" y="766"/>
                    <a:pt x="2004" y="732"/>
                    <a:pt x="2004" y="732"/>
                  </a:cubicBezTo>
                  <a:cubicBezTo>
                    <a:pt x="2004" y="732"/>
                    <a:pt x="2861" y="326"/>
                    <a:pt x="2930" y="211"/>
                  </a:cubicBezTo>
                  <a:cubicBezTo>
                    <a:pt x="2954" y="164"/>
                    <a:pt x="2942" y="129"/>
                    <a:pt x="2919" y="95"/>
                  </a:cubicBezTo>
                  <a:cubicBezTo>
                    <a:pt x="2885" y="35"/>
                    <a:pt x="2819" y="0"/>
                    <a:pt x="2745"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2758;p45">
              <a:extLst>
                <a:ext uri="{FF2B5EF4-FFF2-40B4-BE49-F238E27FC236}">
                  <a16:creationId xmlns:a16="http://schemas.microsoft.com/office/drawing/2014/main" id="{605C421D-55CD-7214-29B3-9896F2BA2A51}"/>
                </a:ext>
              </a:extLst>
            </p:cNvPr>
            <p:cNvSpPr/>
            <p:nvPr/>
          </p:nvSpPr>
          <p:spPr>
            <a:xfrm>
              <a:off x="2821467" y="2326213"/>
              <a:ext cx="154027" cy="158001"/>
            </a:xfrm>
            <a:custGeom>
              <a:avLst/>
              <a:gdLst/>
              <a:ahLst/>
              <a:cxnLst/>
              <a:rect l="l" t="t" r="r" b="b"/>
              <a:pathLst>
                <a:path w="2248" h="2306" extrusionOk="0">
                  <a:moveTo>
                    <a:pt x="2039" y="0"/>
                  </a:moveTo>
                  <a:lnTo>
                    <a:pt x="811" y="336"/>
                  </a:lnTo>
                  <a:lnTo>
                    <a:pt x="255" y="1332"/>
                  </a:lnTo>
                  <a:lnTo>
                    <a:pt x="0" y="1691"/>
                  </a:lnTo>
                  <a:lnTo>
                    <a:pt x="336" y="2305"/>
                  </a:lnTo>
                  <a:cubicBezTo>
                    <a:pt x="336" y="2305"/>
                    <a:pt x="927" y="2270"/>
                    <a:pt x="1147" y="1911"/>
                  </a:cubicBezTo>
                  <a:cubicBezTo>
                    <a:pt x="1355" y="1552"/>
                    <a:pt x="1274" y="753"/>
                    <a:pt x="1274" y="753"/>
                  </a:cubicBezTo>
                  <a:lnTo>
                    <a:pt x="1274" y="753"/>
                  </a:lnTo>
                  <a:cubicBezTo>
                    <a:pt x="1274" y="753"/>
                    <a:pt x="1306" y="759"/>
                    <a:pt x="1358" y="759"/>
                  </a:cubicBezTo>
                  <a:cubicBezTo>
                    <a:pt x="1492" y="759"/>
                    <a:pt x="1760" y="723"/>
                    <a:pt x="1969" y="464"/>
                  </a:cubicBezTo>
                  <a:cubicBezTo>
                    <a:pt x="2247" y="105"/>
                    <a:pt x="2039" y="0"/>
                    <a:pt x="2039"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2759;p45">
              <a:extLst>
                <a:ext uri="{FF2B5EF4-FFF2-40B4-BE49-F238E27FC236}">
                  <a16:creationId xmlns:a16="http://schemas.microsoft.com/office/drawing/2014/main" id="{DC053487-045E-C731-8953-0EA8D831F76B}"/>
                </a:ext>
              </a:extLst>
            </p:cNvPr>
            <p:cNvSpPr/>
            <p:nvPr/>
          </p:nvSpPr>
          <p:spPr>
            <a:xfrm>
              <a:off x="2899987" y="2326213"/>
              <a:ext cx="65982" cy="134979"/>
            </a:xfrm>
            <a:custGeom>
              <a:avLst/>
              <a:gdLst/>
              <a:ahLst/>
              <a:cxnLst/>
              <a:rect l="l" t="t" r="r" b="b"/>
              <a:pathLst>
                <a:path w="963" h="1970" extrusionOk="0">
                  <a:moveTo>
                    <a:pt x="904" y="0"/>
                  </a:moveTo>
                  <a:cubicBezTo>
                    <a:pt x="904" y="0"/>
                    <a:pt x="927" y="35"/>
                    <a:pt x="927" y="105"/>
                  </a:cubicBezTo>
                  <a:cubicBezTo>
                    <a:pt x="927" y="163"/>
                    <a:pt x="927" y="267"/>
                    <a:pt x="870" y="359"/>
                  </a:cubicBezTo>
                  <a:cubicBezTo>
                    <a:pt x="823" y="464"/>
                    <a:pt x="719" y="568"/>
                    <a:pt x="592" y="626"/>
                  </a:cubicBezTo>
                  <a:cubicBezTo>
                    <a:pt x="464" y="695"/>
                    <a:pt x="302" y="730"/>
                    <a:pt x="140" y="753"/>
                  </a:cubicBezTo>
                  <a:cubicBezTo>
                    <a:pt x="128" y="753"/>
                    <a:pt x="117" y="753"/>
                    <a:pt x="94" y="765"/>
                  </a:cubicBezTo>
                  <a:lnTo>
                    <a:pt x="70" y="765"/>
                  </a:lnTo>
                  <a:lnTo>
                    <a:pt x="82" y="800"/>
                  </a:lnTo>
                  <a:cubicBezTo>
                    <a:pt x="198" y="1112"/>
                    <a:pt x="186" y="1437"/>
                    <a:pt x="128" y="1633"/>
                  </a:cubicBezTo>
                  <a:cubicBezTo>
                    <a:pt x="82" y="1854"/>
                    <a:pt x="1" y="1969"/>
                    <a:pt x="12" y="1969"/>
                  </a:cubicBezTo>
                  <a:cubicBezTo>
                    <a:pt x="12" y="1969"/>
                    <a:pt x="36" y="1946"/>
                    <a:pt x="70" y="1900"/>
                  </a:cubicBezTo>
                  <a:cubicBezTo>
                    <a:pt x="94" y="1842"/>
                    <a:pt x="140" y="1772"/>
                    <a:pt x="175" y="1657"/>
                  </a:cubicBezTo>
                  <a:cubicBezTo>
                    <a:pt x="243" y="1442"/>
                    <a:pt x="255" y="1116"/>
                    <a:pt x="148" y="810"/>
                  </a:cubicBezTo>
                  <a:lnTo>
                    <a:pt x="148" y="810"/>
                  </a:lnTo>
                  <a:cubicBezTo>
                    <a:pt x="155" y="808"/>
                    <a:pt x="163" y="805"/>
                    <a:pt x="175" y="800"/>
                  </a:cubicBezTo>
                  <a:cubicBezTo>
                    <a:pt x="348" y="765"/>
                    <a:pt x="499" y="742"/>
                    <a:pt x="638" y="672"/>
                  </a:cubicBezTo>
                  <a:cubicBezTo>
                    <a:pt x="765" y="591"/>
                    <a:pt x="870" y="475"/>
                    <a:pt x="904" y="383"/>
                  </a:cubicBezTo>
                  <a:cubicBezTo>
                    <a:pt x="951" y="267"/>
                    <a:pt x="962" y="163"/>
                    <a:pt x="951" y="105"/>
                  </a:cubicBezTo>
                  <a:cubicBezTo>
                    <a:pt x="939" y="35"/>
                    <a:pt x="927" y="0"/>
                    <a:pt x="904"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2760;p45">
              <a:extLst>
                <a:ext uri="{FF2B5EF4-FFF2-40B4-BE49-F238E27FC236}">
                  <a16:creationId xmlns:a16="http://schemas.microsoft.com/office/drawing/2014/main" id="{2FB79BA5-5066-7290-3C49-304AFE9E7033}"/>
                </a:ext>
              </a:extLst>
            </p:cNvPr>
            <p:cNvSpPr/>
            <p:nvPr/>
          </p:nvSpPr>
          <p:spPr>
            <a:xfrm>
              <a:off x="2921432" y="2394455"/>
              <a:ext cx="66736" cy="78658"/>
            </a:xfrm>
            <a:custGeom>
              <a:avLst/>
              <a:gdLst/>
              <a:ahLst/>
              <a:cxnLst/>
              <a:rect l="l" t="t" r="r" b="b"/>
              <a:pathLst>
                <a:path w="974" h="1148" extrusionOk="0">
                  <a:moveTo>
                    <a:pt x="823" y="0"/>
                  </a:moveTo>
                  <a:lnTo>
                    <a:pt x="696" y="47"/>
                  </a:lnTo>
                  <a:cubicBezTo>
                    <a:pt x="614" y="82"/>
                    <a:pt x="499" y="116"/>
                    <a:pt x="348" y="174"/>
                  </a:cubicBezTo>
                  <a:cubicBezTo>
                    <a:pt x="279" y="209"/>
                    <a:pt x="209" y="232"/>
                    <a:pt x="116" y="290"/>
                  </a:cubicBezTo>
                  <a:cubicBezTo>
                    <a:pt x="70" y="325"/>
                    <a:pt x="35" y="348"/>
                    <a:pt x="12" y="406"/>
                  </a:cubicBezTo>
                  <a:cubicBezTo>
                    <a:pt x="1" y="464"/>
                    <a:pt x="1" y="522"/>
                    <a:pt x="47" y="580"/>
                  </a:cubicBezTo>
                  <a:cubicBezTo>
                    <a:pt x="70" y="626"/>
                    <a:pt x="116" y="672"/>
                    <a:pt x="174" y="695"/>
                  </a:cubicBezTo>
                  <a:cubicBezTo>
                    <a:pt x="199" y="710"/>
                    <a:pt x="224" y="715"/>
                    <a:pt x="249" y="715"/>
                  </a:cubicBezTo>
                  <a:cubicBezTo>
                    <a:pt x="282" y="715"/>
                    <a:pt x="315" y="707"/>
                    <a:pt x="348" y="707"/>
                  </a:cubicBezTo>
                  <a:cubicBezTo>
                    <a:pt x="383" y="707"/>
                    <a:pt x="406" y="695"/>
                    <a:pt x="441" y="695"/>
                  </a:cubicBezTo>
                  <a:cubicBezTo>
                    <a:pt x="464" y="695"/>
                    <a:pt x="499" y="684"/>
                    <a:pt x="522" y="684"/>
                  </a:cubicBezTo>
                  <a:cubicBezTo>
                    <a:pt x="528" y="683"/>
                    <a:pt x="533" y="681"/>
                    <a:pt x="539" y="680"/>
                  </a:cubicBezTo>
                  <a:lnTo>
                    <a:pt x="539" y="680"/>
                  </a:lnTo>
                  <a:cubicBezTo>
                    <a:pt x="537" y="681"/>
                    <a:pt x="535" y="682"/>
                    <a:pt x="533" y="684"/>
                  </a:cubicBezTo>
                  <a:lnTo>
                    <a:pt x="406" y="765"/>
                  </a:lnTo>
                  <a:cubicBezTo>
                    <a:pt x="360" y="800"/>
                    <a:pt x="325" y="811"/>
                    <a:pt x="290" y="858"/>
                  </a:cubicBezTo>
                  <a:cubicBezTo>
                    <a:pt x="244" y="892"/>
                    <a:pt x="221" y="950"/>
                    <a:pt x="221" y="997"/>
                  </a:cubicBezTo>
                  <a:cubicBezTo>
                    <a:pt x="221" y="1031"/>
                    <a:pt x="232" y="1054"/>
                    <a:pt x="244" y="1078"/>
                  </a:cubicBezTo>
                  <a:cubicBezTo>
                    <a:pt x="255" y="1089"/>
                    <a:pt x="290" y="1101"/>
                    <a:pt x="302" y="1112"/>
                  </a:cubicBezTo>
                  <a:cubicBezTo>
                    <a:pt x="394" y="1147"/>
                    <a:pt x="464" y="1147"/>
                    <a:pt x="533" y="1147"/>
                  </a:cubicBezTo>
                  <a:cubicBezTo>
                    <a:pt x="684" y="1135"/>
                    <a:pt x="777" y="1089"/>
                    <a:pt x="858" y="1054"/>
                  </a:cubicBezTo>
                  <a:cubicBezTo>
                    <a:pt x="927" y="1031"/>
                    <a:pt x="973" y="1020"/>
                    <a:pt x="950" y="997"/>
                  </a:cubicBezTo>
                  <a:lnTo>
                    <a:pt x="950" y="997"/>
                  </a:lnTo>
                  <a:cubicBezTo>
                    <a:pt x="950" y="997"/>
                    <a:pt x="916" y="1020"/>
                    <a:pt x="835" y="1031"/>
                  </a:cubicBezTo>
                  <a:cubicBezTo>
                    <a:pt x="765" y="1066"/>
                    <a:pt x="661" y="1089"/>
                    <a:pt x="522" y="1101"/>
                  </a:cubicBezTo>
                  <a:cubicBezTo>
                    <a:pt x="452" y="1101"/>
                    <a:pt x="371" y="1101"/>
                    <a:pt x="302" y="1078"/>
                  </a:cubicBezTo>
                  <a:cubicBezTo>
                    <a:pt x="279" y="1054"/>
                    <a:pt x="244" y="1031"/>
                    <a:pt x="244" y="985"/>
                  </a:cubicBezTo>
                  <a:cubicBezTo>
                    <a:pt x="244" y="950"/>
                    <a:pt x="279" y="915"/>
                    <a:pt x="302" y="881"/>
                  </a:cubicBezTo>
                  <a:cubicBezTo>
                    <a:pt x="336" y="858"/>
                    <a:pt x="371" y="846"/>
                    <a:pt x="418" y="811"/>
                  </a:cubicBezTo>
                  <a:lnTo>
                    <a:pt x="545" y="730"/>
                  </a:lnTo>
                  <a:cubicBezTo>
                    <a:pt x="638" y="672"/>
                    <a:pt x="719" y="614"/>
                    <a:pt x="823" y="568"/>
                  </a:cubicBezTo>
                  <a:lnTo>
                    <a:pt x="811" y="522"/>
                  </a:lnTo>
                  <a:cubicBezTo>
                    <a:pt x="811" y="522"/>
                    <a:pt x="811" y="522"/>
                    <a:pt x="811" y="522"/>
                  </a:cubicBezTo>
                  <a:lnTo>
                    <a:pt x="811" y="522"/>
                  </a:lnTo>
                  <a:cubicBezTo>
                    <a:pt x="765" y="533"/>
                    <a:pt x="707" y="568"/>
                    <a:pt x="661" y="580"/>
                  </a:cubicBezTo>
                  <a:cubicBezTo>
                    <a:pt x="603" y="591"/>
                    <a:pt x="545" y="626"/>
                    <a:pt x="510" y="637"/>
                  </a:cubicBezTo>
                  <a:cubicBezTo>
                    <a:pt x="475" y="649"/>
                    <a:pt x="452" y="649"/>
                    <a:pt x="429" y="649"/>
                  </a:cubicBezTo>
                  <a:cubicBezTo>
                    <a:pt x="406" y="649"/>
                    <a:pt x="371" y="672"/>
                    <a:pt x="348" y="672"/>
                  </a:cubicBezTo>
                  <a:cubicBezTo>
                    <a:pt x="319" y="678"/>
                    <a:pt x="293" y="681"/>
                    <a:pt x="268" y="681"/>
                  </a:cubicBezTo>
                  <a:cubicBezTo>
                    <a:pt x="244" y="681"/>
                    <a:pt x="221" y="678"/>
                    <a:pt x="198" y="672"/>
                  </a:cubicBezTo>
                  <a:cubicBezTo>
                    <a:pt x="163" y="649"/>
                    <a:pt x="116" y="614"/>
                    <a:pt x="82" y="580"/>
                  </a:cubicBezTo>
                  <a:cubicBezTo>
                    <a:pt x="59" y="533"/>
                    <a:pt x="59" y="498"/>
                    <a:pt x="70" y="452"/>
                  </a:cubicBezTo>
                  <a:cubicBezTo>
                    <a:pt x="82" y="406"/>
                    <a:pt x="116" y="383"/>
                    <a:pt x="163" y="348"/>
                  </a:cubicBezTo>
                  <a:cubicBezTo>
                    <a:pt x="232" y="290"/>
                    <a:pt x="302" y="267"/>
                    <a:pt x="371" y="232"/>
                  </a:cubicBezTo>
                  <a:cubicBezTo>
                    <a:pt x="522" y="174"/>
                    <a:pt x="638" y="128"/>
                    <a:pt x="707" y="93"/>
                  </a:cubicBezTo>
                  <a:cubicBezTo>
                    <a:pt x="788" y="35"/>
                    <a:pt x="823" y="0"/>
                    <a:pt x="823"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2761;p45">
              <a:extLst>
                <a:ext uri="{FF2B5EF4-FFF2-40B4-BE49-F238E27FC236}">
                  <a16:creationId xmlns:a16="http://schemas.microsoft.com/office/drawing/2014/main" id="{6CDF18CB-4872-32ED-A8DE-866A725398BD}"/>
                </a:ext>
              </a:extLst>
            </p:cNvPr>
            <p:cNvSpPr/>
            <p:nvPr/>
          </p:nvSpPr>
          <p:spPr>
            <a:xfrm>
              <a:off x="2917458" y="2357936"/>
              <a:ext cx="60364" cy="46455"/>
            </a:xfrm>
            <a:custGeom>
              <a:avLst/>
              <a:gdLst/>
              <a:ahLst/>
              <a:cxnLst/>
              <a:rect l="l" t="t" r="r" b="b"/>
              <a:pathLst>
                <a:path w="881" h="678" extrusionOk="0">
                  <a:moveTo>
                    <a:pt x="788" y="1"/>
                  </a:moveTo>
                  <a:cubicBezTo>
                    <a:pt x="788" y="1"/>
                    <a:pt x="684" y="12"/>
                    <a:pt x="522" y="93"/>
                  </a:cubicBezTo>
                  <a:cubicBezTo>
                    <a:pt x="452" y="128"/>
                    <a:pt x="348" y="174"/>
                    <a:pt x="256" y="232"/>
                  </a:cubicBezTo>
                  <a:cubicBezTo>
                    <a:pt x="221" y="267"/>
                    <a:pt x="163" y="302"/>
                    <a:pt x="117" y="337"/>
                  </a:cubicBezTo>
                  <a:cubicBezTo>
                    <a:pt x="70" y="383"/>
                    <a:pt x="12" y="418"/>
                    <a:pt x="1" y="510"/>
                  </a:cubicBezTo>
                  <a:cubicBezTo>
                    <a:pt x="1" y="557"/>
                    <a:pt x="12" y="591"/>
                    <a:pt x="47" y="626"/>
                  </a:cubicBezTo>
                  <a:cubicBezTo>
                    <a:pt x="70" y="649"/>
                    <a:pt x="105" y="672"/>
                    <a:pt x="140" y="672"/>
                  </a:cubicBezTo>
                  <a:cubicBezTo>
                    <a:pt x="167" y="676"/>
                    <a:pt x="191" y="678"/>
                    <a:pt x="214" y="678"/>
                  </a:cubicBezTo>
                  <a:cubicBezTo>
                    <a:pt x="259" y="678"/>
                    <a:pt x="298" y="672"/>
                    <a:pt x="337" y="672"/>
                  </a:cubicBezTo>
                  <a:cubicBezTo>
                    <a:pt x="452" y="649"/>
                    <a:pt x="545" y="626"/>
                    <a:pt x="626" y="615"/>
                  </a:cubicBezTo>
                  <a:cubicBezTo>
                    <a:pt x="777" y="568"/>
                    <a:pt x="881" y="510"/>
                    <a:pt x="881" y="510"/>
                  </a:cubicBezTo>
                  <a:lnTo>
                    <a:pt x="881" y="510"/>
                  </a:lnTo>
                  <a:cubicBezTo>
                    <a:pt x="881" y="510"/>
                    <a:pt x="788" y="533"/>
                    <a:pt x="626" y="580"/>
                  </a:cubicBezTo>
                  <a:cubicBezTo>
                    <a:pt x="533" y="591"/>
                    <a:pt x="429" y="626"/>
                    <a:pt x="337" y="638"/>
                  </a:cubicBezTo>
                  <a:cubicBezTo>
                    <a:pt x="298" y="638"/>
                    <a:pt x="259" y="643"/>
                    <a:pt x="221" y="643"/>
                  </a:cubicBezTo>
                  <a:cubicBezTo>
                    <a:pt x="201" y="643"/>
                    <a:pt x="182" y="642"/>
                    <a:pt x="163" y="638"/>
                  </a:cubicBezTo>
                  <a:cubicBezTo>
                    <a:pt x="105" y="626"/>
                    <a:pt x="59" y="580"/>
                    <a:pt x="59" y="533"/>
                  </a:cubicBezTo>
                  <a:cubicBezTo>
                    <a:pt x="59" y="476"/>
                    <a:pt x="117" y="429"/>
                    <a:pt x="163" y="406"/>
                  </a:cubicBezTo>
                  <a:cubicBezTo>
                    <a:pt x="209" y="360"/>
                    <a:pt x="256" y="337"/>
                    <a:pt x="302" y="302"/>
                  </a:cubicBezTo>
                  <a:cubicBezTo>
                    <a:pt x="394" y="232"/>
                    <a:pt x="476" y="186"/>
                    <a:pt x="568" y="140"/>
                  </a:cubicBezTo>
                  <a:cubicBezTo>
                    <a:pt x="684" y="47"/>
                    <a:pt x="788" y="1"/>
                    <a:pt x="788"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2762;p45">
              <a:extLst>
                <a:ext uri="{FF2B5EF4-FFF2-40B4-BE49-F238E27FC236}">
                  <a16:creationId xmlns:a16="http://schemas.microsoft.com/office/drawing/2014/main" id="{142E0096-9629-2F4C-5510-D8FB462D0DD1}"/>
                </a:ext>
              </a:extLst>
            </p:cNvPr>
            <p:cNvSpPr/>
            <p:nvPr/>
          </p:nvSpPr>
          <p:spPr>
            <a:xfrm>
              <a:off x="2467512" y="2168282"/>
              <a:ext cx="411927" cy="539644"/>
            </a:xfrm>
            <a:custGeom>
              <a:avLst/>
              <a:gdLst/>
              <a:ahLst/>
              <a:cxnLst/>
              <a:rect l="l" t="t" r="r" b="b"/>
              <a:pathLst>
                <a:path w="6012" h="7876" extrusionOk="0">
                  <a:moveTo>
                    <a:pt x="1" y="1"/>
                  </a:moveTo>
                  <a:lnTo>
                    <a:pt x="846" y="6637"/>
                  </a:lnTo>
                  <a:lnTo>
                    <a:pt x="1043" y="7123"/>
                  </a:lnTo>
                  <a:cubicBezTo>
                    <a:pt x="1280" y="7672"/>
                    <a:pt x="1681" y="7875"/>
                    <a:pt x="2139" y="7875"/>
                  </a:cubicBezTo>
                  <a:cubicBezTo>
                    <a:pt x="2531" y="7875"/>
                    <a:pt x="2965" y="7726"/>
                    <a:pt x="3371" y="7517"/>
                  </a:cubicBezTo>
                  <a:lnTo>
                    <a:pt x="3452" y="7471"/>
                  </a:lnTo>
                  <a:lnTo>
                    <a:pt x="6012" y="5409"/>
                  </a:lnTo>
                  <a:lnTo>
                    <a:pt x="5166" y="3869"/>
                  </a:lnTo>
                  <a:lnTo>
                    <a:pt x="2815" y="5039"/>
                  </a:lnTo>
                  <a:lnTo>
                    <a:pt x="1541" y="962"/>
                  </a:lnTo>
                  <a:cubicBezTo>
                    <a:pt x="1425" y="580"/>
                    <a:pt x="1136" y="290"/>
                    <a:pt x="777" y="174"/>
                  </a:cubicBezTo>
                  <a:lnTo>
                    <a:pt x="1" y="1"/>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2763;p45">
              <a:extLst>
                <a:ext uri="{FF2B5EF4-FFF2-40B4-BE49-F238E27FC236}">
                  <a16:creationId xmlns:a16="http://schemas.microsoft.com/office/drawing/2014/main" id="{9D342FA6-7B3B-7598-F94E-CA1AC75175C5}"/>
                </a:ext>
              </a:extLst>
            </p:cNvPr>
            <p:cNvSpPr/>
            <p:nvPr/>
          </p:nvSpPr>
          <p:spPr>
            <a:xfrm>
              <a:off x="2638940" y="2514976"/>
              <a:ext cx="23844" cy="79549"/>
            </a:xfrm>
            <a:custGeom>
              <a:avLst/>
              <a:gdLst/>
              <a:ahLst/>
              <a:cxnLst/>
              <a:rect l="l" t="t" r="r" b="b"/>
              <a:pathLst>
                <a:path w="348" h="1161" extrusionOk="0">
                  <a:moveTo>
                    <a:pt x="332" y="0"/>
                  </a:moveTo>
                  <a:cubicBezTo>
                    <a:pt x="300" y="0"/>
                    <a:pt x="170" y="226"/>
                    <a:pt x="82" y="546"/>
                  </a:cubicBezTo>
                  <a:cubicBezTo>
                    <a:pt x="0" y="882"/>
                    <a:pt x="12" y="1160"/>
                    <a:pt x="24" y="1160"/>
                  </a:cubicBezTo>
                  <a:cubicBezTo>
                    <a:pt x="47" y="1160"/>
                    <a:pt x="47" y="882"/>
                    <a:pt x="128" y="558"/>
                  </a:cubicBezTo>
                  <a:cubicBezTo>
                    <a:pt x="221" y="245"/>
                    <a:pt x="348" y="13"/>
                    <a:pt x="336" y="2"/>
                  </a:cubicBezTo>
                  <a:cubicBezTo>
                    <a:pt x="335" y="1"/>
                    <a:pt x="334" y="0"/>
                    <a:pt x="33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2764;p45">
              <a:extLst>
                <a:ext uri="{FF2B5EF4-FFF2-40B4-BE49-F238E27FC236}">
                  <a16:creationId xmlns:a16="http://schemas.microsoft.com/office/drawing/2014/main" id="{3BD2229E-F93E-8E40-E706-A36AC1A9659A}"/>
                </a:ext>
              </a:extLst>
            </p:cNvPr>
            <p:cNvSpPr/>
            <p:nvPr/>
          </p:nvSpPr>
          <p:spPr>
            <a:xfrm>
              <a:off x="2112803" y="2127035"/>
              <a:ext cx="411174" cy="761846"/>
            </a:xfrm>
            <a:custGeom>
              <a:avLst/>
              <a:gdLst/>
              <a:ahLst/>
              <a:cxnLst/>
              <a:rect l="l" t="t" r="r" b="b"/>
              <a:pathLst>
                <a:path w="6001" h="11119" extrusionOk="0">
                  <a:moveTo>
                    <a:pt x="1425" y="0"/>
                  </a:moveTo>
                  <a:lnTo>
                    <a:pt x="1" y="2734"/>
                  </a:lnTo>
                  <a:lnTo>
                    <a:pt x="858" y="10771"/>
                  </a:lnTo>
                  <a:lnTo>
                    <a:pt x="5618" y="11119"/>
                  </a:lnTo>
                  <a:lnTo>
                    <a:pt x="6000" y="10795"/>
                  </a:lnTo>
                  <a:lnTo>
                    <a:pt x="5873" y="4726"/>
                  </a:lnTo>
                  <a:lnTo>
                    <a:pt x="4159" y="417"/>
                  </a:lnTo>
                  <a:cubicBezTo>
                    <a:pt x="3977" y="760"/>
                    <a:pt x="3664" y="901"/>
                    <a:pt x="3264" y="901"/>
                  </a:cubicBezTo>
                  <a:cubicBezTo>
                    <a:pt x="3205" y="901"/>
                    <a:pt x="3144" y="898"/>
                    <a:pt x="3082" y="892"/>
                  </a:cubicBezTo>
                  <a:cubicBezTo>
                    <a:pt x="2769" y="869"/>
                    <a:pt x="2468" y="753"/>
                    <a:pt x="2201" y="556"/>
                  </a:cubicBezTo>
                  <a:lnTo>
                    <a:pt x="142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2765;p45">
              <a:extLst>
                <a:ext uri="{FF2B5EF4-FFF2-40B4-BE49-F238E27FC236}">
                  <a16:creationId xmlns:a16="http://schemas.microsoft.com/office/drawing/2014/main" id="{C6FFBD56-D6DD-AB51-6279-A085C373F855}"/>
                </a:ext>
              </a:extLst>
            </p:cNvPr>
            <p:cNvSpPr/>
            <p:nvPr/>
          </p:nvSpPr>
          <p:spPr>
            <a:xfrm>
              <a:off x="1936648" y="2125459"/>
              <a:ext cx="381780" cy="1118069"/>
            </a:xfrm>
            <a:custGeom>
              <a:avLst/>
              <a:gdLst/>
              <a:ahLst/>
              <a:cxnLst/>
              <a:rect l="l" t="t" r="r" b="b"/>
              <a:pathLst>
                <a:path w="5572" h="16318" extrusionOk="0">
                  <a:moveTo>
                    <a:pt x="3996" y="0"/>
                  </a:moveTo>
                  <a:lnTo>
                    <a:pt x="3417" y="637"/>
                  </a:lnTo>
                  <a:lnTo>
                    <a:pt x="696" y="1297"/>
                  </a:lnTo>
                  <a:lnTo>
                    <a:pt x="2282" y="9011"/>
                  </a:lnTo>
                  <a:lnTo>
                    <a:pt x="1066" y="11987"/>
                  </a:lnTo>
                  <a:cubicBezTo>
                    <a:pt x="939" y="12312"/>
                    <a:pt x="834" y="12624"/>
                    <a:pt x="753" y="12960"/>
                  </a:cubicBezTo>
                  <a:lnTo>
                    <a:pt x="1" y="15891"/>
                  </a:lnTo>
                  <a:cubicBezTo>
                    <a:pt x="1" y="15891"/>
                    <a:pt x="1582" y="16318"/>
                    <a:pt x="2589" y="16318"/>
                  </a:cubicBezTo>
                  <a:cubicBezTo>
                    <a:pt x="2865" y="16318"/>
                    <a:pt x="3099" y="16286"/>
                    <a:pt x="3244" y="16203"/>
                  </a:cubicBezTo>
                  <a:cubicBezTo>
                    <a:pt x="3904" y="15833"/>
                    <a:pt x="4714" y="12092"/>
                    <a:pt x="4969" y="11211"/>
                  </a:cubicBezTo>
                  <a:cubicBezTo>
                    <a:pt x="5212" y="10331"/>
                    <a:pt x="5571" y="7691"/>
                    <a:pt x="5409" y="6289"/>
                  </a:cubicBezTo>
                  <a:cubicBezTo>
                    <a:pt x="5236" y="4888"/>
                    <a:pt x="4807" y="3324"/>
                    <a:pt x="4656" y="2618"/>
                  </a:cubicBezTo>
                  <a:cubicBezTo>
                    <a:pt x="4506" y="1900"/>
                    <a:pt x="3996" y="0"/>
                    <a:pt x="3996" y="0"/>
                  </a:cubicBez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2766;p45">
              <a:extLst>
                <a:ext uri="{FF2B5EF4-FFF2-40B4-BE49-F238E27FC236}">
                  <a16:creationId xmlns:a16="http://schemas.microsoft.com/office/drawing/2014/main" id="{B8721EA7-6BE5-9F4E-42B0-AC079F84C3FB}"/>
                </a:ext>
              </a:extLst>
            </p:cNvPr>
            <p:cNvSpPr/>
            <p:nvPr/>
          </p:nvSpPr>
          <p:spPr>
            <a:xfrm>
              <a:off x="1818389" y="2213503"/>
              <a:ext cx="353208" cy="719023"/>
            </a:xfrm>
            <a:custGeom>
              <a:avLst/>
              <a:gdLst/>
              <a:ahLst/>
              <a:cxnLst/>
              <a:rect l="l" t="t" r="r" b="b"/>
              <a:pathLst>
                <a:path w="5155" h="10494" extrusionOk="0">
                  <a:moveTo>
                    <a:pt x="2422" y="1"/>
                  </a:moveTo>
                  <a:cubicBezTo>
                    <a:pt x="2422" y="1"/>
                    <a:pt x="1900" y="360"/>
                    <a:pt x="1564" y="1715"/>
                  </a:cubicBezTo>
                  <a:cubicBezTo>
                    <a:pt x="1205" y="3139"/>
                    <a:pt x="1" y="7019"/>
                    <a:pt x="70" y="7934"/>
                  </a:cubicBezTo>
                  <a:cubicBezTo>
                    <a:pt x="151" y="8838"/>
                    <a:pt x="4958" y="10494"/>
                    <a:pt x="4958" y="10494"/>
                  </a:cubicBezTo>
                  <a:lnTo>
                    <a:pt x="5155" y="7958"/>
                  </a:lnTo>
                  <a:lnTo>
                    <a:pt x="2908" y="6788"/>
                  </a:lnTo>
                  <a:lnTo>
                    <a:pt x="3522" y="4402"/>
                  </a:lnTo>
                  <a:lnTo>
                    <a:pt x="2422" y="1"/>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2767;p45">
              <a:extLst>
                <a:ext uri="{FF2B5EF4-FFF2-40B4-BE49-F238E27FC236}">
                  <a16:creationId xmlns:a16="http://schemas.microsoft.com/office/drawing/2014/main" id="{D5460A30-8A1B-E32B-9442-DB88772D0934}"/>
                </a:ext>
              </a:extLst>
            </p:cNvPr>
            <p:cNvSpPr/>
            <p:nvPr/>
          </p:nvSpPr>
          <p:spPr>
            <a:xfrm>
              <a:off x="2398516" y="2115935"/>
              <a:ext cx="222271" cy="1075314"/>
            </a:xfrm>
            <a:custGeom>
              <a:avLst/>
              <a:gdLst/>
              <a:ahLst/>
              <a:cxnLst/>
              <a:rect l="l" t="t" r="r" b="b"/>
              <a:pathLst>
                <a:path w="3244" h="15694" extrusionOk="0">
                  <a:moveTo>
                    <a:pt x="0" y="0"/>
                  </a:moveTo>
                  <a:lnTo>
                    <a:pt x="0" y="579"/>
                  </a:lnTo>
                  <a:cubicBezTo>
                    <a:pt x="0" y="579"/>
                    <a:pt x="892" y="4123"/>
                    <a:pt x="1135" y="5548"/>
                  </a:cubicBezTo>
                  <a:cubicBezTo>
                    <a:pt x="1378" y="6961"/>
                    <a:pt x="1425" y="9880"/>
                    <a:pt x="1425" y="11049"/>
                  </a:cubicBezTo>
                  <a:cubicBezTo>
                    <a:pt x="1425" y="12231"/>
                    <a:pt x="1876" y="15694"/>
                    <a:pt x="1876" y="15694"/>
                  </a:cubicBezTo>
                  <a:cubicBezTo>
                    <a:pt x="1876" y="15694"/>
                    <a:pt x="3046" y="15520"/>
                    <a:pt x="3150" y="15277"/>
                  </a:cubicBezTo>
                  <a:cubicBezTo>
                    <a:pt x="3243" y="15033"/>
                    <a:pt x="2120" y="11015"/>
                    <a:pt x="2120" y="10725"/>
                  </a:cubicBezTo>
                  <a:cubicBezTo>
                    <a:pt x="2120" y="10435"/>
                    <a:pt x="2351" y="4170"/>
                    <a:pt x="2351" y="3602"/>
                  </a:cubicBezTo>
                  <a:cubicBezTo>
                    <a:pt x="2351" y="3023"/>
                    <a:pt x="1946" y="973"/>
                    <a:pt x="1946" y="973"/>
                  </a:cubicBezTo>
                  <a:lnTo>
                    <a:pt x="382" y="579"/>
                  </a:lnTo>
                  <a:lnTo>
                    <a:pt x="0" y="0"/>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2768;p45">
              <a:extLst>
                <a:ext uri="{FF2B5EF4-FFF2-40B4-BE49-F238E27FC236}">
                  <a16:creationId xmlns:a16="http://schemas.microsoft.com/office/drawing/2014/main" id="{EC5ADFCB-2535-8E47-DBF1-3B479B127C0B}"/>
                </a:ext>
              </a:extLst>
            </p:cNvPr>
            <p:cNvSpPr/>
            <p:nvPr/>
          </p:nvSpPr>
          <p:spPr>
            <a:xfrm>
              <a:off x="2426265" y="2163554"/>
              <a:ext cx="83386" cy="748348"/>
            </a:xfrm>
            <a:custGeom>
              <a:avLst/>
              <a:gdLst/>
              <a:ahLst/>
              <a:cxnLst/>
              <a:rect l="l" t="t" r="r" b="b"/>
              <a:pathLst>
                <a:path w="1217" h="10922" extrusionOk="0">
                  <a:moveTo>
                    <a:pt x="1" y="0"/>
                  </a:moveTo>
                  <a:lnTo>
                    <a:pt x="1" y="0"/>
                  </a:lnTo>
                  <a:cubicBezTo>
                    <a:pt x="47" y="70"/>
                    <a:pt x="93" y="174"/>
                    <a:pt x="163" y="290"/>
                  </a:cubicBezTo>
                  <a:cubicBezTo>
                    <a:pt x="313" y="556"/>
                    <a:pt x="499" y="915"/>
                    <a:pt x="684" y="1390"/>
                  </a:cubicBezTo>
                  <a:cubicBezTo>
                    <a:pt x="788" y="1622"/>
                    <a:pt x="869" y="1900"/>
                    <a:pt x="916" y="2189"/>
                  </a:cubicBezTo>
                  <a:cubicBezTo>
                    <a:pt x="973" y="2490"/>
                    <a:pt x="1020" y="2815"/>
                    <a:pt x="1043" y="3139"/>
                  </a:cubicBezTo>
                  <a:cubicBezTo>
                    <a:pt x="1078" y="3475"/>
                    <a:pt x="1101" y="3834"/>
                    <a:pt x="1136" y="4204"/>
                  </a:cubicBezTo>
                  <a:cubicBezTo>
                    <a:pt x="1147" y="4390"/>
                    <a:pt x="1159" y="4575"/>
                    <a:pt x="1159" y="4760"/>
                  </a:cubicBezTo>
                  <a:lnTo>
                    <a:pt x="1159" y="5339"/>
                  </a:lnTo>
                  <a:cubicBezTo>
                    <a:pt x="1147" y="6903"/>
                    <a:pt x="1101" y="8327"/>
                    <a:pt x="1078" y="9358"/>
                  </a:cubicBezTo>
                  <a:cubicBezTo>
                    <a:pt x="1066" y="9856"/>
                    <a:pt x="1043" y="10285"/>
                    <a:pt x="1043" y="10574"/>
                  </a:cubicBezTo>
                  <a:lnTo>
                    <a:pt x="1043" y="10899"/>
                  </a:lnTo>
                  <a:lnTo>
                    <a:pt x="1043" y="10922"/>
                  </a:lnTo>
                  <a:cubicBezTo>
                    <a:pt x="1043" y="10829"/>
                    <a:pt x="1055" y="10725"/>
                    <a:pt x="1055" y="10586"/>
                  </a:cubicBezTo>
                  <a:cubicBezTo>
                    <a:pt x="1078" y="10296"/>
                    <a:pt x="1089" y="9879"/>
                    <a:pt x="1101" y="9370"/>
                  </a:cubicBezTo>
                  <a:cubicBezTo>
                    <a:pt x="1147" y="8339"/>
                    <a:pt x="1194" y="6926"/>
                    <a:pt x="1217" y="5363"/>
                  </a:cubicBezTo>
                  <a:lnTo>
                    <a:pt x="1217" y="4783"/>
                  </a:lnTo>
                  <a:cubicBezTo>
                    <a:pt x="1217" y="4587"/>
                    <a:pt x="1205" y="4401"/>
                    <a:pt x="1194" y="4216"/>
                  </a:cubicBezTo>
                  <a:cubicBezTo>
                    <a:pt x="1159" y="3857"/>
                    <a:pt x="1112" y="3486"/>
                    <a:pt x="1089" y="3162"/>
                  </a:cubicBezTo>
                  <a:cubicBezTo>
                    <a:pt x="1043" y="2826"/>
                    <a:pt x="1020" y="2502"/>
                    <a:pt x="962" y="2201"/>
                  </a:cubicBezTo>
                  <a:cubicBezTo>
                    <a:pt x="904" y="1900"/>
                    <a:pt x="811" y="1622"/>
                    <a:pt x="719" y="1390"/>
                  </a:cubicBezTo>
                  <a:cubicBezTo>
                    <a:pt x="522" y="915"/>
                    <a:pt x="325" y="533"/>
                    <a:pt x="174" y="290"/>
                  </a:cubicBezTo>
                  <a:cubicBezTo>
                    <a:pt x="105" y="162"/>
                    <a:pt x="47" y="58"/>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2769;p45">
              <a:extLst>
                <a:ext uri="{FF2B5EF4-FFF2-40B4-BE49-F238E27FC236}">
                  <a16:creationId xmlns:a16="http://schemas.microsoft.com/office/drawing/2014/main" id="{4D6BC08A-5BE5-62FE-8A8B-AC6B7201D9AD}"/>
                </a:ext>
              </a:extLst>
            </p:cNvPr>
            <p:cNvSpPr/>
            <p:nvPr/>
          </p:nvSpPr>
          <p:spPr>
            <a:xfrm>
              <a:off x="2160422" y="2178628"/>
              <a:ext cx="142105" cy="578562"/>
            </a:xfrm>
            <a:custGeom>
              <a:avLst/>
              <a:gdLst/>
              <a:ahLst/>
              <a:cxnLst/>
              <a:rect l="l" t="t" r="r" b="b"/>
              <a:pathLst>
                <a:path w="2074" h="8444" extrusionOk="0">
                  <a:moveTo>
                    <a:pt x="1" y="0"/>
                  </a:moveTo>
                  <a:lnTo>
                    <a:pt x="1" y="81"/>
                  </a:lnTo>
                  <a:cubicBezTo>
                    <a:pt x="1" y="139"/>
                    <a:pt x="24" y="232"/>
                    <a:pt x="35" y="348"/>
                  </a:cubicBezTo>
                  <a:cubicBezTo>
                    <a:pt x="59" y="568"/>
                    <a:pt x="105" y="880"/>
                    <a:pt x="174" y="1274"/>
                  </a:cubicBezTo>
                  <a:cubicBezTo>
                    <a:pt x="221" y="1471"/>
                    <a:pt x="267" y="1691"/>
                    <a:pt x="337" y="1911"/>
                  </a:cubicBezTo>
                  <a:cubicBezTo>
                    <a:pt x="406" y="2143"/>
                    <a:pt x="522" y="2363"/>
                    <a:pt x="638" y="2606"/>
                  </a:cubicBezTo>
                  <a:cubicBezTo>
                    <a:pt x="869" y="3081"/>
                    <a:pt x="1124" y="3602"/>
                    <a:pt x="1356" y="4170"/>
                  </a:cubicBezTo>
                  <a:cubicBezTo>
                    <a:pt x="1587" y="4714"/>
                    <a:pt x="1784" y="5270"/>
                    <a:pt x="1912" y="5780"/>
                  </a:cubicBezTo>
                  <a:cubicBezTo>
                    <a:pt x="1970" y="6023"/>
                    <a:pt x="2016" y="6266"/>
                    <a:pt x="2004" y="6498"/>
                  </a:cubicBezTo>
                  <a:cubicBezTo>
                    <a:pt x="1993" y="6729"/>
                    <a:pt x="1970" y="6949"/>
                    <a:pt x="1970" y="7146"/>
                  </a:cubicBezTo>
                  <a:cubicBezTo>
                    <a:pt x="1958" y="7552"/>
                    <a:pt x="1970" y="7876"/>
                    <a:pt x="1993" y="8096"/>
                  </a:cubicBezTo>
                  <a:cubicBezTo>
                    <a:pt x="1993" y="8212"/>
                    <a:pt x="2004" y="8293"/>
                    <a:pt x="2004" y="8351"/>
                  </a:cubicBezTo>
                  <a:cubicBezTo>
                    <a:pt x="2016" y="8409"/>
                    <a:pt x="2016" y="8443"/>
                    <a:pt x="2016" y="8443"/>
                  </a:cubicBezTo>
                  <a:cubicBezTo>
                    <a:pt x="2016" y="8443"/>
                    <a:pt x="2016" y="8409"/>
                    <a:pt x="2051" y="8339"/>
                  </a:cubicBezTo>
                  <a:cubicBezTo>
                    <a:pt x="2051" y="8270"/>
                    <a:pt x="2027" y="8177"/>
                    <a:pt x="2027" y="8073"/>
                  </a:cubicBezTo>
                  <a:cubicBezTo>
                    <a:pt x="2027" y="7841"/>
                    <a:pt x="2016" y="7528"/>
                    <a:pt x="2027" y="7135"/>
                  </a:cubicBezTo>
                  <a:cubicBezTo>
                    <a:pt x="2027" y="6938"/>
                    <a:pt x="2051" y="6718"/>
                    <a:pt x="2062" y="6486"/>
                  </a:cubicBezTo>
                  <a:cubicBezTo>
                    <a:pt x="2074" y="6254"/>
                    <a:pt x="2027" y="6011"/>
                    <a:pt x="1970" y="5745"/>
                  </a:cubicBezTo>
                  <a:cubicBezTo>
                    <a:pt x="1842" y="5235"/>
                    <a:pt x="1645" y="4691"/>
                    <a:pt x="1414" y="4123"/>
                  </a:cubicBezTo>
                  <a:cubicBezTo>
                    <a:pt x="1182" y="3556"/>
                    <a:pt x="927" y="3035"/>
                    <a:pt x="696" y="2560"/>
                  </a:cubicBezTo>
                  <a:cubicBezTo>
                    <a:pt x="580" y="2317"/>
                    <a:pt x="464" y="2097"/>
                    <a:pt x="394" y="1876"/>
                  </a:cubicBezTo>
                  <a:cubicBezTo>
                    <a:pt x="325" y="1668"/>
                    <a:pt x="279" y="1448"/>
                    <a:pt x="232" y="1263"/>
                  </a:cubicBezTo>
                  <a:cubicBezTo>
                    <a:pt x="151" y="869"/>
                    <a:pt x="93" y="545"/>
                    <a:pt x="59" y="336"/>
                  </a:cubicBezTo>
                  <a:cubicBezTo>
                    <a:pt x="47" y="232"/>
                    <a:pt x="35" y="139"/>
                    <a:pt x="24" y="81"/>
                  </a:cubicBezTo>
                  <a:cubicBezTo>
                    <a:pt x="24" y="23"/>
                    <a:pt x="1" y="0"/>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2770;p45">
              <a:extLst>
                <a:ext uri="{FF2B5EF4-FFF2-40B4-BE49-F238E27FC236}">
                  <a16:creationId xmlns:a16="http://schemas.microsoft.com/office/drawing/2014/main" id="{28EA5C34-BA11-3E5A-3168-892E8E34D295}"/>
                </a:ext>
              </a:extLst>
            </p:cNvPr>
            <p:cNvSpPr/>
            <p:nvPr/>
          </p:nvSpPr>
          <p:spPr>
            <a:xfrm>
              <a:off x="2258811" y="2634332"/>
              <a:ext cx="530188" cy="240702"/>
            </a:xfrm>
            <a:custGeom>
              <a:avLst/>
              <a:gdLst/>
              <a:ahLst/>
              <a:cxnLst/>
              <a:rect l="l" t="t" r="r" b="b"/>
              <a:pathLst>
                <a:path w="7738" h="3513" extrusionOk="0">
                  <a:moveTo>
                    <a:pt x="884" y="1"/>
                  </a:moveTo>
                  <a:cubicBezTo>
                    <a:pt x="788" y="1"/>
                    <a:pt x="702" y="73"/>
                    <a:pt x="673" y="171"/>
                  </a:cubicBezTo>
                  <a:lnTo>
                    <a:pt x="47" y="2093"/>
                  </a:lnTo>
                  <a:cubicBezTo>
                    <a:pt x="1" y="2232"/>
                    <a:pt x="93" y="2383"/>
                    <a:pt x="232" y="2406"/>
                  </a:cubicBezTo>
                  <a:lnTo>
                    <a:pt x="6035" y="3506"/>
                  </a:lnTo>
                  <a:cubicBezTo>
                    <a:pt x="6053" y="3511"/>
                    <a:pt x="6071" y="3513"/>
                    <a:pt x="6089" y="3513"/>
                  </a:cubicBezTo>
                  <a:cubicBezTo>
                    <a:pt x="6171" y="3513"/>
                    <a:pt x="6242" y="3471"/>
                    <a:pt x="6290" y="3414"/>
                  </a:cubicBezTo>
                  <a:lnTo>
                    <a:pt x="7633" y="1595"/>
                  </a:lnTo>
                  <a:cubicBezTo>
                    <a:pt x="7737" y="1456"/>
                    <a:pt x="7656" y="1248"/>
                    <a:pt x="7459" y="1225"/>
                  </a:cubicBezTo>
                  <a:lnTo>
                    <a:pt x="939" y="9"/>
                  </a:lnTo>
                  <a:cubicBezTo>
                    <a:pt x="921" y="3"/>
                    <a:pt x="902" y="1"/>
                    <a:pt x="88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2771;p45">
              <a:extLst>
                <a:ext uri="{FF2B5EF4-FFF2-40B4-BE49-F238E27FC236}">
                  <a16:creationId xmlns:a16="http://schemas.microsoft.com/office/drawing/2014/main" id="{31228661-E1A7-3AD5-86EF-AA21ACB60A46}"/>
                </a:ext>
              </a:extLst>
            </p:cNvPr>
            <p:cNvSpPr/>
            <p:nvPr/>
          </p:nvSpPr>
          <p:spPr>
            <a:xfrm>
              <a:off x="1924726" y="2667425"/>
              <a:ext cx="107230" cy="22268"/>
            </a:xfrm>
            <a:custGeom>
              <a:avLst/>
              <a:gdLst/>
              <a:ahLst/>
              <a:cxnLst/>
              <a:rect l="l" t="t" r="r" b="b"/>
              <a:pathLst>
                <a:path w="1565" h="325" extrusionOk="0">
                  <a:moveTo>
                    <a:pt x="765" y="1"/>
                  </a:moveTo>
                  <a:cubicBezTo>
                    <a:pt x="534" y="1"/>
                    <a:pt x="314" y="93"/>
                    <a:pt x="186" y="163"/>
                  </a:cubicBezTo>
                  <a:cubicBezTo>
                    <a:pt x="59" y="244"/>
                    <a:pt x="1" y="325"/>
                    <a:pt x="1" y="325"/>
                  </a:cubicBezTo>
                  <a:cubicBezTo>
                    <a:pt x="12" y="325"/>
                    <a:pt x="82" y="267"/>
                    <a:pt x="221" y="221"/>
                  </a:cubicBezTo>
                  <a:cubicBezTo>
                    <a:pt x="348" y="151"/>
                    <a:pt x="545" y="70"/>
                    <a:pt x="777" y="70"/>
                  </a:cubicBezTo>
                  <a:cubicBezTo>
                    <a:pt x="794" y="69"/>
                    <a:pt x="811" y="69"/>
                    <a:pt x="828" y="69"/>
                  </a:cubicBezTo>
                  <a:cubicBezTo>
                    <a:pt x="1039" y="69"/>
                    <a:pt x="1226" y="132"/>
                    <a:pt x="1344" y="186"/>
                  </a:cubicBezTo>
                  <a:cubicBezTo>
                    <a:pt x="1453" y="255"/>
                    <a:pt x="1536" y="307"/>
                    <a:pt x="1558" y="307"/>
                  </a:cubicBezTo>
                  <a:cubicBezTo>
                    <a:pt x="1562" y="307"/>
                    <a:pt x="1564" y="305"/>
                    <a:pt x="1564" y="302"/>
                  </a:cubicBezTo>
                  <a:cubicBezTo>
                    <a:pt x="1564" y="290"/>
                    <a:pt x="1495" y="221"/>
                    <a:pt x="1356" y="151"/>
                  </a:cubicBezTo>
                  <a:cubicBezTo>
                    <a:pt x="1217" y="70"/>
                    <a:pt x="1008" y="1"/>
                    <a:pt x="76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2772;p45">
              <a:extLst>
                <a:ext uri="{FF2B5EF4-FFF2-40B4-BE49-F238E27FC236}">
                  <a16:creationId xmlns:a16="http://schemas.microsoft.com/office/drawing/2014/main" id="{E5C6EC7A-14C3-FD80-2D0F-A5F48A7BD505}"/>
                </a:ext>
              </a:extLst>
            </p:cNvPr>
            <p:cNvSpPr/>
            <p:nvPr/>
          </p:nvSpPr>
          <p:spPr>
            <a:xfrm>
              <a:off x="2019210" y="2878525"/>
              <a:ext cx="257968" cy="104832"/>
            </a:xfrm>
            <a:custGeom>
              <a:avLst/>
              <a:gdLst/>
              <a:ahLst/>
              <a:cxnLst/>
              <a:rect l="l" t="t" r="r" b="b"/>
              <a:pathLst>
                <a:path w="3765" h="1530" extrusionOk="0">
                  <a:moveTo>
                    <a:pt x="2050" y="0"/>
                  </a:moveTo>
                  <a:lnTo>
                    <a:pt x="2039" y="788"/>
                  </a:lnTo>
                  <a:lnTo>
                    <a:pt x="255" y="116"/>
                  </a:lnTo>
                  <a:lnTo>
                    <a:pt x="0" y="672"/>
                  </a:lnTo>
                  <a:lnTo>
                    <a:pt x="2282" y="1529"/>
                  </a:lnTo>
                  <a:lnTo>
                    <a:pt x="2525" y="568"/>
                  </a:lnTo>
                  <a:lnTo>
                    <a:pt x="3614" y="788"/>
                  </a:lnTo>
                  <a:lnTo>
                    <a:pt x="3764" y="232"/>
                  </a:lnTo>
                  <a:lnTo>
                    <a:pt x="2050"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2773;p45">
              <a:extLst>
                <a:ext uri="{FF2B5EF4-FFF2-40B4-BE49-F238E27FC236}">
                  <a16:creationId xmlns:a16="http://schemas.microsoft.com/office/drawing/2014/main" id="{D13217C4-20B8-7629-5281-AC8E1713CFDA}"/>
                </a:ext>
              </a:extLst>
            </p:cNvPr>
            <p:cNvSpPr/>
            <p:nvPr/>
          </p:nvSpPr>
          <p:spPr>
            <a:xfrm>
              <a:off x="2158846" y="2714085"/>
              <a:ext cx="307164" cy="186299"/>
            </a:xfrm>
            <a:custGeom>
              <a:avLst/>
              <a:gdLst/>
              <a:ahLst/>
              <a:cxnLst/>
              <a:rect l="l" t="t" r="r" b="b"/>
              <a:pathLst>
                <a:path w="4483" h="2719" extrusionOk="0">
                  <a:moveTo>
                    <a:pt x="1554" y="0"/>
                  </a:moveTo>
                  <a:cubicBezTo>
                    <a:pt x="1330" y="0"/>
                    <a:pt x="885" y="297"/>
                    <a:pt x="753" y="374"/>
                  </a:cubicBezTo>
                  <a:cubicBezTo>
                    <a:pt x="626" y="466"/>
                    <a:pt x="163" y="860"/>
                    <a:pt x="163" y="860"/>
                  </a:cubicBezTo>
                  <a:lnTo>
                    <a:pt x="1" y="2389"/>
                  </a:lnTo>
                  <a:cubicBezTo>
                    <a:pt x="1" y="2389"/>
                    <a:pt x="1344" y="2655"/>
                    <a:pt x="1529" y="2713"/>
                  </a:cubicBezTo>
                  <a:cubicBezTo>
                    <a:pt x="1542" y="2717"/>
                    <a:pt x="1556" y="2718"/>
                    <a:pt x="1571" y="2718"/>
                  </a:cubicBezTo>
                  <a:cubicBezTo>
                    <a:pt x="1799" y="2718"/>
                    <a:pt x="2317" y="2342"/>
                    <a:pt x="2317" y="2342"/>
                  </a:cubicBezTo>
                  <a:lnTo>
                    <a:pt x="2491" y="2134"/>
                  </a:lnTo>
                  <a:lnTo>
                    <a:pt x="2664" y="2053"/>
                  </a:lnTo>
                  <a:lnTo>
                    <a:pt x="4112" y="1474"/>
                  </a:lnTo>
                  <a:cubicBezTo>
                    <a:pt x="4112" y="1474"/>
                    <a:pt x="4483" y="1439"/>
                    <a:pt x="4332" y="1184"/>
                  </a:cubicBezTo>
                  <a:cubicBezTo>
                    <a:pt x="4282" y="1103"/>
                    <a:pt x="4004" y="1076"/>
                    <a:pt x="3656" y="1076"/>
                  </a:cubicBezTo>
                  <a:cubicBezTo>
                    <a:pt x="2959" y="1076"/>
                    <a:pt x="1981" y="1184"/>
                    <a:pt x="1981" y="1184"/>
                  </a:cubicBezTo>
                  <a:cubicBezTo>
                    <a:pt x="1981" y="1184"/>
                    <a:pt x="2826" y="1045"/>
                    <a:pt x="3081" y="1011"/>
                  </a:cubicBezTo>
                  <a:cubicBezTo>
                    <a:pt x="3348" y="976"/>
                    <a:pt x="3846" y="929"/>
                    <a:pt x="3602" y="640"/>
                  </a:cubicBezTo>
                  <a:cubicBezTo>
                    <a:pt x="3514" y="535"/>
                    <a:pt x="3229" y="502"/>
                    <a:pt x="2900" y="502"/>
                  </a:cubicBezTo>
                  <a:cubicBezTo>
                    <a:pt x="2322" y="502"/>
                    <a:pt x="1610" y="605"/>
                    <a:pt x="1610" y="605"/>
                  </a:cubicBezTo>
                  <a:lnTo>
                    <a:pt x="1807" y="26"/>
                  </a:lnTo>
                  <a:lnTo>
                    <a:pt x="1587" y="3"/>
                  </a:lnTo>
                  <a:cubicBezTo>
                    <a:pt x="1577" y="1"/>
                    <a:pt x="1565" y="0"/>
                    <a:pt x="1554"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2774;p45">
              <a:extLst>
                <a:ext uri="{FF2B5EF4-FFF2-40B4-BE49-F238E27FC236}">
                  <a16:creationId xmlns:a16="http://schemas.microsoft.com/office/drawing/2014/main" id="{092D6F06-5A60-B080-26F1-1C40F2190558}"/>
                </a:ext>
              </a:extLst>
            </p:cNvPr>
            <p:cNvSpPr/>
            <p:nvPr/>
          </p:nvSpPr>
          <p:spPr>
            <a:xfrm>
              <a:off x="2273885" y="2817888"/>
              <a:ext cx="164373" cy="23433"/>
            </a:xfrm>
            <a:custGeom>
              <a:avLst/>
              <a:gdLst/>
              <a:ahLst/>
              <a:cxnLst/>
              <a:rect l="l" t="t" r="r" b="b"/>
              <a:pathLst>
                <a:path w="2399" h="342" extrusionOk="0">
                  <a:moveTo>
                    <a:pt x="2230" y="0"/>
                  </a:moveTo>
                  <a:cubicBezTo>
                    <a:pt x="2177" y="0"/>
                    <a:pt x="2113" y="1"/>
                    <a:pt x="2039" y="5"/>
                  </a:cubicBezTo>
                  <a:cubicBezTo>
                    <a:pt x="1819" y="5"/>
                    <a:pt x="1518" y="40"/>
                    <a:pt x="1182" y="75"/>
                  </a:cubicBezTo>
                  <a:cubicBezTo>
                    <a:pt x="858" y="121"/>
                    <a:pt x="568" y="179"/>
                    <a:pt x="348" y="237"/>
                  </a:cubicBezTo>
                  <a:cubicBezTo>
                    <a:pt x="128" y="295"/>
                    <a:pt x="1" y="329"/>
                    <a:pt x="1" y="341"/>
                  </a:cubicBezTo>
                  <a:cubicBezTo>
                    <a:pt x="12" y="341"/>
                    <a:pt x="140" y="329"/>
                    <a:pt x="360" y="295"/>
                  </a:cubicBezTo>
                  <a:cubicBezTo>
                    <a:pt x="580" y="248"/>
                    <a:pt x="870" y="190"/>
                    <a:pt x="1205" y="144"/>
                  </a:cubicBezTo>
                  <a:cubicBezTo>
                    <a:pt x="1530" y="86"/>
                    <a:pt x="1842" y="63"/>
                    <a:pt x="2051" y="51"/>
                  </a:cubicBezTo>
                  <a:cubicBezTo>
                    <a:pt x="2271" y="17"/>
                    <a:pt x="2398" y="17"/>
                    <a:pt x="2398" y="5"/>
                  </a:cubicBezTo>
                  <a:cubicBezTo>
                    <a:pt x="2398" y="5"/>
                    <a:pt x="2337" y="0"/>
                    <a:pt x="2230"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2775;p45">
              <a:extLst>
                <a:ext uri="{FF2B5EF4-FFF2-40B4-BE49-F238E27FC236}">
                  <a16:creationId xmlns:a16="http://schemas.microsoft.com/office/drawing/2014/main" id="{18D86628-9BAC-F7C8-4D33-15FD8EFC46E6}"/>
                </a:ext>
              </a:extLst>
            </p:cNvPr>
            <p:cNvSpPr/>
            <p:nvPr/>
          </p:nvSpPr>
          <p:spPr>
            <a:xfrm>
              <a:off x="2287383" y="2857696"/>
              <a:ext cx="44536" cy="12470"/>
            </a:xfrm>
            <a:custGeom>
              <a:avLst/>
              <a:gdLst/>
              <a:ahLst/>
              <a:cxnLst/>
              <a:rect l="l" t="t" r="r" b="b"/>
              <a:pathLst>
                <a:path w="650" h="182" extrusionOk="0">
                  <a:moveTo>
                    <a:pt x="637" y="0"/>
                  </a:moveTo>
                  <a:cubicBezTo>
                    <a:pt x="597" y="0"/>
                    <a:pt x="469" y="23"/>
                    <a:pt x="325" y="61"/>
                  </a:cubicBezTo>
                  <a:cubicBezTo>
                    <a:pt x="140" y="107"/>
                    <a:pt x="1" y="165"/>
                    <a:pt x="1" y="177"/>
                  </a:cubicBezTo>
                  <a:cubicBezTo>
                    <a:pt x="6" y="180"/>
                    <a:pt x="17" y="181"/>
                    <a:pt x="33" y="181"/>
                  </a:cubicBezTo>
                  <a:cubicBezTo>
                    <a:pt x="88" y="181"/>
                    <a:pt x="202" y="164"/>
                    <a:pt x="337" y="119"/>
                  </a:cubicBezTo>
                  <a:cubicBezTo>
                    <a:pt x="522" y="73"/>
                    <a:pt x="649" y="15"/>
                    <a:pt x="649" y="3"/>
                  </a:cubicBezTo>
                  <a:cubicBezTo>
                    <a:pt x="649" y="1"/>
                    <a:pt x="645" y="0"/>
                    <a:pt x="637"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2776;p45">
              <a:extLst>
                <a:ext uri="{FF2B5EF4-FFF2-40B4-BE49-F238E27FC236}">
                  <a16:creationId xmlns:a16="http://schemas.microsoft.com/office/drawing/2014/main" id="{C55B700E-2853-D214-875E-BB532D32C5C7}"/>
                </a:ext>
              </a:extLst>
            </p:cNvPr>
            <p:cNvSpPr/>
            <p:nvPr/>
          </p:nvSpPr>
          <p:spPr>
            <a:xfrm>
              <a:off x="2540550" y="2304013"/>
              <a:ext cx="20692" cy="546838"/>
            </a:xfrm>
            <a:custGeom>
              <a:avLst/>
              <a:gdLst/>
              <a:ahLst/>
              <a:cxnLst/>
              <a:rect l="l" t="t" r="r" b="b"/>
              <a:pathLst>
                <a:path w="302" h="7981" extrusionOk="0">
                  <a:moveTo>
                    <a:pt x="232" y="0"/>
                  </a:moveTo>
                  <a:lnTo>
                    <a:pt x="232" y="93"/>
                  </a:lnTo>
                  <a:lnTo>
                    <a:pt x="232" y="324"/>
                  </a:lnTo>
                  <a:cubicBezTo>
                    <a:pt x="244" y="533"/>
                    <a:pt x="244" y="822"/>
                    <a:pt x="244" y="1181"/>
                  </a:cubicBezTo>
                  <a:cubicBezTo>
                    <a:pt x="244" y="1888"/>
                    <a:pt x="209" y="2884"/>
                    <a:pt x="128" y="3984"/>
                  </a:cubicBezTo>
                  <a:cubicBezTo>
                    <a:pt x="58" y="5085"/>
                    <a:pt x="0" y="6092"/>
                    <a:pt x="0" y="6810"/>
                  </a:cubicBezTo>
                  <a:cubicBezTo>
                    <a:pt x="0" y="7169"/>
                    <a:pt x="0" y="7459"/>
                    <a:pt x="12" y="7667"/>
                  </a:cubicBezTo>
                  <a:cubicBezTo>
                    <a:pt x="35" y="7772"/>
                    <a:pt x="35" y="7841"/>
                    <a:pt x="35" y="7899"/>
                  </a:cubicBezTo>
                  <a:cubicBezTo>
                    <a:pt x="47" y="7957"/>
                    <a:pt x="47" y="7980"/>
                    <a:pt x="47" y="7980"/>
                  </a:cubicBezTo>
                  <a:lnTo>
                    <a:pt x="47" y="7899"/>
                  </a:lnTo>
                  <a:lnTo>
                    <a:pt x="47" y="7667"/>
                  </a:lnTo>
                  <a:cubicBezTo>
                    <a:pt x="47" y="7459"/>
                    <a:pt x="47" y="7169"/>
                    <a:pt x="58" y="6810"/>
                  </a:cubicBezTo>
                  <a:cubicBezTo>
                    <a:pt x="70" y="6104"/>
                    <a:pt x="128" y="5108"/>
                    <a:pt x="209" y="4007"/>
                  </a:cubicBezTo>
                  <a:cubicBezTo>
                    <a:pt x="278" y="2896"/>
                    <a:pt x="301" y="1900"/>
                    <a:pt x="290" y="1181"/>
                  </a:cubicBezTo>
                  <a:cubicBezTo>
                    <a:pt x="290" y="822"/>
                    <a:pt x="278" y="533"/>
                    <a:pt x="267" y="324"/>
                  </a:cubicBezTo>
                  <a:cubicBezTo>
                    <a:pt x="267" y="220"/>
                    <a:pt x="244" y="151"/>
                    <a:pt x="244" y="93"/>
                  </a:cubicBezTo>
                  <a:cubicBezTo>
                    <a:pt x="232" y="35"/>
                    <a:pt x="232" y="0"/>
                    <a:pt x="23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2777;p45">
              <a:extLst>
                <a:ext uri="{FF2B5EF4-FFF2-40B4-BE49-F238E27FC236}">
                  <a16:creationId xmlns:a16="http://schemas.microsoft.com/office/drawing/2014/main" id="{49915618-B824-44D3-9BFB-C2D2F3131DC2}"/>
                </a:ext>
              </a:extLst>
            </p:cNvPr>
            <p:cNvSpPr/>
            <p:nvPr/>
          </p:nvSpPr>
          <p:spPr>
            <a:xfrm>
              <a:off x="2000162" y="2228577"/>
              <a:ext cx="72286" cy="269137"/>
            </a:xfrm>
            <a:custGeom>
              <a:avLst/>
              <a:gdLst/>
              <a:ahLst/>
              <a:cxnLst/>
              <a:rect l="l" t="t" r="r" b="b"/>
              <a:pathLst>
                <a:path w="1055" h="3928" extrusionOk="0">
                  <a:moveTo>
                    <a:pt x="0" y="1"/>
                  </a:moveTo>
                  <a:lnTo>
                    <a:pt x="70" y="151"/>
                  </a:lnTo>
                  <a:cubicBezTo>
                    <a:pt x="128" y="233"/>
                    <a:pt x="185" y="371"/>
                    <a:pt x="278" y="545"/>
                  </a:cubicBezTo>
                  <a:cubicBezTo>
                    <a:pt x="429" y="870"/>
                    <a:pt x="637" y="1356"/>
                    <a:pt x="776" y="1900"/>
                  </a:cubicBezTo>
                  <a:cubicBezTo>
                    <a:pt x="927" y="2456"/>
                    <a:pt x="985" y="2954"/>
                    <a:pt x="1008" y="3336"/>
                  </a:cubicBezTo>
                  <a:cubicBezTo>
                    <a:pt x="1008" y="3510"/>
                    <a:pt x="1031" y="3672"/>
                    <a:pt x="1031" y="3765"/>
                  </a:cubicBezTo>
                  <a:cubicBezTo>
                    <a:pt x="1031" y="3869"/>
                    <a:pt x="1043" y="3927"/>
                    <a:pt x="1043" y="3927"/>
                  </a:cubicBezTo>
                  <a:cubicBezTo>
                    <a:pt x="1043" y="3927"/>
                    <a:pt x="1054" y="3869"/>
                    <a:pt x="1043" y="3753"/>
                  </a:cubicBezTo>
                  <a:lnTo>
                    <a:pt x="1043" y="3302"/>
                  </a:lnTo>
                  <a:cubicBezTo>
                    <a:pt x="1031" y="2943"/>
                    <a:pt x="973" y="2421"/>
                    <a:pt x="822" y="1877"/>
                  </a:cubicBezTo>
                  <a:cubicBezTo>
                    <a:pt x="683" y="1321"/>
                    <a:pt x="475" y="846"/>
                    <a:pt x="301" y="510"/>
                  </a:cubicBezTo>
                  <a:cubicBezTo>
                    <a:pt x="220" y="348"/>
                    <a:pt x="139" y="221"/>
                    <a:pt x="81" y="140"/>
                  </a:cubicBezTo>
                  <a:cubicBezTo>
                    <a:pt x="46" y="47"/>
                    <a:pt x="0" y="1"/>
                    <a:pt x="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67" name="Google Shape;2778;p45">
            <a:extLst>
              <a:ext uri="{FF2B5EF4-FFF2-40B4-BE49-F238E27FC236}">
                <a16:creationId xmlns:a16="http://schemas.microsoft.com/office/drawing/2014/main" id="{61CFB8D2-E2DA-A1C6-B9A7-3827D865C0FB}"/>
              </a:ext>
            </a:extLst>
          </p:cNvPr>
          <p:cNvSpPr/>
          <p:nvPr/>
        </p:nvSpPr>
        <p:spPr>
          <a:xfrm>
            <a:off x="4171778" y="1636793"/>
            <a:ext cx="4178016" cy="939388"/>
          </a:xfrm>
          <a:prstGeom prst="roundRect">
            <a:avLst>
              <a:gd name="adj" fmla="val 17958"/>
            </a:avLst>
          </a:prstGeom>
          <a:solidFill>
            <a:srgbClr val="86D3B1">
              <a:lumMod val="20000"/>
              <a:lumOff val="8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a:latin typeface="Times New Roman" panose="02020603050405020304" pitchFamily="18" charset="0"/>
                <a:cs typeface="Times New Roman" panose="02020603050405020304" pitchFamily="18" charset="0"/>
              </a:rPr>
              <a:t>(a): Lỗ mũi mười tám gánh lông: lỗ mũi kì dị, có một không hai</a:t>
            </a:r>
          </a:p>
        </p:txBody>
      </p:sp>
      <p:sp>
        <p:nvSpPr>
          <p:cNvPr id="1668" name="Google Shape;2779;p45">
            <a:extLst>
              <a:ext uri="{FF2B5EF4-FFF2-40B4-BE49-F238E27FC236}">
                <a16:creationId xmlns:a16="http://schemas.microsoft.com/office/drawing/2014/main" id="{4BCF6531-4943-34DD-62F2-196AD4F899AF}"/>
              </a:ext>
            </a:extLst>
          </p:cNvPr>
          <p:cNvSpPr/>
          <p:nvPr/>
        </p:nvSpPr>
        <p:spPr>
          <a:xfrm>
            <a:off x="4193296" y="2875401"/>
            <a:ext cx="4178016" cy="1625574"/>
          </a:xfrm>
          <a:prstGeom prst="roundRect">
            <a:avLst>
              <a:gd name="adj" fmla="val 7650"/>
            </a:avLst>
          </a:prstGeom>
          <a:solidFill>
            <a:srgbClr val="5FC5C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(b) Con rận bằng con ba ba, tiếng ngáy cả nhà thất kinh: độ lớn của con rận và tác động của tiếng ngáy mà nó phát ra là không thể tin được</a:t>
            </a:r>
          </a:p>
          <a:p>
            <a:pPr algn="just"/>
            <a:endParaRPr lang="en-US" sz="4800" b="1">
              <a:latin typeface="Times New Roman" panose="02020603050405020304" pitchFamily="18" charset="0"/>
              <a:cs typeface="Times New Roman" panose="02020603050405020304" pitchFamily="18" charset="0"/>
            </a:endParaRPr>
          </a:p>
        </p:txBody>
      </p:sp>
      <p:cxnSp>
        <p:nvCxnSpPr>
          <p:cNvPr id="1669" name="Google Shape;2780;p45">
            <a:extLst>
              <a:ext uri="{FF2B5EF4-FFF2-40B4-BE49-F238E27FC236}">
                <a16:creationId xmlns:a16="http://schemas.microsoft.com/office/drawing/2014/main" id="{AEF72F57-056F-B283-0B9F-4506366AEAAA}"/>
              </a:ext>
            </a:extLst>
          </p:cNvPr>
          <p:cNvCxnSpPr>
            <a:cxnSpLocks/>
          </p:cNvCxnSpPr>
          <p:nvPr/>
        </p:nvCxnSpPr>
        <p:spPr>
          <a:xfrm rot="10800000" flipV="1">
            <a:off x="4193296" y="2113079"/>
            <a:ext cx="12700" cy="1549195"/>
          </a:xfrm>
          <a:prstGeom prst="bentConnector3">
            <a:avLst>
              <a:gd name="adj1" fmla="val 1800000"/>
            </a:avLst>
          </a:prstGeom>
          <a:noFill/>
          <a:ln w="19050" cap="flat" cmpd="sng">
            <a:solidFill>
              <a:srgbClr val="000000"/>
            </a:solidFill>
            <a:prstDash val="solid"/>
            <a:round/>
            <a:headEnd type="none" w="med" len="med"/>
            <a:tailEnd type="none" w="med" len="med"/>
          </a:ln>
        </p:spPr>
      </p:cxnSp>
      <p:grpSp>
        <p:nvGrpSpPr>
          <p:cNvPr id="1670" name="组 19">
            <a:extLst>
              <a:ext uri="{FF2B5EF4-FFF2-40B4-BE49-F238E27FC236}">
                <a16:creationId xmlns:a16="http://schemas.microsoft.com/office/drawing/2014/main" id="{3995228D-D34D-395A-8C35-0B662964FAB6}"/>
              </a:ext>
            </a:extLst>
          </p:cNvPr>
          <p:cNvGrpSpPr/>
          <p:nvPr/>
        </p:nvGrpSpPr>
        <p:grpSpPr>
          <a:xfrm>
            <a:off x="2003011" y="930479"/>
            <a:ext cx="2182805" cy="1665350"/>
            <a:chOff x="3313041" y="-82832"/>
            <a:chExt cx="7780245" cy="2434806"/>
          </a:xfrm>
        </p:grpSpPr>
        <p:pic>
          <p:nvPicPr>
            <p:cNvPr id="1671" name="图片 20">
              <a:extLst>
                <a:ext uri="{FF2B5EF4-FFF2-40B4-BE49-F238E27FC236}">
                  <a16:creationId xmlns:a16="http://schemas.microsoft.com/office/drawing/2014/main" id="{3537230A-065A-E9CA-D47B-D817B4ABA0AE}"/>
                </a:ext>
              </a:extLst>
            </p:cNvPr>
            <p:cNvPicPr>
              <a:picLocks noChangeAspect="1"/>
            </p:cNvPicPr>
            <p:nvPr/>
          </p:nvPicPr>
          <p:blipFill>
            <a:blip r:embed="rId4"/>
            <a:stretch>
              <a:fillRect/>
            </a:stretch>
          </p:blipFill>
          <p:spPr>
            <a:xfrm>
              <a:off x="4340955" y="-82832"/>
              <a:ext cx="5638938" cy="2434806"/>
            </a:xfrm>
            <a:prstGeom prst="rect">
              <a:avLst/>
            </a:prstGeom>
          </p:spPr>
        </p:pic>
        <p:sp>
          <p:nvSpPr>
            <p:cNvPr id="1672" name="文本框 21">
              <a:extLst>
                <a:ext uri="{FF2B5EF4-FFF2-40B4-BE49-F238E27FC236}">
                  <a16:creationId xmlns:a16="http://schemas.microsoft.com/office/drawing/2014/main" id="{1D933BA7-C204-4832-78A3-93B76B9DE84F}"/>
                </a:ext>
              </a:extLst>
            </p:cNvPr>
            <p:cNvSpPr txBox="1"/>
            <p:nvPr/>
          </p:nvSpPr>
          <p:spPr>
            <a:xfrm rot="21237856">
              <a:off x="3313041" y="671567"/>
              <a:ext cx="7780245" cy="8549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1600" b="1">
                  <a:solidFill>
                    <a:srgbClr val="CFCDE8">
                      <a:lumMod val="10000"/>
                    </a:srgbClr>
                  </a:solidFill>
                  <a:latin typeface="Times New Roman" panose="02020603050405020304" pitchFamily="18" charset="0"/>
                  <a:cs typeface="Times New Roman" panose="02020603050405020304" pitchFamily="18" charset="0"/>
                  <a:sym typeface="+mn-lt"/>
                </a:rPr>
                <a:t>Điểm </a:t>
              </a:r>
            </a:p>
            <a:p>
              <a:pPr algn="ctr"/>
              <a:r>
                <a:rPr kumimoji="1" lang="en-US" altLang="zh-CN" sz="1600" b="1">
                  <a:solidFill>
                    <a:srgbClr val="CFCDE8">
                      <a:lumMod val="10000"/>
                    </a:srgbClr>
                  </a:solidFill>
                  <a:latin typeface="Times New Roman" panose="02020603050405020304" pitchFamily="18" charset="0"/>
                  <a:cs typeface="Times New Roman" panose="02020603050405020304" pitchFamily="18" charset="0"/>
                  <a:sym typeface="+mn-lt"/>
                </a:rPr>
                <a:t>bất thường</a:t>
              </a:r>
              <a:endParaRPr kumimoji="1" lang="zh-CN" altLang="en-US" sz="2000" b="1" dirty="0">
                <a:solidFill>
                  <a:srgbClr val="CFCDE8">
                    <a:lumMod val="10000"/>
                  </a:srgbClr>
                </a:solidFill>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3754142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70"/>
                                        </p:tgtEl>
                                        <p:attrNameLst>
                                          <p:attrName>style.visibility</p:attrName>
                                        </p:attrNameLst>
                                      </p:cBhvr>
                                      <p:to>
                                        <p:strVal val="visible"/>
                                      </p:to>
                                    </p:set>
                                    <p:animEffect transition="in" filter="barn(inVertical)">
                                      <p:cBhvr>
                                        <p:cTn id="7" dur="500"/>
                                        <p:tgtEl>
                                          <p:spTgt spid="16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67"/>
                                        </p:tgtEl>
                                        <p:attrNameLst>
                                          <p:attrName>style.visibility</p:attrName>
                                        </p:attrNameLst>
                                      </p:cBhvr>
                                      <p:to>
                                        <p:strVal val="visible"/>
                                      </p:to>
                                    </p:set>
                                    <p:animEffect transition="in" filter="barn(inVertical)">
                                      <p:cBhvr>
                                        <p:cTn id="18" dur="500"/>
                                        <p:tgtEl>
                                          <p:spTgt spid="166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69"/>
                                        </p:tgtEl>
                                        <p:attrNameLst>
                                          <p:attrName>style.visibility</p:attrName>
                                        </p:attrNameLst>
                                      </p:cBhvr>
                                      <p:to>
                                        <p:strVal val="visible"/>
                                      </p:to>
                                    </p:set>
                                    <p:animEffect transition="in" filter="barn(inVertical)">
                                      <p:cBhvr>
                                        <p:cTn id="23" dur="500"/>
                                        <p:tgtEl>
                                          <p:spTgt spid="1669"/>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668"/>
                                        </p:tgtEl>
                                        <p:attrNameLst>
                                          <p:attrName>style.visibility</p:attrName>
                                        </p:attrNameLst>
                                      </p:cBhvr>
                                      <p:to>
                                        <p:strVal val="visible"/>
                                      </p:to>
                                    </p:set>
                                    <p:animEffect transition="in" filter="barn(inVertical)">
                                      <p:cBhvr>
                                        <p:cTn id="27" dur="500"/>
                                        <p:tgtEl>
                                          <p:spTgt spid="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 grpId="0" animBg="1"/>
      <p:bldP spid="1668" grpId="0" animBg="1"/>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1417</Words>
  <Application>Microsoft Office PowerPoint</Application>
  <PresentationFormat>On-screen Show (16:9)</PresentationFormat>
  <Paragraphs>115</Paragraphs>
  <Slides>29</Slides>
  <Notes>29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Microsoft YaHei</vt:lpstr>
      <vt:lpstr>宋体</vt:lpstr>
      <vt:lpstr>.VnTime</vt:lpstr>
      <vt:lpstr>Arial</vt:lpstr>
      <vt:lpstr>Calibri</vt:lpstr>
      <vt:lpstr>Darker Grotesque SemiBold</vt:lpstr>
      <vt:lpstr>等线</vt:lpstr>
      <vt:lpstr>Fredoka One</vt:lpstr>
      <vt:lpstr>Kirang Haerang</vt:lpstr>
      <vt:lpstr>MS Mincho</vt:lpstr>
      <vt:lpstr>Nunito</vt:lpstr>
      <vt:lpstr>Nunito Sans</vt:lpstr>
      <vt:lpstr>Quicksand</vt:lpstr>
      <vt:lpstr>Raleway</vt:lpstr>
      <vt:lpstr>华文新魏</vt:lpstr>
      <vt:lpstr>Times New Roman</vt:lpstr>
      <vt:lpstr>Math Subject for Elementary - 1st Grade: Time by Slidesgo</vt:lpstr>
      <vt:lpstr>Biện pháp tu từ nói quá</vt:lpstr>
      <vt:lpstr>Họat động khởi động</vt:lpstr>
      <vt:lpstr>Hoạt động khởi động</vt:lpstr>
      <vt:lpstr>Hoạt động khởi động</vt:lpstr>
      <vt:lpstr>Hình thành kiến thức</vt:lpstr>
      <vt:lpstr>Tìm hiểu tri thức tiếng Việt</vt:lpstr>
      <vt:lpstr>1. Đặc điểm</vt:lpstr>
      <vt:lpstr>Ví dụ 1</vt:lpstr>
      <vt:lpstr>Ví dụ 1</vt:lpstr>
      <vt:lpstr>Ví dụ 1</vt:lpstr>
      <vt:lpstr>Kết luận</vt:lpstr>
      <vt:lpstr>2. Tác dụng</vt:lpstr>
      <vt:lpstr>2. Tác dụng</vt:lpstr>
      <vt:lpstr>2. Tác dụng</vt:lpstr>
      <vt:lpstr>*Kết luận</vt:lpstr>
      <vt:lpstr>Hoạt động luyện tập</vt:lpstr>
      <vt:lpstr>Hoạt động luyện tập</vt:lpstr>
      <vt:lpstr>Hoạt động luyện tập</vt:lpstr>
      <vt:lpstr>Câu 1</vt:lpstr>
      <vt:lpstr>Câu 1</vt:lpstr>
      <vt:lpstr>Câu 1</vt:lpstr>
      <vt:lpstr>Câu 1</vt:lpstr>
      <vt:lpstr>Câu 2</vt:lpstr>
      <vt:lpstr>Câu 2</vt:lpstr>
      <vt:lpstr>Câu 2</vt:lpstr>
      <vt:lpstr>Câu 3</vt:lpstr>
      <vt:lpstr>Hoạt động vận dụng</vt:lpstr>
      <vt:lpstr>Hoạt động vận dụng</vt:lpstr>
      <vt:lpstr>Hoạt động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Nghe và nắm bắt ý kiến, quan điểm của người nói; Nhận xét, đánh giá về quan điểm, ý kiến đó</dc:title>
  <cp:lastModifiedBy>ADM</cp:lastModifiedBy>
  <cp:revision>7</cp:revision>
  <dcterms:modified xsi:type="dcterms:W3CDTF">2023-02-01T08:18:18Z</dcterms:modified>
</cp:coreProperties>
</file>