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1"/>
  </p:notesMasterIdLst>
  <p:sldIdLst>
    <p:sldId id="309" r:id="rId2"/>
    <p:sldId id="311" r:id="rId3"/>
    <p:sldId id="312" r:id="rId4"/>
    <p:sldId id="308" r:id="rId5"/>
    <p:sldId id="310" r:id="rId6"/>
    <p:sldId id="256" r:id="rId7"/>
    <p:sldId id="314" r:id="rId8"/>
    <p:sldId id="325" r:id="rId9"/>
    <p:sldId id="317" r:id="rId10"/>
    <p:sldId id="318" r:id="rId11"/>
    <p:sldId id="315" r:id="rId12"/>
    <p:sldId id="316" r:id="rId13"/>
    <p:sldId id="319" r:id="rId14"/>
    <p:sldId id="322" r:id="rId15"/>
    <p:sldId id="320" r:id="rId16"/>
    <p:sldId id="321" r:id="rId17"/>
    <p:sldId id="323" r:id="rId18"/>
    <p:sldId id="324" r:id="rId19"/>
    <p:sldId id="28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ira Sans" panose="020B0503050000020004" pitchFamily="34" charset="0"/>
      <p:regular r:id="rId26"/>
      <p:bold r:id="rId27"/>
      <p:italic r:id="rId28"/>
      <p:boldItalic r:id="rId29"/>
    </p:embeddedFont>
    <p:embeddedFont>
      <p:font typeface="Fira Sans Light" panose="020B0403050000020004" pitchFamily="34" charset="0"/>
      <p:regular r:id="rId30"/>
      <p:bold r:id="rId31"/>
      <p:italic r:id="rId32"/>
      <p:boldItalic r:id="rId33"/>
    </p:embeddedFont>
    <p:embeddedFont>
      <p:font typeface="Roboto Condensed Light" panose="02000000000000000000" pitchFamily="2" charset="0"/>
      <p:regular r:id="rId34"/>
    </p:embeddedFont>
    <p:embeddedFont>
      <p:font typeface="Rubik Light" panose="020B0604020202020204" charset="-79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305"/>
    <a:srgbClr val="666666"/>
    <a:srgbClr val="F3F3F3"/>
    <a:srgbClr val="C2213A"/>
    <a:srgbClr val="E6E6E6"/>
    <a:srgbClr val="F49103"/>
    <a:srgbClr val="EFB86A"/>
    <a:srgbClr val="EA4A2A"/>
    <a:srgbClr val="E4585D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B34F4E-DDB0-4977-9EB8-4D3F93A0B827}">
  <a:tblStyle styleId="{0AB34F4E-DDB0-4977-9EB8-4D3F93A0B8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046" autoAdjust="0"/>
  </p:normalViewPr>
  <p:slideViewPr>
    <p:cSldViewPr snapToGrid="0">
      <p:cViewPr varScale="1">
        <p:scale>
          <a:sx n="85" d="100"/>
          <a:sy n="85" d="100"/>
        </p:scale>
        <p:origin x="2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Google Shape;3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8" name="Google Shape;3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2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a338d93e1e_0_2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a338d93e1e_0_2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74538" y="2044691"/>
            <a:ext cx="11856973" cy="3949123"/>
            <a:chOff x="-1895475" y="2684875"/>
            <a:chExt cx="9813750" cy="3268600"/>
          </a:xfrm>
        </p:grpSpPr>
        <p:sp>
          <p:nvSpPr>
            <p:cNvPr id="10" name="Google Shape;10;p2"/>
            <p:cNvSpPr/>
            <p:nvPr/>
          </p:nvSpPr>
          <p:spPr>
            <a:xfrm>
              <a:off x="-832400" y="2684875"/>
              <a:ext cx="8355800" cy="1982400"/>
            </a:xfrm>
            <a:custGeom>
              <a:avLst/>
              <a:gdLst/>
              <a:ahLst/>
              <a:cxnLst/>
              <a:rect l="l" t="t" r="r" b="b"/>
              <a:pathLst>
                <a:path w="334232" h="79296" fill="none" extrusionOk="0">
                  <a:moveTo>
                    <a:pt x="1" y="15841"/>
                  </a:moveTo>
                  <a:cubicBezTo>
                    <a:pt x="7214" y="24743"/>
                    <a:pt x="15453" y="32960"/>
                    <a:pt x="25405" y="37822"/>
                  </a:cubicBezTo>
                  <a:cubicBezTo>
                    <a:pt x="38918" y="44395"/>
                    <a:pt x="56881" y="43779"/>
                    <a:pt x="67746" y="31454"/>
                  </a:cubicBezTo>
                  <a:cubicBezTo>
                    <a:pt x="80232" y="17256"/>
                    <a:pt x="87376" y="3127"/>
                    <a:pt x="107439" y="1301"/>
                  </a:cubicBezTo>
                  <a:cubicBezTo>
                    <a:pt x="121568" y="0"/>
                    <a:pt x="138368" y="6186"/>
                    <a:pt x="146128" y="19333"/>
                  </a:cubicBezTo>
                  <a:cubicBezTo>
                    <a:pt x="150739" y="27162"/>
                    <a:pt x="153295" y="36224"/>
                    <a:pt x="157107" y="44532"/>
                  </a:cubicBezTo>
                  <a:cubicBezTo>
                    <a:pt x="166306" y="64482"/>
                    <a:pt x="181827" y="69207"/>
                    <a:pt x="200042" y="58570"/>
                  </a:cubicBezTo>
                  <a:cubicBezTo>
                    <a:pt x="208761" y="53480"/>
                    <a:pt x="218599" y="47591"/>
                    <a:pt x="227774" y="50992"/>
                  </a:cubicBezTo>
                  <a:cubicBezTo>
                    <a:pt x="239826" y="55466"/>
                    <a:pt x="244368" y="73886"/>
                    <a:pt x="256877" y="76511"/>
                  </a:cubicBezTo>
                  <a:cubicBezTo>
                    <a:pt x="263724" y="77949"/>
                    <a:pt x="270526" y="74023"/>
                    <a:pt x="277077" y="71170"/>
                  </a:cubicBezTo>
                  <a:cubicBezTo>
                    <a:pt x="292690" y="64390"/>
                    <a:pt x="299172" y="79158"/>
                    <a:pt x="313347" y="77287"/>
                  </a:cubicBezTo>
                  <a:cubicBezTo>
                    <a:pt x="316907" y="76830"/>
                    <a:pt x="320126" y="74685"/>
                    <a:pt x="323595" y="73703"/>
                  </a:cubicBezTo>
                  <a:cubicBezTo>
                    <a:pt x="327179" y="72699"/>
                    <a:pt x="334232" y="73703"/>
                    <a:pt x="332976" y="7929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15850" y="2740800"/>
              <a:ext cx="8351250" cy="1923050"/>
            </a:xfrm>
            <a:custGeom>
              <a:avLst/>
              <a:gdLst/>
              <a:ahLst/>
              <a:cxnLst/>
              <a:rect l="l" t="t" r="r" b="b"/>
              <a:pathLst>
                <a:path w="334050" h="76922" fill="none" extrusionOk="0">
                  <a:moveTo>
                    <a:pt x="1" y="18169"/>
                  </a:moveTo>
                  <a:cubicBezTo>
                    <a:pt x="7168" y="27025"/>
                    <a:pt x="15568" y="34763"/>
                    <a:pt x="25588" y="39123"/>
                  </a:cubicBezTo>
                  <a:cubicBezTo>
                    <a:pt x="32755" y="42250"/>
                    <a:pt x="41086" y="43391"/>
                    <a:pt x="48915" y="41953"/>
                  </a:cubicBezTo>
                  <a:cubicBezTo>
                    <a:pt x="55809" y="40652"/>
                    <a:pt x="62337" y="37388"/>
                    <a:pt x="67404" y="31750"/>
                  </a:cubicBezTo>
                  <a:cubicBezTo>
                    <a:pt x="76762" y="21388"/>
                    <a:pt x="83313" y="10979"/>
                    <a:pt x="94246" y="5455"/>
                  </a:cubicBezTo>
                  <a:cubicBezTo>
                    <a:pt x="97876" y="3607"/>
                    <a:pt x="101984" y="2328"/>
                    <a:pt x="106823" y="1735"/>
                  </a:cubicBezTo>
                  <a:cubicBezTo>
                    <a:pt x="120838" y="0"/>
                    <a:pt x="137363" y="5319"/>
                    <a:pt x="145558" y="17850"/>
                  </a:cubicBezTo>
                  <a:cubicBezTo>
                    <a:pt x="150465" y="25359"/>
                    <a:pt x="153318" y="34261"/>
                    <a:pt x="157267" y="42569"/>
                  </a:cubicBezTo>
                  <a:cubicBezTo>
                    <a:pt x="159298" y="46838"/>
                    <a:pt x="161581" y="50467"/>
                    <a:pt x="164115" y="53434"/>
                  </a:cubicBezTo>
                  <a:cubicBezTo>
                    <a:pt x="173131" y="64002"/>
                    <a:pt x="185068" y="65280"/>
                    <a:pt x="199608" y="58684"/>
                  </a:cubicBezTo>
                  <a:cubicBezTo>
                    <a:pt x="204219" y="56584"/>
                    <a:pt x="209103" y="53708"/>
                    <a:pt x="213965" y="51563"/>
                  </a:cubicBezTo>
                  <a:cubicBezTo>
                    <a:pt x="220311" y="48801"/>
                    <a:pt x="226976" y="47774"/>
                    <a:pt x="233275" y="50056"/>
                  </a:cubicBezTo>
                  <a:cubicBezTo>
                    <a:pt x="244642" y="54279"/>
                    <a:pt x="249207" y="71284"/>
                    <a:pt x="261031" y="73908"/>
                  </a:cubicBezTo>
                  <a:cubicBezTo>
                    <a:pt x="267490" y="75346"/>
                    <a:pt x="273927" y="71900"/>
                    <a:pt x="280113" y="69389"/>
                  </a:cubicBezTo>
                  <a:cubicBezTo>
                    <a:pt x="294789" y="63432"/>
                    <a:pt x="301135" y="76921"/>
                    <a:pt x="314442" y="75050"/>
                  </a:cubicBezTo>
                  <a:cubicBezTo>
                    <a:pt x="317797" y="74593"/>
                    <a:pt x="320856" y="72585"/>
                    <a:pt x="324120" y="71626"/>
                  </a:cubicBezTo>
                  <a:cubicBezTo>
                    <a:pt x="327521" y="70622"/>
                    <a:pt x="334049" y="71420"/>
                    <a:pt x="333022" y="763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799875" y="2796150"/>
              <a:ext cx="8347250" cy="1867700"/>
            </a:xfrm>
            <a:custGeom>
              <a:avLst/>
              <a:gdLst/>
              <a:ahLst/>
              <a:cxnLst/>
              <a:rect l="l" t="t" r="r" b="b"/>
              <a:pathLst>
                <a:path w="333890" h="74708" fill="none" extrusionOk="0">
                  <a:moveTo>
                    <a:pt x="1" y="20497"/>
                  </a:moveTo>
                  <a:cubicBezTo>
                    <a:pt x="7122" y="29308"/>
                    <a:pt x="15727" y="36612"/>
                    <a:pt x="25771" y="40447"/>
                  </a:cubicBezTo>
                  <a:cubicBezTo>
                    <a:pt x="32938" y="43231"/>
                    <a:pt x="41178" y="44030"/>
                    <a:pt x="48847" y="42387"/>
                  </a:cubicBezTo>
                  <a:cubicBezTo>
                    <a:pt x="55626" y="40903"/>
                    <a:pt x="62017" y="37593"/>
                    <a:pt x="67107" y="32093"/>
                  </a:cubicBezTo>
                  <a:cubicBezTo>
                    <a:pt x="76420" y="22027"/>
                    <a:pt x="83153" y="11847"/>
                    <a:pt x="93904" y="6186"/>
                  </a:cubicBezTo>
                  <a:cubicBezTo>
                    <a:pt x="97488" y="4291"/>
                    <a:pt x="101528" y="2945"/>
                    <a:pt x="106253" y="2192"/>
                  </a:cubicBezTo>
                  <a:cubicBezTo>
                    <a:pt x="120108" y="0"/>
                    <a:pt x="136359" y="4497"/>
                    <a:pt x="144987" y="16389"/>
                  </a:cubicBezTo>
                  <a:cubicBezTo>
                    <a:pt x="150191" y="23579"/>
                    <a:pt x="153387" y="32344"/>
                    <a:pt x="157450" y="40652"/>
                  </a:cubicBezTo>
                  <a:cubicBezTo>
                    <a:pt x="159504" y="44852"/>
                    <a:pt x="161787" y="48504"/>
                    <a:pt x="164275" y="51540"/>
                  </a:cubicBezTo>
                  <a:cubicBezTo>
                    <a:pt x="173131" y="62245"/>
                    <a:pt x="184635" y="64025"/>
                    <a:pt x="199197" y="58821"/>
                  </a:cubicBezTo>
                  <a:cubicBezTo>
                    <a:pt x="204721" y="56858"/>
                    <a:pt x="210450" y="53411"/>
                    <a:pt x="216156" y="50832"/>
                  </a:cubicBezTo>
                  <a:cubicBezTo>
                    <a:pt x="223483" y="47522"/>
                    <a:pt x="231427" y="46473"/>
                    <a:pt x="238776" y="49143"/>
                  </a:cubicBezTo>
                  <a:cubicBezTo>
                    <a:pt x="249481" y="53069"/>
                    <a:pt x="254069" y="68704"/>
                    <a:pt x="265208" y="71329"/>
                  </a:cubicBezTo>
                  <a:cubicBezTo>
                    <a:pt x="271280" y="72767"/>
                    <a:pt x="277328" y="69823"/>
                    <a:pt x="283172" y="67654"/>
                  </a:cubicBezTo>
                  <a:cubicBezTo>
                    <a:pt x="296890" y="62519"/>
                    <a:pt x="303098" y="74707"/>
                    <a:pt x="315583" y="72859"/>
                  </a:cubicBezTo>
                  <a:cubicBezTo>
                    <a:pt x="318733" y="72379"/>
                    <a:pt x="321609" y="70508"/>
                    <a:pt x="324691" y="69549"/>
                  </a:cubicBezTo>
                  <a:cubicBezTo>
                    <a:pt x="327886" y="68545"/>
                    <a:pt x="333889" y="69161"/>
                    <a:pt x="333113" y="7347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783325" y="2852075"/>
              <a:ext cx="8342675" cy="1811775"/>
            </a:xfrm>
            <a:custGeom>
              <a:avLst/>
              <a:gdLst/>
              <a:ahLst/>
              <a:cxnLst/>
              <a:rect l="l" t="t" r="r" b="b"/>
              <a:pathLst>
                <a:path w="333707" h="72471" fill="none" extrusionOk="0">
                  <a:moveTo>
                    <a:pt x="1" y="22825"/>
                  </a:moveTo>
                  <a:cubicBezTo>
                    <a:pt x="7077" y="31590"/>
                    <a:pt x="15841" y="38392"/>
                    <a:pt x="25930" y="41770"/>
                  </a:cubicBezTo>
                  <a:cubicBezTo>
                    <a:pt x="33120" y="44167"/>
                    <a:pt x="41246" y="44646"/>
                    <a:pt x="48778" y="42798"/>
                  </a:cubicBezTo>
                  <a:cubicBezTo>
                    <a:pt x="55421" y="41154"/>
                    <a:pt x="61698" y="37753"/>
                    <a:pt x="66788" y="32412"/>
                  </a:cubicBezTo>
                  <a:cubicBezTo>
                    <a:pt x="76032" y="22643"/>
                    <a:pt x="82948" y="12668"/>
                    <a:pt x="93539" y="6893"/>
                  </a:cubicBezTo>
                  <a:cubicBezTo>
                    <a:pt x="97077" y="4953"/>
                    <a:pt x="101071" y="3515"/>
                    <a:pt x="105659" y="2625"/>
                  </a:cubicBezTo>
                  <a:cubicBezTo>
                    <a:pt x="119377" y="0"/>
                    <a:pt x="135378" y="3652"/>
                    <a:pt x="144394" y="14905"/>
                  </a:cubicBezTo>
                  <a:cubicBezTo>
                    <a:pt x="149917" y="21775"/>
                    <a:pt x="153410" y="30403"/>
                    <a:pt x="157609" y="38689"/>
                  </a:cubicBezTo>
                  <a:cubicBezTo>
                    <a:pt x="159687" y="42843"/>
                    <a:pt x="161969" y="46518"/>
                    <a:pt x="164434" y="49622"/>
                  </a:cubicBezTo>
                  <a:cubicBezTo>
                    <a:pt x="173085" y="60464"/>
                    <a:pt x="184338" y="62975"/>
                    <a:pt x="198763" y="58958"/>
                  </a:cubicBezTo>
                  <a:cubicBezTo>
                    <a:pt x="205246" y="57155"/>
                    <a:pt x="211774" y="53092"/>
                    <a:pt x="218302" y="50079"/>
                  </a:cubicBezTo>
                  <a:cubicBezTo>
                    <a:pt x="226633" y="46198"/>
                    <a:pt x="235855" y="45149"/>
                    <a:pt x="244277" y="48230"/>
                  </a:cubicBezTo>
                  <a:cubicBezTo>
                    <a:pt x="254297" y="51859"/>
                    <a:pt x="258908" y="66102"/>
                    <a:pt x="269362" y="68727"/>
                  </a:cubicBezTo>
                  <a:cubicBezTo>
                    <a:pt x="275046" y="70142"/>
                    <a:pt x="280729" y="67700"/>
                    <a:pt x="286207" y="65874"/>
                  </a:cubicBezTo>
                  <a:cubicBezTo>
                    <a:pt x="298967" y="61583"/>
                    <a:pt x="305038" y="72470"/>
                    <a:pt x="316702" y="70622"/>
                  </a:cubicBezTo>
                  <a:cubicBezTo>
                    <a:pt x="319646" y="70142"/>
                    <a:pt x="322340" y="68407"/>
                    <a:pt x="325238" y="67449"/>
                  </a:cubicBezTo>
                  <a:cubicBezTo>
                    <a:pt x="328206" y="66467"/>
                    <a:pt x="333707" y="66878"/>
                    <a:pt x="333159" y="7053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767350" y="2906850"/>
              <a:ext cx="8338675" cy="1757000"/>
            </a:xfrm>
            <a:custGeom>
              <a:avLst/>
              <a:gdLst/>
              <a:ahLst/>
              <a:cxnLst/>
              <a:rect l="l" t="t" r="r" b="b"/>
              <a:pathLst>
                <a:path w="333547" h="70280" fill="none" extrusionOk="0">
                  <a:moveTo>
                    <a:pt x="1" y="25177"/>
                  </a:moveTo>
                  <a:cubicBezTo>
                    <a:pt x="7054" y="33896"/>
                    <a:pt x="16001" y="40241"/>
                    <a:pt x="26113" y="43117"/>
                  </a:cubicBezTo>
                  <a:cubicBezTo>
                    <a:pt x="33303" y="45172"/>
                    <a:pt x="41315" y="45309"/>
                    <a:pt x="48710" y="43254"/>
                  </a:cubicBezTo>
                  <a:cubicBezTo>
                    <a:pt x="55261" y="41428"/>
                    <a:pt x="61401" y="37959"/>
                    <a:pt x="66491" y="32755"/>
                  </a:cubicBezTo>
                  <a:cubicBezTo>
                    <a:pt x="75690" y="23328"/>
                    <a:pt x="82788" y="13559"/>
                    <a:pt x="93197" y="7647"/>
                  </a:cubicBezTo>
                  <a:cubicBezTo>
                    <a:pt x="96689" y="5661"/>
                    <a:pt x="100615" y="4132"/>
                    <a:pt x="105066" y="3105"/>
                  </a:cubicBezTo>
                  <a:cubicBezTo>
                    <a:pt x="118647" y="0"/>
                    <a:pt x="134396" y="2854"/>
                    <a:pt x="143846" y="13467"/>
                  </a:cubicBezTo>
                  <a:cubicBezTo>
                    <a:pt x="149666" y="20018"/>
                    <a:pt x="153478" y="28486"/>
                    <a:pt x="157792" y="36772"/>
                  </a:cubicBezTo>
                  <a:cubicBezTo>
                    <a:pt x="159915" y="40858"/>
                    <a:pt x="162175" y="44555"/>
                    <a:pt x="164617" y="47728"/>
                  </a:cubicBezTo>
                  <a:cubicBezTo>
                    <a:pt x="173062" y="58707"/>
                    <a:pt x="184110" y="62154"/>
                    <a:pt x="198353" y="59118"/>
                  </a:cubicBezTo>
                  <a:cubicBezTo>
                    <a:pt x="205817" y="57520"/>
                    <a:pt x="213098" y="52841"/>
                    <a:pt x="220470" y="49349"/>
                  </a:cubicBezTo>
                  <a:cubicBezTo>
                    <a:pt x="229829" y="44921"/>
                    <a:pt x="240283" y="43893"/>
                    <a:pt x="249778" y="47340"/>
                  </a:cubicBezTo>
                  <a:cubicBezTo>
                    <a:pt x="259137" y="50718"/>
                    <a:pt x="263770" y="63546"/>
                    <a:pt x="273539" y="66171"/>
                  </a:cubicBezTo>
                  <a:cubicBezTo>
                    <a:pt x="278835" y="67586"/>
                    <a:pt x="284153" y="65623"/>
                    <a:pt x="289243" y="64139"/>
                  </a:cubicBezTo>
                  <a:cubicBezTo>
                    <a:pt x="301067" y="60670"/>
                    <a:pt x="307024" y="70279"/>
                    <a:pt x="317820" y="68431"/>
                  </a:cubicBezTo>
                  <a:cubicBezTo>
                    <a:pt x="320582" y="67951"/>
                    <a:pt x="323093" y="66353"/>
                    <a:pt x="325786" y="65395"/>
                  </a:cubicBezTo>
                  <a:cubicBezTo>
                    <a:pt x="328571" y="64413"/>
                    <a:pt x="333547" y="64642"/>
                    <a:pt x="333227" y="6765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750800" y="2962200"/>
              <a:ext cx="8334125" cy="1701075"/>
            </a:xfrm>
            <a:custGeom>
              <a:avLst/>
              <a:gdLst/>
              <a:ahLst/>
              <a:cxnLst/>
              <a:rect l="l" t="t" r="r" b="b"/>
              <a:pathLst>
                <a:path w="333365" h="68043" fill="none" extrusionOk="0">
                  <a:moveTo>
                    <a:pt x="1" y="27505"/>
                  </a:moveTo>
                  <a:cubicBezTo>
                    <a:pt x="6985" y="36201"/>
                    <a:pt x="16115" y="42067"/>
                    <a:pt x="26273" y="44441"/>
                  </a:cubicBezTo>
                  <a:cubicBezTo>
                    <a:pt x="33463" y="46130"/>
                    <a:pt x="41383" y="45948"/>
                    <a:pt x="48619" y="43688"/>
                  </a:cubicBezTo>
                  <a:cubicBezTo>
                    <a:pt x="55055" y="41679"/>
                    <a:pt x="61081" y="38164"/>
                    <a:pt x="66171" y="33097"/>
                  </a:cubicBezTo>
                  <a:cubicBezTo>
                    <a:pt x="75324" y="23967"/>
                    <a:pt x="82583" y="14426"/>
                    <a:pt x="92831" y="8400"/>
                  </a:cubicBezTo>
                  <a:cubicBezTo>
                    <a:pt x="96278" y="6346"/>
                    <a:pt x="100135" y="4725"/>
                    <a:pt x="104472" y="3584"/>
                  </a:cubicBezTo>
                  <a:cubicBezTo>
                    <a:pt x="117916" y="0"/>
                    <a:pt x="133415" y="2009"/>
                    <a:pt x="143252" y="12007"/>
                  </a:cubicBezTo>
                  <a:cubicBezTo>
                    <a:pt x="149392" y="18238"/>
                    <a:pt x="153524" y="26569"/>
                    <a:pt x="157952" y="34832"/>
                  </a:cubicBezTo>
                  <a:cubicBezTo>
                    <a:pt x="160097" y="38872"/>
                    <a:pt x="162334" y="42592"/>
                    <a:pt x="164754" y="45834"/>
                  </a:cubicBezTo>
                  <a:cubicBezTo>
                    <a:pt x="173039" y="56949"/>
                    <a:pt x="183904" y="61446"/>
                    <a:pt x="197919" y="59255"/>
                  </a:cubicBezTo>
                  <a:cubicBezTo>
                    <a:pt x="206387" y="57954"/>
                    <a:pt x="214422" y="52544"/>
                    <a:pt x="222616" y="48618"/>
                  </a:cubicBezTo>
                  <a:cubicBezTo>
                    <a:pt x="232979" y="43642"/>
                    <a:pt x="244688" y="42615"/>
                    <a:pt x="255279" y="46427"/>
                  </a:cubicBezTo>
                  <a:cubicBezTo>
                    <a:pt x="263953" y="49554"/>
                    <a:pt x="268609" y="60967"/>
                    <a:pt x="277693" y="63592"/>
                  </a:cubicBezTo>
                  <a:cubicBezTo>
                    <a:pt x="282601" y="65007"/>
                    <a:pt x="287531" y="63546"/>
                    <a:pt x="292279" y="62382"/>
                  </a:cubicBezTo>
                  <a:cubicBezTo>
                    <a:pt x="303144" y="59734"/>
                    <a:pt x="308964" y="68043"/>
                    <a:pt x="318939" y="66217"/>
                  </a:cubicBezTo>
                  <a:cubicBezTo>
                    <a:pt x="321472" y="65737"/>
                    <a:pt x="323846" y="64276"/>
                    <a:pt x="326334" y="63341"/>
                  </a:cubicBezTo>
                  <a:cubicBezTo>
                    <a:pt x="328913" y="62359"/>
                    <a:pt x="333364" y="62359"/>
                    <a:pt x="333273" y="647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34825" y="3016975"/>
              <a:ext cx="8334125" cy="1646300"/>
            </a:xfrm>
            <a:custGeom>
              <a:avLst/>
              <a:gdLst/>
              <a:ahLst/>
              <a:cxnLst/>
              <a:rect l="l" t="t" r="r" b="b"/>
              <a:pathLst>
                <a:path w="333365" h="65852" fill="none" extrusionOk="0">
                  <a:moveTo>
                    <a:pt x="1" y="29879"/>
                  </a:moveTo>
                  <a:cubicBezTo>
                    <a:pt x="6963" y="38530"/>
                    <a:pt x="16252" y="43916"/>
                    <a:pt x="26478" y="45811"/>
                  </a:cubicBezTo>
                  <a:cubicBezTo>
                    <a:pt x="33645" y="47135"/>
                    <a:pt x="41474" y="46610"/>
                    <a:pt x="48573" y="44145"/>
                  </a:cubicBezTo>
                  <a:cubicBezTo>
                    <a:pt x="54873" y="41953"/>
                    <a:pt x="60785" y="38370"/>
                    <a:pt x="65875" y="33462"/>
                  </a:cubicBezTo>
                  <a:cubicBezTo>
                    <a:pt x="74982" y="24629"/>
                    <a:pt x="82423" y="15294"/>
                    <a:pt x="92489" y="9154"/>
                  </a:cubicBezTo>
                  <a:cubicBezTo>
                    <a:pt x="95913" y="7031"/>
                    <a:pt x="99679" y="5342"/>
                    <a:pt x="103879" y="4064"/>
                  </a:cubicBezTo>
                  <a:cubicBezTo>
                    <a:pt x="117186" y="1"/>
                    <a:pt x="132456" y="1188"/>
                    <a:pt x="142682" y="10546"/>
                  </a:cubicBezTo>
                  <a:cubicBezTo>
                    <a:pt x="149164" y="16481"/>
                    <a:pt x="153570" y="24675"/>
                    <a:pt x="158135" y="32938"/>
                  </a:cubicBezTo>
                  <a:cubicBezTo>
                    <a:pt x="160326" y="36909"/>
                    <a:pt x="162540" y="40630"/>
                    <a:pt x="164937" y="43962"/>
                  </a:cubicBezTo>
                  <a:cubicBezTo>
                    <a:pt x="173040" y="55192"/>
                    <a:pt x="183745" y="57931"/>
                    <a:pt x="197508" y="59438"/>
                  </a:cubicBezTo>
                  <a:cubicBezTo>
                    <a:pt x="206958" y="60465"/>
                    <a:pt x="215768" y="52271"/>
                    <a:pt x="224784" y="47888"/>
                  </a:cubicBezTo>
                  <a:cubicBezTo>
                    <a:pt x="236174" y="42364"/>
                    <a:pt x="249139" y="41360"/>
                    <a:pt x="260780" y="45537"/>
                  </a:cubicBezTo>
                  <a:cubicBezTo>
                    <a:pt x="268769" y="48390"/>
                    <a:pt x="273471" y="58411"/>
                    <a:pt x="281871" y="61035"/>
                  </a:cubicBezTo>
                  <a:cubicBezTo>
                    <a:pt x="286390" y="62451"/>
                    <a:pt x="290932" y="61469"/>
                    <a:pt x="295337" y="60647"/>
                  </a:cubicBezTo>
                  <a:cubicBezTo>
                    <a:pt x="305244" y="58821"/>
                    <a:pt x="310927" y="65852"/>
                    <a:pt x="320080" y="64026"/>
                  </a:cubicBezTo>
                  <a:cubicBezTo>
                    <a:pt x="322408" y="63546"/>
                    <a:pt x="324600" y="62222"/>
                    <a:pt x="326882" y="61286"/>
                  </a:cubicBezTo>
                  <a:cubicBezTo>
                    <a:pt x="329256" y="60305"/>
                    <a:pt x="333205" y="60122"/>
                    <a:pt x="333364" y="6185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18275" y="3071200"/>
              <a:ext cx="8335275" cy="1592075"/>
            </a:xfrm>
            <a:custGeom>
              <a:avLst/>
              <a:gdLst/>
              <a:ahLst/>
              <a:cxnLst/>
              <a:rect l="l" t="t" r="r" b="b"/>
              <a:pathLst>
                <a:path w="333411" h="63683" fill="none" extrusionOk="0">
                  <a:moveTo>
                    <a:pt x="1" y="32252"/>
                  </a:moveTo>
                  <a:cubicBezTo>
                    <a:pt x="6917" y="40857"/>
                    <a:pt x="16389" y="45788"/>
                    <a:pt x="26638" y="47180"/>
                  </a:cubicBezTo>
                  <a:cubicBezTo>
                    <a:pt x="33828" y="48139"/>
                    <a:pt x="41543" y="47294"/>
                    <a:pt x="48482" y="44623"/>
                  </a:cubicBezTo>
                  <a:cubicBezTo>
                    <a:pt x="54690" y="42250"/>
                    <a:pt x="60465" y="38598"/>
                    <a:pt x="65555" y="33827"/>
                  </a:cubicBezTo>
                  <a:cubicBezTo>
                    <a:pt x="74617" y="25313"/>
                    <a:pt x="82240" y="16206"/>
                    <a:pt x="92124" y="9929"/>
                  </a:cubicBezTo>
                  <a:cubicBezTo>
                    <a:pt x="95502" y="7761"/>
                    <a:pt x="99222" y="5980"/>
                    <a:pt x="103285" y="4565"/>
                  </a:cubicBezTo>
                  <a:cubicBezTo>
                    <a:pt x="116456" y="0"/>
                    <a:pt x="131475" y="388"/>
                    <a:pt x="142111" y="9130"/>
                  </a:cubicBezTo>
                  <a:cubicBezTo>
                    <a:pt x="148890" y="14722"/>
                    <a:pt x="153592" y="22803"/>
                    <a:pt x="158271" y="31042"/>
                  </a:cubicBezTo>
                  <a:cubicBezTo>
                    <a:pt x="160508" y="34968"/>
                    <a:pt x="162722" y="38712"/>
                    <a:pt x="165096" y="42090"/>
                  </a:cubicBezTo>
                  <a:cubicBezTo>
                    <a:pt x="172994" y="53480"/>
                    <a:pt x="183608" y="57862"/>
                    <a:pt x="197074" y="59620"/>
                  </a:cubicBezTo>
                  <a:cubicBezTo>
                    <a:pt x="207460" y="60989"/>
                    <a:pt x="217069" y="52042"/>
                    <a:pt x="226930" y="47203"/>
                  </a:cubicBezTo>
                  <a:cubicBezTo>
                    <a:pt x="239324" y="41108"/>
                    <a:pt x="253544" y="40127"/>
                    <a:pt x="266281" y="44669"/>
                  </a:cubicBezTo>
                  <a:cubicBezTo>
                    <a:pt x="273585" y="47271"/>
                    <a:pt x="278310" y="55876"/>
                    <a:pt x="286025" y="58501"/>
                  </a:cubicBezTo>
                  <a:cubicBezTo>
                    <a:pt x="290179" y="59916"/>
                    <a:pt x="294310" y="59414"/>
                    <a:pt x="298373" y="58935"/>
                  </a:cubicBezTo>
                  <a:cubicBezTo>
                    <a:pt x="307298" y="57908"/>
                    <a:pt x="312890" y="63683"/>
                    <a:pt x="321176" y="61857"/>
                  </a:cubicBezTo>
                  <a:cubicBezTo>
                    <a:pt x="323321" y="61377"/>
                    <a:pt x="325330" y="60190"/>
                    <a:pt x="327430" y="59254"/>
                  </a:cubicBezTo>
                  <a:cubicBezTo>
                    <a:pt x="329598" y="58296"/>
                    <a:pt x="333022" y="57908"/>
                    <a:pt x="333410" y="5900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02300" y="3114550"/>
              <a:ext cx="8336975" cy="1548725"/>
            </a:xfrm>
            <a:custGeom>
              <a:avLst/>
              <a:gdLst/>
              <a:ahLst/>
              <a:cxnLst/>
              <a:rect l="l" t="t" r="r" b="b"/>
              <a:pathLst>
                <a:path w="333479" h="61949" fill="none" extrusionOk="0">
                  <a:moveTo>
                    <a:pt x="1" y="35083"/>
                  </a:moveTo>
                  <a:cubicBezTo>
                    <a:pt x="6871" y="43643"/>
                    <a:pt x="16526" y="48116"/>
                    <a:pt x="26821" y="48984"/>
                  </a:cubicBezTo>
                  <a:cubicBezTo>
                    <a:pt x="34011" y="49600"/>
                    <a:pt x="41611" y="48413"/>
                    <a:pt x="48436" y="45537"/>
                  </a:cubicBezTo>
                  <a:cubicBezTo>
                    <a:pt x="54508" y="42981"/>
                    <a:pt x="60168" y="39283"/>
                    <a:pt x="65258" y="34650"/>
                  </a:cubicBezTo>
                  <a:cubicBezTo>
                    <a:pt x="74274" y="26432"/>
                    <a:pt x="82058" y="17553"/>
                    <a:pt x="91781" y="11140"/>
                  </a:cubicBezTo>
                  <a:cubicBezTo>
                    <a:pt x="95114" y="8925"/>
                    <a:pt x="98766" y="7031"/>
                    <a:pt x="102692" y="5502"/>
                  </a:cubicBezTo>
                  <a:cubicBezTo>
                    <a:pt x="115725" y="457"/>
                    <a:pt x="130539" y="1"/>
                    <a:pt x="141541" y="8149"/>
                  </a:cubicBezTo>
                  <a:cubicBezTo>
                    <a:pt x="148662" y="13422"/>
                    <a:pt x="153638" y="21365"/>
                    <a:pt x="158454" y="29582"/>
                  </a:cubicBezTo>
                  <a:cubicBezTo>
                    <a:pt x="160714" y="33463"/>
                    <a:pt x="162951" y="37206"/>
                    <a:pt x="165256" y="40675"/>
                  </a:cubicBezTo>
                  <a:cubicBezTo>
                    <a:pt x="173017" y="52157"/>
                    <a:pt x="183425" y="58365"/>
                    <a:pt x="196664" y="60259"/>
                  </a:cubicBezTo>
                  <a:cubicBezTo>
                    <a:pt x="208008" y="61857"/>
                    <a:pt x="218416" y="52225"/>
                    <a:pt x="229098" y="46930"/>
                  </a:cubicBezTo>
                  <a:cubicBezTo>
                    <a:pt x="242520" y="40310"/>
                    <a:pt x="257973" y="39329"/>
                    <a:pt x="271782" y="44236"/>
                  </a:cubicBezTo>
                  <a:cubicBezTo>
                    <a:pt x="278424" y="46587"/>
                    <a:pt x="283194" y="53754"/>
                    <a:pt x="290202" y="56402"/>
                  </a:cubicBezTo>
                  <a:cubicBezTo>
                    <a:pt x="293968" y="57817"/>
                    <a:pt x="297734" y="57772"/>
                    <a:pt x="301432" y="57680"/>
                  </a:cubicBezTo>
                  <a:cubicBezTo>
                    <a:pt x="309375" y="57429"/>
                    <a:pt x="314853" y="61949"/>
                    <a:pt x="322317" y="60123"/>
                  </a:cubicBezTo>
                  <a:cubicBezTo>
                    <a:pt x="324257" y="59643"/>
                    <a:pt x="326083" y="58570"/>
                    <a:pt x="327978" y="57657"/>
                  </a:cubicBezTo>
                  <a:cubicBezTo>
                    <a:pt x="329964" y="56699"/>
                    <a:pt x="332862" y="56128"/>
                    <a:pt x="333479" y="5658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685750" y="3148800"/>
              <a:ext cx="8338700" cy="1575525"/>
            </a:xfrm>
            <a:custGeom>
              <a:avLst/>
              <a:gdLst/>
              <a:ahLst/>
              <a:cxnLst/>
              <a:rect l="l" t="t" r="r" b="b"/>
              <a:pathLst>
                <a:path w="333548" h="63021" fill="none" extrusionOk="0">
                  <a:moveTo>
                    <a:pt x="1" y="38255"/>
                  </a:moveTo>
                  <a:cubicBezTo>
                    <a:pt x="6826" y="46769"/>
                    <a:pt x="16640" y="50809"/>
                    <a:pt x="26980" y="51175"/>
                  </a:cubicBezTo>
                  <a:cubicBezTo>
                    <a:pt x="34170" y="51448"/>
                    <a:pt x="41680" y="49896"/>
                    <a:pt x="48345" y="46815"/>
                  </a:cubicBezTo>
                  <a:cubicBezTo>
                    <a:pt x="54302" y="44076"/>
                    <a:pt x="59849" y="40310"/>
                    <a:pt x="64939" y="35813"/>
                  </a:cubicBezTo>
                  <a:cubicBezTo>
                    <a:pt x="73886" y="27916"/>
                    <a:pt x="81875" y="19242"/>
                    <a:pt x="91416" y="12714"/>
                  </a:cubicBezTo>
                  <a:cubicBezTo>
                    <a:pt x="94703" y="10454"/>
                    <a:pt x="98287" y="8468"/>
                    <a:pt x="102098" y="6802"/>
                  </a:cubicBezTo>
                  <a:cubicBezTo>
                    <a:pt x="114972" y="1233"/>
                    <a:pt x="129557" y="0"/>
                    <a:pt x="140970" y="7533"/>
                  </a:cubicBezTo>
                  <a:cubicBezTo>
                    <a:pt x="148411" y="12463"/>
                    <a:pt x="153661" y="20292"/>
                    <a:pt x="158614" y="28509"/>
                  </a:cubicBezTo>
                  <a:cubicBezTo>
                    <a:pt x="160896" y="32298"/>
                    <a:pt x="163133" y="36087"/>
                    <a:pt x="165416" y="39625"/>
                  </a:cubicBezTo>
                  <a:cubicBezTo>
                    <a:pt x="172994" y="51243"/>
                    <a:pt x="183151" y="59346"/>
                    <a:pt x="196230" y="61240"/>
                  </a:cubicBezTo>
                  <a:cubicBezTo>
                    <a:pt x="208533" y="63021"/>
                    <a:pt x="219740" y="52772"/>
                    <a:pt x="231244" y="47043"/>
                  </a:cubicBezTo>
                  <a:cubicBezTo>
                    <a:pt x="245670" y="39853"/>
                    <a:pt x="262401" y="38895"/>
                    <a:pt x="277283" y="44167"/>
                  </a:cubicBezTo>
                  <a:cubicBezTo>
                    <a:pt x="283240" y="46267"/>
                    <a:pt x="288033" y="52019"/>
                    <a:pt x="294356" y="54667"/>
                  </a:cubicBezTo>
                  <a:cubicBezTo>
                    <a:pt x="297734" y="56082"/>
                    <a:pt x="301112" y="56516"/>
                    <a:pt x="304445" y="56767"/>
                  </a:cubicBezTo>
                  <a:cubicBezTo>
                    <a:pt x="311429" y="57292"/>
                    <a:pt x="316793" y="60579"/>
                    <a:pt x="323435" y="58753"/>
                  </a:cubicBezTo>
                  <a:cubicBezTo>
                    <a:pt x="325170" y="58273"/>
                    <a:pt x="326814" y="57337"/>
                    <a:pt x="328525" y="56424"/>
                  </a:cubicBezTo>
                  <a:cubicBezTo>
                    <a:pt x="330283" y="55489"/>
                    <a:pt x="332680" y="54690"/>
                    <a:pt x="333547" y="5450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669775" y="3182450"/>
              <a:ext cx="8340400" cy="1585825"/>
            </a:xfrm>
            <a:custGeom>
              <a:avLst/>
              <a:gdLst/>
              <a:ahLst/>
              <a:cxnLst/>
              <a:rect l="l" t="t" r="r" b="b"/>
              <a:pathLst>
                <a:path w="333616" h="63433" fill="none" extrusionOk="0">
                  <a:moveTo>
                    <a:pt x="1" y="41474"/>
                  </a:moveTo>
                  <a:cubicBezTo>
                    <a:pt x="6803" y="49943"/>
                    <a:pt x="16800" y="53503"/>
                    <a:pt x="27163" y="53366"/>
                  </a:cubicBezTo>
                  <a:cubicBezTo>
                    <a:pt x="34353" y="53275"/>
                    <a:pt x="41771" y="51403"/>
                    <a:pt x="48299" y="48139"/>
                  </a:cubicBezTo>
                  <a:cubicBezTo>
                    <a:pt x="54120" y="45195"/>
                    <a:pt x="59529" y="41383"/>
                    <a:pt x="64642" y="37024"/>
                  </a:cubicBezTo>
                  <a:cubicBezTo>
                    <a:pt x="73544" y="29423"/>
                    <a:pt x="81716" y="20977"/>
                    <a:pt x="91074" y="14312"/>
                  </a:cubicBezTo>
                  <a:cubicBezTo>
                    <a:pt x="94315" y="12007"/>
                    <a:pt x="97830" y="9907"/>
                    <a:pt x="101528" y="8150"/>
                  </a:cubicBezTo>
                  <a:cubicBezTo>
                    <a:pt x="114219" y="2032"/>
                    <a:pt x="128622" y="1"/>
                    <a:pt x="140399" y="6940"/>
                  </a:cubicBezTo>
                  <a:cubicBezTo>
                    <a:pt x="148183" y="11528"/>
                    <a:pt x="153729" y="19220"/>
                    <a:pt x="158797" y="27437"/>
                  </a:cubicBezTo>
                  <a:cubicBezTo>
                    <a:pt x="161102" y="31180"/>
                    <a:pt x="163339" y="34969"/>
                    <a:pt x="165599" y="38576"/>
                  </a:cubicBezTo>
                  <a:cubicBezTo>
                    <a:pt x="172994" y="50331"/>
                    <a:pt x="182763" y="61104"/>
                    <a:pt x="195819" y="62245"/>
                  </a:cubicBezTo>
                  <a:cubicBezTo>
                    <a:pt x="209195" y="63432"/>
                    <a:pt x="221087" y="53344"/>
                    <a:pt x="233413" y="47158"/>
                  </a:cubicBezTo>
                  <a:cubicBezTo>
                    <a:pt x="248842" y="39420"/>
                    <a:pt x="266806" y="38530"/>
                    <a:pt x="282784" y="44122"/>
                  </a:cubicBezTo>
                  <a:cubicBezTo>
                    <a:pt x="288056" y="45994"/>
                    <a:pt x="292895" y="50308"/>
                    <a:pt x="298533" y="52956"/>
                  </a:cubicBezTo>
                  <a:cubicBezTo>
                    <a:pt x="301523" y="54348"/>
                    <a:pt x="304513" y="55238"/>
                    <a:pt x="307503" y="55877"/>
                  </a:cubicBezTo>
                  <a:cubicBezTo>
                    <a:pt x="313529" y="57155"/>
                    <a:pt x="318779" y="59233"/>
                    <a:pt x="324554" y="57407"/>
                  </a:cubicBezTo>
                  <a:cubicBezTo>
                    <a:pt x="326083" y="56950"/>
                    <a:pt x="327590" y="56128"/>
                    <a:pt x="329073" y="55238"/>
                  </a:cubicBezTo>
                  <a:cubicBezTo>
                    <a:pt x="330648" y="54279"/>
                    <a:pt x="332520" y="53298"/>
                    <a:pt x="333616" y="5247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653225" y="3170475"/>
              <a:ext cx="8341550" cy="1705650"/>
            </a:xfrm>
            <a:custGeom>
              <a:avLst/>
              <a:gdLst/>
              <a:ahLst/>
              <a:cxnLst/>
              <a:rect l="l" t="t" r="r" b="b"/>
              <a:pathLst>
                <a:path w="333662" h="68226" fill="none" extrusionOk="0">
                  <a:moveTo>
                    <a:pt x="1" y="46496"/>
                  </a:moveTo>
                  <a:cubicBezTo>
                    <a:pt x="11391" y="60739"/>
                    <a:pt x="32573" y="59780"/>
                    <a:pt x="48208" y="51266"/>
                  </a:cubicBezTo>
                  <a:cubicBezTo>
                    <a:pt x="63843" y="42752"/>
                    <a:pt x="76215" y="28441"/>
                    <a:pt x="90709" y="17736"/>
                  </a:cubicBezTo>
                  <a:cubicBezTo>
                    <a:pt x="105203" y="7031"/>
                    <a:pt x="124193" y="1"/>
                    <a:pt x="139806" y="8172"/>
                  </a:cubicBezTo>
                  <a:cubicBezTo>
                    <a:pt x="151561" y="14312"/>
                    <a:pt x="158545" y="27505"/>
                    <a:pt x="165735" y="39374"/>
                  </a:cubicBezTo>
                  <a:cubicBezTo>
                    <a:pt x="172948" y="51243"/>
                    <a:pt x="182421" y="63364"/>
                    <a:pt x="195385" y="65098"/>
                  </a:cubicBezTo>
                  <a:cubicBezTo>
                    <a:pt x="209697" y="66993"/>
                    <a:pt x="222388" y="55763"/>
                    <a:pt x="235558" y="49121"/>
                  </a:cubicBezTo>
                  <a:cubicBezTo>
                    <a:pt x="252015" y="40835"/>
                    <a:pt x="271234" y="39945"/>
                    <a:pt x="288284" y="45902"/>
                  </a:cubicBezTo>
                  <a:cubicBezTo>
                    <a:pt x="302459" y="50855"/>
                    <a:pt x="319144" y="68225"/>
                    <a:pt x="333661" y="5227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641800" y="3285175"/>
              <a:ext cx="8351225" cy="1603500"/>
            </a:xfrm>
            <a:custGeom>
              <a:avLst/>
              <a:gdLst/>
              <a:ahLst/>
              <a:cxnLst/>
              <a:rect l="l" t="t" r="r" b="b"/>
              <a:pathLst>
                <a:path w="334049" h="64140" fill="none" extrusionOk="0">
                  <a:moveTo>
                    <a:pt x="0" y="44601"/>
                  </a:moveTo>
                  <a:cubicBezTo>
                    <a:pt x="12737" y="59597"/>
                    <a:pt x="35608" y="58525"/>
                    <a:pt x="52362" y="48847"/>
                  </a:cubicBezTo>
                  <a:cubicBezTo>
                    <a:pt x="67312" y="40241"/>
                    <a:pt x="79318" y="26432"/>
                    <a:pt x="93470" y="16252"/>
                  </a:cubicBezTo>
                  <a:cubicBezTo>
                    <a:pt x="108055" y="5753"/>
                    <a:pt x="126909" y="1"/>
                    <a:pt x="142134" y="8606"/>
                  </a:cubicBezTo>
                  <a:cubicBezTo>
                    <a:pt x="153683" y="15202"/>
                    <a:pt x="160873" y="28030"/>
                    <a:pt x="168725" y="38438"/>
                  </a:cubicBezTo>
                  <a:cubicBezTo>
                    <a:pt x="176508" y="48755"/>
                    <a:pt x="185753" y="58913"/>
                    <a:pt x="198329" y="59666"/>
                  </a:cubicBezTo>
                  <a:cubicBezTo>
                    <a:pt x="212116" y="60487"/>
                    <a:pt x="224579" y="49486"/>
                    <a:pt x="237635" y="43254"/>
                  </a:cubicBezTo>
                  <a:cubicBezTo>
                    <a:pt x="253681" y="35562"/>
                    <a:pt x="272169" y="35266"/>
                    <a:pt x="288649" y="41200"/>
                  </a:cubicBezTo>
                  <a:cubicBezTo>
                    <a:pt x="302459" y="46176"/>
                    <a:pt x="320445" y="64140"/>
                    <a:pt x="334049" y="4731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630950" y="3398725"/>
              <a:ext cx="8360925" cy="1502500"/>
            </a:xfrm>
            <a:custGeom>
              <a:avLst/>
              <a:gdLst/>
              <a:ahLst/>
              <a:cxnLst/>
              <a:rect l="l" t="t" r="r" b="b"/>
              <a:pathLst>
                <a:path w="334437" h="60100" fill="none" extrusionOk="0">
                  <a:moveTo>
                    <a:pt x="0" y="42752"/>
                  </a:moveTo>
                  <a:cubicBezTo>
                    <a:pt x="14129" y="58525"/>
                    <a:pt x="38689" y="57338"/>
                    <a:pt x="56538" y="46496"/>
                  </a:cubicBezTo>
                  <a:cubicBezTo>
                    <a:pt x="70827" y="37822"/>
                    <a:pt x="82468" y="24469"/>
                    <a:pt x="96277" y="14792"/>
                  </a:cubicBezTo>
                  <a:cubicBezTo>
                    <a:pt x="110954" y="4497"/>
                    <a:pt x="129671" y="1"/>
                    <a:pt x="144461" y="9085"/>
                  </a:cubicBezTo>
                  <a:cubicBezTo>
                    <a:pt x="155851" y="16093"/>
                    <a:pt x="163178" y="28578"/>
                    <a:pt x="171738" y="37548"/>
                  </a:cubicBezTo>
                  <a:cubicBezTo>
                    <a:pt x="180023" y="46268"/>
                    <a:pt x="189085" y="54507"/>
                    <a:pt x="201296" y="54279"/>
                  </a:cubicBezTo>
                  <a:cubicBezTo>
                    <a:pt x="214558" y="54028"/>
                    <a:pt x="226769" y="43255"/>
                    <a:pt x="239711" y="37411"/>
                  </a:cubicBezTo>
                  <a:cubicBezTo>
                    <a:pt x="255370" y="30358"/>
                    <a:pt x="273151" y="30632"/>
                    <a:pt x="289060" y="36544"/>
                  </a:cubicBezTo>
                  <a:cubicBezTo>
                    <a:pt x="302458" y="41543"/>
                    <a:pt x="321768" y="60100"/>
                    <a:pt x="334436" y="4241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619550" y="3512850"/>
              <a:ext cx="8370625" cy="1435175"/>
            </a:xfrm>
            <a:custGeom>
              <a:avLst/>
              <a:gdLst/>
              <a:ahLst/>
              <a:cxnLst/>
              <a:rect l="l" t="t" r="r" b="b"/>
              <a:pathLst>
                <a:path w="334825" h="57407" fill="none" extrusionOk="0">
                  <a:moveTo>
                    <a:pt x="1" y="40881"/>
                  </a:moveTo>
                  <a:cubicBezTo>
                    <a:pt x="15499" y="57406"/>
                    <a:pt x="41748" y="56174"/>
                    <a:pt x="60693" y="44122"/>
                  </a:cubicBezTo>
                  <a:cubicBezTo>
                    <a:pt x="74365" y="35448"/>
                    <a:pt x="85595" y="22484"/>
                    <a:pt x="99040" y="13308"/>
                  </a:cubicBezTo>
                  <a:cubicBezTo>
                    <a:pt x="113808" y="3242"/>
                    <a:pt x="132387" y="1"/>
                    <a:pt x="146767" y="9565"/>
                  </a:cubicBezTo>
                  <a:cubicBezTo>
                    <a:pt x="157975" y="17006"/>
                    <a:pt x="165416" y="29080"/>
                    <a:pt x="174705" y="36635"/>
                  </a:cubicBezTo>
                  <a:cubicBezTo>
                    <a:pt x="183470" y="43757"/>
                    <a:pt x="192418" y="50102"/>
                    <a:pt x="204219" y="48870"/>
                  </a:cubicBezTo>
                  <a:cubicBezTo>
                    <a:pt x="216978" y="47569"/>
                    <a:pt x="228961" y="37001"/>
                    <a:pt x="241789" y="31568"/>
                  </a:cubicBezTo>
                  <a:cubicBezTo>
                    <a:pt x="257036" y="25109"/>
                    <a:pt x="274110" y="25976"/>
                    <a:pt x="289425" y="31842"/>
                  </a:cubicBezTo>
                  <a:cubicBezTo>
                    <a:pt x="302459" y="36886"/>
                    <a:pt x="323070" y="56037"/>
                    <a:pt x="334825" y="3748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608125" y="3626975"/>
              <a:ext cx="8380325" cy="1407775"/>
            </a:xfrm>
            <a:custGeom>
              <a:avLst/>
              <a:gdLst/>
              <a:ahLst/>
              <a:cxnLst/>
              <a:rect l="l" t="t" r="r" b="b"/>
              <a:pathLst>
                <a:path w="335213" h="56311" fill="none" extrusionOk="0">
                  <a:moveTo>
                    <a:pt x="0" y="39009"/>
                  </a:moveTo>
                  <a:cubicBezTo>
                    <a:pt x="16845" y="56311"/>
                    <a:pt x="44829" y="55033"/>
                    <a:pt x="64847" y="41748"/>
                  </a:cubicBezTo>
                  <a:cubicBezTo>
                    <a:pt x="77880" y="33097"/>
                    <a:pt x="88722" y="20521"/>
                    <a:pt x="101824" y="11824"/>
                  </a:cubicBezTo>
                  <a:cubicBezTo>
                    <a:pt x="116683" y="1987"/>
                    <a:pt x="135103" y="1"/>
                    <a:pt x="149095" y="10021"/>
                  </a:cubicBezTo>
                  <a:cubicBezTo>
                    <a:pt x="160097" y="17896"/>
                    <a:pt x="167583" y="29605"/>
                    <a:pt x="177695" y="35722"/>
                  </a:cubicBezTo>
                  <a:cubicBezTo>
                    <a:pt x="186848" y="41269"/>
                    <a:pt x="195727" y="45674"/>
                    <a:pt x="207163" y="43460"/>
                  </a:cubicBezTo>
                  <a:cubicBezTo>
                    <a:pt x="219397" y="41109"/>
                    <a:pt x="231129" y="30746"/>
                    <a:pt x="243866" y="25725"/>
                  </a:cubicBezTo>
                  <a:cubicBezTo>
                    <a:pt x="258679" y="19859"/>
                    <a:pt x="275068" y="21320"/>
                    <a:pt x="289813" y="27163"/>
                  </a:cubicBezTo>
                  <a:cubicBezTo>
                    <a:pt x="302458" y="32230"/>
                    <a:pt x="324371" y="51974"/>
                    <a:pt x="335213" y="3255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97300" y="3741675"/>
              <a:ext cx="8390050" cy="1379825"/>
            </a:xfrm>
            <a:custGeom>
              <a:avLst/>
              <a:gdLst/>
              <a:ahLst/>
              <a:cxnLst/>
              <a:rect l="l" t="t" r="r" b="b"/>
              <a:pathLst>
                <a:path w="335602" h="55193" fill="none" extrusionOk="0">
                  <a:moveTo>
                    <a:pt x="1" y="37092"/>
                  </a:moveTo>
                  <a:cubicBezTo>
                    <a:pt x="18238" y="55192"/>
                    <a:pt x="47957" y="53914"/>
                    <a:pt x="69024" y="39351"/>
                  </a:cubicBezTo>
                  <a:cubicBezTo>
                    <a:pt x="81464" y="30746"/>
                    <a:pt x="91873" y="18535"/>
                    <a:pt x="104609" y="10341"/>
                  </a:cubicBezTo>
                  <a:cubicBezTo>
                    <a:pt x="119583" y="708"/>
                    <a:pt x="137843" y="1"/>
                    <a:pt x="151424" y="10455"/>
                  </a:cubicBezTo>
                  <a:cubicBezTo>
                    <a:pt x="162243" y="18786"/>
                    <a:pt x="169707" y="30153"/>
                    <a:pt x="180686" y="34786"/>
                  </a:cubicBezTo>
                  <a:cubicBezTo>
                    <a:pt x="190204" y="38827"/>
                    <a:pt x="199060" y="41269"/>
                    <a:pt x="210131" y="38050"/>
                  </a:cubicBezTo>
                  <a:cubicBezTo>
                    <a:pt x="221840" y="34649"/>
                    <a:pt x="233321" y="24447"/>
                    <a:pt x="245943" y="19836"/>
                  </a:cubicBezTo>
                  <a:cubicBezTo>
                    <a:pt x="260369" y="14586"/>
                    <a:pt x="276050" y="16640"/>
                    <a:pt x="290225" y="22461"/>
                  </a:cubicBezTo>
                  <a:cubicBezTo>
                    <a:pt x="302459" y="27551"/>
                    <a:pt x="325672" y="47865"/>
                    <a:pt x="335601" y="275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585875" y="3842100"/>
              <a:ext cx="8399725" cy="1365550"/>
            </a:xfrm>
            <a:custGeom>
              <a:avLst/>
              <a:gdLst/>
              <a:ahLst/>
              <a:cxnLst/>
              <a:rect l="l" t="t" r="r" b="b"/>
              <a:pathLst>
                <a:path w="335989" h="54622" fill="none" extrusionOk="0">
                  <a:moveTo>
                    <a:pt x="0" y="35768"/>
                  </a:moveTo>
                  <a:cubicBezTo>
                    <a:pt x="19584" y="54622"/>
                    <a:pt x="51106" y="53389"/>
                    <a:pt x="73178" y="37503"/>
                  </a:cubicBezTo>
                  <a:cubicBezTo>
                    <a:pt x="85047" y="28989"/>
                    <a:pt x="94999" y="17120"/>
                    <a:pt x="107393" y="9405"/>
                  </a:cubicBezTo>
                  <a:cubicBezTo>
                    <a:pt x="122458" y="1"/>
                    <a:pt x="140559" y="572"/>
                    <a:pt x="153729" y="11482"/>
                  </a:cubicBezTo>
                  <a:cubicBezTo>
                    <a:pt x="164365" y="20247"/>
                    <a:pt x="171784" y="31317"/>
                    <a:pt x="183676" y="34421"/>
                  </a:cubicBezTo>
                  <a:cubicBezTo>
                    <a:pt x="193490" y="36978"/>
                    <a:pt x="202369" y="37412"/>
                    <a:pt x="213074" y="33189"/>
                  </a:cubicBezTo>
                  <a:cubicBezTo>
                    <a:pt x="224259" y="28761"/>
                    <a:pt x="235489" y="18718"/>
                    <a:pt x="248020" y="14541"/>
                  </a:cubicBezTo>
                  <a:cubicBezTo>
                    <a:pt x="262012" y="9862"/>
                    <a:pt x="277008" y="12486"/>
                    <a:pt x="290589" y="18330"/>
                  </a:cubicBezTo>
                  <a:cubicBezTo>
                    <a:pt x="302481" y="23420"/>
                    <a:pt x="326973" y="44350"/>
                    <a:pt x="335989" y="2319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575050" y="3925425"/>
              <a:ext cx="8410025" cy="1368975"/>
            </a:xfrm>
            <a:custGeom>
              <a:avLst/>
              <a:gdLst/>
              <a:ahLst/>
              <a:cxnLst/>
              <a:rect l="l" t="t" r="r" b="b"/>
              <a:pathLst>
                <a:path w="336401" h="54759" fill="none" extrusionOk="0">
                  <a:moveTo>
                    <a:pt x="1" y="35129"/>
                  </a:moveTo>
                  <a:cubicBezTo>
                    <a:pt x="20977" y="54758"/>
                    <a:pt x="54280" y="53594"/>
                    <a:pt x="77356" y="36361"/>
                  </a:cubicBezTo>
                  <a:cubicBezTo>
                    <a:pt x="88654" y="27939"/>
                    <a:pt x="98173" y="16389"/>
                    <a:pt x="110179" y="9153"/>
                  </a:cubicBezTo>
                  <a:cubicBezTo>
                    <a:pt x="125380" y="0"/>
                    <a:pt x="143298" y="1849"/>
                    <a:pt x="156080" y="13171"/>
                  </a:cubicBezTo>
                  <a:cubicBezTo>
                    <a:pt x="166512" y="22392"/>
                    <a:pt x="173861" y="33280"/>
                    <a:pt x="186666" y="34741"/>
                  </a:cubicBezTo>
                  <a:cubicBezTo>
                    <a:pt x="196778" y="35905"/>
                    <a:pt x="205725" y="34284"/>
                    <a:pt x="216020" y="29011"/>
                  </a:cubicBezTo>
                  <a:cubicBezTo>
                    <a:pt x="226702" y="23556"/>
                    <a:pt x="237681" y="13673"/>
                    <a:pt x="250098" y="9929"/>
                  </a:cubicBezTo>
                  <a:cubicBezTo>
                    <a:pt x="263679" y="5821"/>
                    <a:pt x="277990" y="9062"/>
                    <a:pt x="291001" y="14860"/>
                  </a:cubicBezTo>
                  <a:cubicBezTo>
                    <a:pt x="302482" y="19995"/>
                    <a:pt x="328297" y="41520"/>
                    <a:pt x="336400" y="1949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563625" y="4008725"/>
              <a:ext cx="8419150" cy="1371825"/>
            </a:xfrm>
            <a:custGeom>
              <a:avLst/>
              <a:gdLst/>
              <a:ahLst/>
              <a:cxnLst/>
              <a:rect l="l" t="t" r="r" b="b"/>
              <a:pathLst>
                <a:path w="336766" h="54873" fill="none" extrusionOk="0">
                  <a:moveTo>
                    <a:pt x="0" y="34490"/>
                  </a:moveTo>
                  <a:cubicBezTo>
                    <a:pt x="22346" y="54873"/>
                    <a:pt x="57475" y="53869"/>
                    <a:pt x="81510" y="35220"/>
                  </a:cubicBezTo>
                  <a:cubicBezTo>
                    <a:pt x="92238" y="26912"/>
                    <a:pt x="101299" y="15682"/>
                    <a:pt x="112963" y="8903"/>
                  </a:cubicBezTo>
                  <a:cubicBezTo>
                    <a:pt x="128256" y="1"/>
                    <a:pt x="145991" y="3105"/>
                    <a:pt x="158385" y="14860"/>
                  </a:cubicBezTo>
                  <a:cubicBezTo>
                    <a:pt x="168611" y="24561"/>
                    <a:pt x="175984" y="34079"/>
                    <a:pt x="189656" y="35061"/>
                  </a:cubicBezTo>
                  <a:cubicBezTo>
                    <a:pt x="200064" y="35814"/>
                    <a:pt x="209057" y="31135"/>
                    <a:pt x="218964" y="24835"/>
                  </a:cubicBezTo>
                  <a:cubicBezTo>
                    <a:pt x="229121" y="18375"/>
                    <a:pt x="239849" y="8606"/>
                    <a:pt x="252174" y="5296"/>
                  </a:cubicBezTo>
                  <a:cubicBezTo>
                    <a:pt x="265322" y="1781"/>
                    <a:pt x="278926" y="5662"/>
                    <a:pt x="291365" y="11414"/>
                  </a:cubicBezTo>
                  <a:cubicBezTo>
                    <a:pt x="302481" y="16595"/>
                    <a:pt x="329598" y="38690"/>
                    <a:pt x="336765" y="1579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52225" y="4034975"/>
              <a:ext cx="8428850" cy="1432325"/>
            </a:xfrm>
            <a:custGeom>
              <a:avLst/>
              <a:gdLst/>
              <a:ahLst/>
              <a:cxnLst/>
              <a:rect l="l" t="t" r="r" b="b"/>
              <a:pathLst>
                <a:path w="337154" h="57293" fill="none" extrusionOk="0">
                  <a:moveTo>
                    <a:pt x="1" y="36133"/>
                  </a:moveTo>
                  <a:cubicBezTo>
                    <a:pt x="23694" y="57292"/>
                    <a:pt x="60716" y="56448"/>
                    <a:pt x="85687" y="36362"/>
                  </a:cubicBezTo>
                  <a:cubicBezTo>
                    <a:pt x="95844" y="28167"/>
                    <a:pt x="104450" y="17257"/>
                    <a:pt x="115725" y="10957"/>
                  </a:cubicBezTo>
                  <a:cubicBezTo>
                    <a:pt x="131155" y="2306"/>
                    <a:pt x="148685" y="6666"/>
                    <a:pt x="160691" y="18832"/>
                  </a:cubicBezTo>
                  <a:cubicBezTo>
                    <a:pt x="170711" y="28989"/>
                    <a:pt x="178084" y="39671"/>
                    <a:pt x="192647" y="37663"/>
                  </a:cubicBezTo>
                  <a:cubicBezTo>
                    <a:pt x="203420" y="36179"/>
                    <a:pt x="212390" y="30290"/>
                    <a:pt x="221909" y="22940"/>
                  </a:cubicBezTo>
                  <a:cubicBezTo>
                    <a:pt x="231564" y="15499"/>
                    <a:pt x="241995" y="5821"/>
                    <a:pt x="254252" y="2968"/>
                  </a:cubicBezTo>
                  <a:cubicBezTo>
                    <a:pt x="266966" y="1"/>
                    <a:pt x="279885" y="4520"/>
                    <a:pt x="291754" y="10249"/>
                  </a:cubicBezTo>
                  <a:cubicBezTo>
                    <a:pt x="302459" y="15454"/>
                    <a:pt x="330899" y="38119"/>
                    <a:pt x="337154" y="1438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41375" y="4016150"/>
              <a:ext cx="8438550" cy="1537300"/>
            </a:xfrm>
            <a:custGeom>
              <a:avLst/>
              <a:gdLst/>
              <a:ahLst/>
              <a:cxnLst/>
              <a:rect l="l" t="t" r="r" b="b"/>
              <a:pathLst>
                <a:path w="337542" h="61492" fill="none" extrusionOk="0">
                  <a:moveTo>
                    <a:pt x="1" y="39580"/>
                  </a:moveTo>
                  <a:cubicBezTo>
                    <a:pt x="25086" y="61492"/>
                    <a:pt x="64026" y="60876"/>
                    <a:pt x="89864" y="39306"/>
                  </a:cubicBezTo>
                  <a:cubicBezTo>
                    <a:pt x="99496" y="31248"/>
                    <a:pt x="107622" y="20635"/>
                    <a:pt x="118532" y="14791"/>
                  </a:cubicBezTo>
                  <a:cubicBezTo>
                    <a:pt x="134076" y="6437"/>
                    <a:pt x="151378" y="12052"/>
                    <a:pt x="163042" y="24629"/>
                  </a:cubicBezTo>
                  <a:cubicBezTo>
                    <a:pt x="172834" y="35266"/>
                    <a:pt x="180275" y="45879"/>
                    <a:pt x="195636" y="42068"/>
                  </a:cubicBezTo>
                  <a:cubicBezTo>
                    <a:pt x="206821" y="39306"/>
                    <a:pt x="215768" y="31248"/>
                    <a:pt x="224876" y="22849"/>
                  </a:cubicBezTo>
                  <a:cubicBezTo>
                    <a:pt x="234028" y="14403"/>
                    <a:pt x="244186" y="4840"/>
                    <a:pt x="256329" y="2443"/>
                  </a:cubicBezTo>
                  <a:cubicBezTo>
                    <a:pt x="268632" y="1"/>
                    <a:pt x="280866" y="5182"/>
                    <a:pt x="292165" y="10866"/>
                  </a:cubicBezTo>
                  <a:cubicBezTo>
                    <a:pt x="302482" y="16115"/>
                    <a:pt x="332223" y="39374"/>
                    <a:pt x="337541" y="1476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529950" y="3997325"/>
              <a:ext cx="8448225" cy="1642875"/>
            </a:xfrm>
            <a:custGeom>
              <a:avLst/>
              <a:gdLst/>
              <a:ahLst/>
              <a:cxnLst/>
              <a:rect l="l" t="t" r="r" b="b"/>
              <a:pathLst>
                <a:path w="337929" h="65715" fill="none" extrusionOk="0">
                  <a:moveTo>
                    <a:pt x="0" y="43003"/>
                  </a:moveTo>
                  <a:cubicBezTo>
                    <a:pt x="26455" y="65714"/>
                    <a:pt x="67358" y="65372"/>
                    <a:pt x="94018" y="42250"/>
                  </a:cubicBezTo>
                  <a:cubicBezTo>
                    <a:pt x="103125" y="34330"/>
                    <a:pt x="110794" y="24035"/>
                    <a:pt x="121294" y="18626"/>
                  </a:cubicBezTo>
                  <a:cubicBezTo>
                    <a:pt x="136998" y="10546"/>
                    <a:pt x="154071" y="17393"/>
                    <a:pt x="165347" y="30404"/>
                  </a:cubicBezTo>
                  <a:cubicBezTo>
                    <a:pt x="174933" y="41497"/>
                    <a:pt x="182511" y="52111"/>
                    <a:pt x="198626" y="46473"/>
                  </a:cubicBezTo>
                  <a:cubicBezTo>
                    <a:pt x="210244" y="42433"/>
                    <a:pt x="219123" y="32230"/>
                    <a:pt x="227820" y="22780"/>
                  </a:cubicBezTo>
                  <a:cubicBezTo>
                    <a:pt x="236493" y="13330"/>
                    <a:pt x="246354" y="3812"/>
                    <a:pt x="258405" y="1895"/>
                  </a:cubicBezTo>
                  <a:cubicBezTo>
                    <a:pt x="270275" y="0"/>
                    <a:pt x="281801" y="5844"/>
                    <a:pt x="292529" y="11504"/>
                  </a:cubicBezTo>
                  <a:cubicBezTo>
                    <a:pt x="302481" y="16754"/>
                    <a:pt x="333524" y="40629"/>
                    <a:pt x="337929" y="151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654350" y="4033850"/>
              <a:ext cx="8560075" cy="1414625"/>
            </a:xfrm>
            <a:custGeom>
              <a:avLst/>
              <a:gdLst/>
              <a:ahLst/>
              <a:cxnLst/>
              <a:rect l="l" t="t" r="r" b="b"/>
              <a:pathLst>
                <a:path w="342403" h="56585" fill="none" extrusionOk="0">
                  <a:moveTo>
                    <a:pt x="0" y="37776"/>
                  </a:moveTo>
                  <a:cubicBezTo>
                    <a:pt x="15293" y="50718"/>
                    <a:pt x="35950" y="56584"/>
                    <a:pt x="55237" y="53891"/>
                  </a:cubicBezTo>
                  <a:cubicBezTo>
                    <a:pt x="69891" y="51836"/>
                    <a:pt x="84180" y="46016"/>
                    <a:pt x="95889" y="37867"/>
                  </a:cubicBezTo>
                  <a:cubicBezTo>
                    <a:pt x="98697" y="35904"/>
                    <a:pt x="101367" y="33804"/>
                    <a:pt x="104015" y="31750"/>
                  </a:cubicBezTo>
                  <a:cubicBezTo>
                    <a:pt x="110087" y="26957"/>
                    <a:pt x="115839" y="22186"/>
                    <a:pt x="122960" y="19516"/>
                  </a:cubicBezTo>
                  <a:cubicBezTo>
                    <a:pt x="125083" y="18740"/>
                    <a:pt x="127228" y="18169"/>
                    <a:pt x="129420" y="17872"/>
                  </a:cubicBezTo>
                  <a:cubicBezTo>
                    <a:pt x="142841" y="15978"/>
                    <a:pt x="156970" y="22780"/>
                    <a:pt x="167218" y="33097"/>
                  </a:cubicBezTo>
                  <a:cubicBezTo>
                    <a:pt x="169889" y="35767"/>
                    <a:pt x="172445" y="38347"/>
                    <a:pt x="175025" y="40606"/>
                  </a:cubicBezTo>
                  <a:cubicBezTo>
                    <a:pt x="182283" y="47043"/>
                    <a:pt x="189815" y="51015"/>
                    <a:pt x="201616" y="46724"/>
                  </a:cubicBezTo>
                  <a:cubicBezTo>
                    <a:pt x="209719" y="43756"/>
                    <a:pt x="216590" y="38027"/>
                    <a:pt x="223003" y="31613"/>
                  </a:cubicBezTo>
                  <a:cubicBezTo>
                    <a:pt x="225879" y="28737"/>
                    <a:pt x="228687" y="25724"/>
                    <a:pt x="231449" y="22757"/>
                  </a:cubicBezTo>
                  <a:cubicBezTo>
                    <a:pt x="240351" y="13262"/>
                    <a:pt x="250234" y="3652"/>
                    <a:pt x="262149" y="913"/>
                  </a:cubicBezTo>
                  <a:cubicBezTo>
                    <a:pt x="265436" y="160"/>
                    <a:pt x="268700" y="0"/>
                    <a:pt x="271941" y="206"/>
                  </a:cubicBezTo>
                  <a:cubicBezTo>
                    <a:pt x="277259" y="525"/>
                    <a:pt x="282532" y="1940"/>
                    <a:pt x="287736" y="3903"/>
                  </a:cubicBezTo>
                  <a:cubicBezTo>
                    <a:pt x="290635" y="4999"/>
                    <a:pt x="293511" y="6323"/>
                    <a:pt x="296318" y="7761"/>
                  </a:cubicBezTo>
                  <a:cubicBezTo>
                    <a:pt x="300587" y="9929"/>
                    <a:pt x="307845" y="15225"/>
                    <a:pt x="315263" y="19151"/>
                  </a:cubicBezTo>
                  <a:cubicBezTo>
                    <a:pt x="326630" y="25177"/>
                    <a:pt x="338888" y="28486"/>
                    <a:pt x="342403" y="13992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78175" y="4026425"/>
              <a:ext cx="8671350" cy="1337025"/>
            </a:xfrm>
            <a:custGeom>
              <a:avLst/>
              <a:gdLst/>
              <a:ahLst/>
              <a:cxnLst/>
              <a:rect l="l" t="t" r="r" b="b"/>
              <a:pathLst>
                <a:path w="346854" h="53481" fill="none" extrusionOk="0">
                  <a:moveTo>
                    <a:pt x="0" y="34284"/>
                  </a:moveTo>
                  <a:cubicBezTo>
                    <a:pt x="15407" y="47158"/>
                    <a:pt x="36863" y="53480"/>
                    <a:pt x="56196" y="50148"/>
                  </a:cubicBezTo>
                  <a:cubicBezTo>
                    <a:pt x="71169" y="47568"/>
                    <a:pt x="85709" y="41657"/>
                    <a:pt x="97738" y="35243"/>
                  </a:cubicBezTo>
                  <a:cubicBezTo>
                    <a:pt x="100591" y="33713"/>
                    <a:pt x="103330" y="32139"/>
                    <a:pt x="106001" y="30609"/>
                  </a:cubicBezTo>
                  <a:cubicBezTo>
                    <a:pt x="112118" y="27140"/>
                    <a:pt x="117687" y="23739"/>
                    <a:pt x="124603" y="22187"/>
                  </a:cubicBezTo>
                  <a:cubicBezTo>
                    <a:pt x="126658" y="21707"/>
                    <a:pt x="128735" y="21433"/>
                    <a:pt x="130858" y="21411"/>
                  </a:cubicBezTo>
                  <a:cubicBezTo>
                    <a:pt x="144005" y="21137"/>
                    <a:pt x="158225" y="28121"/>
                    <a:pt x="169090" y="37548"/>
                  </a:cubicBezTo>
                  <a:cubicBezTo>
                    <a:pt x="171898" y="39990"/>
                    <a:pt x="174659" y="42296"/>
                    <a:pt x="177398" y="44304"/>
                  </a:cubicBezTo>
                  <a:cubicBezTo>
                    <a:pt x="185068" y="49942"/>
                    <a:pt x="192942" y="53206"/>
                    <a:pt x="204606" y="48732"/>
                  </a:cubicBezTo>
                  <a:cubicBezTo>
                    <a:pt x="212778" y="45605"/>
                    <a:pt x="219808" y="39831"/>
                    <a:pt x="226382" y="33417"/>
                  </a:cubicBezTo>
                  <a:cubicBezTo>
                    <a:pt x="229349" y="30518"/>
                    <a:pt x="232225" y="27505"/>
                    <a:pt x="235078" y="24515"/>
                  </a:cubicBezTo>
                  <a:cubicBezTo>
                    <a:pt x="244162" y="14974"/>
                    <a:pt x="254114" y="5182"/>
                    <a:pt x="265869" y="1690"/>
                  </a:cubicBezTo>
                  <a:cubicBezTo>
                    <a:pt x="269111" y="731"/>
                    <a:pt x="272306" y="297"/>
                    <a:pt x="275502" y="183"/>
                  </a:cubicBezTo>
                  <a:cubicBezTo>
                    <a:pt x="280774" y="1"/>
                    <a:pt x="286001" y="799"/>
                    <a:pt x="291274" y="2306"/>
                  </a:cubicBezTo>
                  <a:cubicBezTo>
                    <a:pt x="294264" y="3150"/>
                    <a:pt x="297208" y="4360"/>
                    <a:pt x="300062" y="5775"/>
                  </a:cubicBezTo>
                  <a:cubicBezTo>
                    <a:pt x="304649" y="8035"/>
                    <a:pt x="311839" y="13559"/>
                    <a:pt x="319052" y="17713"/>
                  </a:cubicBezTo>
                  <a:cubicBezTo>
                    <a:pt x="330237" y="24173"/>
                    <a:pt x="342471" y="28258"/>
                    <a:pt x="346853" y="1460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902575" y="4005875"/>
              <a:ext cx="8783775" cy="1396950"/>
            </a:xfrm>
            <a:custGeom>
              <a:avLst/>
              <a:gdLst/>
              <a:ahLst/>
              <a:cxnLst/>
              <a:rect l="l" t="t" r="r" b="b"/>
              <a:pathLst>
                <a:path w="351351" h="55878" fill="none" extrusionOk="0">
                  <a:moveTo>
                    <a:pt x="0" y="31317"/>
                  </a:moveTo>
                  <a:cubicBezTo>
                    <a:pt x="15567" y="44145"/>
                    <a:pt x="37799" y="50878"/>
                    <a:pt x="57178" y="46930"/>
                  </a:cubicBezTo>
                  <a:cubicBezTo>
                    <a:pt x="72471" y="43825"/>
                    <a:pt x="87216" y="37845"/>
                    <a:pt x="99610" y="33143"/>
                  </a:cubicBezTo>
                  <a:cubicBezTo>
                    <a:pt x="102509" y="32048"/>
                    <a:pt x="105293" y="30998"/>
                    <a:pt x="108010" y="30016"/>
                  </a:cubicBezTo>
                  <a:cubicBezTo>
                    <a:pt x="114127" y="27848"/>
                    <a:pt x="119536" y="25816"/>
                    <a:pt x="126247" y="25360"/>
                  </a:cubicBezTo>
                  <a:cubicBezTo>
                    <a:pt x="128233" y="25223"/>
                    <a:pt x="130264" y="25246"/>
                    <a:pt x="132319" y="25451"/>
                  </a:cubicBezTo>
                  <a:cubicBezTo>
                    <a:pt x="145215" y="26843"/>
                    <a:pt x="159526" y="33988"/>
                    <a:pt x="170962" y="42524"/>
                  </a:cubicBezTo>
                  <a:cubicBezTo>
                    <a:pt x="173952" y="44738"/>
                    <a:pt x="176874" y="46770"/>
                    <a:pt x="179795" y="48527"/>
                  </a:cubicBezTo>
                  <a:cubicBezTo>
                    <a:pt x="187852" y="53366"/>
                    <a:pt x="196070" y="55877"/>
                    <a:pt x="207619" y="51266"/>
                  </a:cubicBezTo>
                  <a:cubicBezTo>
                    <a:pt x="215859" y="47980"/>
                    <a:pt x="223049" y="42182"/>
                    <a:pt x="229805" y="35722"/>
                  </a:cubicBezTo>
                  <a:cubicBezTo>
                    <a:pt x="232841" y="32824"/>
                    <a:pt x="235808" y="29788"/>
                    <a:pt x="238730" y="26775"/>
                  </a:cubicBezTo>
                  <a:cubicBezTo>
                    <a:pt x="248020" y="17211"/>
                    <a:pt x="257995" y="7282"/>
                    <a:pt x="269613" y="2968"/>
                  </a:cubicBezTo>
                  <a:cubicBezTo>
                    <a:pt x="272785" y="1804"/>
                    <a:pt x="275958" y="1119"/>
                    <a:pt x="279085" y="708"/>
                  </a:cubicBezTo>
                  <a:cubicBezTo>
                    <a:pt x="284312" y="1"/>
                    <a:pt x="289494" y="183"/>
                    <a:pt x="294812" y="1211"/>
                  </a:cubicBezTo>
                  <a:cubicBezTo>
                    <a:pt x="297893" y="1827"/>
                    <a:pt x="300906" y="2922"/>
                    <a:pt x="303851" y="4315"/>
                  </a:cubicBezTo>
                  <a:cubicBezTo>
                    <a:pt x="308735" y="6643"/>
                    <a:pt x="315857" y="12418"/>
                    <a:pt x="322887" y="16800"/>
                  </a:cubicBezTo>
                  <a:cubicBezTo>
                    <a:pt x="333866" y="23693"/>
                    <a:pt x="346100" y="28555"/>
                    <a:pt x="351350" y="1572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026400" y="3973925"/>
              <a:ext cx="8895025" cy="1475100"/>
            </a:xfrm>
            <a:custGeom>
              <a:avLst/>
              <a:gdLst/>
              <a:ahLst/>
              <a:cxnLst/>
              <a:rect l="l" t="t" r="r" b="b"/>
              <a:pathLst>
                <a:path w="355801" h="59004" fill="none" extrusionOk="0">
                  <a:moveTo>
                    <a:pt x="0" y="28806"/>
                  </a:moveTo>
                  <a:cubicBezTo>
                    <a:pt x="15704" y="41588"/>
                    <a:pt x="38712" y="48733"/>
                    <a:pt x="58136" y="44168"/>
                  </a:cubicBezTo>
                  <a:cubicBezTo>
                    <a:pt x="73726" y="40515"/>
                    <a:pt x="88676" y="34444"/>
                    <a:pt x="101459" y="31522"/>
                  </a:cubicBezTo>
                  <a:cubicBezTo>
                    <a:pt x="104403" y="30838"/>
                    <a:pt x="107233" y="30290"/>
                    <a:pt x="110018" y="29879"/>
                  </a:cubicBezTo>
                  <a:cubicBezTo>
                    <a:pt x="116090" y="29012"/>
                    <a:pt x="121385" y="28327"/>
                    <a:pt x="127890" y="29012"/>
                  </a:cubicBezTo>
                  <a:cubicBezTo>
                    <a:pt x="129808" y="29194"/>
                    <a:pt x="131771" y="29491"/>
                    <a:pt x="133756" y="29970"/>
                  </a:cubicBezTo>
                  <a:cubicBezTo>
                    <a:pt x="146379" y="33006"/>
                    <a:pt x="160804" y="40287"/>
                    <a:pt x="172811" y="47957"/>
                  </a:cubicBezTo>
                  <a:cubicBezTo>
                    <a:pt x="175960" y="49965"/>
                    <a:pt x="179087" y="51723"/>
                    <a:pt x="182169" y="53206"/>
                  </a:cubicBezTo>
                  <a:cubicBezTo>
                    <a:pt x="190637" y="57246"/>
                    <a:pt x="199197" y="59004"/>
                    <a:pt x="210586" y="54256"/>
                  </a:cubicBezTo>
                  <a:cubicBezTo>
                    <a:pt x="218918" y="50810"/>
                    <a:pt x="226267" y="44966"/>
                    <a:pt x="233183" y="38507"/>
                  </a:cubicBezTo>
                  <a:cubicBezTo>
                    <a:pt x="236311" y="35585"/>
                    <a:pt x="239346" y="32549"/>
                    <a:pt x="242359" y="29514"/>
                  </a:cubicBezTo>
                  <a:cubicBezTo>
                    <a:pt x="251832" y="19904"/>
                    <a:pt x="261852" y="9838"/>
                    <a:pt x="273333" y="4725"/>
                  </a:cubicBezTo>
                  <a:cubicBezTo>
                    <a:pt x="276460" y="3333"/>
                    <a:pt x="279564" y="2397"/>
                    <a:pt x="282646" y="1667"/>
                  </a:cubicBezTo>
                  <a:cubicBezTo>
                    <a:pt x="287827" y="457"/>
                    <a:pt x="292986" y="1"/>
                    <a:pt x="298350" y="594"/>
                  </a:cubicBezTo>
                  <a:cubicBezTo>
                    <a:pt x="301522" y="936"/>
                    <a:pt x="304604" y="1918"/>
                    <a:pt x="307594" y="3310"/>
                  </a:cubicBezTo>
                  <a:cubicBezTo>
                    <a:pt x="312798" y="5730"/>
                    <a:pt x="319874" y="11733"/>
                    <a:pt x="326676" y="16344"/>
                  </a:cubicBezTo>
                  <a:cubicBezTo>
                    <a:pt x="337472" y="23670"/>
                    <a:pt x="349684" y="29308"/>
                    <a:pt x="355801" y="17302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150800" y="3937400"/>
              <a:ext cx="9006875" cy="1557850"/>
            </a:xfrm>
            <a:custGeom>
              <a:avLst/>
              <a:gdLst/>
              <a:ahLst/>
              <a:cxnLst/>
              <a:rect l="l" t="t" r="r" b="b"/>
              <a:pathLst>
                <a:path w="360275" h="62314" fill="none" extrusionOk="0">
                  <a:moveTo>
                    <a:pt x="0" y="26478"/>
                  </a:moveTo>
                  <a:cubicBezTo>
                    <a:pt x="15841" y="39215"/>
                    <a:pt x="39648" y="46747"/>
                    <a:pt x="59118" y="41588"/>
                  </a:cubicBezTo>
                  <a:cubicBezTo>
                    <a:pt x="75027" y="37389"/>
                    <a:pt x="90137" y="31203"/>
                    <a:pt x="103330" y="30062"/>
                  </a:cubicBezTo>
                  <a:cubicBezTo>
                    <a:pt x="106298" y="29811"/>
                    <a:pt x="109174" y="29765"/>
                    <a:pt x="112027" y="29925"/>
                  </a:cubicBezTo>
                  <a:cubicBezTo>
                    <a:pt x="118053" y="30290"/>
                    <a:pt x="123234" y="31020"/>
                    <a:pt x="129557" y="32824"/>
                  </a:cubicBezTo>
                  <a:cubicBezTo>
                    <a:pt x="131383" y="33349"/>
                    <a:pt x="133300" y="33942"/>
                    <a:pt x="135240" y="34672"/>
                  </a:cubicBezTo>
                  <a:cubicBezTo>
                    <a:pt x="147589" y="39374"/>
                    <a:pt x="162106" y="46770"/>
                    <a:pt x="174705" y="53572"/>
                  </a:cubicBezTo>
                  <a:cubicBezTo>
                    <a:pt x="178015" y="55352"/>
                    <a:pt x="181302" y="56836"/>
                    <a:pt x="184588" y="58045"/>
                  </a:cubicBezTo>
                  <a:cubicBezTo>
                    <a:pt x="193422" y="61332"/>
                    <a:pt x="202324" y="62314"/>
                    <a:pt x="213599" y="57429"/>
                  </a:cubicBezTo>
                  <a:cubicBezTo>
                    <a:pt x="221999" y="53800"/>
                    <a:pt x="229509" y="47957"/>
                    <a:pt x="236607" y="41474"/>
                  </a:cubicBezTo>
                  <a:cubicBezTo>
                    <a:pt x="239803" y="38553"/>
                    <a:pt x="242907" y="35494"/>
                    <a:pt x="245989" y="32413"/>
                  </a:cubicBezTo>
                  <a:cubicBezTo>
                    <a:pt x="255689" y="22758"/>
                    <a:pt x="265755" y="12600"/>
                    <a:pt x="277077" y="6666"/>
                  </a:cubicBezTo>
                  <a:cubicBezTo>
                    <a:pt x="280135" y="5068"/>
                    <a:pt x="283217" y="3858"/>
                    <a:pt x="286230" y="2831"/>
                  </a:cubicBezTo>
                  <a:cubicBezTo>
                    <a:pt x="291365" y="1096"/>
                    <a:pt x="296501" y="1"/>
                    <a:pt x="301911" y="161"/>
                  </a:cubicBezTo>
                  <a:cubicBezTo>
                    <a:pt x="305152" y="252"/>
                    <a:pt x="308324" y="1096"/>
                    <a:pt x="311383" y="2489"/>
                  </a:cubicBezTo>
                  <a:cubicBezTo>
                    <a:pt x="316884" y="4977"/>
                    <a:pt x="323891" y="11231"/>
                    <a:pt x="330488" y="16070"/>
                  </a:cubicBezTo>
                  <a:cubicBezTo>
                    <a:pt x="341102" y="23853"/>
                    <a:pt x="353290" y="30244"/>
                    <a:pt x="360275" y="19060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274625" y="3889475"/>
              <a:ext cx="9118150" cy="1652000"/>
            </a:xfrm>
            <a:custGeom>
              <a:avLst/>
              <a:gdLst/>
              <a:ahLst/>
              <a:cxnLst/>
              <a:rect l="l" t="t" r="r" b="b"/>
              <a:pathLst>
                <a:path w="364726" h="66080" fill="none" extrusionOk="0">
                  <a:moveTo>
                    <a:pt x="0" y="24606"/>
                  </a:moveTo>
                  <a:cubicBezTo>
                    <a:pt x="15978" y="37297"/>
                    <a:pt x="40561" y="45217"/>
                    <a:pt x="60099" y="39465"/>
                  </a:cubicBezTo>
                  <a:cubicBezTo>
                    <a:pt x="76282" y="34718"/>
                    <a:pt x="91598" y="28372"/>
                    <a:pt x="105179" y="29057"/>
                  </a:cubicBezTo>
                  <a:cubicBezTo>
                    <a:pt x="108192" y="29217"/>
                    <a:pt x="111091" y="29673"/>
                    <a:pt x="114013" y="30427"/>
                  </a:cubicBezTo>
                  <a:cubicBezTo>
                    <a:pt x="119993" y="32002"/>
                    <a:pt x="125060" y="34170"/>
                    <a:pt x="131177" y="37092"/>
                  </a:cubicBezTo>
                  <a:cubicBezTo>
                    <a:pt x="132958" y="37959"/>
                    <a:pt x="134806" y="38826"/>
                    <a:pt x="136678" y="39831"/>
                  </a:cubicBezTo>
                  <a:cubicBezTo>
                    <a:pt x="148775" y="46199"/>
                    <a:pt x="163406" y="53731"/>
                    <a:pt x="176554" y="59643"/>
                  </a:cubicBezTo>
                  <a:cubicBezTo>
                    <a:pt x="180046" y="61195"/>
                    <a:pt x="183516" y="62428"/>
                    <a:pt x="186962" y="63363"/>
                  </a:cubicBezTo>
                  <a:cubicBezTo>
                    <a:pt x="196184" y="65874"/>
                    <a:pt x="205428" y="66080"/>
                    <a:pt x="216589" y="61058"/>
                  </a:cubicBezTo>
                  <a:cubicBezTo>
                    <a:pt x="225035" y="57246"/>
                    <a:pt x="232727" y="51380"/>
                    <a:pt x="239985" y="44875"/>
                  </a:cubicBezTo>
                  <a:cubicBezTo>
                    <a:pt x="243272" y="41953"/>
                    <a:pt x="246468" y="38872"/>
                    <a:pt x="249618" y="35790"/>
                  </a:cubicBezTo>
                  <a:cubicBezTo>
                    <a:pt x="259501" y="26090"/>
                    <a:pt x="269613" y="15796"/>
                    <a:pt x="280797" y="9062"/>
                  </a:cubicBezTo>
                  <a:cubicBezTo>
                    <a:pt x="283810" y="7236"/>
                    <a:pt x="286823" y="5775"/>
                    <a:pt x="289813" y="4429"/>
                  </a:cubicBezTo>
                  <a:cubicBezTo>
                    <a:pt x="294880" y="2169"/>
                    <a:pt x="299993" y="457"/>
                    <a:pt x="305448" y="160"/>
                  </a:cubicBezTo>
                  <a:cubicBezTo>
                    <a:pt x="308781" y="0"/>
                    <a:pt x="312022" y="754"/>
                    <a:pt x="315126" y="2123"/>
                  </a:cubicBezTo>
                  <a:cubicBezTo>
                    <a:pt x="320947" y="4680"/>
                    <a:pt x="327886" y="11208"/>
                    <a:pt x="334277" y="16252"/>
                  </a:cubicBezTo>
                  <a:cubicBezTo>
                    <a:pt x="344708" y="24492"/>
                    <a:pt x="356874" y="31636"/>
                    <a:pt x="364726" y="21274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399025" y="3835275"/>
              <a:ext cx="9230000" cy="1767250"/>
            </a:xfrm>
            <a:custGeom>
              <a:avLst/>
              <a:gdLst/>
              <a:ahLst/>
              <a:cxnLst/>
              <a:rect l="l" t="t" r="r" b="b"/>
              <a:pathLst>
                <a:path w="369200" h="70690" fill="none" extrusionOk="0">
                  <a:moveTo>
                    <a:pt x="0" y="22985"/>
                  </a:moveTo>
                  <a:cubicBezTo>
                    <a:pt x="16138" y="35630"/>
                    <a:pt x="41474" y="43916"/>
                    <a:pt x="61081" y="37593"/>
                  </a:cubicBezTo>
                  <a:cubicBezTo>
                    <a:pt x="77561" y="32275"/>
                    <a:pt x="93059" y="25770"/>
                    <a:pt x="107051" y="28303"/>
                  </a:cubicBezTo>
                  <a:cubicBezTo>
                    <a:pt x="110087" y="28874"/>
                    <a:pt x="113031" y="29810"/>
                    <a:pt x="116021" y="31179"/>
                  </a:cubicBezTo>
                  <a:cubicBezTo>
                    <a:pt x="121979" y="33918"/>
                    <a:pt x="126932" y="37548"/>
                    <a:pt x="132843" y="41633"/>
                  </a:cubicBezTo>
                  <a:cubicBezTo>
                    <a:pt x="134533" y="42797"/>
                    <a:pt x="136313" y="43984"/>
                    <a:pt x="138139" y="45217"/>
                  </a:cubicBezTo>
                  <a:cubicBezTo>
                    <a:pt x="149962" y="53297"/>
                    <a:pt x="164708" y="60921"/>
                    <a:pt x="178426" y="65965"/>
                  </a:cubicBezTo>
                  <a:cubicBezTo>
                    <a:pt x="182078" y="67289"/>
                    <a:pt x="185730" y="68270"/>
                    <a:pt x="189359" y="68932"/>
                  </a:cubicBezTo>
                  <a:cubicBezTo>
                    <a:pt x="198946" y="70690"/>
                    <a:pt x="208555" y="70074"/>
                    <a:pt x="219580" y="64938"/>
                  </a:cubicBezTo>
                  <a:cubicBezTo>
                    <a:pt x="228116" y="60966"/>
                    <a:pt x="235968" y="55077"/>
                    <a:pt x="243409" y="48549"/>
                  </a:cubicBezTo>
                  <a:cubicBezTo>
                    <a:pt x="246765" y="45605"/>
                    <a:pt x="250029" y="42524"/>
                    <a:pt x="253270" y="39396"/>
                  </a:cubicBezTo>
                  <a:cubicBezTo>
                    <a:pt x="263359" y="29673"/>
                    <a:pt x="273516" y="19265"/>
                    <a:pt x="284540" y="11709"/>
                  </a:cubicBezTo>
                  <a:cubicBezTo>
                    <a:pt x="287508" y="9678"/>
                    <a:pt x="290475" y="7920"/>
                    <a:pt x="293397" y="6300"/>
                  </a:cubicBezTo>
                  <a:cubicBezTo>
                    <a:pt x="298418" y="3492"/>
                    <a:pt x="303485" y="1141"/>
                    <a:pt x="308986" y="434"/>
                  </a:cubicBezTo>
                  <a:cubicBezTo>
                    <a:pt x="312433" y="0"/>
                    <a:pt x="315720" y="639"/>
                    <a:pt x="318915" y="2009"/>
                  </a:cubicBezTo>
                  <a:cubicBezTo>
                    <a:pt x="325033" y="4634"/>
                    <a:pt x="331903" y="11413"/>
                    <a:pt x="338089" y="16685"/>
                  </a:cubicBezTo>
                  <a:cubicBezTo>
                    <a:pt x="348314" y="25382"/>
                    <a:pt x="360480" y="33279"/>
                    <a:pt x="369200" y="23738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523425" y="3781050"/>
              <a:ext cx="9342425" cy="1887675"/>
            </a:xfrm>
            <a:custGeom>
              <a:avLst/>
              <a:gdLst/>
              <a:ahLst/>
              <a:cxnLst/>
              <a:rect l="l" t="t" r="r" b="b"/>
              <a:pathLst>
                <a:path w="373697" h="75507" fill="none" extrusionOk="0">
                  <a:moveTo>
                    <a:pt x="0" y="21365"/>
                  </a:moveTo>
                  <a:cubicBezTo>
                    <a:pt x="16275" y="33965"/>
                    <a:pt x="42410" y="42615"/>
                    <a:pt x="62062" y="35722"/>
                  </a:cubicBezTo>
                  <a:cubicBezTo>
                    <a:pt x="78839" y="29833"/>
                    <a:pt x="94543" y="23146"/>
                    <a:pt x="108923" y="27574"/>
                  </a:cubicBezTo>
                  <a:cubicBezTo>
                    <a:pt x="112004" y="28509"/>
                    <a:pt x="114994" y="29947"/>
                    <a:pt x="118053" y="31933"/>
                  </a:cubicBezTo>
                  <a:cubicBezTo>
                    <a:pt x="123987" y="35836"/>
                    <a:pt x="128803" y="40926"/>
                    <a:pt x="134510" y="46153"/>
                  </a:cubicBezTo>
                  <a:cubicBezTo>
                    <a:pt x="136130" y="47660"/>
                    <a:pt x="137842" y="49143"/>
                    <a:pt x="139623" y="50627"/>
                  </a:cubicBezTo>
                  <a:cubicBezTo>
                    <a:pt x="151149" y="60396"/>
                    <a:pt x="166032" y="68088"/>
                    <a:pt x="180320" y="72265"/>
                  </a:cubicBezTo>
                  <a:cubicBezTo>
                    <a:pt x="184132" y="73384"/>
                    <a:pt x="187967" y="74114"/>
                    <a:pt x="191779" y="74502"/>
                  </a:cubicBezTo>
                  <a:cubicBezTo>
                    <a:pt x="201730" y="75507"/>
                    <a:pt x="211682" y="74091"/>
                    <a:pt x="222593" y="68819"/>
                  </a:cubicBezTo>
                  <a:cubicBezTo>
                    <a:pt x="231198" y="64665"/>
                    <a:pt x="239209" y="58753"/>
                    <a:pt x="246810" y="52202"/>
                  </a:cubicBezTo>
                  <a:cubicBezTo>
                    <a:pt x="250257" y="49258"/>
                    <a:pt x="253612" y="46176"/>
                    <a:pt x="256922" y="43026"/>
                  </a:cubicBezTo>
                  <a:cubicBezTo>
                    <a:pt x="267193" y="33257"/>
                    <a:pt x="277419" y="22712"/>
                    <a:pt x="288284" y="14335"/>
                  </a:cubicBezTo>
                  <a:cubicBezTo>
                    <a:pt x="291183" y="12121"/>
                    <a:pt x="294104" y="10089"/>
                    <a:pt x="296980" y="8149"/>
                  </a:cubicBezTo>
                  <a:cubicBezTo>
                    <a:pt x="301956" y="4840"/>
                    <a:pt x="307001" y="1827"/>
                    <a:pt x="312547" y="708"/>
                  </a:cubicBezTo>
                  <a:cubicBezTo>
                    <a:pt x="316062" y="1"/>
                    <a:pt x="319440" y="526"/>
                    <a:pt x="322704" y="1895"/>
                  </a:cubicBezTo>
                  <a:cubicBezTo>
                    <a:pt x="329118" y="4589"/>
                    <a:pt x="335920" y="11642"/>
                    <a:pt x="341901" y="17120"/>
                  </a:cubicBezTo>
                  <a:cubicBezTo>
                    <a:pt x="351921" y="26273"/>
                    <a:pt x="364110" y="34923"/>
                    <a:pt x="373696" y="26204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47250" y="3726275"/>
              <a:ext cx="9453700" cy="2008650"/>
            </a:xfrm>
            <a:custGeom>
              <a:avLst/>
              <a:gdLst/>
              <a:ahLst/>
              <a:cxnLst/>
              <a:rect l="l" t="t" r="r" b="b"/>
              <a:pathLst>
                <a:path w="378148" h="80346" fill="none" extrusionOk="0">
                  <a:moveTo>
                    <a:pt x="0" y="19767"/>
                  </a:moveTo>
                  <a:cubicBezTo>
                    <a:pt x="16412" y="32321"/>
                    <a:pt x="43300" y="41337"/>
                    <a:pt x="63021" y="33873"/>
                  </a:cubicBezTo>
                  <a:cubicBezTo>
                    <a:pt x="80094" y="27414"/>
                    <a:pt x="96049" y="20520"/>
                    <a:pt x="110771" y="26843"/>
                  </a:cubicBezTo>
                  <a:cubicBezTo>
                    <a:pt x="113898" y="28190"/>
                    <a:pt x="116957" y="30107"/>
                    <a:pt x="120038" y="32709"/>
                  </a:cubicBezTo>
                  <a:cubicBezTo>
                    <a:pt x="125996" y="37753"/>
                    <a:pt x="130652" y="44350"/>
                    <a:pt x="136130" y="50695"/>
                  </a:cubicBezTo>
                  <a:cubicBezTo>
                    <a:pt x="137705" y="52521"/>
                    <a:pt x="139349" y="54302"/>
                    <a:pt x="141061" y="56059"/>
                  </a:cubicBezTo>
                  <a:cubicBezTo>
                    <a:pt x="152291" y="67518"/>
                    <a:pt x="167310" y="75301"/>
                    <a:pt x="182169" y="78611"/>
                  </a:cubicBezTo>
                  <a:cubicBezTo>
                    <a:pt x="186163" y="79501"/>
                    <a:pt x="190158" y="79980"/>
                    <a:pt x="194152" y="80071"/>
                  </a:cubicBezTo>
                  <a:cubicBezTo>
                    <a:pt x="204492" y="80345"/>
                    <a:pt x="214786" y="78109"/>
                    <a:pt x="225560" y="72722"/>
                  </a:cubicBezTo>
                  <a:cubicBezTo>
                    <a:pt x="234233" y="68385"/>
                    <a:pt x="242428" y="62473"/>
                    <a:pt x="250211" y="55900"/>
                  </a:cubicBezTo>
                  <a:cubicBezTo>
                    <a:pt x="253703" y="52932"/>
                    <a:pt x="257150" y="49828"/>
                    <a:pt x="260551" y="46655"/>
                  </a:cubicBezTo>
                  <a:cubicBezTo>
                    <a:pt x="271028" y="36863"/>
                    <a:pt x="281299" y="26204"/>
                    <a:pt x="292027" y="17005"/>
                  </a:cubicBezTo>
                  <a:cubicBezTo>
                    <a:pt x="294858" y="14563"/>
                    <a:pt x="297711" y="12280"/>
                    <a:pt x="300541" y="10044"/>
                  </a:cubicBezTo>
                  <a:cubicBezTo>
                    <a:pt x="305448" y="6186"/>
                    <a:pt x="310493" y="2511"/>
                    <a:pt x="316085" y="982"/>
                  </a:cubicBezTo>
                  <a:cubicBezTo>
                    <a:pt x="319691" y="0"/>
                    <a:pt x="323138" y="457"/>
                    <a:pt x="326448" y="1804"/>
                  </a:cubicBezTo>
                  <a:cubicBezTo>
                    <a:pt x="333181" y="4566"/>
                    <a:pt x="339915" y="11892"/>
                    <a:pt x="345689" y="17576"/>
                  </a:cubicBezTo>
                  <a:cubicBezTo>
                    <a:pt x="355527" y="27185"/>
                    <a:pt x="367693" y="36589"/>
                    <a:pt x="378147" y="28715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771650" y="3672075"/>
              <a:ext cx="9565525" cy="2145600"/>
            </a:xfrm>
            <a:custGeom>
              <a:avLst/>
              <a:gdLst/>
              <a:ahLst/>
              <a:cxnLst/>
              <a:rect l="l" t="t" r="r" b="b"/>
              <a:pathLst>
                <a:path w="382621" h="85824" fill="none" extrusionOk="0">
                  <a:moveTo>
                    <a:pt x="0" y="18169"/>
                  </a:moveTo>
                  <a:cubicBezTo>
                    <a:pt x="16549" y="30654"/>
                    <a:pt x="44213" y="39990"/>
                    <a:pt x="64025" y="32001"/>
                  </a:cubicBezTo>
                  <a:cubicBezTo>
                    <a:pt x="81372" y="24925"/>
                    <a:pt x="97578" y="17872"/>
                    <a:pt x="112643" y="26089"/>
                  </a:cubicBezTo>
                  <a:cubicBezTo>
                    <a:pt x="115816" y="27824"/>
                    <a:pt x="118943" y="30244"/>
                    <a:pt x="122047" y="33462"/>
                  </a:cubicBezTo>
                  <a:cubicBezTo>
                    <a:pt x="128050" y="39693"/>
                    <a:pt x="132547" y="47728"/>
                    <a:pt x="137797" y="55237"/>
                  </a:cubicBezTo>
                  <a:cubicBezTo>
                    <a:pt x="139303" y="57360"/>
                    <a:pt x="140855" y="59460"/>
                    <a:pt x="142521" y="61468"/>
                  </a:cubicBezTo>
                  <a:cubicBezTo>
                    <a:pt x="153455" y="74616"/>
                    <a:pt x="168634" y="82445"/>
                    <a:pt x="184041" y="84933"/>
                  </a:cubicBezTo>
                  <a:cubicBezTo>
                    <a:pt x="188195" y="85595"/>
                    <a:pt x="192395" y="85823"/>
                    <a:pt x="196549" y="85640"/>
                  </a:cubicBezTo>
                  <a:cubicBezTo>
                    <a:pt x="207300" y="85161"/>
                    <a:pt x="217891" y="82103"/>
                    <a:pt x="228573" y="76602"/>
                  </a:cubicBezTo>
                  <a:cubicBezTo>
                    <a:pt x="237292" y="72059"/>
                    <a:pt x="245669" y="66148"/>
                    <a:pt x="253612" y="59574"/>
                  </a:cubicBezTo>
                  <a:cubicBezTo>
                    <a:pt x="257196" y="56607"/>
                    <a:pt x="260711" y="53480"/>
                    <a:pt x="264180" y="50284"/>
                  </a:cubicBezTo>
                  <a:cubicBezTo>
                    <a:pt x="274863" y="40424"/>
                    <a:pt x="285202" y="29673"/>
                    <a:pt x="295771" y="19653"/>
                  </a:cubicBezTo>
                  <a:cubicBezTo>
                    <a:pt x="298555" y="17005"/>
                    <a:pt x="301340" y="14426"/>
                    <a:pt x="304125" y="11892"/>
                  </a:cubicBezTo>
                  <a:cubicBezTo>
                    <a:pt x="308964" y="7510"/>
                    <a:pt x="313985" y="3196"/>
                    <a:pt x="319646" y="1255"/>
                  </a:cubicBezTo>
                  <a:cubicBezTo>
                    <a:pt x="323321" y="0"/>
                    <a:pt x="326859" y="342"/>
                    <a:pt x="330237" y="1689"/>
                  </a:cubicBezTo>
                  <a:cubicBezTo>
                    <a:pt x="337290" y="4497"/>
                    <a:pt x="343909" y="12120"/>
                    <a:pt x="349524" y="18009"/>
                  </a:cubicBezTo>
                  <a:cubicBezTo>
                    <a:pt x="359111" y="28098"/>
                    <a:pt x="371300" y="38232"/>
                    <a:pt x="382621" y="31179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1895475" y="3534550"/>
              <a:ext cx="9676800" cy="2418925"/>
            </a:xfrm>
            <a:custGeom>
              <a:avLst/>
              <a:gdLst/>
              <a:ahLst/>
              <a:cxnLst/>
              <a:rect l="l" t="t" r="r" b="b"/>
              <a:pathLst>
                <a:path w="387072" h="96757" fill="none" extrusionOk="0">
                  <a:moveTo>
                    <a:pt x="0" y="19881"/>
                  </a:moveTo>
                  <a:cubicBezTo>
                    <a:pt x="16685" y="32321"/>
                    <a:pt x="45126" y="42044"/>
                    <a:pt x="64984" y="33462"/>
                  </a:cubicBezTo>
                  <a:cubicBezTo>
                    <a:pt x="86348" y="24241"/>
                    <a:pt x="106001" y="15499"/>
                    <a:pt x="124056" y="37548"/>
                  </a:cubicBezTo>
                  <a:cubicBezTo>
                    <a:pt x="131816" y="47066"/>
                    <a:pt x="136701" y="60031"/>
                    <a:pt x="143959" y="70211"/>
                  </a:cubicBezTo>
                  <a:cubicBezTo>
                    <a:pt x="157449" y="89064"/>
                    <a:pt x="178540" y="96756"/>
                    <a:pt x="198946" y="94542"/>
                  </a:cubicBezTo>
                  <a:cubicBezTo>
                    <a:pt x="219351" y="92328"/>
                    <a:pt x="239141" y="81098"/>
                    <a:pt x="257013" y="66559"/>
                  </a:cubicBezTo>
                  <a:cubicBezTo>
                    <a:pt x="274863" y="52042"/>
                    <a:pt x="291114" y="34170"/>
                    <a:pt x="307708" y="17096"/>
                  </a:cubicBezTo>
                  <a:cubicBezTo>
                    <a:pt x="312479" y="12166"/>
                    <a:pt x="317455" y="7190"/>
                    <a:pt x="323161" y="4862"/>
                  </a:cubicBezTo>
                  <a:cubicBezTo>
                    <a:pt x="334984" y="0"/>
                    <a:pt x="345370" y="12828"/>
                    <a:pt x="353313" y="21753"/>
                  </a:cubicBezTo>
                  <a:cubicBezTo>
                    <a:pt x="362694" y="32321"/>
                    <a:pt x="374883" y="43208"/>
                    <a:pt x="387072" y="36977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8424000" y="3326100"/>
            <a:ext cx="365800" cy="1454000"/>
            <a:chOff x="6860300" y="2466325"/>
            <a:chExt cx="365800" cy="1454000"/>
          </a:xfrm>
        </p:grpSpPr>
        <p:sp>
          <p:nvSpPr>
            <p:cNvPr id="45" name="Google Shape;45;p2"/>
            <p:cNvSpPr/>
            <p:nvPr/>
          </p:nvSpPr>
          <p:spPr>
            <a:xfrm>
              <a:off x="6860300" y="3423850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60300" y="3557950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60300" y="3275475"/>
              <a:ext cx="58225" cy="10300"/>
            </a:xfrm>
            <a:custGeom>
              <a:avLst/>
              <a:gdLst/>
              <a:ahLst/>
              <a:cxnLst/>
              <a:rect l="l" t="t" r="r" b="b"/>
              <a:pathLst>
                <a:path w="2329" h="412" extrusionOk="0">
                  <a:moveTo>
                    <a:pt x="1" y="1"/>
                  </a:moveTo>
                  <a:lnTo>
                    <a:pt x="1" y="411"/>
                  </a:lnTo>
                  <a:lnTo>
                    <a:pt x="2329" y="411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60300" y="3234950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5"/>
                  </a:lnTo>
                  <a:lnTo>
                    <a:pt x="2329" y="435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60300" y="3195025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860300" y="3086600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860300" y="3046650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860300" y="2972475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60300" y="2837225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0300" y="2797275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5"/>
                  </a:lnTo>
                  <a:lnTo>
                    <a:pt x="2329" y="435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60300" y="3839250"/>
              <a:ext cx="58225" cy="10300"/>
            </a:xfrm>
            <a:custGeom>
              <a:avLst/>
              <a:gdLst/>
              <a:ahLst/>
              <a:cxnLst/>
              <a:rect l="l" t="t" r="r" b="b"/>
              <a:pathLst>
                <a:path w="2329" h="412" extrusionOk="0">
                  <a:moveTo>
                    <a:pt x="1" y="1"/>
                  </a:moveTo>
                  <a:lnTo>
                    <a:pt x="1" y="412"/>
                  </a:lnTo>
                  <a:lnTo>
                    <a:pt x="2329" y="412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60300" y="3798750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860300" y="3724550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5"/>
                  </a:lnTo>
                  <a:lnTo>
                    <a:pt x="2329" y="435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860300" y="3684625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860300" y="3644675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860300" y="2682025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860300" y="2642075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60300" y="2533650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60300" y="2466325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68450" y="2466325"/>
              <a:ext cx="57650" cy="10850"/>
            </a:xfrm>
            <a:custGeom>
              <a:avLst/>
              <a:gdLst/>
              <a:ahLst/>
              <a:cxnLst/>
              <a:rect l="l" t="t" r="r" b="b"/>
              <a:pathLst>
                <a:path w="2306" h="434" extrusionOk="0">
                  <a:moveTo>
                    <a:pt x="0" y="0"/>
                  </a:moveTo>
                  <a:lnTo>
                    <a:pt x="0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168450" y="25068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168450" y="254677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68450" y="26552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168450" y="269515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168450" y="27693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168450" y="2904575"/>
              <a:ext cx="57650" cy="10275"/>
            </a:xfrm>
            <a:custGeom>
              <a:avLst/>
              <a:gdLst/>
              <a:ahLst/>
              <a:cxnLst/>
              <a:rect l="l" t="t" r="r" b="b"/>
              <a:pathLst>
                <a:path w="2306" h="411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68450" y="35522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68450" y="3660075"/>
              <a:ext cx="57650" cy="10875"/>
            </a:xfrm>
            <a:custGeom>
              <a:avLst/>
              <a:gdLst/>
              <a:ahLst/>
              <a:cxnLst/>
              <a:rect l="l" t="t" r="r" b="b"/>
              <a:pathLst>
                <a:path w="2306" h="435" extrusionOk="0">
                  <a:moveTo>
                    <a:pt x="0" y="1"/>
                  </a:moveTo>
                  <a:lnTo>
                    <a:pt x="0" y="434"/>
                  </a:lnTo>
                  <a:lnTo>
                    <a:pt x="2306" y="434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68450" y="37006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168450" y="377477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168450" y="3909450"/>
              <a:ext cx="57650" cy="10875"/>
            </a:xfrm>
            <a:custGeom>
              <a:avLst/>
              <a:gdLst/>
              <a:ahLst/>
              <a:cxnLst/>
              <a:rect l="l" t="t" r="r" b="b"/>
              <a:pathLst>
                <a:path w="2306" h="435" extrusionOk="0">
                  <a:moveTo>
                    <a:pt x="0" y="0"/>
                  </a:moveTo>
                  <a:lnTo>
                    <a:pt x="0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68450" y="29445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168450" y="305977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168450" y="30997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168450" y="3208150"/>
              <a:ext cx="57650" cy="10275"/>
            </a:xfrm>
            <a:custGeom>
              <a:avLst/>
              <a:gdLst/>
              <a:ahLst/>
              <a:cxnLst/>
              <a:rect l="l" t="t" r="r" b="b"/>
              <a:pathLst>
                <a:path w="2306" h="411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168450" y="327547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450" y="33565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68450" y="339645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68450" y="3436400"/>
              <a:ext cx="57650" cy="10850"/>
            </a:xfrm>
            <a:custGeom>
              <a:avLst/>
              <a:gdLst/>
              <a:ahLst/>
              <a:cxnLst/>
              <a:rect l="l" t="t" r="r" b="b"/>
              <a:pathLst>
                <a:path w="2306" h="434" extrusionOk="0">
                  <a:moveTo>
                    <a:pt x="0" y="0"/>
                  </a:moveTo>
                  <a:lnTo>
                    <a:pt x="0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14375" y="2466325"/>
              <a:ext cx="57650" cy="10850"/>
            </a:xfrm>
            <a:custGeom>
              <a:avLst/>
              <a:gdLst/>
              <a:ahLst/>
              <a:cxnLst/>
              <a:rect l="l" t="t" r="r" b="b"/>
              <a:pathLst>
                <a:path w="2306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14375" y="25068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1"/>
                  </a:moveTo>
                  <a:lnTo>
                    <a:pt x="1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014375" y="2614675"/>
              <a:ext cx="57650" cy="10875"/>
            </a:xfrm>
            <a:custGeom>
              <a:avLst/>
              <a:gdLst/>
              <a:ahLst/>
              <a:cxnLst/>
              <a:rect l="l" t="t" r="r" b="b"/>
              <a:pathLst>
                <a:path w="2306" h="435" extrusionOk="0">
                  <a:moveTo>
                    <a:pt x="1" y="1"/>
                  </a:moveTo>
                  <a:lnTo>
                    <a:pt x="1" y="435"/>
                  </a:lnTo>
                  <a:lnTo>
                    <a:pt x="2306" y="435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014375" y="26552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0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014375" y="272937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1"/>
                  </a:moveTo>
                  <a:lnTo>
                    <a:pt x="1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014375" y="27693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1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14375" y="2866325"/>
              <a:ext cx="57650" cy="10875"/>
            </a:xfrm>
            <a:custGeom>
              <a:avLst/>
              <a:gdLst/>
              <a:ahLst/>
              <a:cxnLst/>
              <a:rect l="l" t="t" r="r" b="b"/>
              <a:pathLst>
                <a:path w="2306" h="435" extrusionOk="0">
                  <a:moveTo>
                    <a:pt x="1" y="1"/>
                  </a:moveTo>
                  <a:lnTo>
                    <a:pt x="1" y="434"/>
                  </a:lnTo>
                  <a:lnTo>
                    <a:pt x="2306" y="434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014375" y="29816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0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014375" y="3021550"/>
              <a:ext cx="57650" cy="10850"/>
            </a:xfrm>
            <a:custGeom>
              <a:avLst/>
              <a:gdLst/>
              <a:ahLst/>
              <a:cxnLst/>
              <a:rect l="l" t="t" r="r" b="b"/>
              <a:pathLst>
                <a:path w="2306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014375" y="3129975"/>
              <a:ext cx="57650" cy="10275"/>
            </a:xfrm>
            <a:custGeom>
              <a:avLst/>
              <a:gdLst/>
              <a:ahLst/>
              <a:cxnLst/>
              <a:rect l="l" t="t" r="r" b="b"/>
              <a:pathLst>
                <a:path w="2306" h="411" extrusionOk="0">
                  <a:moveTo>
                    <a:pt x="1" y="0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14375" y="31973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0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014375" y="32783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1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014375" y="3318275"/>
              <a:ext cx="57650" cy="10875"/>
            </a:xfrm>
            <a:custGeom>
              <a:avLst/>
              <a:gdLst/>
              <a:ahLst/>
              <a:cxnLst/>
              <a:rect l="l" t="t" r="r" b="b"/>
              <a:pathLst>
                <a:path w="2306" h="435" extrusionOk="0">
                  <a:moveTo>
                    <a:pt x="1" y="0"/>
                  </a:moveTo>
                  <a:lnTo>
                    <a:pt x="1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014375" y="34535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1"/>
                  </a:moveTo>
                  <a:lnTo>
                    <a:pt x="1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1871175" y="300775"/>
            <a:ext cx="3325675" cy="12000"/>
            <a:chOff x="4016850" y="529025"/>
            <a:chExt cx="3325675" cy="12000"/>
          </a:xfrm>
        </p:grpSpPr>
        <p:sp>
          <p:nvSpPr>
            <p:cNvPr id="99" name="Google Shape;99;p2"/>
            <p:cNvSpPr/>
            <p:nvPr/>
          </p:nvSpPr>
          <p:spPr>
            <a:xfrm>
              <a:off x="5954700" y="529025"/>
              <a:ext cx="1387825" cy="12000"/>
            </a:xfrm>
            <a:custGeom>
              <a:avLst/>
              <a:gdLst/>
              <a:ahLst/>
              <a:cxnLst/>
              <a:rect l="l" t="t" r="r" b="b"/>
              <a:pathLst>
                <a:path w="55513" h="480" extrusionOk="0">
                  <a:moveTo>
                    <a:pt x="1" y="1"/>
                  </a:moveTo>
                  <a:lnTo>
                    <a:pt x="1" y="480"/>
                  </a:lnTo>
                  <a:lnTo>
                    <a:pt x="55512" y="480"/>
                  </a:lnTo>
                  <a:lnTo>
                    <a:pt x="5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239700" y="529025"/>
              <a:ext cx="457675" cy="12000"/>
            </a:xfrm>
            <a:custGeom>
              <a:avLst/>
              <a:gdLst/>
              <a:ahLst/>
              <a:cxnLst/>
              <a:rect l="l" t="t" r="r" b="b"/>
              <a:pathLst>
                <a:path w="18307" h="480" extrusionOk="0">
                  <a:moveTo>
                    <a:pt x="1" y="1"/>
                  </a:moveTo>
                  <a:lnTo>
                    <a:pt x="1" y="480"/>
                  </a:lnTo>
                  <a:lnTo>
                    <a:pt x="18307" y="480"/>
                  </a:lnTo>
                  <a:lnTo>
                    <a:pt x="183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016850" y="529025"/>
              <a:ext cx="135825" cy="12000"/>
            </a:xfrm>
            <a:custGeom>
              <a:avLst/>
              <a:gdLst/>
              <a:ahLst/>
              <a:cxnLst/>
              <a:rect l="l" t="t" r="r" b="b"/>
              <a:pathLst>
                <a:path w="5433" h="480" extrusionOk="0">
                  <a:moveTo>
                    <a:pt x="0" y="1"/>
                  </a:moveTo>
                  <a:lnTo>
                    <a:pt x="0" y="480"/>
                  </a:lnTo>
                  <a:lnTo>
                    <a:pt x="5433" y="480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30100" y="181009"/>
            <a:ext cx="8839635" cy="4877855"/>
            <a:chOff x="3723896" y="3186300"/>
            <a:chExt cx="3393204" cy="1872425"/>
          </a:xfrm>
        </p:grpSpPr>
        <p:sp>
          <p:nvSpPr>
            <p:cNvPr id="103" name="Google Shape;103;p2"/>
            <p:cNvSpPr/>
            <p:nvPr/>
          </p:nvSpPr>
          <p:spPr>
            <a:xfrm>
              <a:off x="4826575" y="5037025"/>
              <a:ext cx="25700" cy="21700"/>
            </a:xfrm>
            <a:custGeom>
              <a:avLst/>
              <a:gdLst/>
              <a:ahLst/>
              <a:cxnLst/>
              <a:rect l="l" t="t" r="r" b="b"/>
              <a:pathLst>
                <a:path w="1028" h="868" extrusionOk="0">
                  <a:moveTo>
                    <a:pt x="502" y="0"/>
                  </a:moveTo>
                  <a:lnTo>
                    <a:pt x="251" y="434"/>
                  </a:lnTo>
                  <a:lnTo>
                    <a:pt x="0" y="867"/>
                  </a:lnTo>
                  <a:lnTo>
                    <a:pt x="1027" y="867"/>
                  </a:lnTo>
                  <a:lnTo>
                    <a:pt x="754" y="434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033680" y="4229601"/>
              <a:ext cx="25725" cy="21700"/>
            </a:xfrm>
            <a:custGeom>
              <a:avLst/>
              <a:gdLst/>
              <a:ahLst/>
              <a:cxnLst/>
              <a:rect l="l" t="t" r="r" b="b"/>
              <a:pathLst>
                <a:path w="1029" h="868" extrusionOk="0">
                  <a:moveTo>
                    <a:pt x="526" y="0"/>
                  </a:moveTo>
                  <a:lnTo>
                    <a:pt x="252" y="434"/>
                  </a:lnTo>
                  <a:lnTo>
                    <a:pt x="1" y="868"/>
                  </a:lnTo>
                  <a:lnTo>
                    <a:pt x="1028" y="868"/>
                  </a:lnTo>
                  <a:lnTo>
                    <a:pt x="777" y="43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24710" y="4864914"/>
              <a:ext cx="28550" cy="25150"/>
            </a:xfrm>
            <a:custGeom>
              <a:avLst/>
              <a:gdLst/>
              <a:ahLst/>
              <a:cxnLst/>
              <a:rect l="l" t="t" r="r" b="b"/>
              <a:pathLst>
                <a:path w="1142" h="1006" extrusionOk="0">
                  <a:moveTo>
                    <a:pt x="571" y="161"/>
                  </a:moveTo>
                  <a:lnTo>
                    <a:pt x="1005" y="914"/>
                  </a:lnTo>
                  <a:lnTo>
                    <a:pt x="115" y="914"/>
                  </a:lnTo>
                  <a:lnTo>
                    <a:pt x="571" y="161"/>
                  </a:lnTo>
                  <a:close/>
                  <a:moveTo>
                    <a:pt x="571" y="1"/>
                  </a:moveTo>
                  <a:lnTo>
                    <a:pt x="1" y="1005"/>
                  </a:lnTo>
                  <a:lnTo>
                    <a:pt x="1142" y="1005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723896" y="4097750"/>
              <a:ext cx="25125" cy="22275"/>
            </a:xfrm>
            <a:custGeom>
              <a:avLst/>
              <a:gdLst/>
              <a:ahLst/>
              <a:cxnLst/>
              <a:rect l="l" t="t" r="r" b="b"/>
              <a:pathLst>
                <a:path w="1005" h="891" extrusionOk="0">
                  <a:moveTo>
                    <a:pt x="503" y="1"/>
                  </a:moveTo>
                  <a:lnTo>
                    <a:pt x="252" y="457"/>
                  </a:lnTo>
                  <a:lnTo>
                    <a:pt x="0" y="891"/>
                  </a:lnTo>
                  <a:lnTo>
                    <a:pt x="1005" y="891"/>
                  </a:lnTo>
                  <a:lnTo>
                    <a:pt x="754" y="45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697022" y="3497104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088549" y="3701405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36"/>
                  </a:lnTo>
                  <a:lnTo>
                    <a:pt x="137" y="936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5"/>
                  </a:lnTo>
                  <a:lnTo>
                    <a:pt x="1142" y="100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513208" y="4909855"/>
              <a:ext cx="28575" cy="24550"/>
            </a:xfrm>
            <a:custGeom>
              <a:avLst/>
              <a:gdLst/>
              <a:ahLst/>
              <a:cxnLst/>
              <a:rect l="l" t="t" r="r" b="b"/>
              <a:pathLst>
                <a:path w="1143" h="982" extrusionOk="0">
                  <a:moveTo>
                    <a:pt x="571" y="137"/>
                  </a:moveTo>
                  <a:lnTo>
                    <a:pt x="1028" y="913"/>
                  </a:lnTo>
                  <a:lnTo>
                    <a:pt x="138" y="913"/>
                  </a:lnTo>
                  <a:lnTo>
                    <a:pt x="571" y="137"/>
                  </a:lnTo>
                  <a:close/>
                  <a:moveTo>
                    <a:pt x="571" y="0"/>
                  </a:moveTo>
                  <a:lnTo>
                    <a:pt x="1" y="982"/>
                  </a:lnTo>
                  <a:lnTo>
                    <a:pt x="1142" y="98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887645" y="3264075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1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055078" y="3186300"/>
              <a:ext cx="25700" cy="21725"/>
            </a:xfrm>
            <a:custGeom>
              <a:avLst/>
              <a:gdLst/>
              <a:ahLst/>
              <a:cxnLst/>
              <a:rect l="l" t="t" r="r" b="b"/>
              <a:pathLst>
                <a:path w="1028" h="869" extrusionOk="0">
                  <a:moveTo>
                    <a:pt x="526" y="1"/>
                  </a:moveTo>
                  <a:lnTo>
                    <a:pt x="252" y="435"/>
                  </a:lnTo>
                  <a:lnTo>
                    <a:pt x="1" y="868"/>
                  </a:lnTo>
                  <a:lnTo>
                    <a:pt x="1028" y="868"/>
                  </a:lnTo>
                  <a:lnTo>
                    <a:pt x="777" y="43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2"/>
          <p:cNvSpPr txBox="1">
            <a:spLocks noGrp="1"/>
          </p:cNvSpPr>
          <p:nvPr>
            <p:ph type="ctrTitle"/>
          </p:nvPr>
        </p:nvSpPr>
        <p:spPr>
          <a:xfrm>
            <a:off x="720000" y="885175"/>
            <a:ext cx="3852000" cy="264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ubTitle" idx="1"/>
          </p:nvPr>
        </p:nvSpPr>
        <p:spPr>
          <a:xfrm>
            <a:off x="720000" y="3528450"/>
            <a:ext cx="3852000" cy="72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4"/>
          <p:cNvGrpSpPr/>
          <p:nvPr/>
        </p:nvGrpSpPr>
        <p:grpSpPr>
          <a:xfrm flipH="1">
            <a:off x="-298138" y="2044691"/>
            <a:ext cx="11856973" cy="3949123"/>
            <a:chOff x="-1895475" y="2684875"/>
            <a:chExt cx="9813750" cy="3268600"/>
          </a:xfrm>
        </p:grpSpPr>
        <p:sp>
          <p:nvSpPr>
            <p:cNvPr id="326" name="Google Shape;326;p4"/>
            <p:cNvSpPr/>
            <p:nvPr/>
          </p:nvSpPr>
          <p:spPr>
            <a:xfrm>
              <a:off x="-832400" y="2684875"/>
              <a:ext cx="8355800" cy="1982400"/>
            </a:xfrm>
            <a:custGeom>
              <a:avLst/>
              <a:gdLst/>
              <a:ahLst/>
              <a:cxnLst/>
              <a:rect l="l" t="t" r="r" b="b"/>
              <a:pathLst>
                <a:path w="334232" h="79296" fill="none" extrusionOk="0">
                  <a:moveTo>
                    <a:pt x="1" y="15841"/>
                  </a:moveTo>
                  <a:cubicBezTo>
                    <a:pt x="7214" y="24743"/>
                    <a:pt x="15453" y="32960"/>
                    <a:pt x="25405" y="37822"/>
                  </a:cubicBezTo>
                  <a:cubicBezTo>
                    <a:pt x="38918" y="44395"/>
                    <a:pt x="56881" y="43779"/>
                    <a:pt x="67746" y="31454"/>
                  </a:cubicBezTo>
                  <a:cubicBezTo>
                    <a:pt x="80232" y="17256"/>
                    <a:pt x="87376" y="3127"/>
                    <a:pt x="107439" y="1301"/>
                  </a:cubicBezTo>
                  <a:cubicBezTo>
                    <a:pt x="121568" y="0"/>
                    <a:pt x="138368" y="6186"/>
                    <a:pt x="146128" y="19333"/>
                  </a:cubicBezTo>
                  <a:cubicBezTo>
                    <a:pt x="150739" y="27162"/>
                    <a:pt x="153295" y="36224"/>
                    <a:pt x="157107" y="44532"/>
                  </a:cubicBezTo>
                  <a:cubicBezTo>
                    <a:pt x="166306" y="64482"/>
                    <a:pt x="181827" y="69207"/>
                    <a:pt x="200042" y="58570"/>
                  </a:cubicBezTo>
                  <a:cubicBezTo>
                    <a:pt x="208761" y="53480"/>
                    <a:pt x="218599" y="47591"/>
                    <a:pt x="227774" y="50992"/>
                  </a:cubicBezTo>
                  <a:cubicBezTo>
                    <a:pt x="239826" y="55466"/>
                    <a:pt x="244368" y="73886"/>
                    <a:pt x="256877" y="76511"/>
                  </a:cubicBezTo>
                  <a:cubicBezTo>
                    <a:pt x="263724" y="77949"/>
                    <a:pt x="270526" y="74023"/>
                    <a:pt x="277077" y="71170"/>
                  </a:cubicBezTo>
                  <a:cubicBezTo>
                    <a:pt x="292690" y="64390"/>
                    <a:pt x="299172" y="79158"/>
                    <a:pt x="313347" y="77287"/>
                  </a:cubicBezTo>
                  <a:cubicBezTo>
                    <a:pt x="316907" y="76830"/>
                    <a:pt x="320126" y="74685"/>
                    <a:pt x="323595" y="73703"/>
                  </a:cubicBezTo>
                  <a:cubicBezTo>
                    <a:pt x="327179" y="72699"/>
                    <a:pt x="334232" y="73703"/>
                    <a:pt x="332976" y="7929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-815850" y="2740800"/>
              <a:ext cx="8351250" cy="1923050"/>
            </a:xfrm>
            <a:custGeom>
              <a:avLst/>
              <a:gdLst/>
              <a:ahLst/>
              <a:cxnLst/>
              <a:rect l="l" t="t" r="r" b="b"/>
              <a:pathLst>
                <a:path w="334050" h="76922" fill="none" extrusionOk="0">
                  <a:moveTo>
                    <a:pt x="1" y="18169"/>
                  </a:moveTo>
                  <a:cubicBezTo>
                    <a:pt x="7168" y="27025"/>
                    <a:pt x="15568" y="34763"/>
                    <a:pt x="25588" y="39123"/>
                  </a:cubicBezTo>
                  <a:cubicBezTo>
                    <a:pt x="32755" y="42250"/>
                    <a:pt x="41086" y="43391"/>
                    <a:pt x="48915" y="41953"/>
                  </a:cubicBezTo>
                  <a:cubicBezTo>
                    <a:pt x="55809" y="40652"/>
                    <a:pt x="62337" y="37388"/>
                    <a:pt x="67404" y="31750"/>
                  </a:cubicBezTo>
                  <a:cubicBezTo>
                    <a:pt x="76762" y="21388"/>
                    <a:pt x="83313" y="10979"/>
                    <a:pt x="94246" y="5455"/>
                  </a:cubicBezTo>
                  <a:cubicBezTo>
                    <a:pt x="97876" y="3607"/>
                    <a:pt x="101984" y="2328"/>
                    <a:pt x="106823" y="1735"/>
                  </a:cubicBezTo>
                  <a:cubicBezTo>
                    <a:pt x="120838" y="0"/>
                    <a:pt x="137363" y="5319"/>
                    <a:pt x="145558" y="17850"/>
                  </a:cubicBezTo>
                  <a:cubicBezTo>
                    <a:pt x="150465" y="25359"/>
                    <a:pt x="153318" y="34261"/>
                    <a:pt x="157267" y="42569"/>
                  </a:cubicBezTo>
                  <a:cubicBezTo>
                    <a:pt x="159298" y="46838"/>
                    <a:pt x="161581" y="50467"/>
                    <a:pt x="164115" y="53434"/>
                  </a:cubicBezTo>
                  <a:cubicBezTo>
                    <a:pt x="173131" y="64002"/>
                    <a:pt x="185068" y="65280"/>
                    <a:pt x="199608" y="58684"/>
                  </a:cubicBezTo>
                  <a:cubicBezTo>
                    <a:pt x="204219" y="56584"/>
                    <a:pt x="209103" y="53708"/>
                    <a:pt x="213965" y="51563"/>
                  </a:cubicBezTo>
                  <a:cubicBezTo>
                    <a:pt x="220311" y="48801"/>
                    <a:pt x="226976" y="47774"/>
                    <a:pt x="233275" y="50056"/>
                  </a:cubicBezTo>
                  <a:cubicBezTo>
                    <a:pt x="244642" y="54279"/>
                    <a:pt x="249207" y="71284"/>
                    <a:pt x="261031" y="73908"/>
                  </a:cubicBezTo>
                  <a:cubicBezTo>
                    <a:pt x="267490" y="75346"/>
                    <a:pt x="273927" y="71900"/>
                    <a:pt x="280113" y="69389"/>
                  </a:cubicBezTo>
                  <a:cubicBezTo>
                    <a:pt x="294789" y="63432"/>
                    <a:pt x="301135" y="76921"/>
                    <a:pt x="314442" y="75050"/>
                  </a:cubicBezTo>
                  <a:cubicBezTo>
                    <a:pt x="317797" y="74593"/>
                    <a:pt x="320856" y="72585"/>
                    <a:pt x="324120" y="71626"/>
                  </a:cubicBezTo>
                  <a:cubicBezTo>
                    <a:pt x="327521" y="70622"/>
                    <a:pt x="334049" y="71420"/>
                    <a:pt x="333022" y="763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-799875" y="2796150"/>
              <a:ext cx="8347250" cy="1867700"/>
            </a:xfrm>
            <a:custGeom>
              <a:avLst/>
              <a:gdLst/>
              <a:ahLst/>
              <a:cxnLst/>
              <a:rect l="l" t="t" r="r" b="b"/>
              <a:pathLst>
                <a:path w="333890" h="74708" fill="none" extrusionOk="0">
                  <a:moveTo>
                    <a:pt x="1" y="20497"/>
                  </a:moveTo>
                  <a:cubicBezTo>
                    <a:pt x="7122" y="29308"/>
                    <a:pt x="15727" y="36612"/>
                    <a:pt x="25771" y="40447"/>
                  </a:cubicBezTo>
                  <a:cubicBezTo>
                    <a:pt x="32938" y="43231"/>
                    <a:pt x="41178" y="44030"/>
                    <a:pt x="48847" y="42387"/>
                  </a:cubicBezTo>
                  <a:cubicBezTo>
                    <a:pt x="55626" y="40903"/>
                    <a:pt x="62017" y="37593"/>
                    <a:pt x="67107" y="32093"/>
                  </a:cubicBezTo>
                  <a:cubicBezTo>
                    <a:pt x="76420" y="22027"/>
                    <a:pt x="83153" y="11847"/>
                    <a:pt x="93904" y="6186"/>
                  </a:cubicBezTo>
                  <a:cubicBezTo>
                    <a:pt x="97488" y="4291"/>
                    <a:pt x="101528" y="2945"/>
                    <a:pt x="106253" y="2192"/>
                  </a:cubicBezTo>
                  <a:cubicBezTo>
                    <a:pt x="120108" y="0"/>
                    <a:pt x="136359" y="4497"/>
                    <a:pt x="144987" y="16389"/>
                  </a:cubicBezTo>
                  <a:cubicBezTo>
                    <a:pt x="150191" y="23579"/>
                    <a:pt x="153387" y="32344"/>
                    <a:pt x="157450" y="40652"/>
                  </a:cubicBezTo>
                  <a:cubicBezTo>
                    <a:pt x="159504" y="44852"/>
                    <a:pt x="161787" y="48504"/>
                    <a:pt x="164275" y="51540"/>
                  </a:cubicBezTo>
                  <a:cubicBezTo>
                    <a:pt x="173131" y="62245"/>
                    <a:pt x="184635" y="64025"/>
                    <a:pt x="199197" y="58821"/>
                  </a:cubicBezTo>
                  <a:cubicBezTo>
                    <a:pt x="204721" y="56858"/>
                    <a:pt x="210450" y="53411"/>
                    <a:pt x="216156" y="50832"/>
                  </a:cubicBezTo>
                  <a:cubicBezTo>
                    <a:pt x="223483" y="47522"/>
                    <a:pt x="231427" y="46473"/>
                    <a:pt x="238776" y="49143"/>
                  </a:cubicBezTo>
                  <a:cubicBezTo>
                    <a:pt x="249481" y="53069"/>
                    <a:pt x="254069" y="68704"/>
                    <a:pt x="265208" y="71329"/>
                  </a:cubicBezTo>
                  <a:cubicBezTo>
                    <a:pt x="271280" y="72767"/>
                    <a:pt x="277328" y="69823"/>
                    <a:pt x="283172" y="67654"/>
                  </a:cubicBezTo>
                  <a:cubicBezTo>
                    <a:pt x="296890" y="62519"/>
                    <a:pt x="303098" y="74707"/>
                    <a:pt x="315583" y="72859"/>
                  </a:cubicBezTo>
                  <a:cubicBezTo>
                    <a:pt x="318733" y="72379"/>
                    <a:pt x="321609" y="70508"/>
                    <a:pt x="324691" y="69549"/>
                  </a:cubicBezTo>
                  <a:cubicBezTo>
                    <a:pt x="327886" y="68545"/>
                    <a:pt x="333889" y="69161"/>
                    <a:pt x="333113" y="7347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-783325" y="2852075"/>
              <a:ext cx="8342675" cy="1811775"/>
            </a:xfrm>
            <a:custGeom>
              <a:avLst/>
              <a:gdLst/>
              <a:ahLst/>
              <a:cxnLst/>
              <a:rect l="l" t="t" r="r" b="b"/>
              <a:pathLst>
                <a:path w="333707" h="72471" fill="none" extrusionOk="0">
                  <a:moveTo>
                    <a:pt x="1" y="22825"/>
                  </a:moveTo>
                  <a:cubicBezTo>
                    <a:pt x="7077" y="31590"/>
                    <a:pt x="15841" y="38392"/>
                    <a:pt x="25930" y="41770"/>
                  </a:cubicBezTo>
                  <a:cubicBezTo>
                    <a:pt x="33120" y="44167"/>
                    <a:pt x="41246" y="44646"/>
                    <a:pt x="48778" y="42798"/>
                  </a:cubicBezTo>
                  <a:cubicBezTo>
                    <a:pt x="55421" y="41154"/>
                    <a:pt x="61698" y="37753"/>
                    <a:pt x="66788" y="32412"/>
                  </a:cubicBezTo>
                  <a:cubicBezTo>
                    <a:pt x="76032" y="22643"/>
                    <a:pt x="82948" y="12668"/>
                    <a:pt x="93539" y="6893"/>
                  </a:cubicBezTo>
                  <a:cubicBezTo>
                    <a:pt x="97077" y="4953"/>
                    <a:pt x="101071" y="3515"/>
                    <a:pt x="105659" y="2625"/>
                  </a:cubicBezTo>
                  <a:cubicBezTo>
                    <a:pt x="119377" y="0"/>
                    <a:pt x="135378" y="3652"/>
                    <a:pt x="144394" y="14905"/>
                  </a:cubicBezTo>
                  <a:cubicBezTo>
                    <a:pt x="149917" y="21775"/>
                    <a:pt x="153410" y="30403"/>
                    <a:pt x="157609" y="38689"/>
                  </a:cubicBezTo>
                  <a:cubicBezTo>
                    <a:pt x="159687" y="42843"/>
                    <a:pt x="161969" y="46518"/>
                    <a:pt x="164434" y="49622"/>
                  </a:cubicBezTo>
                  <a:cubicBezTo>
                    <a:pt x="173085" y="60464"/>
                    <a:pt x="184338" y="62975"/>
                    <a:pt x="198763" y="58958"/>
                  </a:cubicBezTo>
                  <a:cubicBezTo>
                    <a:pt x="205246" y="57155"/>
                    <a:pt x="211774" y="53092"/>
                    <a:pt x="218302" y="50079"/>
                  </a:cubicBezTo>
                  <a:cubicBezTo>
                    <a:pt x="226633" y="46198"/>
                    <a:pt x="235855" y="45149"/>
                    <a:pt x="244277" y="48230"/>
                  </a:cubicBezTo>
                  <a:cubicBezTo>
                    <a:pt x="254297" y="51859"/>
                    <a:pt x="258908" y="66102"/>
                    <a:pt x="269362" y="68727"/>
                  </a:cubicBezTo>
                  <a:cubicBezTo>
                    <a:pt x="275046" y="70142"/>
                    <a:pt x="280729" y="67700"/>
                    <a:pt x="286207" y="65874"/>
                  </a:cubicBezTo>
                  <a:cubicBezTo>
                    <a:pt x="298967" y="61583"/>
                    <a:pt x="305038" y="72470"/>
                    <a:pt x="316702" y="70622"/>
                  </a:cubicBezTo>
                  <a:cubicBezTo>
                    <a:pt x="319646" y="70142"/>
                    <a:pt x="322340" y="68407"/>
                    <a:pt x="325238" y="67449"/>
                  </a:cubicBezTo>
                  <a:cubicBezTo>
                    <a:pt x="328206" y="66467"/>
                    <a:pt x="333707" y="66878"/>
                    <a:pt x="333159" y="7053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767350" y="2906850"/>
              <a:ext cx="8338675" cy="1757000"/>
            </a:xfrm>
            <a:custGeom>
              <a:avLst/>
              <a:gdLst/>
              <a:ahLst/>
              <a:cxnLst/>
              <a:rect l="l" t="t" r="r" b="b"/>
              <a:pathLst>
                <a:path w="333547" h="70280" fill="none" extrusionOk="0">
                  <a:moveTo>
                    <a:pt x="1" y="25177"/>
                  </a:moveTo>
                  <a:cubicBezTo>
                    <a:pt x="7054" y="33896"/>
                    <a:pt x="16001" y="40241"/>
                    <a:pt x="26113" y="43117"/>
                  </a:cubicBezTo>
                  <a:cubicBezTo>
                    <a:pt x="33303" y="45172"/>
                    <a:pt x="41315" y="45309"/>
                    <a:pt x="48710" y="43254"/>
                  </a:cubicBezTo>
                  <a:cubicBezTo>
                    <a:pt x="55261" y="41428"/>
                    <a:pt x="61401" y="37959"/>
                    <a:pt x="66491" y="32755"/>
                  </a:cubicBezTo>
                  <a:cubicBezTo>
                    <a:pt x="75690" y="23328"/>
                    <a:pt x="82788" y="13559"/>
                    <a:pt x="93197" y="7647"/>
                  </a:cubicBezTo>
                  <a:cubicBezTo>
                    <a:pt x="96689" y="5661"/>
                    <a:pt x="100615" y="4132"/>
                    <a:pt x="105066" y="3105"/>
                  </a:cubicBezTo>
                  <a:cubicBezTo>
                    <a:pt x="118647" y="0"/>
                    <a:pt x="134396" y="2854"/>
                    <a:pt x="143846" y="13467"/>
                  </a:cubicBezTo>
                  <a:cubicBezTo>
                    <a:pt x="149666" y="20018"/>
                    <a:pt x="153478" y="28486"/>
                    <a:pt x="157792" y="36772"/>
                  </a:cubicBezTo>
                  <a:cubicBezTo>
                    <a:pt x="159915" y="40858"/>
                    <a:pt x="162175" y="44555"/>
                    <a:pt x="164617" y="47728"/>
                  </a:cubicBezTo>
                  <a:cubicBezTo>
                    <a:pt x="173062" y="58707"/>
                    <a:pt x="184110" y="62154"/>
                    <a:pt x="198353" y="59118"/>
                  </a:cubicBezTo>
                  <a:cubicBezTo>
                    <a:pt x="205817" y="57520"/>
                    <a:pt x="213098" y="52841"/>
                    <a:pt x="220470" y="49349"/>
                  </a:cubicBezTo>
                  <a:cubicBezTo>
                    <a:pt x="229829" y="44921"/>
                    <a:pt x="240283" y="43893"/>
                    <a:pt x="249778" y="47340"/>
                  </a:cubicBezTo>
                  <a:cubicBezTo>
                    <a:pt x="259137" y="50718"/>
                    <a:pt x="263770" y="63546"/>
                    <a:pt x="273539" y="66171"/>
                  </a:cubicBezTo>
                  <a:cubicBezTo>
                    <a:pt x="278835" y="67586"/>
                    <a:pt x="284153" y="65623"/>
                    <a:pt x="289243" y="64139"/>
                  </a:cubicBezTo>
                  <a:cubicBezTo>
                    <a:pt x="301067" y="60670"/>
                    <a:pt x="307024" y="70279"/>
                    <a:pt x="317820" y="68431"/>
                  </a:cubicBezTo>
                  <a:cubicBezTo>
                    <a:pt x="320582" y="67951"/>
                    <a:pt x="323093" y="66353"/>
                    <a:pt x="325786" y="65395"/>
                  </a:cubicBezTo>
                  <a:cubicBezTo>
                    <a:pt x="328571" y="64413"/>
                    <a:pt x="333547" y="64642"/>
                    <a:pt x="333227" y="6765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750800" y="2962200"/>
              <a:ext cx="8334125" cy="1701075"/>
            </a:xfrm>
            <a:custGeom>
              <a:avLst/>
              <a:gdLst/>
              <a:ahLst/>
              <a:cxnLst/>
              <a:rect l="l" t="t" r="r" b="b"/>
              <a:pathLst>
                <a:path w="333365" h="68043" fill="none" extrusionOk="0">
                  <a:moveTo>
                    <a:pt x="1" y="27505"/>
                  </a:moveTo>
                  <a:cubicBezTo>
                    <a:pt x="6985" y="36201"/>
                    <a:pt x="16115" y="42067"/>
                    <a:pt x="26273" y="44441"/>
                  </a:cubicBezTo>
                  <a:cubicBezTo>
                    <a:pt x="33463" y="46130"/>
                    <a:pt x="41383" y="45948"/>
                    <a:pt x="48619" y="43688"/>
                  </a:cubicBezTo>
                  <a:cubicBezTo>
                    <a:pt x="55055" y="41679"/>
                    <a:pt x="61081" y="38164"/>
                    <a:pt x="66171" y="33097"/>
                  </a:cubicBezTo>
                  <a:cubicBezTo>
                    <a:pt x="75324" y="23967"/>
                    <a:pt x="82583" y="14426"/>
                    <a:pt x="92831" y="8400"/>
                  </a:cubicBezTo>
                  <a:cubicBezTo>
                    <a:pt x="96278" y="6346"/>
                    <a:pt x="100135" y="4725"/>
                    <a:pt x="104472" y="3584"/>
                  </a:cubicBezTo>
                  <a:cubicBezTo>
                    <a:pt x="117916" y="0"/>
                    <a:pt x="133415" y="2009"/>
                    <a:pt x="143252" y="12007"/>
                  </a:cubicBezTo>
                  <a:cubicBezTo>
                    <a:pt x="149392" y="18238"/>
                    <a:pt x="153524" y="26569"/>
                    <a:pt x="157952" y="34832"/>
                  </a:cubicBezTo>
                  <a:cubicBezTo>
                    <a:pt x="160097" y="38872"/>
                    <a:pt x="162334" y="42592"/>
                    <a:pt x="164754" y="45834"/>
                  </a:cubicBezTo>
                  <a:cubicBezTo>
                    <a:pt x="173039" y="56949"/>
                    <a:pt x="183904" y="61446"/>
                    <a:pt x="197919" y="59255"/>
                  </a:cubicBezTo>
                  <a:cubicBezTo>
                    <a:pt x="206387" y="57954"/>
                    <a:pt x="214422" y="52544"/>
                    <a:pt x="222616" y="48618"/>
                  </a:cubicBezTo>
                  <a:cubicBezTo>
                    <a:pt x="232979" y="43642"/>
                    <a:pt x="244688" y="42615"/>
                    <a:pt x="255279" y="46427"/>
                  </a:cubicBezTo>
                  <a:cubicBezTo>
                    <a:pt x="263953" y="49554"/>
                    <a:pt x="268609" y="60967"/>
                    <a:pt x="277693" y="63592"/>
                  </a:cubicBezTo>
                  <a:cubicBezTo>
                    <a:pt x="282601" y="65007"/>
                    <a:pt x="287531" y="63546"/>
                    <a:pt x="292279" y="62382"/>
                  </a:cubicBezTo>
                  <a:cubicBezTo>
                    <a:pt x="303144" y="59734"/>
                    <a:pt x="308964" y="68043"/>
                    <a:pt x="318939" y="66217"/>
                  </a:cubicBezTo>
                  <a:cubicBezTo>
                    <a:pt x="321472" y="65737"/>
                    <a:pt x="323846" y="64276"/>
                    <a:pt x="326334" y="63341"/>
                  </a:cubicBezTo>
                  <a:cubicBezTo>
                    <a:pt x="328913" y="62359"/>
                    <a:pt x="333364" y="62359"/>
                    <a:pt x="333273" y="647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734825" y="3016975"/>
              <a:ext cx="8334125" cy="1646300"/>
            </a:xfrm>
            <a:custGeom>
              <a:avLst/>
              <a:gdLst/>
              <a:ahLst/>
              <a:cxnLst/>
              <a:rect l="l" t="t" r="r" b="b"/>
              <a:pathLst>
                <a:path w="333365" h="65852" fill="none" extrusionOk="0">
                  <a:moveTo>
                    <a:pt x="1" y="29879"/>
                  </a:moveTo>
                  <a:cubicBezTo>
                    <a:pt x="6963" y="38530"/>
                    <a:pt x="16252" y="43916"/>
                    <a:pt x="26478" y="45811"/>
                  </a:cubicBezTo>
                  <a:cubicBezTo>
                    <a:pt x="33645" y="47135"/>
                    <a:pt x="41474" y="46610"/>
                    <a:pt x="48573" y="44145"/>
                  </a:cubicBezTo>
                  <a:cubicBezTo>
                    <a:pt x="54873" y="41953"/>
                    <a:pt x="60785" y="38370"/>
                    <a:pt x="65875" y="33462"/>
                  </a:cubicBezTo>
                  <a:cubicBezTo>
                    <a:pt x="74982" y="24629"/>
                    <a:pt x="82423" y="15294"/>
                    <a:pt x="92489" y="9154"/>
                  </a:cubicBezTo>
                  <a:cubicBezTo>
                    <a:pt x="95913" y="7031"/>
                    <a:pt x="99679" y="5342"/>
                    <a:pt x="103879" y="4064"/>
                  </a:cubicBezTo>
                  <a:cubicBezTo>
                    <a:pt x="117186" y="1"/>
                    <a:pt x="132456" y="1188"/>
                    <a:pt x="142682" y="10546"/>
                  </a:cubicBezTo>
                  <a:cubicBezTo>
                    <a:pt x="149164" y="16481"/>
                    <a:pt x="153570" y="24675"/>
                    <a:pt x="158135" y="32938"/>
                  </a:cubicBezTo>
                  <a:cubicBezTo>
                    <a:pt x="160326" y="36909"/>
                    <a:pt x="162540" y="40630"/>
                    <a:pt x="164937" y="43962"/>
                  </a:cubicBezTo>
                  <a:cubicBezTo>
                    <a:pt x="173040" y="55192"/>
                    <a:pt x="183745" y="57931"/>
                    <a:pt x="197508" y="59438"/>
                  </a:cubicBezTo>
                  <a:cubicBezTo>
                    <a:pt x="206958" y="60465"/>
                    <a:pt x="215768" y="52271"/>
                    <a:pt x="224784" y="47888"/>
                  </a:cubicBezTo>
                  <a:cubicBezTo>
                    <a:pt x="236174" y="42364"/>
                    <a:pt x="249139" y="41360"/>
                    <a:pt x="260780" y="45537"/>
                  </a:cubicBezTo>
                  <a:cubicBezTo>
                    <a:pt x="268769" y="48390"/>
                    <a:pt x="273471" y="58411"/>
                    <a:pt x="281871" y="61035"/>
                  </a:cubicBezTo>
                  <a:cubicBezTo>
                    <a:pt x="286390" y="62451"/>
                    <a:pt x="290932" y="61469"/>
                    <a:pt x="295337" y="60647"/>
                  </a:cubicBezTo>
                  <a:cubicBezTo>
                    <a:pt x="305244" y="58821"/>
                    <a:pt x="310927" y="65852"/>
                    <a:pt x="320080" y="64026"/>
                  </a:cubicBezTo>
                  <a:cubicBezTo>
                    <a:pt x="322408" y="63546"/>
                    <a:pt x="324600" y="62222"/>
                    <a:pt x="326882" y="61286"/>
                  </a:cubicBezTo>
                  <a:cubicBezTo>
                    <a:pt x="329256" y="60305"/>
                    <a:pt x="333205" y="60122"/>
                    <a:pt x="333364" y="6185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718275" y="3071200"/>
              <a:ext cx="8335275" cy="1592075"/>
            </a:xfrm>
            <a:custGeom>
              <a:avLst/>
              <a:gdLst/>
              <a:ahLst/>
              <a:cxnLst/>
              <a:rect l="l" t="t" r="r" b="b"/>
              <a:pathLst>
                <a:path w="333411" h="63683" fill="none" extrusionOk="0">
                  <a:moveTo>
                    <a:pt x="1" y="32252"/>
                  </a:moveTo>
                  <a:cubicBezTo>
                    <a:pt x="6917" y="40857"/>
                    <a:pt x="16389" y="45788"/>
                    <a:pt x="26638" y="47180"/>
                  </a:cubicBezTo>
                  <a:cubicBezTo>
                    <a:pt x="33828" y="48139"/>
                    <a:pt x="41543" y="47294"/>
                    <a:pt x="48482" y="44623"/>
                  </a:cubicBezTo>
                  <a:cubicBezTo>
                    <a:pt x="54690" y="42250"/>
                    <a:pt x="60465" y="38598"/>
                    <a:pt x="65555" y="33827"/>
                  </a:cubicBezTo>
                  <a:cubicBezTo>
                    <a:pt x="74617" y="25313"/>
                    <a:pt x="82240" y="16206"/>
                    <a:pt x="92124" y="9929"/>
                  </a:cubicBezTo>
                  <a:cubicBezTo>
                    <a:pt x="95502" y="7761"/>
                    <a:pt x="99222" y="5980"/>
                    <a:pt x="103285" y="4565"/>
                  </a:cubicBezTo>
                  <a:cubicBezTo>
                    <a:pt x="116456" y="0"/>
                    <a:pt x="131475" y="388"/>
                    <a:pt x="142111" y="9130"/>
                  </a:cubicBezTo>
                  <a:cubicBezTo>
                    <a:pt x="148890" y="14722"/>
                    <a:pt x="153592" y="22803"/>
                    <a:pt x="158271" y="31042"/>
                  </a:cubicBezTo>
                  <a:cubicBezTo>
                    <a:pt x="160508" y="34968"/>
                    <a:pt x="162722" y="38712"/>
                    <a:pt x="165096" y="42090"/>
                  </a:cubicBezTo>
                  <a:cubicBezTo>
                    <a:pt x="172994" y="53480"/>
                    <a:pt x="183608" y="57862"/>
                    <a:pt x="197074" y="59620"/>
                  </a:cubicBezTo>
                  <a:cubicBezTo>
                    <a:pt x="207460" y="60989"/>
                    <a:pt x="217069" y="52042"/>
                    <a:pt x="226930" y="47203"/>
                  </a:cubicBezTo>
                  <a:cubicBezTo>
                    <a:pt x="239324" y="41108"/>
                    <a:pt x="253544" y="40127"/>
                    <a:pt x="266281" y="44669"/>
                  </a:cubicBezTo>
                  <a:cubicBezTo>
                    <a:pt x="273585" y="47271"/>
                    <a:pt x="278310" y="55876"/>
                    <a:pt x="286025" y="58501"/>
                  </a:cubicBezTo>
                  <a:cubicBezTo>
                    <a:pt x="290179" y="59916"/>
                    <a:pt x="294310" y="59414"/>
                    <a:pt x="298373" y="58935"/>
                  </a:cubicBezTo>
                  <a:cubicBezTo>
                    <a:pt x="307298" y="57908"/>
                    <a:pt x="312890" y="63683"/>
                    <a:pt x="321176" y="61857"/>
                  </a:cubicBezTo>
                  <a:cubicBezTo>
                    <a:pt x="323321" y="61377"/>
                    <a:pt x="325330" y="60190"/>
                    <a:pt x="327430" y="59254"/>
                  </a:cubicBezTo>
                  <a:cubicBezTo>
                    <a:pt x="329598" y="58296"/>
                    <a:pt x="333022" y="57908"/>
                    <a:pt x="333410" y="5900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02300" y="3114550"/>
              <a:ext cx="8336975" cy="1548725"/>
            </a:xfrm>
            <a:custGeom>
              <a:avLst/>
              <a:gdLst/>
              <a:ahLst/>
              <a:cxnLst/>
              <a:rect l="l" t="t" r="r" b="b"/>
              <a:pathLst>
                <a:path w="333479" h="61949" fill="none" extrusionOk="0">
                  <a:moveTo>
                    <a:pt x="1" y="35083"/>
                  </a:moveTo>
                  <a:cubicBezTo>
                    <a:pt x="6871" y="43643"/>
                    <a:pt x="16526" y="48116"/>
                    <a:pt x="26821" y="48984"/>
                  </a:cubicBezTo>
                  <a:cubicBezTo>
                    <a:pt x="34011" y="49600"/>
                    <a:pt x="41611" y="48413"/>
                    <a:pt x="48436" y="45537"/>
                  </a:cubicBezTo>
                  <a:cubicBezTo>
                    <a:pt x="54508" y="42981"/>
                    <a:pt x="60168" y="39283"/>
                    <a:pt x="65258" y="34650"/>
                  </a:cubicBezTo>
                  <a:cubicBezTo>
                    <a:pt x="74274" y="26432"/>
                    <a:pt x="82058" y="17553"/>
                    <a:pt x="91781" y="11140"/>
                  </a:cubicBezTo>
                  <a:cubicBezTo>
                    <a:pt x="95114" y="8925"/>
                    <a:pt x="98766" y="7031"/>
                    <a:pt x="102692" y="5502"/>
                  </a:cubicBezTo>
                  <a:cubicBezTo>
                    <a:pt x="115725" y="457"/>
                    <a:pt x="130539" y="1"/>
                    <a:pt x="141541" y="8149"/>
                  </a:cubicBezTo>
                  <a:cubicBezTo>
                    <a:pt x="148662" y="13422"/>
                    <a:pt x="153638" y="21365"/>
                    <a:pt x="158454" y="29582"/>
                  </a:cubicBezTo>
                  <a:cubicBezTo>
                    <a:pt x="160714" y="33463"/>
                    <a:pt x="162951" y="37206"/>
                    <a:pt x="165256" y="40675"/>
                  </a:cubicBezTo>
                  <a:cubicBezTo>
                    <a:pt x="173017" y="52157"/>
                    <a:pt x="183425" y="58365"/>
                    <a:pt x="196664" y="60259"/>
                  </a:cubicBezTo>
                  <a:cubicBezTo>
                    <a:pt x="208008" y="61857"/>
                    <a:pt x="218416" y="52225"/>
                    <a:pt x="229098" y="46930"/>
                  </a:cubicBezTo>
                  <a:cubicBezTo>
                    <a:pt x="242520" y="40310"/>
                    <a:pt x="257973" y="39329"/>
                    <a:pt x="271782" y="44236"/>
                  </a:cubicBezTo>
                  <a:cubicBezTo>
                    <a:pt x="278424" y="46587"/>
                    <a:pt x="283194" y="53754"/>
                    <a:pt x="290202" y="56402"/>
                  </a:cubicBezTo>
                  <a:cubicBezTo>
                    <a:pt x="293968" y="57817"/>
                    <a:pt x="297734" y="57772"/>
                    <a:pt x="301432" y="57680"/>
                  </a:cubicBezTo>
                  <a:cubicBezTo>
                    <a:pt x="309375" y="57429"/>
                    <a:pt x="314853" y="61949"/>
                    <a:pt x="322317" y="60123"/>
                  </a:cubicBezTo>
                  <a:cubicBezTo>
                    <a:pt x="324257" y="59643"/>
                    <a:pt x="326083" y="58570"/>
                    <a:pt x="327978" y="57657"/>
                  </a:cubicBezTo>
                  <a:cubicBezTo>
                    <a:pt x="329964" y="56699"/>
                    <a:pt x="332862" y="56128"/>
                    <a:pt x="333479" y="5658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685750" y="3148800"/>
              <a:ext cx="8338700" cy="1575525"/>
            </a:xfrm>
            <a:custGeom>
              <a:avLst/>
              <a:gdLst/>
              <a:ahLst/>
              <a:cxnLst/>
              <a:rect l="l" t="t" r="r" b="b"/>
              <a:pathLst>
                <a:path w="333548" h="63021" fill="none" extrusionOk="0">
                  <a:moveTo>
                    <a:pt x="1" y="38255"/>
                  </a:moveTo>
                  <a:cubicBezTo>
                    <a:pt x="6826" y="46769"/>
                    <a:pt x="16640" y="50809"/>
                    <a:pt x="26980" y="51175"/>
                  </a:cubicBezTo>
                  <a:cubicBezTo>
                    <a:pt x="34170" y="51448"/>
                    <a:pt x="41680" y="49896"/>
                    <a:pt x="48345" y="46815"/>
                  </a:cubicBezTo>
                  <a:cubicBezTo>
                    <a:pt x="54302" y="44076"/>
                    <a:pt x="59849" y="40310"/>
                    <a:pt x="64939" y="35813"/>
                  </a:cubicBezTo>
                  <a:cubicBezTo>
                    <a:pt x="73886" y="27916"/>
                    <a:pt x="81875" y="19242"/>
                    <a:pt x="91416" y="12714"/>
                  </a:cubicBezTo>
                  <a:cubicBezTo>
                    <a:pt x="94703" y="10454"/>
                    <a:pt x="98287" y="8468"/>
                    <a:pt x="102098" y="6802"/>
                  </a:cubicBezTo>
                  <a:cubicBezTo>
                    <a:pt x="114972" y="1233"/>
                    <a:pt x="129557" y="0"/>
                    <a:pt x="140970" y="7533"/>
                  </a:cubicBezTo>
                  <a:cubicBezTo>
                    <a:pt x="148411" y="12463"/>
                    <a:pt x="153661" y="20292"/>
                    <a:pt x="158614" y="28509"/>
                  </a:cubicBezTo>
                  <a:cubicBezTo>
                    <a:pt x="160896" y="32298"/>
                    <a:pt x="163133" y="36087"/>
                    <a:pt x="165416" y="39625"/>
                  </a:cubicBezTo>
                  <a:cubicBezTo>
                    <a:pt x="172994" y="51243"/>
                    <a:pt x="183151" y="59346"/>
                    <a:pt x="196230" y="61240"/>
                  </a:cubicBezTo>
                  <a:cubicBezTo>
                    <a:pt x="208533" y="63021"/>
                    <a:pt x="219740" y="52772"/>
                    <a:pt x="231244" y="47043"/>
                  </a:cubicBezTo>
                  <a:cubicBezTo>
                    <a:pt x="245670" y="39853"/>
                    <a:pt x="262401" y="38895"/>
                    <a:pt x="277283" y="44167"/>
                  </a:cubicBezTo>
                  <a:cubicBezTo>
                    <a:pt x="283240" y="46267"/>
                    <a:pt x="288033" y="52019"/>
                    <a:pt x="294356" y="54667"/>
                  </a:cubicBezTo>
                  <a:cubicBezTo>
                    <a:pt x="297734" y="56082"/>
                    <a:pt x="301112" y="56516"/>
                    <a:pt x="304445" y="56767"/>
                  </a:cubicBezTo>
                  <a:cubicBezTo>
                    <a:pt x="311429" y="57292"/>
                    <a:pt x="316793" y="60579"/>
                    <a:pt x="323435" y="58753"/>
                  </a:cubicBezTo>
                  <a:cubicBezTo>
                    <a:pt x="325170" y="58273"/>
                    <a:pt x="326814" y="57337"/>
                    <a:pt x="328525" y="56424"/>
                  </a:cubicBezTo>
                  <a:cubicBezTo>
                    <a:pt x="330283" y="55489"/>
                    <a:pt x="332680" y="54690"/>
                    <a:pt x="333547" y="5450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669775" y="3182450"/>
              <a:ext cx="8340400" cy="1585825"/>
            </a:xfrm>
            <a:custGeom>
              <a:avLst/>
              <a:gdLst/>
              <a:ahLst/>
              <a:cxnLst/>
              <a:rect l="l" t="t" r="r" b="b"/>
              <a:pathLst>
                <a:path w="333616" h="63433" fill="none" extrusionOk="0">
                  <a:moveTo>
                    <a:pt x="1" y="41474"/>
                  </a:moveTo>
                  <a:cubicBezTo>
                    <a:pt x="6803" y="49943"/>
                    <a:pt x="16800" y="53503"/>
                    <a:pt x="27163" y="53366"/>
                  </a:cubicBezTo>
                  <a:cubicBezTo>
                    <a:pt x="34353" y="53275"/>
                    <a:pt x="41771" y="51403"/>
                    <a:pt x="48299" y="48139"/>
                  </a:cubicBezTo>
                  <a:cubicBezTo>
                    <a:pt x="54120" y="45195"/>
                    <a:pt x="59529" y="41383"/>
                    <a:pt x="64642" y="37024"/>
                  </a:cubicBezTo>
                  <a:cubicBezTo>
                    <a:pt x="73544" y="29423"/>
                    <a:pt x="81716" y="20977"/>
                    <a:pt x="91074" y="14312"/>
                  </a:cubicBezTo>
                  <a:cubicBezTo>
                    <a:pt x="94315" y="12007"/>
                    <a:pt x="97830" y="9907"/>
                    <a:pt x="101528" y="8150"/>
                  </a:cubicBezTo>
                  <a:cubicBezTo>
                    <a:pt x="114219" y="2032"/>
                    <a:pt x="128622" y="1"/>
                    <a:pt x="140399" y="6940"/>
                  </a:cubicBezTo>
                  <a:cubicBezTo>
                    <a:pt x="148183" y="11528"/>
                    <a:pt x="153729" y="19220"/>
                    <a:pt x="158797" y="27437"/>
                  </a:cubicBezTo>
                  <a:cubicBezTo>
                    <a:pt x="161102" y="31180"/>
                    <a:pt x="163339" y="34969"/>
                    <a:pt x="165599" y="38576"/>
                  </a:cubicBezTo>
                  <a:cubicBezTo>
                    <a:pt x="172994" y="50331"/>
                    <a:pt x="182763" y="61104"/>
                    <a:pt x="195819" y="62245"/>
                  </a:cubicBezTo>
                  <a:cubicBezTo>
                    <a:pt x="209195" y="63432"/>
                    <a:pt x="221087" y="53344"/>
                    <a:pt x="233413" y="47158"/>
                  </a:cubicBezTo>
                  <a:cubicBezTo>
                    <a:pt x="248842" y="39420"/>
                    <a:pt x="266806" y="38530"/>
                    <a:pt x="282784" y="44122"/>
                  </a:cubicBezTo>
                  <a:cubicBezTo>
                    <a:pt x="288056" y="45994"/>
                    <a:pt x="292895" y="50308"/>
                    <a:pt x="298533" y="52956"/>
                  </a:cubicBezTo>
                  <a:cubicBezTo>
                    <a:pt x="301523" y="54348"/>
                    <a:pt x="304513" y="55238"/>
                    <a:pt x="307503" y="55877"/>
                  </a:cubicBezTo>
                  <a:cubicBezTo>
                    <a:pt x="313529" y="57155"/>
                    <a:pt x="318779" y="59233"/>
                    <a:pt x="324554" y="57407"/>
                  </a:cubicBezTo>
                  <a:cubicBezTo>
                    <a:pt x="326083" y="56950"/>
                    <a:pt x="327590" y="56128"/>
                    <a:pt x="329073" y="55238"/>
                  </a:cubicBezTo>
                  <a:cubicBezTo>
                    <a:pt x="330648" y="54279"/>
                    <a:pt x="332520" y="53298"/>
                    <a:pt x="333616" y="5247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653225" y="3170475"/>
              <a:ext cx="8341550" cy="1705650"/>
            </a:xfrm>
            <a:custGeom>
              <a:avLst/>
              <a:gdLst/>
              <a:ahLst/>
              <a:cxnLst/>
              <a:rect l="l" t="t" r="r" b="b"/>
              <a:pathLst>
                <a:path w="333662" h="68226" fill="none" extrusionOk="0">
                  <a:moveTo>
                    <a:pt x="1" y="46496"/>
                  </a:moveTo>
                  <a:cubicBezTo>
                    <a:pt x="11391" y="60739"/>
                    <a:pt x="32573" y="59780"/>
                    <a:pt x="48208" y="51266"/>
                  </a:cubicBezTo>
                  <a:cubicBezTo>
                    <a:pt x="63843" y="42752"/>
                    <a:pt x="76215" y="28441"/>
                    <a:pt x="90709" y="17736"/>
                  </a:cubicBezTo>
                  <a:cubicBezTo>
                    <a:pt x="105203" y="7031"/>
                    <a:pt x="124193" y="1"/>
                    <a:pt x="139806" y="8172"/>
                  </a:cubicBezTo>
                  <a:cubicBezTo>
                    <a:pt x="151561" y="14312"/>
                    <a:pt x="158545" y="27505"/>
                    <a:pt x="165735" y="39374"/>
                  </a:cubicBezTo>
                  <a:cubicBezTo>
                    <a:pt x="172948" y="51243"/>
                    <a:pt x="182421" y="63364"/>
                    <a:pt x="195385" y="65098"/>
                  </a:cubicBezTo>
                  <a:cubicBezTo>
                    <a:pt x="209697" y="66993"/>
                    <a:pt x="222388" y="55763"/>
                    <a:pt x="235558" y="49121"/>
                  </a:cubicBezTo>
                  <a:cubicBezTo>
                    <a:pt x="252015" y="40835"/>
                    <a:pt x="271234" y="39945"/>
                    <a:pt x="288284" y="45902"/>
                  </a:cubicBezTo>
                  <a:cubicBezTo>
                    <a:pt x="302459" y="50855"/>
                    <a:pt x="319144" y="68225"/>
                    <a:pt x="333661" y="5227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641800" y="3285175"/>
              <a:ext cx="8351225" cy="1603500"/>
            </a:xfrm>
            <a:custGeom>
              <a:avLst/>
              <a:gdLst/>
              <a:ahLst/>
              <a:cxnLst/>
              <a:rect l="l" t="t" r="r" b="b"/>
              <a:pathLst>
                <a:path w="334049" h="64140" fill="none" extrusionOk="0">
                  <a:moveTo>
                    <a:pt x="0" y="44601"/>
                  </a:moveTo>
                  <a:cubicBezTo>
                    <a:pt x="12737" y="59597"/>
                    <a:pt x="35608" y="58525"/>
                    <a:pt x="52362" y="48847"/>
                  </a:cubicBezTo>
                  <a:cubicBezTo>
                    <a:pt x="67312" y="40241"/>
                    <a:pt x="79318" y="26432"/>
                    <a:pt x="93470" y="16252"/>
                  </a:cubicBezTo>
                  <a:cubicBezTo>
                    <a:pt x="108055" y="5753"/>
                    <a:pt x="126909" y="1"/>
                    <a:pt x="142134" y="8606"/>
                  </a:cubicBezTo>
                  <a:cubicBezTo>
                    <a:pt x="153683" y="15202"/>
                    <a:pt x="160873" y="28030"/>
                    <a:pt x="168725" y="38438"/>
                  </a:cubicBezTo>
                  <a:cubicBezTo>
                    <a:pt x="176508" y="48755"/>
                    <a:pt x="185753" y="58913"/>
                    <a:pt x="198329" y="59666"/>
                  </a:cubicBezTo>
                  <a:cubicBezTo>
                    <a:pt x="212116" y="60487"/>
                    <a:pt x="224579" y="49486"/>
                    <a:pt x="237635" y="43254"/>
                  </a:cubicBezTo>
                  <a:cubicBezTo>
                    <a:pt x="253681" y="35562"/>
                    <a:pt x="272169" y="35266"/>
                    <a:pt x="288649" y="41200"/>
                  </a:cubicBezTo>
                  <a:cubicBezTo>
                    <a:pt x="302459" y="46176"/>
                    <a:pt x="320445" y="64140"/>
                    <a:pt x="334049" y="4731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630950" y="3398725"/>
              <a:ext cx="8360925" cy="1502500"/>
            </a:xfrm>
            <a:custGeom>
              <a:avLst/>
              <a:gdLst/>
              <a:ahLst/>
              <a:cxnLst/>
              <a:rect l="l" t="t" r="r" b="b"/>
              <a:pathLst>
                <a:path w="334437" h="60100" fill="none" extrusionOk="0">
                  <a:moveTo>
                    <a:pt x="0" y="42752"/>
                  </a:moveTo>
                  <a:cubicBezTo>
                    <a:pt x="14129" y="58525"/>
                    <a:pt x="38689" y="57338"/>
                    <a:pt x="56538" y="46496"/>
                  </a:cubicBezTo>
                  <a:cubicBezTo>
                    <a:pt x="70827" y="37822"/>
                    <a:pt x="82468" y="24469"/>
                    <a:pt x="96277" y="14792"/>
                  </a:cubicBezTo>
                  <a:cubicBezTo>
                    <a:pt x="110954" y="4497"/>
                    <a:pt x="129671" y="1"/>
                    <a:pt x="144461" y="9085"/>
                  </a:cubicBezTo>
                  <a:cubicBezTo>
                    <a:pt x="155851" y="16093"/>
                    <a:pt x="163178" y="28578"/>
                    <a:pt x="171738" y="37548"/>
                  </a:cubicBezTo>
                  <a:cubicBezTo>
                    <a:pt x="180023" y="46268"/>
                    <a:pt x="189085" y="54507"/>
                    <a:pt x="201296" y="54279"/>
                  </a:cubicBezTo>
                  <a:cubicBezTo>
                    <a:pt x="214558" y="54028"/>
                    <a:pt x="226769" y="43255"/>
                    <a:pt x="239711" y="37411"/>
                  </a:cubicBezTo>
                  <a:cubicBezTo>
                    <a:pt x="255370" y="30358"/>
                    <a:pt x="273151" y="30632"/>
                    <a:pt x="289060" y="36544"/>
                  </a:cubicBezTo>
                  <a:cubicBezTo>
                    <a:pt x="302458" y="41543"/>
                    <a:pt x="321768" y="60100"/>
                    <a:pt x="334436" y="4241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619550" y="3512850"/>
              <a:ext cx="8370625" cy="1435175"/>
            </a:xfrm>
            <a:custGeom>
              <a:avLst/>
              <a:gdLst/>
              <a:ahLst/>
              <a:cxnLst/>
              <a:rect l="l" t="t" r="r" b="b"/>
              <a:pathLst>
                <a:path w="334825" h="57407" fill="none" extrusionOk="0">
                  <a:moveTo>
                    <a:pt x="1" y="40881"/>
                  </a:moveTo>
                  <a:cubicBezTo>
                    <a:pt x="15499" y="57406"/>
                    <a:pt x="41748" y="56174"/>
                    <a:pt x="60693" y="44122"/>
                  </a:cubicBezTo>
                  <a:cubicBezTo>
                    <a:pt x="74365" y="35448"/>
                    <a:pt x="85595" y="22484"/>
                    <a:pt x="99040" y="13308"/>
                  </a:cubicBezTo>
                  <a:cubicBezTo>
                    <a:pt x="113808" y="3242"/>
                    <a:pt x="132387" y="1"/>
                    <a:pt x="146767" y="9565"/>
                  </a:cubicBezTo>
                  <a:cubicBezTo>
                    <a:pt x="157975" y="17006"/>
                    <a:pt x="165416" y="29080"/>
                    <a:pt x="174705" y="36635"/>
                  </a:cubicBezTo>
                  <a:cubicBezTo>
                    <a:pt x="183470" y="43757"/>
                    <a:pt x="192418" y="50102"/>
                    <a:pt x="204219" y="48870"/>
                  </a:cubicBezTo>
                  <a:cubicBezTo>
                    <a:pt x="216978" y="47569"/>
                    <a:pt x="228961" y="37001"/>
                    <a:pt x="241789" y="31568"/>
                  </a:cubicBezTo>
                  <a:cubicBezTo>
                    <a:pt x="257036" y="25109"/>
                    <a:pt x="274110" y="25976"/>
                    <a:pt x="289425" y="31842"/>
                  </a:cubicBezTo>
                  <a:cubicBezTo>
                    <a:pt x="302459" y="36886"/>
                    <a:pt x="323070" y="56037"/>
                    <a:pt x="334825" y="3748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608125" y="3626975"/>
              <a:ext cx="8380325" cy="1407775"/>
            </a:xfrm>
            <a:custGeom>
              <a:avLst/>
              <a:gdLst/>
              <a:ahLst/>
              <a:cxnLst/>
              <a:rect l="l" t="t" r="r" b="b"/>
              <a:pathLst>
                <a:path w="335213" h="56311" fill="none" extrusionOk="0">
                  <a:moveTo>
                    <a:pt x="0" y="39009"/>
                  </a:moveTo>
                  <a:cubicBezTo>
                    <a:pt x="16845" y="56311"/>
                    <a:pt x="44829" y="55033"/>
                    <a:pt x="64847" y="41748"/>
                  </a:cubicBezTo>
                  <a:cubicBezTo>
                    <a:pt x="77880" y="33097"/>
                    <a:pt x="88722" y="20521"/>
                    <a:pt x="101824" y="11824"/>
                  </a:cubicBezTo>
                  <a:cubicBezTo>
                    <a:pt x="116683" y="1987"/>
                    <a:pt x="135103" y="1"/>
                    <a:pt x="149095" y="10021"/>
                  </a:cubicBezTo>
                  <a:cubicBezTo>
                    <a:pt x="160097" y="17896"/>
                    <a:pt x="167583" y="29605"/>
                    <a:pt x="177695" y="35722"/>
                  </a:cubicBezTo>
                  <a:cubicBezTo>
                    <a:pt x="186848" y="41269"/>
                    <a:pt x="195727" y="45674"/>
                    <a:pt x="207163" y="43460"/>
                  </a:cubicBezTo>
                  <a:cubicBezTo>
                    <a:pt x="219397" y="41109"/>
                    <a:pt x="231129" y="30746"/>
                    <a:pt x="243866" y="25725"/>
                  </a:cubicBezTo>
                  <a:cubicBezTo>
                    <a:pt x="258679" y="19859"/>
                    <a:pt x="275068" y="21320"/>
                    <a:pt x="289813" y="27163"/>
                  </a:cubicBezTo>
                  <a:cubicBezTo>
                    <a:pt x="302458" y="32230"/>
                    <a:pt x="324371" y="51974"/>
                    <a:pt x="335213" y="3255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597300" y="3741675"/>
              <a:ext cx="8390050" cy="1379825"/>
            </a:xfrm>
            <a:custGeom>
              <a:avLst/>
              <a:gdLst/>
              <a:ahLst/>
              <a:cxnLst/>
              <a:rect l="l" t="t" r="r" b="b"/>
              <a:pathLst>
                <a:path w="335602" h="55193" fill="none" extrusionOk="0">
                  <a:moveTo>
                    <a:pt x="1" y="37092"/>
                  </a:moveTo>
                  <a:cubicBezTo>
                    <a:pt x="18238" y="55192"/>
                    <a:pt x="47957" y="53914"/>
                    <a:pt x="69024" y="39351"/>
                  </a:cubicBezTo>
                  <a:cubicBezTo>
                    <a:pt x="81464" y="30746"/>
                    <a:pt x="91873" y="18535"/>
                    <a:pt x="104609" y="10341"/>
                  </a:cubicBezTo>
                  <a:cubicBezTo>
                    <a:pt x="119583" y="708"/>
                    <a:pt x="137843" y="1"/>
                    <a:pt x="151424" y="10455"/>
                  </a:cubicBezTo>
                  <a:cubicBezTo>
                    <a:pt x="162243" y="18786"/>
                    <a:pt x="169707" y="30153"/>
                    <a:pt x="180686" y="34786"/>
                  </a:cubicBezTo>
                  <a:cubicBezTo>
                    <a:pt x="190204" y="38827"/>
                    <a:pt x="199060" y="41269"/>
                    <a:pt x="210131" y="38050"/>
                  </a:cubicBezTo>
                  <a:cubicBezTo>
                    <a:pt x="221840" y="34649"/>
                    <a:pt x="233321" y="24447"/>
                    <a:pt x="245943" y="19836"/>
                  </a:cubicBezTo>
                  <a:cubicBezTo>
                    <a:pt x="260369" y="14586"/>
                    <a:pt x="276050" y="16640"/>
                    <a:pt x="290225" y="22461"/>
                  </a:cubicBezTo>
                  <a:cubicBezTo>
                    <a:pt x="302459" y="27551"/>
                    <a:pt x="325672" y="47865"/>
                    <a:pt x="335601" y="275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585875" y="3842100"/>
              <a:ext cx="8399725" cy="1365550"/>
            </a:xfrm>
            <a:custGeom>
              <a:avLst/>
              <a:gdLst/>
              <a:ahLst/>
              <a:cxnLst/>
              <a:rect l="l" t="t" r="r" b="b"/>
              <a:pathLst>
                <a:path w="335989" h="54622" fill="none" extrusionOk="0">
                  <a:moveTo>
                    <a:pt x="0" y="35768"/>
                  </a:moveTo>
                  <a:cubicBezTo>
                    <a:pt x="19584" y="54622"/>
                    <a:pt x="51106" y="53389"/>
                    <a:pt x="73178" y="37503"/>
                  </a:cubicBezTo>
                  <a:cubicBezTo>
                    <a:pt x="85047" y="28989"/>
                    <a:pt x="94999" y="17120"/>
                    <a:pt x="107393" y="9405"/>
                  </a:cubicBezTo>
                  <a:cubicBezTo>
                    <a:pt x="122458" y="1"/>
                    <a:pt x="140559" y="572"/>
                    <a:pt x="153729" y="11482"/>
                  </a:cubicBezTo>
                  <a:cubicBezTo>
                    <a:pt x="164365" y="20247"/>
                    <a:pt x="171784" y="31317"/>
                    <a:pt x="183676" y="34421"/>
                  </a:cubicBezTo>
                  <a:cubicBezTo>
                    <a:pt x="193490" y="36978"/>
                    <a:pt x="202369" y="37412"/>
                    <a:pt x="213074" y="33189"/>
                  </a:cubicBezTo>
                  <a:cubicBezTo>
                    <a:pt x="224259" y="28761"/>
                    <a:pt x="235489" y="18718"/>
                    <a:pt x="248020" y="14541"/>
                  </a:cubicBezTo>
                  <a:cubicBezTo>
                    <a:pt x="262012" y="9862"/>
                    <a:pt x="277008" y="12486"/>
                    <a:pt x="290589" y="18330"/>
                  </a:cubicBezTo>
                  <a:cubicBezTo>
                    <a:pt x="302481" y="23420"/>
                    <a:pt x="326973" y="44350"/>
                    <a:pt x="335989" y="2319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75050" y="3925425"/>
              <a:ext cx="8410025" cy="1368975"/>
            </a:xfrm>
            <a:custGeom>
              <a:avLst/>
              <a:gdLst/>
              <a:ahLst/>
              <a:cxnLst/>
              <a:rect l="l" t="t" r="r" b="b"/>
              <a:pathLst>
                <a:path w="336401" h="54759" fill="none" extrusionOk="0">
                  <a:moveTo>
                    <a:pt x="1" y="35129"/>
                  </a:moveTo>
                  <a:cubicBezTo>
                    <a:pt x="20977" y="54758"/>
                    <a:pt x="54280" y="53594"/>
                    <a:pt x="77356" y="36361"/>
                  </a:cubicBezTo>
                  <a:cubicBezTo>
                    <a:pt x="88654" y="27939"/>
                    <a:pt x="98173" y="16389"/>
                    <a:pt x="110179" y="9153"/>
                  </a:cubicBezTo>
                  <a:cubicBezTo>
                    <a:pt x="125380" y="0"/>
                    <a:pt x="143298" y="1849"/>
                    <a:pt x="156080" y="13171"/>
                  </a:cubicBezTo>
                  <a:cubicBezTo>
                    <a:pt x="166512" y="22392"/>
                    <a:pt x="173861" y="33280"/>
                    <a:pt x="186666" y="34741"/>
                  </a:cubicBezTo>
                  <a:cubicBezTo>
                    <a:pt x="196778" y="35905"/>
                    <a:pt x="205725" y="34284"/>
                    <a:pt x="216020" y="29011"/>
                  </a:cubicBezTo>
                  <a:cubicBezTo>
                    <a:pt x="226702" y="23556"/>
                    <a:pt x="237681" y="13673"/>
                    <a:pt x="250098" y="9929"/>
                  </a:cubicBezTo>
                  <a:cubicBezTo>
                    <a:pt x="263679" y="5821"/>
                    <a:pt x="277990" y="9062"/>
                    <a:pt x="291001" y="14860"/>
                  </a:cubicBezTo>
                  <a:cubicBezTo>
                    <a:pt x="302482" y="19995"/>
                    <a:pt x="328297" y="41520"/>
                    <a:pt x="336400" y="1949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63625" y="4008725"/>
              <a:ext cx="8419150" cy="1371825"/>
            </a:xfrm>
            <a:custGeom>
              <a:avLst/>
              <a:gdLst/>
              <a:ahLst/>
              <a:cxnLst/>
              <a:rect l="l" t="t" r="r" b="b"/>
              <a:pathLst>
                <a:path w="336766" h="54873" fill="none" extrusionOk="0">
                  <a:moveTo>
                    <a:pt x="0" y="34490"/>
                  </a:moveTo>
                  <a:cubicBezTo>
                    <a:pt x="22346" y="54873"/>
                    <a:pt x="57475" y="53869"/>
                    <a:pt x="81510" y="35220"/>
                  </a:cubicBezTo>
                  <a:cubicBezTo>
                    <a:pt x="92238" y="26912"/>
                    <a:pt x="101299" y="15682"/>
                    <a:pt x="112963" y="8903"/>
                  </a:cubicBezTo>
                  <a:cubicBezTo>
                    <a:pt x="128256" y="1"/>
                    <a:pt x="145991" y="3105"/>
                    <a:pt x="158385" y="14860"/>
                  </a:cubicBezTo>
                  <a:cubicBezTo>
                    <a:pt x="168611" y="24561"/>
                    <a:pt x="175984" y="34079"/>
                    <a:pt x="189656" y="35061"/>
                  </a:cubicBezTo>
                  <a:cubicBezTo>
                    <a:pt x="200064" y="35814"/>
                    <a:pt x="209057" y="31135"/>
                    <a:pt x="218964" y="24835"/>
                  </a:cubicBezTo>
                  <a:cubicBezTo>
                    <a:pt x="229121" y="18375"/>
                    <a:pt x="239849" y="8606"/>
                    <a:pt x="252174" y="5296"/>
                  </a:cubicBezTo>
                  <a:cubicBezTo>
                    <a:pt x="265322" y="1781"/>
                    <a:pt x="278926" y="5662"/>
                    <a:pt x="291365" y="11414"/>
                  </a:cubicBezTo>
                  <a:cubicBezTo>
                    <a:pt x="302481" y="16595"/>
                    <a:pt x="329598" y="38690"/>
                    <a:pt x="336765" y="1579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552225" y="4034975"/>
              <a:ext cx="8428850" cy="1432325"/>
            </a:xfrm>
            <a:custGeom>
              <a:avLst/>
              <a:gdLst/>
              <a:ahLst/>
              <a:cxnLst/>
              <a:rect l="l" t="t" r="r" b="b"/>
              <a:pathLst>
                <a:path w="337154" h="57293" fill="none" extrusionOk="0">
                  <a:moveTo>
                    <a:pt x="1" y="36133"/>
                  </a:moveTo>
                  <a:cubicBezTo>
                    <a:pt x="23694" y="57292"/>
                    <a:pt x="60716" y="56448"/>
                    <a:pt x="85687" y="36362"/>
                  </a:cubicBezTo>
                  <a:cubicBezTo>
                    <a:pt x="95844" y="28167"/>
                    <a:pt x="104450" y="17257"/>
                    <a:pt x="115725" y="10957"/>
                  </a:cubicBezTo>
                  <a:cubicBezTo>
                    <a:pt x="131155" y="2306"/>
                    <a:pt x="148685" y="6666"/>
                    <a:pt x="160691" y="18832"/>
                  </a:cubicBezTo>
                  <a:cubicBezTo>
                    <a:pt x="170711" y="28989"/>
                    <a:pt x="178084" y="39671"/>
                    <a:pt x="192647" y="37663"/>
                  </a:cubicBezTo>
                  <a:cubicBezTo>
                    <a:pt x="203420" y="36179"/>
                    <a:pt x="212390" y="30290"/>
                    <a:pt x="221909" y="22940"/>
                  </a:cubicBezTo>
                  <a:cubicBezTo>
                    <a:pt x="231564" y="15499"/>
                    <a:pt x="241995" y="5821"/>
                    <a:pt x="254252" y="2968"/>
                  </a:cubicBezTo>
                  <a:cubicBezTo>
                    <a:pt x="266966" y="1"/>
                    <a:pt x="279885" y="4520"/>
                    <a:pt x="291754" y="10249"/>
                  </a:cubicBezTo>
                  <a:cubicBezTo>
                    <a:pt x="302459" y="15454"/>
                    <a:pt x="330899" y="38119"/>
                    <a:pt x="337154" y="1438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541375" y="4016150"/>
              <a:ext cx="8438550" cy="1537300"/>
            </a:xfrm>
            <a:custGeom>
              <a:avLst/>
              <a:gdLst/>
              <a:ahLst/>
              <a:cxnLst/>
              <a:rect l="l" t="t" r="r" b="b"/>
              <a:pathLst>
                <a:path w="337542" h="61492" fill="none" extrusionOk="0">
                  <a:moveTo>
                    <a:pt x="1" y="39580"/>
                  </a:moveTo>
                  <a:cubicBezTo>
                    <a:pt x="25086" y="61492"/>
                    <a:pt x="64026" y="60876"/>
                    <a:pt x="89864" y="39306"/>
                  </a:cubicBezTo>
                  <a:cubicBezTo>
                    <a:pt x="99496" y="31248"/>
                    <a:pt x="107622" y="20635"/>
                    <a:pt x="118532" y="14791"/>
                  </a:cubicBezTo>
                  <a:cubicBezTo>
                    <a:pt x="134076" y="6437"/>
                    <a:pt x="151378" y="12052"/>
                    <a:pt x="163042" y="24629"/>
                  </a:cubicBezTo>
                  <a:cubicBezTo>
                    <a:pt x="172834" y="35266"/>
                    <a:pt x="180275" y="45879"/>
                    <a:pt x="195636" y="42068"/>
                  </a:cubicBezTo>
                  <a:cubicBezTo>
                    <a:pt x="206821" y="39306"/>
                    <a:pt x="215768" y="31248"/>
                    <a:pt x="224876" y="22849"/>
                  </a:cubicBezTo>
                  <a:cubicBezTo>
                    <a:pt x="234028" y="14403"/>
                    <a:pt x="244186" y="4840"/>
                    <a:pt x="256329" y="2443"/>
                  </a:cubicBezTo>
                  <a:cubicBezTo>
                    <a:pt x="268632" y="1"/>
                    <a:pt x="280866" y="5182"/>
                    <a:pt x="292165" y="10866"/>
                  </a:cubicBezTo>
                  <a:cubicBezTo>
                    <a:pt x="302482" y="16115"/>
                    <a:pt x="332223" y="39374"/>
                    <a:pt x="337541" y="1476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29950" y="3997325"/>
              <a:ext cx="8448225" cy="1642875"/>
            </a:xfrm>
            <a:custGeom>
              <a:avLst/>
              <a:gdLst/>
              <a:ahLst/>
              <a:cxnLst/>
              <a:rect l="l" t="t" r="r" b="b"/>
              <a:pathLst>
                <a:path w="337929" h="65715" fill="none" extrusionOk="0">
                  <a:moveTo>
                    <a:pt x="0" y="43003"/>
                  </a:moveTo>
                  <a:cubicBezTo>
                    <a:pt x="26455" y="65714"/>
                    <a:pt x="67358" y="65372"/>
                    <a:pt x="94018" y="42250"/>
                  </a:cubicBezTo>
                  <a:cubicBezTo>
                    <a:pt x="103125" y="34330"/>
                    <a:pt x="110794" y="24035"/>
                    <a:pt x="121294" y="18626"/>
                  </a:cubicBezTo>
                  <a:cubicBezTo>
                    <a:pt x="136998" y="10546"/>
                    <a:pt x="154071" y="17393"/>
                    <a:pt x="165347" y="30404"/>
                  </a:cubicBezTo>
                  <a:cubicBezTo>
                    <a:pt x="174933" y="41497"/>
                    <a:pt x="182511" y="52111"/>
                    <a:pt x="198626" y="46473"/>
                  </a:cubicBezTo>
                  <a:cubicBezTo>
                    <a:pt x="210244" y="42433"/>
                    <a:pt x="219123" y="32230"/>
                    <a:pt x="227820" y="22780"/>
                  </a:cubicBezTo>
                  <a:cubicBezTo>
                    <a:pt x="236493" y="13330"/>
                    <a:pt x="246354" y="3812"/>
                    <a:pt x="258405" y="1895"/>
                  </a:cubicBezTo>
                  <a:cubicBezTo>
                    <a:pt x="270275" y="0"/>
                    <a:pt x="281801" y="5844"/>
                    <a:pt x="292529" y="11504"/>
                  </a:cubicBezTo>
                  <a:cubicBezTo>
                    <a:pt x="302481" y="16754"/>
                    <a:pt x="333524" y="40629"/>
                    <a:pt x="337929" y="151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654350" y="4033850"/>
              <a:ext cx="8560075" cy="1414625"/>
            </a:xfrm>
            <a:custGeom>
              <a:avLst/>
              <a:gdLst/>
              <a:ahLst/>
              <a:cxnLst/>
              <a:rect l="l" t="t" r="r" b="b"/>
              <a:pathLst>
                <a:path w="342403" h="56585" fill="none" extrusionOk="0">
                  <a:moveTo>
                    <a:pt x="0" y="37776"/>
                  </a:moveTo>
                  <a:cubicBezTo>
                    <a:pt x="15293" y="50718"/>
                    <a:pt x="35950" y="56584"/>
                    <a:pt x="55237" y="53891"/>
                  </a:cubicBezTo>
                  <a:cubicBezTo>
                    <a:pt x="69891" y="51836"/>
                    <a:pt x="84180" y="46016"/>
                    <a:pt x="95889" y="37867"/>
                  </a:cubicBezTo>
                  <a:cubicBezTo>
                    <a:pt x="98697" y="35904"/>
                    <a:pt x="101367" y="33804"/>
                    <a:pt x="104015" y="31750"/>
                  </a:cubicBezTo>
                  <a:cubicBezTo>
                    <a:pt x="110087" y="26957"/>
                    <a:pt x="115839" y="22186"/>
                    <a:pt x="122960" y="19516"/>
                  </a:cubicBezTo>
                  <a:cubicBezTo>
                    <a:pt x="125083" y="18740"/>
                    <a:pt x="127228" y="18169"/>
                    <a:pt x="129420" y="17872"/>
                  </a:cubicBezTo>
                  <a:cubicBezTo>
                    <a:pt x="142841" y="15978"/>
                    <a:pt x="156970" y="22780"/>
                    <a:pt x="167218" y="33097"/>
                  </a:cubicBezTo>
                  <a:cubicBezTo>
                    <a:pt x="169889" y="35767"/>
                    <a:pt x="172445" y="38347"/>
                    <a:pt x="175025" y="40606"/>
                  </a:cubicBezTo>
                  <a:cubicBezTo>
                    <a:pt x="182283" y="47043"/>
                    <a:pt x="189815" y="51015"/>
                    <a:pt x="201616" y="46724"/>
                  </a:cubicBezTo>
                  <a:cubicBezTo>
                    <a:pt x="209719" y="43756"/>
                    <a:pt x="216590" y="38027"/>
                    <a:pt x="223003" y="31613"/>
                  </a:cubicBezTo>
                  <a:cubicBezTo>
                    <a:pt x="225879" y="28737"/>
                    <a:pt x="228687" y="25724"/>
                    <a:pt x="231449" y="22757"/>
                  </a:cubicBezTo>
                  <a:cubicBezTo>
                    <a:pt x="240351" y="13262"/>
                    <a:pt x="250234" y="3652"/>
                    <a:pt x="262149" y="913"/>
                  </a:cubicBezTo>
                  <a:cubicBezTo>
                    <a:pt x="265436" y="160"/>
                    <a:pt x="268700" y="0"/>
                    <a:pt x="271941" y="206"/>
                  </a:cubicBezTo>
                  <a:cubicBezTo>
                    <a:pt x="277259" y="525"/>
                    <a:pt x="282532" y="1940"/>
                    <a:pt x="287736" y="3903"/>
                  </a:cubicBezTo>
                  <a:cubicBezTo>
                    <a:pt x="290635" y="4999"/>
                    <a:pt x="293511" y="6323"/>
                    <a:pt x="296318" y="7761"/>
                  </a:cubicBezTo>
                  <a:cubicBezTo>
                    <a:pt x="300587" y="9929"/>
                    <a:pt x="307845" y="15225"/>
                    <a:pt x="315263" y="19151"/>
                  </a:cubicBezTo>
                  <a:cubicBezTo>
                    <a:pt x="326630" y="25177"/>
                    <a:pt x="338888" y="28486"/>
                    <a:pt x="342403" y="13992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778175" y="4026425"/>
              <a:ext cx="8671350" cy="1337025"/>
            </a:xfrm>
            <a:custGeom>
              <a:avLst/>
              <a:gdLst/>
              <a:ahLst/>
              <a:cxnLst/>
              <a:rect l="l" t="t" r="r" b="b"/>
              <a:pathLst>
                <a:path w="346854" h="53481" fill="none" extrusionOk="0">
                  <a:moveTo>
                    <a:pt x="0" y="34284"/>
                  </a:moveTo>
                  <a:cubicBezTo>
                    <a:pt x="15407" y="47158"/>
                    <a:pt x="36863" y="53480"/>
                    <a:pt x="56196" y="50148"/>
                  </a:cubicBezTo>
                  <a:cubicBezTo>
                    <a:pt x="71169" y="47568"/>
                    <a:pt x="85709" y="41657"/>
                    <a:pt x="97738" y="35243"/>
                  </a:cubicBezTo>
                  <a:cubicBezTo>
                    <a:pt x="100591" y="33713"/>
                    <a:pt x="103330" y="32139"/>
                    <a:pt x="106001" y="30609"/>
                  </a:cubicBezTo>
                  <a:cubicBezTo>
                    <a:pt x="112118" y="27140"/>
                    <a:pt x="117687" y="23739"/>
                    <a:pt x="124603" y="22187"/>
                  </a:cubicBezTo>
                  <a:cubicBezTo>
                    <a:pt x="126658" y="21707"/>
                    <a:pt x="128735" y="21433"/>
                    <a:pt x="130858" y="21411"/>
                  </a:cubicBezTo>
                  <a:cubicBezTo>
                    <a:pt x="144005" y="21137"/>
                    <a:pt x="158225" y="28121"/>
                    <a:pt x="169090" y="37548"/>
                  </a:cubicBezTo>
                  <a:cubicBezTo>
                    <a:pt x="171898" y="39990"/>
                    <a:pt x="174659" y="42296"/>
                    <a:pt x="177398" y="44304"/>
                  </a:cubicBezTo>
                  <a:cubicBezTo>
                    <a:pt x="185068" y="49942"/>
                    <a:pt x="192942" y="53206"/>
                    <a:pt x="204606" y="48732"/>
                  </a:cubicBezTo>
                  <a:cubicBezTo>
                    <a:pt x="212778" y="45605"/>
                    <a:pt x="219808" y="39831"/>
                    <a:pt x="226382" y="33417"/>
                  </a:cubicBezTo>
                  <a:cubicBezTo>
                    <a:pt x="229349" y="30518"/>
                    <a:pt x="232225" y="27505"/>
                    <a:pt x="235078" y="24515"/>
                  </a:cubicBezTo>
                  <a:cubicBezTo>
                    <a:pt x="244162" y="14974"/>
                    <a:pt x="254114" y="5182"/>
                    <a:pt x="265869" y="1690"/>
                  </a:cubicBezTo>
                  <a:cubicBezTo>
                    <a:pt x="269111" y="731"/>
                    <a:pt x="272306" y="297"/>
                    <a:pt x="275502" y="183"/>
                  </a:cubicBezTo>
                  <a:cubicBezTo>
                    <a:pt x="280774" y="1"/>
                    <a:pt x="286001" y="799"/>
                    <a:pt x="291274" y="2306"/>
                  </a:cubicBezTo>
                  <a:cubicBezTo>
                    <a:pt x="294264" y="3150"/>
                    <a:pt x="297208" y="4360"/>
                    <a:pt x="300062" y="5775"/>
                  </a:cubicBezTo>
                  <a:cubicBezTo>
                    <a:pt x="304649" y="8035"/>
                    <a:pt x="311839" y="13559"/>
                    <a:pt x="319052" y="17713"/>
                  </a:cubicBezTo>
                  <a:cubicBezTo>
                    <a:pt x="330237" y="24173"/>
                    <a:pt x="342471" y="28258"/>
                    <a:pt x="346853" y="1460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902575" y="4005875"/>
              <a:ext cx="8783775" cy="1396950"/>
            </a:xfrm>
            <a:custGeom>
              <a:avLst/>
              <a:gdLst/>
              <a:ahLst/>
              <a:cxnLst/>
              <a:rect l="l" t="t" r="r" b="b"/>
              <a:pathLst>
                <a:path w="351351" h="55878" fill="none" extrusionOk="0">
                  <a:moveTo>
                    <a:pt x="0" y="31317"/>
                  </a:moveTo>
                  <a:cubicBezTo>
                    <a:pt x="15567" y="44145"/>
                    <a:pt x="37799" y="50878"/>
                    <a:pt x="57178" y="46930"/>
                  </a:cubicBezTo>
                  <a:cubicBezTo>
                    <a:pt x="72471" y="43825"/>
                    <a:pt x="87216" y="37845"/>
                    <a:pt x="99610" y="33143"/>
                  </a:cubicBezTo>
                  <a:cubicBezTo>
                    <a:pt x="102509" y="32048"/>
                    <a:pt x="105293" y="30998"/>
                    <a:pt x="108010" y="30016"/>
                  </a:cubicBezTo>
                  <a:cubicBezTo>
                    <a:pt x="114127" y="27848"/>
                    <a:pt x="119536" y="25816"/>
                    <a:pt x="126247" y="25360"/>
                  </a:cubicBezTo>
                  <a:cubicBezTo>
                    <a:pt x="128233" y="25223"/>
                    <a:pt x="130264" y="25246"/>
                    <a:pt x="132319" y="25451"/>
                  </a:cubicBezTo>
                  <a:cubicBezTo>
                    <a:pt x="145215" y="26843"/>
                    <a:pt x="159526" y="33988"/>
                    <a:pt x="170962" y="42524"/>
                  </a:cubicBezTo>
                  <a:cubicBezTo>
                    <a:pt x="173952" y="44738"/>
                    <a:pt x="176874" y="46770"/>
                    <a:pt x="179795" y="48527"/>
                  </a:cubicBezTo>
                  <a:cubicBezTo>
                    <a:pt x="187852" y="53366"/>
                    <a:pt x="196070" y="55877"/>
                    <a:pt x="207619" y="51266"/>
                  </a:cubicBezTo>
                  <a:cubicBezTo>
                    <a:pt x="215859" y="47980"/>
                    <a:pt x="223049" y="42182"/>
                    <a:pt x="229805" y="35722"/>
                  </a:cubicBezTo>
                  <a:cubicBezTo>
                    <a:pt x="232841" y="32824"/>
                    <a:pt x="235808" y="29788"/>
                    <a:pt x="238730" y="26775"/>
                  </a:cubicBezTo>
                  <a:cubicBezTo>
                    <a:pt x="248020" y="17211"/>
                    <a:pt x="257995" y="7282"/>
                    <a:pt x="269613" y="2968"/>
                  </a:cubicBezTo>
                  <a:cubicBezTo>
                    <a:pt x="272785" y="1804"/>
                    <a:pt x="275958" y="1119"/>
                    <a:pt x="279085" y="708"/>
                  </a:cubicBezTo>
                  <a:cubicBezTo>
                    <a:pt x="284312" y="1"/>
                    <a:pt x="289494" y="183"/>
                    <a:pt x="294812" y="1211"/>
                  </a:cubicBezTo>
                  <a:cubicBezTo>
                    <a:pt x="297893" y="1827"/>
                    <a:pt x="300906" y="2922"/>
                    <a:pt x="303851" y="4315"/>
                  </a:cubicBezTo>
                  <a:cubicBezTo>
                    <a:pt x="308735" y="6643"/>
                    <a:pt x="315857" y="12418"/>
                    <a:pt x="322887" y="16800"/>
                  </a:cubicBezTo>
                  <a:cubicBezTo>
                    <a:pt x="333866" y="23693"/>
                    <a:pt x="346100" y="28555"/>
                    <a:pt x="351350" y="1572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1026400" y="3973925"/>
              <a:ext cx="8895025" cy="1475100"/>
            </a:xfrm>
            <a:custGeom>
              <a:avLst/>
              <a:gdLst/>
              <a:ahLst/>
              <a:cxnLst/>
              <a:rect l="l" t="t" r="r" b="b"/>
              <a:pathLst>
                <a:path w="355801" h="59004" fill="none" extrusionOk="0">
                  <a:moveTo>
                    <a:pt x="0" y="28806"/>
                  </a:moveTo>
                  <a:cubicBezTo>
                    <a:pt x="15704" y="41588"/>
                    <a:pt x="38712" y="48733"/>
                    <a:pt x="58136" y="44168"/>
                  </a:cubicBezTo>
                  <a:cubicBezTo>
                    <a:pt x="73726" y="40515"/>
                    <a:pt x="88676" y="34444"/>
                    <a:pt x="101459" y="31522"/>
                  </a:cubicBezTo>
                  <a:cubicBezTo>
                    <a:pt x="104403" y="30838"/>
                    <a:pt x="107233" y="30290"/>
                    <a:pt x="110018" y="29879"/>
                  </a:cubicBezTo>
                  <a:cubicBezTo>
                    <a:pt x="116090" y="29012"/>
                    <a:pt x="121385" y="28327"/>
                    <a:pt x="127890" y="29012"/>
                  </a:cubicBezTo>
                  <a:cubicBezTo>
                    <a:pt x="129808" y="29194"/>
                    <a:pt x="131771" y="29491"/>
                    <a:pt x="133756" y="29970"/>
                  </a:cubicBezTo>
                  <a:cubicBezTo>
                    <a:pt x="146379" y="33006"/>
                    <a:pt x="160804" y="40287"/>
                    <a:pt x="172811" y="47957"/>
                  </a:cubicBezTo>
                  <a:cubicBezTo>
                    <a:pt x="175960" y="49965"/>
                    <a:pt x="179087" y="51723"/>
                    <a:pt x="182169" y="53206"/>
                  </a:cubicBezTo>
                  <a:cubicBezTo>
                    <a:pt x="190637" y="57246"/>
                    <a:pt x="199197" y="59004"/>
                    <a:pt x="210586" y="54256"/>
                  </a:cubicBezTo>
                  <a:cubicBezTo>
                    <a:pt x="218918" y="50810"/>
                    <a:pt x="226267" y="44966"/>
                    <a:pt x="233183" y="38507"/>
                  </a:cubicBezTo>
                  <a:cubicBezTo>
                    <a:pt x="236311" y="35585"/>
                    <a:pt x="239346" y="32549"/>
                    <a:pt x="242359" y="29514"/>
                  </a:cubicBezTo>
                  <a:cubicBezTo>
                    <a:pt x="251832" y="19904"/>
                    <a:pt x="261852" y="9838"/>
                    <a:pt x="273333" y="4725"/>
                  </a:cubicBezTo>
                  <a:cubicBezTo>
                    <a:pt x="276460" y="3333"/>
                    <a:pt x="279564" y="2397"/>
                    <a:pt x="282646" y="1667"/>
                  </a:cubicBezTo>
                  <a:cubicBezTo>
                    <a:pt x="287827" y="457"/>
                    <a:pt x="292986" y="1"/>
                    <a:pt x="298350" y="594"/>
                  </a:cubicBezTo>
                  <a:cubicBezTo>
                    <a:pt x="301522" y="936"/>
                    <a:pt x="304604" y="1918"/>
                    <a:pt x="307594" y="3310"/>
                  </a:cubicBezTo>
                  <a:cubicBezTo>
                    <a:pt x="312798" y="5730"/>
                    <a:pt x="319874" y="11733"/>
                    <a:pt x="326676" y="16344"/>
                  </a:cubicBezTo>
                  <a:cubicBezTo>
                    <a:pt x="337472" y="23670"/>
                    <a:pt x="349684" y="29308"/>
                    <a:pt x="355801" y="17302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1150800" y="3937400"/>
              <a:ext cx="9006875" cy="1557850"/>
            </a:xfrm>
            <a:custGeom>
              <a:avLst/>
              <a:gdLst/>
              <a:ahLst/>
              <a:cxnLst/>
              <a:rect l="l" t="t" r="r" b="b"/>
              <a:pathLst>
                <a:path w="360275" h="62314" fill="none" extrusionOk="0">
                  <a:moveTo>
                    <a:pt x="0" y="26478"/>
                  </a:moveTo>
                  <a:cubicBezTo>
                    <a:pt x="15841" y="39215"/>
                    <a:pt x="39648" y="46747"/>
                    <a:pt x="59118" y="41588"/>
                  </a:cubicBezTo>
                  <a:cubicBezTo>
                    <a:pt x="75027" y="37389"/>
                    <a:pt x="90137" y="31203"/>
                    <a:pt x="103330" y="30062"/>
                  </a:cubicBezTo>
                  <a:cubicBezTo>
                    <a:pt x="106298" y="29811"/>
                    <a:pt x="109174" y="29765"/>
                    <a:pt x="112027" y="29925"/>
                  </a:cubicBezTo>
                  <a:cubicBezTo>
                    <a:pt x="118053" y="30290"/>
                    <a:pt x="123234" y="31020"/>
                    <a:pt x="129557" y="32824"/>
                  </a:cubicBezTo>
                  <a:cubicBezTo>
                    <a:pt x="131383" y="33349"/>
                    <a:pt x="133300" y="33942"/>
                    <a:pt x="135240" y="34672"/>
                  </a:cubicBezTo>
                  <a:cubicBezTo>
                    <a:pt x="147589" y="39374"/>
                    <a:pt x="162106" y="46770"/>
                    <a:pt x="174705" y="53572"/>
                  </a:cubicBezTo>
                  <a:cubicBezTo>
                    <a:pt x="178015" y="55352"/>
                    <a:pt x="181302" y="56836"/>
                    <a:pt x="184588" y="58045"/>
                  </a:cubicBezTo>
                  <a:cubicBezTo>
                    <a:pt x="193422" y="61332"/>
                    <a:pt x="202324" y="62314"/>
                    <a:pt x="213599" y="57429"/>
                  </a:cubicBezTo>
                  <a:cubicBezTo>
                    <a:pt x="221999" y="53800"/>
                    <a:pt x="229509" y="47957"/>
                    <a:pt x="236607" y="41474"/>
                  </a:cubicBezTo>
                  <a:cubicBezTo>
                    <a:pt x="239803" y="38553"/>
                    <a:pt x="242907" y="35494"/>
                    <a:pt x="245989" y="32413"/>
                  </a:cubicBezTo>
                  <a:cubicBezTo>
                    <a:pt x="255689" y="22758"/>
                    <a:pt x="265755" y="12600"/>
                    <a:pt x="277077" y="6666"/>
                  </a:cubicBezTo>
                  <a:cubicBezTo>
                    <a:pt x="280135" y="5068"/>
                    <a:pt x="283217" y="3858"/>
                    <a:pt x="286230" y="2831"/>
                  </a:cubicBezTo>
                  <a:cubicBezTo>
                    <a:pt x="291365" y="1096"/>
                    <a:pt x="296501" y="1"/>
                    <a:pt x="301911" y="161"/>
                  </a:cubicBezTo>
                  <a:cubicBezTo>
                    <a:pt x="305152" y="252"/>
                    <a:pt x="308324" y="1096"/>
                    <a:pt x="311383" y="2489"/>
                  </a:cubicBezTo>
                  <a:cubicBezTo>
                    <a:pt x="316884" y="4977"/>
                    <a:pt x="323891" y="11231"/>
                    <a:pt x="330488" y="16070"/>
                  </a:cubicBezTo>
                  <a:cubicBezTo>
                    <a:pt x="341102" y="23853"/>
                    <a:pt x="353290" y="30244"/>
                    <a:pt x="360275" y="19060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1274625" y="3889475"/>
              <a:ext cx="9118150" cy="1652000"/>
            </a:xfrm>
            <a:custGeom>
              <a:avLst/>
              <a:gdLst/>
              <a:ahLst/>
              <a:cxnLst/>
              <a:rect l="l" t="t" r="r" b="b"/>
              <a:pathLst>
                <a:path w="364726" h="66080" fill="none" extrusionOk="0">
                  <a:moveTo>
                    <a:pt x="0" y="24606"/>
                  </a:moveTo>
                  <a:cubicBezTo>
                    <a:pt x="15978" y="37297"/>
                    <a:pt x="40561" y="45217"/>
                    <a:pt x="60099" y="39465"/>
                  </a:cubicBezTo>
                  <a:cubicBezTo>
                    <a:pt x="76282" y="34718"/>
                    <a:pt x="91598" y="28372"/>
                    <a:pt x="105179" y="29057"/>
                  </a:cubicBezTo>
                  <a:cubicBezTo>
                    <a:pt x="108192" y="29217"/>
                    <a:pt x="111091" y="29673"/>
                    <a:pt x="114013" y="30427"/>
                  </a:cubicBezTo>
                  <a:cubicBezTo>
                    <a:pt x="119993" y="32002"/>
                    <a:pt x="125060" y="34170"/>
                    <a:pt x="131177" y="37092"/>
                  </a:cubicBezTo>
                  <a:cubicBezTo>
                    <a:pt x="132958" y="37959"/>
                    <a:pt x="134806" y="38826"/>
                    <a:pt x="136678" y="39831"/>
                  </a:cubicBezTo>
                  <a:cubicBezTo>
                    <a:pt x="148775" y="46199"/>
                    <a:pt x="163406" y="53731"/>
                    <a:pt x="176554" y="59643"/>
                  </a:cubicBezTo>
                  <a:cubicBezTo>
                    <a:pt x="180046" y="61195"/>
                    <a:pt x="183516" y="62428"/>
                    <a:pt x="186962" y="63363"/>
                  </a:cubicBezTo>
                  <a:cubicBezTo>
                    <a:pt x="196184" y="65874"/>
                    <a:pt x="205428" y="66080"/>
                    <a:pt x="216589" y="61058"/>
                  </a:cubicBezTo>
                  <a:cubicBezTo>
                    <a:pt x="225035" y="57246"/>
                    <a:pt x="232727" y="51380"/>
                    <a:pt x="239985" y="44875"/>
                  </a:cubicBezTo>
                  <a:cubicBezTo>
                    <a:pt x="243272" y="41953"/>
                    <a:pt x="246468" y="38872"/>
                    <a:pt x="249618" y="35790"/>
                  </a:cubicBezTo>
                  <a:cubicBezTo>
                    <a:pt x="259501" y="26090"/>
                    <a:pt x="269613" y="15796"/>
                    <a:pt x="280797" y="9062"/>
                  </a:cubicBezTo>
                  <a:cubicBezTo>
                    <a:pt x="283810" y="7236"/>
                    <a:pt x="286823" y="5775"/>
                    <a:pt x="289813" y="4429"/>
                  </a:cubicBezTo>
                  <a:cubicBezTo>
                    <a:pt x="294880" y="2169"/>
                    <a:pt x="299993" y="457"/>
                    <a:pt x="305448" y="160"/>
                  </a:cubicBezTo>
                  <a:cubicBezTo>
                    <a:pt x="308781" y="0"/>
                    <a:pt x="312022" y="754"/>
                    <a:pt x="315126" y="2123"/>
                  </a:cubicBezTo>
                  <a:cubicBezTo>
                    <a:pt x="320947" y="4680"/>
                    <a:pt x="327886" y="11208"/>
                    <a:pt x="334277" y="16252"/>
                  </a:cubicBezTo>
                  <a:cubicBezTo>
                    <a:pt x="344708" y="24492"/>
                    <a:pt x="356874" y="31636"/>
                    <a:pt x="364726" y="21274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1399025" y="3835275"/>
              <a:ext cx="9230000" cy="1767250"/>
            </a:xfrm>
            <a:custGeom>
              <a:avLst/>
              <a:gdLst/>
              <a:ahLst/>
              <a:cxnLst/>
              <a:rect l="l" t="t" r="r" b="b"/>
              <a:pathLst>
                <a:path w="369200" h="70690" fill="none" extrusionOk="0">
                  <a:moveTo>
                    <a:pt x="0" y="22985"/>
                  </a:moveTo>
                  <a:cubicBezTo>
                    <a:pt x="16138" y="35630"/>
                    <a:pt x="41474" y="43916"/>
                    <a:pt x="61081" y="37593"/>
                  </a:cubicBezTo>
                  <a:cubicBezTo>
                    <a:pt x="77561" y="32275"/>
                    <a:pt x="93059" y="25770"/>
                    <a:pt x="107051" y="28303"/>
                  </a:cubicBezTo>
                  <a:cubicBezTo>
                    <a:pt x="110087" y="28874"/>
                    <a:pt x="113031" y="29810"/>
                    <a:pt x="116021" y="31179"/>
                  </a:cubicBezTo>
                  <a:cubicBezTo>
                    <a:pt x="121979" y="33918"/>
                    <a:pt x="126932" y="37548"/>
                    <a:pt x="132843" y="41633"/>
                  </a:cubicBezTo>
                  <a:cubicBezTo>
                    <a:pt x="134533" y="42797"/>
                    <a:pt x="136313" y="43984"/>
                    <a:pt x="138139" y="45217"/>
                  </a:cubicBezTo>
                  <a:cubicBezTo>
                    <a:pt x="149962" y="53297"/>
                    <a:pt x="164708" y="60921"/>
                    <a:pt x="178426" y="65965"/>
                  </a:cubicBezTo>
                  <a:cubicBezTo>
                    <a:pt x="182078" y="67289"/>
                    <a:pt x="185730" y="68270"/>
                    <a:pt x="189359" y="68932"/>
                  </a:cubicBezTo>
                  <a:cubicBezTo>
                    <a:pt x="198946" y="70690"/>
                    <a:pt x="208555" y="70074"/>
                    <a:pt x="219580" y="64938"/>
                  </a:cubicBezTo>
                  <a:cubicBezTo>
                    <a:pt x="228116" y="60966"/>
                    <a:pt x="235968" y="55077"/>
                    <a:pt x="243409" y="48549"/>
                  </a:cubicBezTo>
                  <a:cubicBezTo>
                    <a:pt x="246765" y="45605"/>
                    <a:pt x="250029" y="42524"/>
                    <a:pt x="253270" y="39396"/>
                  </a:cubicBezTo>
                  <a:cubicBezTo>
                    <a:pt x="263359" y="29673"/>
                    <a:pt x="273516" y="19265"/>
                    <a:pt x="284540" y="11709"/>
                  </a:cubicBezTo>
                  <a:cubicBezTo>
                    <a:pt x="287508" y="9678"/>
                    <a:pt x="290475" y="7920"/>
                    <a:pt x="293397" y="6300"/>
                  </a:cubicBezTo>
                  <a:cubicBezTo>
                    <a:pt x="298418" y="3492"/>
                    <a:pt x="303485" y="1141"/>
                    <a:pt x="308986" y="434"/>
                  </a:cubicBezTo>
                  <a:cubicBezTo>
                    <a:pt x="312433" y="0"/>
                    <a:pt x="315720" y="639"/>
                    <a:pt x="318915" y="2009"/>
                  </a:cubicBezTo>
                  <a:cubicBezTo>
                    <a:pt x="325033" y="4634"/>
                    <a:pt x="331903" y="11413"/>
                    <a:pt x="338089" y="16685"/>
                  </a:cubicBezTo>
                  <a:cubicBezTo>
                    <a:pt x="348314" y="25382"/>
                    <a:pt x="360480" y="33279"/>
                    <a:pt x="369200" y="23738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1523425" y="3781050"/>
              <a:ext cx="9342425" cy="1887675"/>
            </a:xfrm>
            <a:custGeom>
              <a:avLst/>
              <a:gdLst/>
              <a:ahLst/>
              <a:cxnLst/>
              <a:rect l="l" t="t" r="r" b="b"/>
              <a:pathLst>
                <a:path w="373697" h="75507" fill="none" extrusionOk="0">
                  <a:moveTo>
                    <a:pt x="0" y="21365"/>
                  </a:moveTo>
                  <a:cubicBezTo>
                    <a:pt x="16275" y="33965"/>
                    <a:pt x="42410" y="42615"/>
                    <a:pt x="62062" y="35722"/>
                  </a:cubicBezTo>
                  <a:cubicBezTo>
                    <a:pt x="78839" y="29833"/>
                    <a:pt x="94543" y="23146"/>
                    <a:pt x="108923" y="27574"/>
                  </a:cubicBezTo>
                  <a:cubicBezTo>
                    <a:pt x="112004" y="28509"/>
                    <a:pt x="114994" y="29947"/>
                    <a:pt x="118053" y="31933"/>
                  </a:cubicBezTo>
                  <a:cubicBezTo>
                    <a:pt x="123987" y="35836"/>
                    <a:pt x="128803" y="40926"/>
                    <a:pt x="134510" y="46153"/>
                  </a:cubicBezTo>
                  <a:cubicBezTo>
                    <a:pt x="136130" y="47660"/>
                    <a:pt x="137842" y="49143"/>
                    <a:pt x="139623" y="50627"/>
                  </a:cubicBezTo>
                  <a:cubicBezTo>
                    <a:pt x="151149" y="60396"/>
                    <a:pt x="166032" y="68088"/>
                    <a:pt x="180320" y="72265"/>
                  </a:cubicBezTo>
                  <a:cubicBezTo>
                    <a:pt x="184132" y="73384"/>
                    <a:pt x="187967" y="74114"/>
                    <a:pt x="191779" y="74502"/>
                  </a:cubicBezTo>
                  <a:cubicBezTo>
                    <a:pt x="201730" y="75507"/>
                    <a:pt x="211682" y="74091"/>
                    <a:pt x="222593" y="68819"/>
                  </a:cubicBezTo>
                  <a:cubicBezTo>
                    <a:pt x="231198" y="64665"/>
                    <a:pt x="239209" y="58753"/>
                    <a:pt x="246810" y="52202"/>
                  </a:cubicBezTo>
                  <a:cubicBezTo>
                    <a:pt x="250257" y="49258"/>
                    <a:pt x="253612" y="46176"/>
                    <a:pt x="256922" y="43026"/>
                  </a:cubicBezTo>
                  <a:cubicBezTo>
                    <a:pt x="267193" y="33257"/>
                    <a:pt x="277419" y="22712"/>
                    <a:pt x="288284" y="14335"/>
                  </a:cubicBezTo>
                  <a:cubicBezTo>
                    <a:pt x="291183" y="12121"/>
                    <a:pt x="294104" y="10089"/>
                    <a:pt x="296980" y="8149"/>
                  </a:cubicBezTo>
                  <a:cubicBezTo>
                    <a:pt x="301956" y="4840"/>
                    <a:pt x="307001" y="1827"/>
                    <a:pt x="312547" y="708"/>
                  </a:cubicBezTo>
                  <a:cubicBezTo>
                    <a:pt x="316062" y="1"/>
                    <a:pt x="319440" y="526"/>
                    <a:pt x="322704" y="1895"/>
                  </a:cubicBezTo>
                  <a:cubicBezTo>
                    <a:pt x="329118" y="4589"/>
                    <a:pt x="335920" y="11642"/>
                    <a:pt x="341901" y="17120"/>
                  </a:cubicBezTo>
                  <a:cubicBezTo>
                    <a:pt x="351921" y="26273"/>
                    <a:pt x="364110" y="34923"/>
                    <a:pt x="373696" y="26204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1647250" y="3726275"/>
              <a:ext cx="9453700" cy="2008650"/>
            </a:xfrm>
            <a:custGeom>
              <a:avLst/>
              <a:gdLst/>
              <a:ahLst/>
              <a:cxnLst/>
              <a:rect l="l" t="t" r="r" b="b"/>
              <a:pathLst>
                <a:path w="378148" h="80346" fill="none" extrusionOk="0">
                  <a:moveTo>
                    <a:pt x="0" y="19767"/>
                  </a:moveTo>
                  <a:cubicBezTo>
                    <a:pt x="16412" y="32321"/>
                    <a:pt x="43300" y="41337"/>
                    <a:pt x="63021" y="33873"/>
                  </a:cubicBezTo>
                  <a:cubicBezTo>
                    <a:pt x="80094" y="27414"/>
                    <a:pt x="96049" y="20520"/>
                    <a:pt x="110771" y="26843"/>
                  </a:cubicBezTo>
                  <a:cubicBezTo>
                    <a:pt x="113898" y="28190"/>
                    <a:pt x="116957" y="30107"/>
                    <a:pt x="120038" y="32709"/>
                  </a:cubicBezTo>
                  <a:cubicBezTo>
                    <a:pt x="125996" y="37753"/>
                    <a:pt x="130652" y="44350"/>
                    <a:pt x="136130" y="50695"/>
                  </a:cubicBezTo>
                  <a:cubicBezTo>
                    <a:pt x="137705" y="52521"/>
                    <a:pt x="139349" y="54302"/>
                    <a:pt x="141061" y="56059"/>
                  </a:cubicBezTo>
                  <a:cubicBezTo>
                    <a:pt x="152291" y="67518"/>
                    <a:pt x="167310" y="75301"/>
                    <a:pt x="182169" y="78611"/>
                  </a:cubicBezTo>
                  <a:cubicBezTo>
                    <a:pt x="186163" y="79501"/>
                    <a:pt x="190158" y="79980"/>
                    <a:pt x="194152" y="80071"/>
                  </a:cubicBezTo>
                  <a:cubicBezTo>
                    <a:pt x="204492" y="80345"/>
                    <a:pt x="214786" y="78109"/>
                    <a:pt x="225560" y="72722"/>
                  </a:cubicBezTo>
                  <a:cubicBezTo>
                    <a:pt x="234233" y="68385"/>
                    <a:pt x="242428" y="62473"/>
                    <a:pt x="250211" y="55900"/>
                  </a:cubicBezTo>
                  <a:cubicBezTo>
                    <a:pt x="253703" y="52932"/>
                    <a:pt x="257150" y="49828"/>
                    <a:pt x="260551" y="46655"/>
                  </a:cubicBezTo>
                  <a:cubicBezTo>
                    <a:pt x="271028" y="36863"/>
                    <a:pt x="281299" y="26204"/>
                    <a:pt x="292027" y="17005"/>
                  </a:cubicBezTo>
                  <a:cubicBezTo>
                    <a:pt x="294858" y="14563"/>
                    <a:pt x="297711" y="12280"/>
                    <a:pt x="300541" y="10044"/>
                  </a:cubicBezTo>
                  <a:cubicBezTo>
                    <a:pt x="305448" y="6186"/>
                    <a:pt x="310493" y="2511"/>
                    <a:pt x="316085" y="982"/>
                  </a:cubicBezTo>
                  <a:cubicBezTo>
                    <a:pt x="319691" y="0"/>
                    <a:pt x="323138" y="457"/>
                    <a:pt x="326448" y="1804"/>
                  </a:cubicBezTo>
                  <a:cubicBezTo>
                    <a:pt x="333181" y="4566"/>
                    <a:pt x="339915" y="11892"/>
                    <a:pt x="345689" y="17576"/>
                  </a:cubicBezTo>
                  <a:cubicBezTo>
                    <a:pt x="355527" y="27185"/>
                    <a:pt x="367693" y="36589"/>
                    <a:pt x="378147" y="28715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1771650" y="3672075"/>
              <a:ext cx="9565525" cy="2145600"/>
            </a:xfrm>
            <a:custGeom>
              <a:avLst/>
              <a:gdLst/>
              <a:ahLst/>
              <a:cxnLst/>
              <a:rect l="l" t="t" r="r" b="b"/>
              <a:pathLst>
                <a:path w="382621" h="85824" fill="none" extrusionOk="0">
                  <a:moveTo>
                    <a:pt x="0" y="18169"/>
                  </a:moveTo>
                  <a:cubicBezTo>
                    <a:pt x="16549" y="30654"/>
                    <a:pt x="44213" y="39990"/>
                    <a:pt x="64025" y="32001"/>
                  </a:cubicBezTo>
                  <a:cubicBezTo>
                    <a:pt x="81372" y="24925"/>
                    <a:pt x="97578" y="17872"/>
                    <a:pt x="112643" y="26089"/>
                  </a:cubicBezTo>
                  <a:cubicBezTo>
                    <a:pt x="115816" y="27824"/>
                    <a:pt x="118943" y="30244"/>
                    <a:pt x="122047" y="33462"/>
                  </a:cubicBezTo>
                  <a:cubicBezTo>
                    <a:pt x="128050" y="39693"/>
                    <a:pt x="132547" y="47728"/>
                    <a:pt x="137797" y="55237"/>
                  </a:cubicBezTo>
                  <a:cubicBezTo>
                    <a:pt x="139303" y="57360"/>
                    <a:pt x="140855" y="59460"/>
                    <a:pt x="142521" y="61468"/>
                  </a:cubicBezTo>
                  <a:cubicBezTo>
                    <a:pt x="153455" y="74616"/>
                    <a:pt x="168634" y="82445"/>
                    <a:pt x="184041" y="84933"/>
                  </a:cubicBezTo>
                  <a:cubicBezTo>
                    <a:pt x="188195" y="85595"/>
                    <a:pt x="192395" y="85823"/>
                    <a:pt x="196549" y="85640"/>
                  </a:cubicBezTo>
                  <a:cubicBezTo>
                    <a:pt x="207300" y="85161"/>
                    <a:pt x="217891" y="82103"/>
                    <a:pt x="228573" y="76602"/>
                  </a:cubicBezTo>
                  <a:cubicBezTo>
                    <a:pt x="237292" y="72059"/>
                    <a:pt x="245669" y="66148"/>
                    <a:pt x="253612" y="59574"/>
                  </a:cubicBezTo>
                  <a:cubicBezTo>
                    <a:pt x="257196" y="56607"/>
                    <a:pt x="260711" y="53480"/>
                    <a:pt x="264180" y="50284"/>
                  </a:cubicBezTo>
                  <a:cubicBezTo>
                    <a:pt x="274863" y="40424"/>
                    <a:pt x="285202" y="29673"/>
                    <a:pt x="295771" y="19653"/>
                  </a:cubicBezTo>
                  <a:cubicBezTo>
                    <a:pt x="298555" y="17005"/>
                    <a:pt x="301340" y="14426"/>
                    <a:pt x="304125" y="11892"/>
                  </a:cubicBezTo>
                  <a:cubicBezTo>
                    <a:pt x="308964" y="7510"/>
                    <a:pt x="313985" y="3196"/>
                    <a:pt x="319646" y="1255"/>
                  </a:cubicBezTo>
                  <a:cubicBezTo>
                    <a:pt x="323321" y="0"/>
                    <a:pt x="326859" y="342"/>
                    <a:pt x="330237" y="1689"/>
                  </a:cubicBezTo>
                  <a:cubicBezTo>
                    <a:pt x="337290" y="4497"/>
                    <a:pt x="343909" y="12120"/>
                    <a:pt x="349524" y="18009"/>
                  </a:cubicBezTo>
                  <a:cubicBezTo>
                    <a:pt x="359111" y="28098"/>
                    <a:pt x="371300" y="38232"/>
                    <a:pt x="382621" y="31179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1895475" y="3534550"/>
              <a:ext cx="9676800" cy="2418925"/>
            </a:xfrm>
            <a:custGeom>
              <a:avLst/>
              <a:gdLst/>
              <a:ahLst/>
              <a:cxnLst/>
              <a:rect l="l" t="t" r="r" b="b"/>
              <a:pathLst>
                <a:path w="387072" h="96757" fill="none" extrusionOk="0">
                  <a:moveTo>
                    <a:pt x="0" y="19881"/>
                  </a:moveTo>
                  <a:cubicBezTo>
                    <a:pt x="16685" y="32321"/>
                    <a:pt x="45126" y="42044"/>
                    <a:pt x="64984" y="33462"/>
                  </a:cubicBezTo>
                  <a:cubicBezTo>
                    <a:pt x="86348" y="24241"/>
                    <a:pt x="106001" y="15499"/>
                    <a:pt x="124056" y="37548"/>
                  </a:cubicBezTo>
                  <a:cubicBezTo>
                    <a:pt x="131816" y="47066"/>
                    <a:pt x="136701" y="60031"/>
                    <a:pt x="143959" y="70211"/>
                  </a:cubicBezTo>
                  <a:cubicBezTo>
                    <a:pt x="157449" y="89064"/>
                    <a:pt x="178540" y="96756"/>
                    <a:pt x="198946" y="94542"/>
                  </a:cubicBezTo>
                  <a:cubicBezTo>
                    <a:pt x="219351" y="92328"/>
                    <a:pt x="239141" y="81098"/>
                    <a:pt x="257013" y="66559"/>
                  </a:cubicBezTo>
                  <a:cubicBezTo>
                    <a:pt x="274863" y="52042"/>
                    <a:pt x="291114" y="34170"/>
                    <a:pt x="307708" y="17096"/>
                  </a:cubicBezTo>
                  <a:cubicBezTo>
                    <a:pt x="312479" y="12166"/>
                    <a:pt x="317455" y="7190"/>
                    <a:pt x="323161" y="4862"/>
                  </a:cubicBezTo>
                  <a:cubicBezTo>
                    <a:pt x="334984" y="0"/>
                    <a:pt x="345370" y="12828"/>
                    <a:pt x="353313" y="21753"/>
                  </a:cubicBezTo>
                  <a:cubicBezTo>
                    <a:pt x="362694" y="32321"/>
                    <a:pt x="374883" y="43208"/>
                    <a:pt x="387072" y="36977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4"/>
          <p:cNvGrpSpPr/>
          <p:nvPr/>
        </p:nvGrpSpPr>
        <p:grpSpPr>
          <a:xfrm>
            <a:off x="130100" y="181009"/>
            <a:ext cx="8839635" cy="4877855"/>
            <a:chOff x="3723896" y="3186300"/>
            <a:chExt cx="3393204" cy="1872425"/>
          </a:xfrm>
        </p:grpSpPr>
        <p:sp>
          <p:nvSpPr>
            <p:cNvPr id="361" name="Google Shape;361;p4"/>
            <p:cNvSpPr/>
            <p:nvPr/>
          </p:nvSpPr>
          <p:spPr>
            <a:xfrm>
              <a:off x="4826575" y="5037025"/>
              <a:ext cx="25700" cy="21700"/>
            </a:xfrm>
            <a:custGeom>
              <a:avLst/>
              <a:gdLst/>
              <a:ahLst/>
              <a:cxnLst/>
              <a:rect l="l" t="t" r="r" b="b"/>
              <a:pathLst>
                <a:path w="1028" h="868" extrusionOk="0">
                  <a:moveTo>
                    <a:pt x="502" y="0"/>
                  </a:moveTo>
                  <a:lnTo>
                    <a:pt x="251" y="434"/>
                  </a:lnTo>
                  <a:lnTo>
                    <a:pt x="0" y="867"/>
                  </a:lnTo>
                  <a:lnTo>
                    <a:pt x="1027" y="867"/>
                  </a:lnTo>
                  <a:lnTo>
                    <a:pt x="754" y="434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6033680" y="4229601"/>
              <a:ext cx="25725" cy="21700"/>
            </a:xfrm>
            <a:custGeom>
              <a:avLst/>
              <a:gdLst/>
              <a:ahLst/>
              <a:cxnLst/>
              <a:rect l="l" t="t" r="r" b="b"/>
              <a:pathLst>
                <a:path w="1029" h="868" extrusionOk="0">
                  <a:moveTo>
                    <a:pt x="526" y="0"/>
                  </a:moveTo>
                  <a:lnTo>
                    <a:pt x="252" y="434"/>
                  </a:lnTo>
                  <a:lnTo>
                    <a:pt x="1" y="868"/>
                  </a:lnTo>
                  <a:lnTo>
                    <a:pt x="1028" y="868"/>
                  </a:lnTo>
                  <a:lnTo>
                    <a:pt x="777" y="43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3924710" y="4864914"/>
              <a:ext cx="28550" cy="25150"/>
            </a:xfrm>
            <a:custGeom>
              <a:avLst/>
              <a:gdLst/>
              <a:ahLst/>
              <a:cxnLst/>
              <a:rect l="l" t="t" r="r" b="b"/>
              <a:pathLst>
                <a:path w="1142" h="1006" extrusionOk="0">
                  <a:moveTo>
                    <a:pt x="571" y="161"/>
                  </a:moveTo>
                  <a:lnTo>
                    <a:pt x="1005" y="914"/>
                  </a:lnTo>
                  <a:lnTo>
                    <a:pt x="115" y="914"/>
                  </a:lnTo>
                  <a:lnTo>
                    <a:pt x="571" y="161"/>
                  </a:lnTo>
                  <a:close/>
                  <a:moveTo>
                    <a:pt x="571" y="1"/>
                  </a:moveTo>
                  <a:lnTo>
                    <a:pt x="1" y="1005"/>
                  </a:lnTo>
                  <a:lnTo>
                    <a:pt x="1142" y="1005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3723896" y="4097750"/>
              <a:ext cx="25125" cy="22275"/>
            </a:xfrm>
            <a:custGeom>
              <a:avLst/>
              <a:gdLst/>
              <a:ahLst/>
              <a:cxnLst/>
              <a:rect l="l" t="t" r="r" b="b"/>
              <a:pathLst>
                <a:path w="1005" h="891" extrusionOk="0">
                  <a:moveTo>
                    <a:pt x="503" y="1"/>
                  </a:moveTo>
                  <a:lnTo>
                    <a:pt x="252" y="457"/>
                  </a:lnTo>
                  <a:lnTo>
                    <a:pt x="0" y="891"/>
                  </a:lnTo>
                  <a:lnTo>
                    <a:pt x="1005" y="891"/>
                  </a:lnTo>
                  <a:lnTo>
                    <a:pt x="754" y="45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5697022" y="3497104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7088549" y="3701405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36"/>
                  </a:lnTo>
                  <a:lnTo>
                    <a:pt x="137" y="936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5"/>
                  </a:lnTo>
                  <a:lnTo>
                    <a:pt x="1142" y="100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6513208" y="4909855"/>
              <a:ext cx="28575" cy="24550"/>
            </a:xfrm>
            <a:custGeom>
              <a:avLst/>
              <a:gdLst/>
              <a:ahLst/>
              <a:cxnLst/>
              <a:rect l="l" t="t" r="r" b="b"/>
              <a:pathLst>
                <a:path w="1143" h="982" extrusionOk="0">
                  <a:moveTo>
                    <a:pt x="571" y="137"/>
                  </a:moveTo>
                  <a:lnTo>
                    <a:pt x="1028" y="913"/>
                  </a:lnTo>
                  <a:lnTo>
                    <a:pt x="138" y="913"/>
                  </a:lnTo>
                  <a:lnTo>
                    <a:pt x="571" y="137"/>
                  </a:lnTo>
                  <a:close/>
                  <a:moveTo>
                    <a:pt x="571" y="0"/>
                  </a:moveTo>
                  <a:lnTo>
                    <a:pt x="1" y="982"/>
                  </a:lnTo>
                  <a:lnTo>
                    <a:pt x="1142" y="98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3887645" y="3264075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1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7055078" y="3186300"/>
              <a:ext cx="25700" cy="21725"/>
            </a:xfrm>
            <a:custGeom>
              <a:avLst/>
              <a:gdLst/>
              <a:ahLst/>
              <a:cxnLst/>
              <a:rect l="l" t="t" r="r" b="b"/>
              <a:pathLst>
                <a:path w="1028" h="869" extrusionOk="0">
                  <a:moveTo>
                    <a:pt x="526" y="1"/>
                  </a:moveTo>
                  <a:lnTo>
                    <a:pt x="252" y="435"/>
                  </a:lnTo>
                  <a:lnTo>
                    <a:pt x="1" y="868"/>
                  </a:lnTo>
                  <a:lnTo>
                    <a:pt x="1028" y="868"/>
                  </a:lnTo>
                  <a:lnTo>
                    <a:pt x="777" y="43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4"/>
          <p:cNvGrpSpPr/>
          <p:nvPr/>
        </p:nvGrpSpPr>
        <p:grpSpPr>
          <a:xfrm>
            <a:off x="8018984" y="4603357"/>
            <a:ext cx="810045" cy="242850"/>
            <a:chOff x="8333950" y="1178400"/>
            <a:chExt cx="521600" cy="156375"/>
          </a:xfrm>
        </p:grpSpPr>
        <p:sp>
          <p:nvSpPr>
            <p:cNvPr id="371" name="Google Shape;371;p4"/>
            <p:cNvSpPr/>
            <p:nvPr/>
          </p:nvSpPr>
          <p:spPr>
            <a:xfrm>
              <a:off x="8439525" y="1188675"/>
              <a:ext cx="3450" cy="30275"/>
            </a:xfrm>
            <a:custGeom>
              <a:avLst/>
              <a:gdLst/>
              <a:ahLst/>
              <a:cxnLst/>
              <a:rect l="l" t="t" r="r" b="b"/>
              <a:pathLst>
                <a:path w="138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38" y="121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449800" y="1178400"/>
              <a:ext cx="4600" cy="46825"/>
            </a:xfrm>
            <a:custGeom>
              <a:avLst/>
              <a:gdLst/>
              <a:ahLst/>
              <a:cxnLst/>
              <a:rect l="l" t="t" r="r" b="b"/>
              <a:pathLst>
                <a:path w="184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8459500" y="1188675"/>
              <a:ext cx="3450" cy="30275"/>
            </a:xfrm>
            <a:custGeom>
              <a:avLst/>
              <a:gdLst/>
              <a:ahLst/>
              <a:cxnLst/>
              <a:rect l="l" t="t" r="r" b="b"/>
              <a:pathLst>
                <a:path w="138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8469775" y="1178400"/>
              <a:ext cx="4025" cy="46825"/>
            </a:xfrm>
            <a:custGeom>
              <a:avLst/>
              <a:gdLst/>
              <a:ahLst/>
              <a:cxnLst/>
              <a:rect l="l" t="t" r="r" b="b"/>
              <a:pathLst>
                <a:path w="161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60" y="187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479475" y="1185825"/>
              <a:ext cx="3450" cy="34825"/>
            </a:xfrm>
            <a:custGeom>
              <a:avLst/>
              <a:gdLst/>
              <a:ahLst/>
              <a:cxnLst/>
              <a:rect l="l" t="t" r="r" b="b"/>
              <a:pathLst>
                <a:path w="138" h="1393" extrusionOk="0">
                  <a:moveTo>
                    <a:pt x="0" y="0"/>
                  </a:moveTo>
                  <a:lnTo>
                    <a:pt x="0" y="1393"/>
                  </a:lnTo>
                  <a:lnTo>
                    <a:pt x="137" y="139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8489750" y="1192675"/>
              <a:ext cx="2875" cy="22850"/>
            </a:xfrm>
            <a:custGeom>
              <a:avLst/>
              <a:gdLst/>
              <a:ahLst/>
              <a:cxnLst/>
              <a:rect l="l" t="t" r="r" b="b"/>
              <a:pathLst>
                <a:path w="115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14" y="9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8499450" y="118525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8509150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37" y="9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8519425" y="118525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8529125" y="1190400"/>
              <a:ext cx="3450" cy="26250"/>
            </a:xfrm>
            <a:custGeom>
              <a:avLst/>
              <a:gdLst/>
              <a:ahLst/>
              <a:cxnLst/>
              <a:rect l="l" t="t" r="r" b="b"/>
              <a:pathLst>
                <a:path w="138" h="1050" extrusionOk="0">
                  <a:moveTo>
                    <a:pt x="0" y="0"/>
                  </a:moveTo>
                  <a:lnTo>
                    <a:pt x="0" y="1050"/>
                  </a:lnTo>
                  <a:lnTo>
                    <a:pt x="137" y="105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8539400" y="1188675"/>
              <a:ext cx="2875" cy="30275"/>
            </a:xfrm>
            <a:custGeom>
              <a:avLst/>
              <a:gdLst/>
              <a:ahLst/>
              <a:cxnLst/>
              <a:rect l="l" t="t" r="r" b="b"/>
              <a:pathLst>
                <a:path w="115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14" y="121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8549100" y="1178400"/>
              <a:ext cx="4575" cy="46825"/>
            </a:xfrm>
            <a:custGeom>
              <a:avLst/>
              <a:gdLst/>
              <a:ahLst/>
              <a:cxnLst/>
              <a:rect l="l" t="t" r="r" b="b"/>
              <a:pathLst>
                <a:path w="183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8558800" y="1188675"/>
              <a:ext cx="3450" cy="30275"/>
            </a:xfrm>
            <a:custGeom>
              <a:avLst/>
              <a:gdLst/>
              <a:ahLst/>
              <a:cxnLst/>
              <a:rect l="l" t="t" r="r" b="b"/>
              <a:pathLst>
                <a:path w="138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8569050" y="1178400"/>
              <a:ext cx="4600" cy="46825"/>
            </a:xfrm>
            <a:custGeom>
              <a:avLst/>
              <a:gdLst/>
              <a:ahLst/>
              <a:cxnLst/>
              <a:rect l="l" t="t" r="r" b="b"/>
              <a:pathLst>
                <a:path w="184" h="1873" extrusionOk="0">
                  <a:moveTo>
                    <a:pt x="1" y="1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"/>
            <p:cNvSpPr/>
            <p:nvPr/>
          </p:nvSpPr>
          <p:spPr>
            <a:xfrm>
              <a:off x="8578750" y="1185825"/>
              <a:ext cx="3450" cy="34825"/>
            </a:xfrm>
            <a:custGeom>
              <a:avLst/>
              <a:gdLst/>
              <a:ahLst/>
              <a:cxnLst/>
              <a:rect l="l" t="t" r="r" b="b"/>
              <a:pathLst>
                <a:path w="138" h="1393" extrusionOk="0">
                  <a:moveTo>
                    <a:pt x="1" y="0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"/>
            <p:cNvSpPr/>
            <p:nvPr/>
          </p:nvSpPr>
          <p:spPr>
            <a:xfrm>
              <a:off x="8589025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8598725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8609000" y="1192675"/>
              <a:ext cx="2875" cy="22850"/>
            </a:xfrm>
            <a:custGeom>
              <a:avLst/>
              <a:gdLst/>
              <a:ahLst/>
              <a:cxnLst/>
              <a:rect l="l" t="t" r="r" b="b"/>
              <a:pathLst>
                <a:path w="115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15" y="91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618700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628400" y="1190400"/>
              <a:ext cx="3450" cy="26250"/>
            </a:xfrm>
            <a:custGeom>
              <a:avLst/>
              <a:gdLst/>
              <a:ahLst/>
              <a:cxnLst/>
              <a:rect l="l" t="t" r="r" b="b"/>
              <a:pathLst>
                <a:path w="138" h="1050" extrusionOk="0">
                  <a:moveTo>
                    <a:pt x="1" y="0"/>
                  </a:moveTo>
                  <a:lnTo>
                    <a:pt x="1" y="1050"/>
                  </a:lnTo>
                  <a:lnTo>
                    <a:pt x="138" y="105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722000" y="118525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731700" y="1190400"/>
              <a:ext cx="3450" cy="26250"/>
            </a:xfrm>
            <a:custGeom>
              <a:avLst/>
              <a:gdLst/>
              <a:ahLst/>
              <a:cxnLst/>
              <a:rect l="l" t="t" r="r" b="b"/>
              <a:pathLst>
                <a:path w="138" h="1050" extrusionOk="0">
                  <a:moveTo>
                    <a:pt x="0" y="0"/>
                  </a:moveTo>
                  <a:lnTo>
                    <a:pt x="0" y="1050"/>
                  </a:lnTo>
                  <a:lnTo>
                    <a:pt x="137" y="105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8741975" y="1188675"/>
              <a:ext cx="3425" cy="30275"/>
            </a:xfrm>
            <a:custGeom>
              <a:avLst/>
              <a:gdLst/>
              <a:ahLst/>
              <a:cxnLst/>
              <a:rect l="l" t="t" r="r" b="b"/>
              <a:pathLst>
                <a:path w="137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8751675" y="1178400"/>
              <a:ext cx="4575" cy="46825"/>
            </a:xfrm>
            <a:custGeom>
              <a:avLst/>
              <a:gdLst/>
              <a:ahLst/>
              <a:cxnLst/>
              <a:rect l="l" t="t" r="r" b="b"/>
              <a:pathLst>
                <a:path w="183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8761925" y="1188675"/>
              <a:ext cx="2900" cy="30275"/>
            </a:xfrm>
            <a:custGeom>
              <a:avLst/>
              <a:gdLst/>
              <a:ahLst/>
              <a:cxnLst/>
              <a:rect l="l" t="t" r="r" b="b"/>
              <a:pathLst>
                <a:path w="116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15" y="121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8771625" y="1178400"/>
              <a:ext cx="4600" cy="46825"/>
            </a:xfrm>
            <a:custGeom>
              <a:avLst/>
              <a:gdLst/>
              <a:ahLst/>
              <a:cxnLst/>
              <a:rect l="l" t="t" r="r" b="b"/>
              <a:pathLst>
                <a:path w="184" h="1873" extrusionOk="0">
                  <a:moveTo>
                    <a:pt x="1" y="1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8781325" y="1185825"/>
              <a:ext cx="3450" cy="34825"/>
            </a:xfrm>
            <a:custGeom>
              <a:avLst/>
              <a:gdLst/>
              <a:ahLst/>
              <a:cxnLst/>
              <a:rect l="l" t="t" r="r" b="b"/>
              <a:pathLst>
                <a:path w="138" h="1393" extrusionOk="0">
                  <a:moveTo>
                    <a:pt x="1" y="0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791600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801300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811575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821275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8831550" y="1190400"/>
              <a:ext cx="2875" cy="26250"/>
            </a:xfrm>
            <a:custGeom>
              <a:avLst/>
              <a:gdLst/>
              <a:ahLst/>
              <a:cxnLst/>
              <a:rect l="l" t="t" r="r" b="b"/>
              <a:pathLst>
                <a:path w="115" h="1050" extrusionOk="0">
                  <a:moveTo>
                    <a:pt x="1" y="0"/>
                  </a:moveTo>
                  <a:lnTo>
                    <a:pt x="1" y="1050"/>
                  </a:lnTo>
                  <a:lnTo>
                    <a:pt x="115" y="105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8663225" y="1298225"/>
              <a:ext cx="3450" cy="30850"/>
            </a:xfrm>
            <a:custGeom>
              <a:avLst/>
              <a:gdLst/>
              <a:ahLst/>
              <a:cxnLst/>
              <a:rect l="l" t="t" r="r" b="b"/>
              <a:pathLst>
                <a:path w="138" h="1234" extrusionOk="0">
                  <a:moveTo>
                    <a:pt x="0" y="1"/>
                  </a:moveTo>
                  <a:lnTo>
                    <a:pt x="0" y="1234"/>
                  </a:lnTo>
                  <a:lnTo>
                    <a:pt x="137" y="123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8673475" y="12879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683200" y="1298225"/>
              <a:ext cx="3425" cy="30850"/>
            </a:xfrm>
            <a:custGeom>
              <a:avLst/>
              <a:gdLst/>
              <a:ahLst/>
              <a:cxnLst/>
              <a:rect l="l" t="t" r="r" b="b"/>
              <a:pathLst>
                <a:path w="137" h="1234" extrusionOk="0">
                  <a:moveTo>
                    <a:pt x="0" y="1"/>
                  </a:moveTo>
                  <a:lnTo>
                    <a:pt x="0" y="1234"/>
                  </a:lnTo>
                  <a:lnTo>
                    <a:pt x="137" y="123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693450" y="1287975"/>
              <a:ext cx="4025" cy="46800"/>
            </a:xfrm>
            <a:custGeom>
              <a:avLst/>
              <a:gdLst/>
              <a:ahLst/>
              <a:cxnLst/>
              <a:rect l="l" t="t" r="r" b="b"/>
              <a:pathLst>
                <a:path w="161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61" y="187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8703150" y="129537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8712850" y="130222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1"/>
                  </a:moveTo>
                  <a:lnTo>
                    <a:pt x="1" y="914"/>
                  </a:lnTo>
                  <a:lnTo>
                    <a:pt x="138" y="91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8723125" y="1295375"/>
              <a:ext cx="4600" cy="34275"/>
            </a:xfrm>
            <a:custGeom>
              <a:avLst/>
              <a:gdLst/>
              <a:ahLst/>
              <a:cxnLst/>
              <a:rect l="l" t="t" r="r" b="b"/>
              <a:pathLst>
                <a:path w="184" h="1371" extrusionOk="0">
                  <a:moveTo>
                    <a:pt x="1" y="1"/>
                  </a:moveTo>
                  <a:lnTo>
                    <a:pt x="1" y="1370"/>
                  </a:lnTo>
                  <a:lnTo>
                    <a:pt x="183" y="137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732825" y="130222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1"/>
                  </a:moveTo>
                  <a:lnTo>
                    <a:pt x="1" y="914"/>
                  </a:lnTo>
                  <a:lnTo>
                    <a:pt x="138" y="91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743100" y="1295375"/>
              <a:ext cx="4025" cy="34275"/>
            </a:xfrm>
            <a:custGeom>
              <a:avLst/>
              <a:gdLst/>
              <a:ahLst/>
              <a:cxnLst/>
              <a:rect l="l" t="t" r="r" b="b"/>
              <a:pathLst>
                <a:path w="161" h="1371" extrusionOk="0">
                  <a:moveTo>
                    <a:pt x="1" y="1"/>
                  </a:moveTo>
                  <a:lnTo>
                    <a:pt x="1" y="1370"/>
                  </a:lnTo>
                  <a:lnTo>
                    <a:pt x="160" y="1370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8752800" y="1300525"/>
              <a:ext cx="3450" cy="25700"/>
            </a:xfrm>
            <a:custGeom>
              <a:avLst/>
              <a:gdLst/>
              <a:ahLst/>
              <a:cxnLst/>
              <a:rect l="l" t="t" r="r" b="b"/>
              <a:pathLst>
                <a:path w="138" h="1028" extrusionOk="0">
                  <a:moveTo>
                    <a:pt x="1" y="0"/>
                  </a:moveTo>
                  <a:lnTo>
                    <a:pt x="1" y="1027"/>
                  </a:lnTo>
                  <a:lnTo>
                    <a:pt x="138" y="1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8762500" y="1298225"/>
              <a:ext cx="3450" cy="30850"/>
            </a:xfrm>
            <a:custGeom>
              <a:avLst/>
              <a:gdLst/>
              <a:ahLst/>
              <a:cxnLst/>
              <a:rect l="l" t="t" r="r" b="b"/>
              <a:pathLst>
                <a:path w="138" h="1234" extrusionOk="0">
                  <a:moveTo>
                    <a:pt x="1" y="1"/>
                  </a:moveTo>
                  <a:lnTo>
                    <a:pt x="1" y="1234"/>
                  </a:lnTo>
                  <a:lnTo>
                    <a:pt x="138" y="12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8772775" y="12879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8782475" y="1298225"/>
              <a:ext cx="3450" cy="30850"/>
            </a:xfrm>
            <a:custGeom>
              <a:avLst/>
              <a:gdLst/>
              <a:ahLst/>
              <a:cxnLst/>
              <a:rect l="l" t="t" r="r" b="b"/>
              <a:pathLst>
                <a:path w="138" h="1234" extrusionOk="0">
                  <a:moveTo>
                    <a:pt x="1" y="1"/>
                  </a:moveTo>
                  <a:lnTo>
                    <a:pt x="1" y="1234"/>
                  </a:lnTo>
                  <a:lnTo>
                    <a:pt x="138" y="12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8792750" y="12879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0" y="0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8802450" y="129537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0" y="1"/>
                  </a:moveTo>
                  <a:lnTo>
                    <a:pt x="0" y="1393"/>
                  </a:lnTo>
                  <a:lnTo>
                    <a:pt x="137" y="139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8812725" y="1302225"/>
              <a:ext cx="2875" cy="22850"/>
            </a:xfrm>
            <a:custGeom>
              <a:avLst/>
              <a:gdLst/>
              <a:ahLst/>
              <a:cxnLst/>
              <a:rect l="l" t="t" r="r" b="b"/>
              <a:pathLst>
                <a:path w="115" h="914" extrusionOk="0">
                  <a:moveTo>
                    <a:pt x="0" y="1"/>
                  </a:moveTo>
                  <a:lnTo>
                    <a:pt x="0" y="914"/>
                  </a:lnTo>
                  <a:lnTo>
                    <a:pt x="114" y="9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8822425" y="1295375"/>
              <a:ext cx="4575" cy="34275"/>
            </a:xfrm>
            <a:custGeom>
              <a:avLst/>
              <a:gdLst/>
              <a:ahLst/>
              <a:cxnLst/>
              <a:rect l="l" t="t" r="r" b="b"/>
              <a:pathLst>
                <a:path w="183" h="1371" extrusionOk="0">
                  <a:moveTo>
                    <a:pt x="0" y="1"/>
                  </a:moveTo>
                  <a:lnTo>
                    <a:pt x="0" y="1370"/>
                  </a:lnTo>
                  <a:lnTo>
                    <a:pt x="183" y="137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8832125" y="130222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1"/>
                  </a:moveTo>
                  <a:lnTo>
                    <a:pt x="0" y="914"/>
                  </a:lnTo>
                  <a:lnTo>
                    <a:pt x="137" y="91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8842400" y="1295375"/>
              <a:ext cx="4575" cy="34275"/>
            </a:xfrm>
            <a:custGeom>
              <a:avLst/>
              <a:gdLst/>
              <a:ahLst/>
              <a:cxnLst/>
              <a:rect l="l" t="t" r="r" b="b"/>
              <a:pathLst>
                <a:path w="183" h="1371" extrusionOk="0">
                  <a:moveTo>
                    <a:pt x="0" y="1"/>
                  </a:moveTo>
                  <a:lnTo>
                    <a:pt x="0" y="1370"/>
                  </a:lnTo>
                  <a:lnTo>
                    <a:pt x="183" y="137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8852100" y="1300525"/>
              <a:ext cx="3450" cy="25700"/>
            </a:xfrm>
            <a:custGeom>
              <a:avLst/>
              <a:gdLst/>
              <a:ahLst/>
              <a:cxnLst/>
              <a:rect l="l" t="t" r="r" b="b"/>
              <a:pathLst>
                <a:path w="138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137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8725425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8714575" y="1225775"/>
              <a:ext cx="4575" cy="46800"/>
            </a:xfrm>
            <a:custGeom>
              <a:avLst/>
              <a:gdLst/>
              <a:ahLst/>
              <a:cxnLst/>
              <a:rect l="l" t="t" r="r" b="b"/>
              <a:pathLst>
                <a:path w="183" h="1872" extrusionOk="0">
                  <a:moveTo>
                    <a:pt x="0" y="0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8705450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8694600" y="12257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8686050" y="1230325"/>
              <a:ext cx="2875" cy="34850"/>
            </a:xfrm>
            <a:custGeom>
              <a:avLst/>
              <a:gdLst/>
              <a:ahLst/>
              <a:cxnLst/>
              <a:rect l="l" t="t" r="r" b="b"/>
              <a:pathLst>
                <a:path w="115" h="1394" extrusionOk="0">
                  <a:moveTo>
                    <a:pt x="0" y="1"/>
                  </a:moveTo>
                  <a:lnTo>
                    <a:pt x="0" y="1393"/>
                  </a:lnTo>
                  <a:lnTo>
                    <a:pt x="114" y="139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8675775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37" y="9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8664925" y="123090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8655800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37" y="9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8644950" y="123090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8636400" y="1234325"/>
              <a:ext cx="2875" cy="26275"/>
            </a:xfrm>
            <a:custGeom>
              <a:avLst/>
              <a:gdLst/>
              <a:ahLst/>
              <a:cxnLst/>
              <a:rect l="l" t="t" r="r" b="b"/>
              <a:pathLst>
                <a:path w="11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14" y="1051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8626125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8615275" y="12257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8606150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1" y="0"/>
                  </a:moveTo>
                  <a:lnTo>
                    <a:pt x="1" y="1210"/>
                  </a:lnTo>
                  <a:lnTo>
                    <a:pt x="138" y="12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8595300" y="12257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8586175" y="123032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8576475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8565625" y="1230900"/>
              <a:ext cx="4025" cy="34825"/>
            </a:xfrm>
            <a:custGeom>
              <a:avLst/>
              <a:gdLst/>
              <a:ahLst/>
              <a:cxnLst/>
              <a:rect l="l" t="t" r="r" b="b"/>
              <a:pathLst>
                <a:path w="161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61" y="1393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8556500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8545675" y="123090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8536525" y="1234325"/>
              <a:ext cx="3450" cy="26275"/>
            </a:xfrm>
            <a:custGeom>
              <a:avLst/>
              <a:gdLst/>
              <a:ahLst/>
              <a:cxnLst/>
              <a:rect l="l" t="t" r="r" b="b"/>
              <a:pathLst>
                <a:path w="138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38" y="105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8442375" y="123090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8433250" y="1234325"/>
              <a:ext cx="3450" cy="26275"/>
            </a:xfrm>
            <a:custGeom>
              <a:avLst/>
              <a:gdLst/>
              <a:ahLst/>
              <a:cxnLst/>
              <a:rect l="l" t="t" r="r" b="b"/>
              <a:pathLst>
                <a:path w="138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37" y="1051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8423550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8412700" y="1225775"/>
              <a:ext cx="4025" cy="46800"/>
            </a:xfrm>
            <a:custGeom>
              <a:avLst/>
              <a:gdLst/>
              <a:ahLst/>
              <a:cxnLst/>
              <a:rect l="l" t="t" r="r" b="b"/>
              <a:pathLst>
                <a:path w="161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61" y="187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8403575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1" y="0"/>
                  </a:moveTo>
                  <a:lnTo>
                    <a:pt x="1" y="1210"/>
                  </a:lnTo>
                  <a:lnTo>
                    <a:pt x="138" y="12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8392725" y="1225775"/>
              <a:ext cx="4025" cy="46800"/>
            </a:xfrm>
            <a:custGeom>
              <a:avLst/>
              <a:gdLst/>
              <a:ahLst/>
              <a:cxnLst/>
              <a:rect l="l" t="t" r="r" b="b"/>
              <a:pathLst>
                <a:path w="161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61" y="187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8383600" y="123032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8373900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8362500" y="123090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8353925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8343100" y="1230900"/>
              <a:ext cx="4000" cy="34825"/>
            </a:xfrm>
            <a:custGeom>
              <a:avLst/>
              <a:gdLst/>
              <a:ahLst/>
              <a:cxnLst/>
              <a:rect l="l" t="t" r="r" b="b"/>
              <a:pathLst>
                <a:path w="160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60" y="1393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8333950" y="1234325"/>
              <a:ext cx="3450" cy="26275"/>
            </a:xfrm>
            <a:custGeom>
              <a:avLst/>
              <a:gdLst/>
              <a:ahLst/>
              <a:cxnLst/>
              <a:rect l="l" t="t" r="r" b="b"/>
              <a:pathLst>
                <a:path w="138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38" y="105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4"/>
          <p:cNvSpPr txBox="1">
            <a:spLocks noGrp="1"/>
          </p:cNvSpPr>
          <p:nvPr>
            <p:ph type="title"/>
          </p:nvPr>
        </p:nvSpPr>
        <p:spPr>
          <a:xfrm>
            <a:off x="720000" y="418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4"/>
          <p:cNvSpPr txBox="1">
            <a:spLocks noGrp="1"/>
          </p:cNvSpPr>
          <p:nvPr>
            <p:ph type="body" idx="1"/>
          </p:nvPr>
        </p:nvSpPr>
        <p:spPr>
          <a:xfrm>
            <a:off x="720000" y="1280250"/>
            <a:ext cx="7704000" cy="332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ed Hat Text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p6"/>
          <p:cNvGrpSpPr/>
          <p:nvPr/>
        </p:nvGrpSpPr>
        <p:grpSpPr>
          <a:xfrm rot="10800000">
            <a:off x="-1043488" y="-142022"/>
            <a:ext cx="11856973" cy="3949123"/>
            <a:chOff x="-1895475" y="2684875"/>
            <a:chExt cx="9813750" cy="3268600"/>
          </a:xfrm>
        </p:grpSpPr>
        <p:sp>
          <p:nvSpPr>
            <p:cNvPr id="562" name="Google Shape;562;p6"/>
            <p:cNvSpPr/>
            <p:nvPr/>
          </p:nvSpPr>
          <p:spPr>
            <a:xfrm>
              <a:off x="-832400" y="2684875"/>
              <a:ext cx="8355800" cy="1982400"/>
            </a:xfrm>
            <a:custGeom>
              <a:avLst/>
              <a:gdLst/>
              <a:ahLst/>
              <a:cxnLst/>
              <a:rect l="l" t="t" r="r" b="b"/>
              <a:pathLst>
                <a:path w="334232" h="79296" fill="none" extrusionOk="0">
                  <a:moveTo>
                    <a:pt x="1" y="15841"/>
                  </a:moveTo>
                  <a:cubicBezTo>
                    <a:pt x="7214" y="24743"/>
                    <a:pt x="15453" y="32960"/>
                    <a:pt x="25405" y="37822"/>
                  </a:cubicBezTo>
                  <a:cubicBezTo>
                    <a:pt x="38918" y="44395"/>
                    <a:pt x="56881" y="43779"/>
                    <a:pt x="67746" y="31454"/>
                  </a:cubicBezTo>
                  <a:cubicBezTo>
                    <a:pt x="80232" y="17256"/>
                    <a:pt x="87376" y="3127"/>
                    <a:pt x="107439" y="1301"/>
                  </a:cubicBezTo>
                  <a:cubicBezTo>
                    <a:pt x="121568" y="0"/>
                    <a:pt x="138368" y="6186"/>
                    <a:pt x="146128" y="19333"/>
                  </a:cubicBezTo>
                  <a:cubicBezTo>
                    <a:pt x="150739" y="27162"/>
                    <a:pt x="153295" y="36224"/>
                    <a:pt x="157107" y="44532"/>
                  </a:cubicBezTo>
                  <a:cubicBezTo>
                    <a:pt x="166306" y="64482"/>
                    <a:pt x="181827" y="69207"/>
                    <a:pt x="200042" y="58570"/>
                  </a:cubicBezTo>
                  <a:cubicBezTo>
                    <a:pt x="208761" y="53480"/>
                    <a:pt x="218599" y="47591"/>
                    <a:pt x="227774" y="50992"/>
                  </a:cubicBezTo>
                  <a:cubicBezTo>
                    <a:pt x="239826" y="55466"/>
                    <a:pt x="244368" y="73886"/>
                    <a:pt x="256877" y="76511"/>
                  </a:cubicBezTo>
                  <a:cubicBezTo>
                    <a:pt x="263724" y="77949"/>
                    <a:pt x="270526" y="74023"/>
                    <a:pt x="277077" y="71170"/>
                  </a:cubicBezTo>
                  <a:cubicBezTo>
                    <a:pt x="292690" y="64390"/>
                    <a:pt x="299172" y="79158"/>
                    <a:pt x="313347" y="77287"/>
                  </a:cubicBezTo>
                  <a:cubicBezTo>
                    <a:pt x="316907" y="76830"/>
                    <a:pt x="320126" y="74685"/>
                    <a:pt x="323595" y="73703"/>
                  </a:cubicBezTo>
                  <a:cubicBezTo>
                    <a:pt x="327179" y="72699"/>
                    <a:pt x="334232" y="73703"/>
                    <a:pt x="332976" y="7929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-815850" y="2740800"/>
              <a:ext cx="8351250" cy="1923050"/>
            </a:xfrm>
            <a:custGeom>
              <a:avLst/>
              <a:gdLst/>
              <a:ahLst/>
              <a:cxnLst/>
              <a:rect l="l" t="t" r="r" b="b"/>
              <a:pathLst>
                <a:path w="334050" h="76922" fill="none" extrusionOk="0">
                  <a:moveTo>
                    <a:pt x="1" y="18169"/>
                  </a:moveTo>
                  <a:cubicBezTo>
                    <a:pt x="7168" y="27025"/>
                    <a:pt x="15568" y="34763"/>
                    <a:pt x="25588" y="39123"/>
                  </a:cubicBezTo>
                  <a:cubicBezTo>
                    <a:pt x="32755" y="42250"/>
                    <a:pt x="41086" y="43391"/>
                    <a:pt x="48915" y="41953"/>
                  </a:cubicBezTo>
                  <a:cubicBezTo>
                    <a:pt x="55809" y="40652"/>
                    <a:pt x="62337" y="37388"/>
                    <a:pt x="67404" y="31750"/>
                  </a:cubicBezTo>
                  <a:cubicBezTo>
                    <a:pt x="76762" y="21388"/>
                    <a:pt x="83313" y="10979"/>
                    <a:pt x="94246" y="5455"/>
                  </a:cubicBezTo>
                  <a:cubicBezTo>
                    <a:pt x="97876" y="3607"/>
                    <a:pt x="101984" y="2328"/>
                    <a:pt x="106823" y="1735"/>
                  </a:cubicBezTo>
                  <a:cubicBezTo>
                    <a:pt x="120838" y="0"/>
                    <a:pt x="137363" y="5319"/>
                    <a:pt x="145558" y="17850"/>
                  </a:cubicBezTo>
                  <a:cubicBezTo>
                    <a:pt x="150465" y="25359"/>
                    <a:pt x="153318" y="34261"/>
                    <a:pt x="157267" y="42569"/>
                  </a:cubicBezTo>
                  <a:cubicBezTo>
                    <a:pt x="159298" y="46838"/>
                    <a:pt x="161581" y="50467"/>
                    <a:pt x="164115" y="53434"/>
                  </a:cubicBezTo>
                  <a:cubicBezTo>
                    <a:pt x="173131" y="64002"/>
                    <a:pt x="185068" y="65280"/>
                    <a:pt x="199608" y="58684"/>
                  </a:cubicBezTo>
                  <a:cubicBezTo>
                    <a:pt x="204219" y="56584"/>
                    <a:pt x="209103" y="53708"/>
                    <a:pt x="213965" y="51563"/>
                  </a:cubicBezTo>
                  <a:cubicBezTo>
                    <a:pt x="220311" y="48801"/>
                    <a:pt x="226976" y="47774"/>
                    <a:pt x="233275" y="50056"/>
                  </a:cubicBezTo>
                  <a:cubicBezTo>
                    <a:pt x="244642" y="54279"/>
                    <a:pt x="249207" y="71284"/>
                    <a:pt x="261031" y="73908"/>
                  </a:cubicBezTo>
                  <a:cubicBezTo>
                    <a:pt x="267490" y="75346"/>
                    <a:pt x="273927" y="71900"/>
                    <a:pt x="280113" y="69389"/>
                  </a:cubicBezTo>
                  <a:cubicBezTo>
                    <a:pt x="294789" y="63432"/>
                    <a:pt x="301135" y="76921"/>
                    <a:pt x="314442" y="75050"/>
                  </a:cubicBezTo>
                  <a:cubicBezTo>
                    <a:pt x="317797" y="74593"/>
                    <a:pt x="320856" y="72585"/>
                    <a:pt x="324120" y="71626"/>
                  </a:cubicBezTo>
                  <a:cubicBezTo>
                    <a:pt x="327521" y="70622"/>
                    <a:pt x="334049" y="71420"/>
                    <a:pt x="333022" y="763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-799875" y="2796150"/>
              <a:ext cx="8347250" cy="1867700"/>
            </a:xfrm>
            <a:custGeom>
              <a:avLst/>
              <a:gdLst/>
              <a:ahLst/>
              <a:cxnLst/>
              <a:rect l="l" t="t" r="r" b="b"/>
              <a:pathLst>
                <a:path w="333890" h="74708" fill="none" extrusionOk="0">
                  <a:moveTo>
                    <a:pt x="1" y="20497"/>
                  </a:moveTo>
                  <a:cubicBezTo>
                    <a:pt x="7122" y="29308"/>
                    <a:pt x="15727" y="36612"/>
                    <a:pt x="25771" y="40447"/>
                  </a:cubicBezTo>
                  <a:cubicBezTo>
                    <a:pt x="32938" y="43231"/>
                    <a:pt x="41178" y="44030"/>
                    <a:pt x="48847" y="42387"/>
                  </a:cubicBezTo>
                  <a:cubicBezTo>
                    <a:pt x="55626" y="40903"/>
                    <a:pt x="62017" y="37593"/>
                    <a:pt x="67107" y="32093"/>
                  </a:cubicBezTo>
                  <a:cubicBezTo>
                    <a:pt x="76420" y="22027"/>
                    <a:pt x="83153" y="11847"/>
                    <a:pt x="93904" y="6186"/>
                  </a:cubicBezTo>
                  <a:cubicBezTo>
                    <a:pt x="97488" y="4291"/>
                    <a:pt x="101528" y="2945"/>
                    <a:pt x="106253" y="2192"/>
                  </a:cubicBezTo>
                  <a:cubicBezTo>
                    <a:pt x="120108" y="0"/>
                    <a:pt x="136359" y="4497"/>
                    <a:pt x="144987" y="16389"/>
                  </a:cubicBezTo>
                  <a:cubicBezTo>
                    <a:pt x="150191" y="23579"/>
                    <a:pt x="153387" y="32344"/>
                    <a:pt x="157450" y="40652"/>
                  </a:cubicBezTo>
                  <a:cubicBezTo>
                    <a:pt x="159504" y="44852"/>
                    <a:pt x="161787" y="48504"/>
                    <a:pt x="164275" y="51540"/>
                  </a:cubicBezTo>
                  <a:cubicBezTo>
                    <a:pt x="173131" y="62245"/>
                    <a:pt x="184635" y="64025"/>
                    <a:pt x="199197" y="58821"/>
                  </a:cubicBezTo>
                  <a:cubicBezTo>
                    <a:pt x="204721" y="56858"/>
                    <a:pt x="210450" y="53411"/>
                    <a:pt x="216156" y="50832"/>
                  </a:cubicBezTo>
                  <a:cubicBezTo>
                    <a:pt x="223483" y="47522"/>
                    <a:pt x="231427" y="46473"/>
                    <a:pt x="238776" y="49143"/>
                  </a:cubicBezTo>
                  <a:cubicBezTo>
                    <a:pt x="249481" y="53069"/>
                    <a:pt x="254069" y="68704"/>
                    <a:pt x="265208" y="71329"/>
                  </a:cubicBezTo>
                  <a:cubicBezTo>
                    <a:pt x="271280" y="72767"/>
                    <a:pt x="277328" y="69823"/>
                    <a:pt x="283172" y="67654"/>
                  </a:cubicBezTo>
                  <a:cubicBezTo>
                    <a:pt x="296890" y="62519"/>
                    <a:pt x="303098" y="74707"/>
                    <a:pt x="315583" y="72859"/>
                  </a:cubicBezTo>
                  <a:cubicBezTo>
                    <a:pt x="318733" y="72379"/>
                    <a:pt x="321609" y="70508"/>
                    <a:pt x="324691" y="69549"/>
                  </a:cubicBezTo>
                  <a:cubicBezTo>
                    <a:pt x="327886" y="68545"/>
                    <a:pt x="333889" y="69161"/>
                    <a:pt x="333113" y="7347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-783325" y="2852075"/>
              <a:ext cx="8342675" cy="1811775"/>
            </a:xfrm>
            <a:custGeom>
              <a:avLst/>
              <a:gdLst/>
              <a:ahLst/>
              <a:cxnLst/>
              <a:rect l="l" t="t" r="r" b="b"/>
              <a:pathLst>
                <a:path w="333707" h="72471" fill="none" extrusionOk="0">
                  <a:moveTo>
                    <a:pt x="1" y="22825"/>
                  </a:moveTo>
                  <a:cubicBezTo>
                    <a:pt x="7077" y="31590"/>
                    <a:pt x="15841" y="38392"/>
                    <a:pt x="25930" y="41770"/>
                  </a:cubicBezTo>
                  <a:cubicBezTo>
                    <a:pt x="33120" y="44167"/>
                    <a:pt x="41246" y="44646"/>
                    <a:pt x="48778" y="42798"/>
                  </a:cubicBezTo>
                  <a:cubicBezTo>
                    <a:pt x="55421" y="41154"/>
                    <a:pt x="61698" y="37753"/>
                    <a:pt x="66788" y="32412"/>
                  </a:cubicBezTo>
                  <a:cubicBezTo>
                    <a:pt x="76032" y="22643"/>
                    <a:pt x="82948" y="12668"/>
                    <a:pt x="93539" y="6893"/>
                  </a:cubicBezTo>
                  <a:cubicBezTo>
                    <a:pt x="97077" y="4953"/>
                    <a:pt x="101071" y="3515"/>
                    <a:pt x="105659" y="2625"/>
                  </a:cubicBezTo>
                  <a:cubicBezTo>
                    <a:pt x="119377" y="0"/>
                    <a:pt x="135378" y="3652"/>
                    <a:pt x="144394" y="14905"/>
                  </a:cubicBezTo>
                  <a:cubicBezTo>
                    <a:pt x="149917" y="21775"/>
                    <a:pt x="153410" y="30403"/>
                    <a:pt x="157609" y="38689"/>
                  </a:cubicBezTo>
                  <a:cubicBezTo>
                    <a:pt x="159687" y="42843"/>
                    <a:pt x="161969" y="46518"/>
                    <a:pt x="164434" y="49622"/>
                  </a:cubicBezTo>
                  <a:cubicBezTo>
                    <a:pt x="173085" y="60464"/>
                    <a:pt x="184338" y="62975"/>
                    <a:pt x="198763" y="58958"/>
                  </a:cubicBezTo>
                  <a:cubicBezTo>
                    <a:pt x="205246" y="57155"/>
                    <a:pt x="211774" y="53092"/>
                    <a:pt x="218302" y="50079"/>
                  </a:cubicBezTo>
                  <a:cubicBezTo>
                    <a:pt x="226633" y="46198"/>
                    <a:pt x="235855" y="45149"/>
                    <a:pt x="244277" y="48230"/>
                  </a:cubicBezTo>
                  <a:cubicBezTo>
                    <a:pt x="254297" y="51859"/>
                    <a:pt x="258908" y="66102"/>
                    <a:pt x="269362" y="68727"/>
                  </a:cubicBezTo>
                  <a:cubicBezTo>
                    <a:pt x="275046" y="70142"/>
                    <a:pt x="280729" y="67700"/>
                    <a:pt x="286207" y="65874"/>
                  </a:cubicBezTo>
                  <a:cubicBezTo>
                    <a:pt x="298967" y="61583"/>
                    <a:pt x="305038" y="72470"/>
                    <a:pt x="316702" y="70622"/>
                  </a:cubicBezTo>
                  <a:cubicBezTo>
                    <a:pt x="319646" y="70142"/>
                    <a:pt x="322340" y="68407"/>
                    <a:pt x="325238" y="67449"/>
                  </a:cubicBezTo>
                  <a:cubicBezTo>
                    <a:pt x="328206" y="66467"/>
                    <a:pt x="333707" y="66878"/>
                    <a:pt x="333159" y="7053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-767350" y="2906850"/>
              <a:ext cx="8338675" cy="1757000"/>
            </a:xfrm>
            <a:custGeom>
              <a:avLst/>
              <a:gdLst/>
              <a:ahLst/>
              <a:cxnLst/>
              <a:rect l="l" t="t" r="r" b="b"/>
              <a:pathLst>
                <a:path w="333547" h="70280" fill="none" extrusionOk="0">
                  <a:moveTo>
                    <a:pt x="1" y="25177"/>
                  </a:moveTo>
                  <a:cubicBezTo>
                    <a:pt x="7054" y="33896"/>
                    <a:pt x="16001" y="40241"/>
                    <a:pt x="26113" y="43117"/>
                  </a:cubicBezTo>
                  <a:cubicBezTo>
                    <a:pt x="33303" y="45172"/>
                    <a:pt x="41315" y="45309"/>
                    <a:pt x="48710" y="43254"/>
                  </a:cubicBezTo>
                  <a:cubicBezTo>
                    <a:pt x="55261" y="41428"/>
                    <a:pt x="61401" y="37959"/>
                    <a:pt x="66491" y="32755"/>
                  </a:cubicBezTo>
                  <a:cubicBezTo>
                    <a:pt x="75690" y="23328"/>
                    <a:pt x="82788" y="13559"/>
                    <a:pt x="93197" y="7647"/>
                  </a:cubicBezTo>
                  <a:cubicBezTo>
                    <a:pt x="96689" y="5661"/>
                    <a:pt x="100615" y="4132"/>
                    <a:pt x="105066" y="3105"/>
                  </a:cubicBezTo>
                  <a:cubicBezTo>
                    <a:pt x="118647" y="0"/>
                    <a:pt x="134396" y="2854"/>
                    <a:pt x="143846" y="13467"/>
                  </a:cubicBezTo>
                  <a:cubicBezTo>
                    <a:pt x="149666" y="20018"/>
                    <a:pt x="153478" y="28486"/>
                    <a:pt x="157792" y="36772"/>
                  </a:cubicBezTo>
                  <a:cubicBezTo>
                    <a:pt x="159915" y="40858"/>
                    <a:pt x="162175" y="44555"/>
                    <a:pt x="164617" y="47728"/>
                  </a:cubicBezTo>
                  <a:cubicBezTo>
                    <a:pt x="173062" y="58707"/>
                    <a:pt x="184110" y="62154"/>
                    <a:pt x="198353" y="59118"/>
                  </a:cubicBezTo>
                  <a:cubicBezTo>
                    <a:pt x="205817" y="57520"/>
                    <a:pt x="213098" y="52841"/>
                    <a:pt x="220470" y="49349"/>
                  </a:cubicBezTo>
                  <a:cubicBezTo>
                    <a:pt x="229829" y="44921"/>
                    <a:pt x="240283" y="43893"/>
                    <a:pt x="249778" y="47340"/>
                  </a:cubicBezTo>
                  <a:cubicBezTo>
                    <a:pt x="259137" y="50718"/>
                    <a:pt x="263770" y="63546"/>
                    <a:pt x="273539" y="66171"/>
                  </a:cubicBezTo>
                  <a:cubicBezTo>
                    <a:pt x="278835" y="67586"/>
                    <a:pt x="284153" y="65623"/>
                    <a:pt x="289243" y="64139"/>
                  </a:cubicBezTo>
                  <a:cubicBezTo>
                    <a:pt x="301067" y="60670"/>
                    <a:pt x="307024" y="70279"/>
                    <a:pt x="317820" y="68431"/>
                  </a:cubicBezTo>
                  <a:cubicBezTo>
                    <a:pt x="320582" y="67951"/>
                    <a:pt x="323093" y="66353"/>
                    <a:pt x="325786" y="65395"/>
                  </a:cubicBezTo>
                  <a:cubicBezTo>
                    <a:pt x="328571" y="64413"/>
                    <a:pt x="333547" y="64642"/>
                    <a:pt x="333227" y="6765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-750800" y="2962200"/>
              <a:ext cx="8334125" cy="1701075"/>
            </a:xfrm>
            <a:custGeom>
              <a:avLst/>
              <a:gdLst/>
              <a:ahLst/>
              <a:cxnLst/>
              <a:rect l="l" t="t" r="r" b="b"/>
              <a:pathLst>
                <a:path w="333365" h="68043" fill="none" extrusionOk="0">
                  <a:moveTo>
                    <a:pt x="1" y="27505"/>
                  </a:moveTo>
                  <a:cubicBezTo>
                    <a:pt x="6985" y="36201"/>
                    <a:pt x="16115" y="42067"/>
                    <a:pt x="26273" y="44441"/>
                  </a:cubicBezTo>
                  <a:cubicBezTo>
                    <a:pt x="33463" y="46130"/>
                    <a:pt x="41383" y="45948"/>
                    <a:pt x="48619" y="43688"/>
                  </a:cubicBezTo>
                  <a:cubicBezTo>
                    <a:pt x="55055" y="41679"/>
                    <a:pt x="61081" y="38164"/>
                    <a:pt x="66171" y="33097"/>
                  </a:cubicBezTo>
                  <a:cubicBezTo>
                    <a:pt x="75324" y="23967"/>
                    <a:pt x="82583" y="14426"/>
                    <a:pt x="92831" y="8400"/>
                  </a:cubicBezTo>
                  <a:cubicBezTo>
                    <a:pt x="96278" y="6346"/>
                    <a:pt x="100135" y="4725"/>
                    <a:pt x="104472" y="3584"/>
                  </a:cubicBezTo>
                  <a:cubicBezTo>
                    <a:pt x="117916" y="0"/>
                    <a:pt x="133415" y="2009"/>
                    <a:pt x="143252" y="12007"/>
                  </a:cubicBezTo>
                  <a:cubicBezTo>
                    <a:pt x="149392" y="18238"/>
                    <a:pt x="153524" y="26569"/>
                    <a:pt x="157952" y="34832"/>
                  </a:cubicBezTo>
                  <a:cubicBezTo>
                    <a:pt x="160097" y="38872"/>
                    <a:pt x="162334" y="42592"/>
                    <a:pt x="164754" y="45834"/>
                  </a:cubicBezTo>
                  <a:cubicBezTo>
                    <a:pt x="173039" y="56949"/>
                    <a:pt x="183904" y="61446"/>
                    <a:pt x="197919" y="59255"/>
                  </a:cubicBezTo>
                  <a:cubicBezTo>
                    <a:pt x="206387" y="57954"/>
                    <a:pt x="214422" y="52544"/>
                    <a:pt x="222616" y="48618"/>
                  </a:cubicBezTo>
                  <a:cubicBezTo>
                    <a:pt x="232979" y="43642"/>
                    <a:pt x="244688" y="42615"/>
                    <a:pt x="255279" y="46427"/>
                  </a:cubicBezTo>
                  <a:cubicBezTo>
                    <a:pt x="263953" y="49554"/>
                    <a:pt x="268609" y="60967"/>
                    <a:pt x="277693" y="63592"/>
                  </a:cubicBezTo>
                  <a:cubicBezTo>
                    <a:pt x="282601" y="65007"/>
                    <a:pt x="287531" y="63546"/>
                    <a:pt x="292279" y="62382"/>
                  </a:cubicBezTo>
                  <a:cubicBezTo>
                    <a:pt x="303144" y="59734"/>
                    <a:pt x="308964" y="68043"/>
                    <a:pt x="318939" y="66217"/>
                  </a:cubicBezTo>
                  <a:cubicBezTo>
                    <a:pt x="321472" y="65737"/>
                    <a:pt x="323846" y="64276"/>
                    <a:pt x="326334" y="63341"/>
                  </a:cubicBezTo>
                  <a:cubicBezTo>
                    <a:pt x="328913" y="62359"/>
                    <a:pt x="333364" y="62359"/>
                    <a:pt x="333273" y="647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-734825" y="3016975"/>
              <a:ext cx="8334125" cy="1646300"/>
            </a:xfrm>
            <a:custGeom>
              <a:avLst/>
              <a:gdLst/>
              <a:ahLst/>
              <a:cxnLst/>
              <a:rect l="l" t="t" r="r" b="b"/>
              <a:pathLst>
                <a:path w="333365" h="65852" fill="none" extrusionOk="0">
                  <a:moveTo>
                    <a:pt x="1" y="29879"/>
                  </a:moveTo>
                  <a:cubicBezTo>
                    <a:pt x="6963" y="38530"/>
                    <a:pt x="16252" y="43916"/>
                    <a:pt x="26478" y="45811"/>
                  </a:cubicBezTo>
                  <a:cubicBezTo>
                    <a:pt x="33645" y="47135"/>
                    <a:pt x="41474" y="46610"/>
                    <a:pt x="48573" y="44145"/>
                  </a:cubicBezTo>
                  <a:cubicBezTo>
                    <a:pt x="54873" y="41953"/>
                    <a:pt x="60785" y="38370"/>
                    <a:pt x="65875" y="33462"/>
                  </a:cubicBezTo>
                  <a:cubicBezTo>
                    <a:pt x="74982" y="24629"/>
                    <a:pt x="82423" y="15294"/>
                    <a:pt x="92489" y="9154"/>
                  </a:cubicBezTo>
                  <a:cubicBezTo>
                    <a:pt x="95913" y="7031"/>
                    <a:pt x="99679" y="5342"/>
                    <a:pt x="103879" y="4064"/>
                  </a:cubicBezTo>
                  <a:cubicBezTo>
                    <a:pt x="117186" y="1"/>
                    <a:pt x="132456" y="1188"/>
                    <a:pt x="142682" y="10546"/>
                  </a:cubicBezTo>
                  <a:cubicBezTo>
                    <a:pt x="149164" y="16481"/>
                    <a:pt x="153570" y="24675"/>
                    <a:pt x="158135" y="32938"/>
                  </a:cubicBezTo>
                  <a:cubicBezTo>
                    <a:pt x="160326" y="36909"/>
                    <a:pt x="162540" y="40630"/>
                    <a:pt x="164937" y="43962"/>
                  </a:cubicBezTo>
                  <a:cubicBezTo>
                    <a:pt x="173040" y="55192"/>
                    <a:pt x="183745" y="57931"/>
                    <a:pt x="197508" y="59438"/>
                  </a:cubicBezTo>
                  <a:cubicBezTo>
                    <a:pt x="206958" y="60465"/>
                    <a:pt x="215768" y="52271"/>
                    <a:pt x="224784" y="47888"/>
                  </a:cubicBezTo>
                  <a:cubicBezTo>
                    <a:pt x="236174" y="42364"/>
                    <a:pt x="249139" y="41360"/>
                    <a:pt x="260780" y="45537"/>
                  </a:cubicBezTo>
                  <a:cubicBezTo>
                    <a:pt x="268769" y="48390"/>
                    <a:pt x="273471" y="58411"/>
                    <a:pt x="281871" y="61035"/>
                  </a:cubicBezTo>
                  <a:cubicBezTo>
                    <a:pt x="286390" y="62451"/>
                    <a:pt x="290932" y="61469"/>
                    <a:pt x="295337" y="60647"/>
                  </a:cubicBezTo>
                  <a:cubicBezTo>
                    <a:pt x="305244" y="58821"/>
                    <a:pt x="310927" y="65852"/>
                    <a:pt x="320080" y="64026"/>
                  </a:cubicBezTo>
                  <a:cubicBezTo>
                    <a:pt x="322408" y="63546"/>
                    <a:pt x="324600" y="62222"/>
                    <a:pt x="326882" y="61286"/>
                  </a:cubicBezTo>
                  <a:cubicBezTo>
                    <a:pt x="329256" y="60305"/>
                    <a:pt x="333205" y="60122"/>
                    <a:pt x="333364" y="6185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-718275" y="3071200"/>
              <a:ext cx="8335275" cy="1592075"/>
            </a:xfrm>
            <a:custGeom>
              <a:avLst/>
              <a:gdLst/>
              <a:ahLst/>
              <a:cxnLst/>
              <a:rect l="l" t="t" r="r" b="b"/>
              <a:pathLst>
                <a:path w="333411" h="63683" fill="none" extrusionOk="0">
                  <a:moveTo>
                    <a:pt x="1" y="32252"/>
                  </a:moveTo>
                  <a:cubicBezTo>
                    <a:pt x="6917" y="40857"/>
                    <a:pt x="16389" y="45788"/>
                    <a:pt x="26638" y="47180"/>
                  </a:cubicBezTo>
                  <a:cubicBezTo>
                    <a:pt x="33828" y="48139"/>
                    <a:pt x="41543" y="47294"/>
                    <a:pt x="48482" y="44623"/>
                  </a:cubicBezTo>
                  <a:cubicBezTo>
                    <a:pt x="54690" y="42250"/>
                    <a:pt x="60465" y="38598"/>
                    <a:pt x="65555" y="33827"/>
                  </a:cubicBezTo>
                  <a:cubicBezTo>
                    <a:pt x="74617" y="25313"/>
                    <a:pt x="82240" y="16206"/>
                    <a:pt x="92124" y="9929"/>
                  </a:cubicBezTo>
                  <a:cubicBezTo>
                    <a:pt x="95502" y="7761"/>
                    <a:pt x="99222" y="5980"/>
                    <a:pt x="103285" y="4565"/>
                  </a:cubicBezTo>
                  <a:cubicBezTo>
                    <a:pt x="116456" y="0"/>
                    <a:pt x="131475" y="388"/>
                    <a:pt x="142111" y="9130"/>
                  </a:cubicBezTo>
                  <a:cubicBezTo>
                    <a:pt x="148890" y="14722"/>
                    <a:pt x="153592" y="22803"/>
                    <a:pt x="158271" y="31042"/>
                  </a:cubicBezTo>
                  <a:cubicBezTo>
                    <a:pt x="160508" y="34968"/>
                    <a:pt x="162722" y="38712"/>
                    <a:pt x="165096" y="42090"/>
                  </a:cubicBezTo>
                  <a:cubicBezTo>
                    <a:pt x="172994" y="53480"/>
                    <a:pt x="183608" y="57862"/>
                    <a:pt x="197074" y="59620"/>
                  </a:cubicBezTo>
                  <a:cubicBezTo>
                    <a:pt x="207460" y="60989"/>
                    <a:pt x="217069" y="52042"/>
                    <a:pt x="226930" y="47203"/>
                  </a:cubicBezTo>
                  <a:cubicBezTo>
                    <a:pt x="239324" y="41108"/>
                    <a:pt x="253544" y="40127"/>
                    <a:pt x="266281" y="44669"/>
                  </a:cubicBezTo>
                  <a:cubicBezTo>
                    <a:pt x="273585" y="47271"/>
                    <a:pt x="278310" y="55876"/>
                    <a:pt x="286025" y="58501"/>
                  </a:cubicBezTo>
                  <a:cubicBezTo>
                    <a:pt x="290179" y="59916"/>
                    <a:pt x="294310" y="59414"/>
                    <a:pt x="298373" y="58935"/>
                  </a:cubicBezTo>
                  <a:cubicBezTo>
                    <a:pt x="307298" y="57908"/>
                    <a:pt x="312890" y="63683"/>
                    <a:pt x="321176" y="61857"/>
                  </a:cubicBezTo>
                  <a:cubicBezTo>
                    <a:pt x="323321" y="61377"/>
                    <a:pt x="325330" y="60190"/>
                    <a:pt x="327430" y="59254"/>
                  </a:cubicBezTo>
                  <a:cubicBezTo>
                    <a:pt x="329598" y="58296"/>
                    <a:pt x="333022" y="57908"/>
                    <a:pt x="333410" y="5900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-702300" y="3114550"/>
              <a:ext cx="8336975" cy="1548725"/>
            </a:xfrm>
            <a:custGeom>
              <a:avLst/>
              <a:gdLst/>
              <a:ahLst/>
              <a:cxnLst/>
              <a:rect l="l" t="t" r="r" b="b"/>
              <a:pathLst>
                <a:path w="333479" h="61949" fill="none" extrusionOk="0">
                  <a:moveTo>
                    <a:pt x="1" y="35083"/>
                  </a:moveTo>
                  <a:cubicBezTo>
                    <a:pt x="6871" y="43643"/>
                    <a:pt x="16526" y="48116"/>
                    <a:pt x="26821" y="48984"/>
                  </a:cubicBezTo>
                  <a:cubicBezTo>
                    <a:pt x="34011" y="49600"/>
                    <a:pt x="41611" y="48413"/>
                    <a:pt x="48436" y="45537"/>
                  </a:cubicBezTo>
                  <a:cubicBezTo>
                    <a:pt x="54508" y="42981"/>
                    <a:pt x="60168" y="39283"/>
                    <a:pt x="65258" y="34650"/>
                  </a:cubicBezTo>
                  <a:cubicBezTo>
                    <a:pt x="74274" y="26432"/>
                    <a:pt x="82058" y="17553"/>
                    <a:pt x="91781" y="11140"/>
                  </a:cubicBezTo>
                  <a:cubicBezTo>
                    <a:pt x="95114" y="8925"/>
                    <a:pt x="98766" y="7031"/>
                    <a:pt x="102692" y="5502"/>
                  </a:cubicBezTo>
                  <a:cubicBezTo>
                    <a:pt x="115725" y="457"/>
                    <a:pt x="130539" y="1"/>
                    <a:pt x="141541" y="8149"/>
                  </a:cubicBezTo>
                  <a:cubicBezTo>
                    <a:pt x="148662" y="13422"/>
                    <a:pt x="153638" y="21365"/>
                    <a:pt x="158454" y="29582"/>
                  </a:cubicBezTo>
                  <a:cubicBezTo>
                    <a:pt x="160714" y="33463"/>
                    <a:pt x="162951" y="37206"/>
                    <a:pt x="165256" y="40675"/>
                  </a:cubicBezTo>
                  <a:cubicBezTo>
                    <a:pt x="173017" y="52157"/>
                    <a:pt x="183425" y="58365"/>
                    <a:pt x="196664" y="60259"/>
                  </a:cubicBezTo>
                  <a:cubicBezTo>
                    <a:pt x="208008" y="61857"/>
                    <a:pt x="218416" y="52225"/>
                    <a:pt x="229098" y="46930"/>
                  </a:cubicBezTo>
                  <a:cubicBezTo>
                    <a:pt x="242520" y="40310"/>
                    <a:pt x="257973" y="39329"/>
                    <a:pt x="271782" y="44236"/>
                  </a:cubicBezTo>
                  <a:cubicBezTo>
                    <a:pt x="278424" y="46587"/>
                    <a:pt x="283194" y="53754"/>
                    <a:pt x="290202" y="56402"/>
                  </a:cubicBezTo>
                  <a:cubicBezTo>
                    <a:pt x="293968" y="57817"/>
                    <a:pt x="297734" y="57772"/>
                    <a:pt x="301432" y="57680"/>
                  </a:cubicBezTo>
                  <a:cubicBezTo>
                    <a:pt x="309375" y="57429"/>
                    <a:pt x="314853" y="61949"/>
                    <a:pt x="322317" y="60123"/>
                  </a:cubicBezTo>
                  <a:cubicBezTo>
                    <a:pt x="324257" y="59643"/>
                    <a:pt x="326083" y="58570"/>
                    <a:pt x="327978" y="57657"/>
                  </a:cubicBezTo>
                  <a:cubicBezTo>
                    <a:pt x="329964" y="56699"/>
                    <a:pt x="332862" y="56128"/>
                    <a:pt x="333479" y="5658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-685750" y="3148800"/>
              <a:ext cx="8338700" cy="1575525"/>
            </a:xfrm>
            <a:custGeom>
              <a:avLst/>
              <a:gdLst/>
              <a:ahLst/>
              <a:cxnLst/>
              <a:rect l="l" t="t" r="r" b="b"/>
              <a:pathLst>
                <a:path w="333548" h="63021" fill="none" extrusionOk="0">
                  <a:moveTo>
                    <a:pt x="1" y="38255"/>
                  </a:moveTo>
                  <a:cubicBezTo>
                    <a:pt x="6826" y="46769"/>
                    <a:pt x="16640" y="50809"/>
                    <a:pt x="26980" y="51175"/>
                  </a:cubicBezTo>
                  <a:cubicBezTo>
                    <a:pt x="34170" y="51448"/>
                    <a:pt x="41680" y="49896"/>
                    <a:pt x="48345" y="46815"/>
                  </a:cubicBezTo>
                  <a:cubicBezTo>
                    <a:pt x="54302" y="44076"/>
                    <a:pt x="59849" y="40310"/>
                    <a:pt x="64939" y="35813"/>
                  </a:cubicBezTo>
                  <a:cubicBezTo>
                    <a:pt x="73886" y="27916"/>
                    <a:pt x="81875" y="19242"/>
                    <a:pt x="91416" y="12714"/>
                  </a:cubicBezTo>
                  <a:cubicBezTo>
                    <a:pt x="94703" y="10454"/>
                    <a:pt x="98287" y="8468"/>
                    <a:pt x="102098" y="6802"/>
                  </a:cubicBezTo>
                  <a:cubicBezTo>
                    <a:pt x="114972" y="1233"/>
                    <a:pt x="129557" y="0"/>
                    <a:pt x="140970" y="7533"/>
                  </a:cubicBezTo>
                  <a:cubicBezTo>
                    <a:pt x="148411" y="12463"/>
                    <a:pt x="153661" y="20292"/>
                    <a:pt x="158614" y="28509"/>
                  </a:cubicBezTo>
                  <a:cubicBezTo>
                    <a:pt x="160896" y="32298"/>
                    <a:pt x="163133" y="36087"/>
                    <a:pt x="165416" y="39625"/>
                  </a:cubicBezTo>
                  <a:cubicBezTo>
                    <a:pt x="172994" y="51243"/>
                    <a:pt x="183151" y="59346"/>
                    <a:pt x="196230" y="61240"/>
                  </a:cubicBezTo>
                  <a:cubicBezTo>
                    <a:pt x="208533" y="63021"/>
                    <a:pt x="219740" y="52772"/>
                    <a:pt x="231244" y="47043"/>
                  </a:cubicBezTo>
                  <a:cubicBezTo>
                    <a:pt x="245670" y="39853"/>
                    <a:pt x="262401" y="38895"/>
                    <a:pt x="277283" y="44167"/>
                  </a:cubicBezTo>
                  <a:cubicBezTo>
                    <a:pt x="283240" y="46267"/>
                    <a:pt x="288033" y="52019"/>
                    <a:pt x="294356" y="54667"/>
                  </a:cubicBezTo>
                  <a:cubicBezTo>
                    <a:pt x="297734" y="56082"/>
                    <a:pt x="301112" y="56516"/>
                    <a:pt x="304445" y="56767"/>
                  </a:cubicBezTo>
                  <a:cubicBezTo>
                    <a:pt x="311429" y="57292"/>
                    <a:pt x="316793" y="60579"/>
                    <a:pt x="323435" y="58753"/>
                  </a:cubicBezTo>
                  <a:cubicBezTo>
                    <a:pt x="325170" y="58273"/>
                    <a:pt x="326814" y="57337"/>
                    <a:pt x="328525" y="56424"/>
                  </a:cubicBezTo>
                  <a:cubicBezTo>
                    <a:pt x="330283" y="55489"/>
                    <a:pt x="332680" y="54690"/>
                    <a:pt x="333547" y="5450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-669775" y="3182450"/>
              <a:ext cx="8340400" cy="1585825"/>
            </a:xfrm>
            <a:custGeom>
              <a:avLst/>
              <a:gdLst/>
              <a:ahLst/>
              <a:cxnLst/>
              <a:rect l="l" t="t" r="r" b="b"/>
              <a:pathLst>
                <a:path w="333616" h="63433" fill="none" extrusionOk="0">
                  <a:moveTo>
                    <a:pt x="1" y="41474"/>
                  </a:moveTo>
                  <a:cubicBezTo>
                    <a:pt x="6803" y="49943"/>
                    <a:pt x="16800" y="53503"/>
                    <a:pt x="27163" y="53366"/>
                  </a:cubicBezTo>
                  <a:cubicBezTo>
                    <a:pt x="34353" y="53275"/>
                    <a:pt x="41771" y="51403"/>
                    <a:pt x="48299" y="48139"/>
                  </a:cubicBezTo>
                  <a:cubicBezTo>
                    <a:pt x="54120" y="45195"/>
                    <a:pt x="59529" y="41383"/>
                    <a:pt x="64642" y="37024"/>
                  </a:cubicBezTo>
                  <a:cubicBezTo>
                    <a:pt x="73544" y="29423"/>
                    <a:pt x="81716" y="20977"/>
                    <a:pt x="91074" y="14312"/>
                  </a:cubicBezTo>
                  <a:cubicBezTo>
                    <a:pt x="94315" y="12007"/>
                    <a:pt x="97830" y="9907"/>
                    <a:pt x="101528" y="8150"/>
                  </a:cubicBezTo>
                  <a:cubicBezTo>
                    <a:pt x="114219" y="2032"/>
                    <a:pt x="128622" y="1"/>
                    <a:pt x="140399" y="6940"/>
                  </a:cubicBezTo>
                  <a:cubicBezTo>
                    <a:pt x="148183" y="11528"/>
                    <a:pt x="153729" y="19220"/>
                    <a:pt x="158797" y="27437"/>
                  </a:cubicBezTo>
                  <a:cubicBezTo>
                    <a:pt x="161102" y="31180"/>
                    <a:pt x="163339" y="34969"/>
                    <a:pt x="165599" y="38576"/>
                  </a:cubicBezTo>
                  <a:cubicBezTo>
                    <a:pt x="172994" y="50331"/>
                    <a:pt x="182763" y="61104"/>
                    <a:pt x="195819" y="62245"/>
                  </a:cubicBezTo>
                  <a:cubicBezTo>
                    <a:pt x="209195" y="63432"/>
                    <a:pt x="221087" y="53344"/>
                    <a:pt x="233413" y="47158"/>
                  </a:cubicBezTo>
                  <a:cubicBezTo>
                    <a:pt x="248842" y="39420"/>
                    <a:pt x="266806" y="38530"/>
                    <a:pt x="282784" y="44122"/>
                  </a:cubicBezTo>
                  <a:cubicBezTo>
                    <a:pt x="288056" y="45994"/>
                    <a:pt x="292895" y="50308"/>
                    <a:pt x="298533" y="52956"/>
                  </a:cubicBezTo>
                  <a:cubicBezTo>
                    <a:pt x="301523" y="54348"/>
                    <a:pt x="304513" y="55238"/>
                    <a:pt x="307503" y="55877"/>
                  </a:cubicBezTo>
                  <a:cubicBezTo>
                    <a:pt x="313529" y="57155"/>
                    <a:pt x="318779" y="59233"/>
                    <a:pt x="324554" y="57407"/>
                  </a:cubicBezTo>
                  <a:cubicBezTo>
                    <a:pt x="326083" y="56950"/>
                    <a:pt x="327590" y="56128"/>
                    <a:pt x="329073" y="55238"/>
                  </a:cubicBezTo>
                  <a:cubicBezTo>
                    <a:pt x="330648" y="54279"/>
                    <a:pt x="332520" y="53298"/>
                    <a:pt x="333616" y="5247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-653225" y="3170475"/>
              <a:ext cx="8341550" cy="1705650"/>
            </a:xfrm>
            <a:custGeom>
              <a:avLst/>
              <a:gdLst/>
              <a:ahLst/>
              <a:cxnLst/>
              <a:rect l="l" t="t" r="r" b="b"/>
              <a:pathLst>
                <a:path w="333662" h="68226" fill="none" extrusionOk="0">
                  <a:moveTo>
                    <a:pt x="1" y="46496"/>
                  </a:moveTo>
                  <a:cubicBezTo>
                    <a:pt x="11391" y="60739"/>
                    <a:pt x="32573" y="59780"/>
                    <a:pt x="48208" y="51266"/>
                  </a:cubicBezTo>
                  <a:cubicBezTo>
                    <a:pt x="63843" y="42752"/>
                    <a:pt x="76215" y="28441"/>
                    <a:pt x="90709" y="17736"/>
                  </a:cubicBezTo>
                  <a:cubicBezTo>
                    <a:pt x="105203" y="7031"/>
                    <a:pt x="124193" y="1"/>
                    <a:pt x="139806" y="8172"/>
                  </a:cubicBezTo>
                  <a:cubicBezTo>
                    <a:pt x="151561" y="14312"/>
                    <a:pt x="158545" y="27505"/>
                    <a:pt x="165735" y="39374"/>
                  </a:cubicBezTo>
                  <a:cubicBezTo>
                    <a:pt x="172948" y="51243"/>
                    <a:pt x="182421" y="63364"/>
                    <a:pt x="195385" y="65098"/>
                  </a:cubicBezTo>
                  <a:cubicBezTo>
                    <a:pt x="209697" y="66993"/>
                    <a:pt x="222388" y="55763"/>
                    <a:pt x="235558" y="49121"/>
                  </a:cubicBezTo>
                  <a:cubicBezTo>
                    <a:pt x="252015" y="40835"/>
                    <a:pt x="271234" y="39945"/>
                    <a:pt x="288284" y="45902"/>
                  </a:cubicBezTo>
                  <a:cubicBezTo>
                    <a:pt x="302459" y="50855"/>
                    <a:pt x="319144" y="68225"/>
                    <a:pt x="333661" y="5227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-641800" y="3285175"/>
              <a:ext cx="8351225" cy="1603500"/>
            </a:xfrm>
            <a:custGeom>
              <a:avLst/>
              <a:gdLst/>
              <a:ahLst/>
              <a:cxnLst/>
              <a:rect l="l" t="t" r="r" b="b"/>
              <a:pathLst>
                <a:path w="334049" h="64140" fill="none" extrusionOk="0">
                  <a:moveTo>
                    <a:pt x="0" y="44601"/>
                  </a:moveTo>
                  <a:cubicBezTo>
                    <a:pt x="12737" y="59597"/>
                    <a:pt x="35608" y="58525"/>
                    <a:pt x="52362" y="48847"/>
                  </a:cubicBezTo>
                  <a:cubicBezTo>
                    <a:pt x="67312" y="40241"/>
                    <a:pt x="79318" y="26432"/>
                    <a:pt x="93470" y="16252"/>
                  </a:cubicBezTo>
                  <a:cubicBezTo>
                    <a:pt x="108055" y="5753"/>
                    <a:pt x="126909" y="1"/>
                    <a:pt x="142134" y="8606"/>
                  </a:cubicBezTo>
                  <a:cubicBezTo>
                    <a:pt x="153683" y="15202"/>
                    <a:pt x="160873" y="28030"/>
                    <a:pt x="168725" y="38438"/>
                  </a:cubicBezTo>
                  <a:cubicBezTo>
                    <a:pt x="176508" y="48755"/>
                    <a:pt x="185753" y="58913"/>
                    <a:pt x="198329" y="59666"/>
                  </a:cubicBezTo>
                  <a:cubicBezTo>
                    <a:pt x="212116" y="60487"/>
                    <a:pt x="224579" y="49486"/>
                    <a:pt x="237635" y="43254"/>
                  </a:cubicBezTo>
                  <a:cubicBezTo>
                    <a:pt x="253681" y="35562"/>
                    <a:pt x="272169" y="35266"/>
                    <a:pt x="288649" y="41200"/>
                  </a:cubicBezTo>
                  <a:cubicBezTo>
                    <a:pt x="302459" y="46176"/>
                    <a:pt x="320445" y="64140"/>
                    <a:pt x="334049" y="4731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-630950" y="3398725"/>
              <a:ext cx="8360925" cy="1502500"/>
            </a:xfrm>
            <a:custGeom>
              <a:avLst/>
              <a:gdLst/>
              <a:ahLst/>
              <a:cxnLst/>
              <a:rect l="l" t="t" r="r" b="b"/>
              <a:pathLst>
                <a:path w="334437" h="60100" fill="none" extrusionOk="0">
                  <a:moveTo>
                    <a:pt x="0" y="42752"/>
                  </a:moveTo>
                  <a:cubicBezTo>
                    <a:pt x="14129" y="58525"/>
                    <a:pt x="38689" y="57338"/>
                    <a:pt x="56538" y="46496"/>
                  </a:cubicBezTo>
                  <a:cubicBezTo>
                    <a:pt x="70827" y="37822"/>
                    <a:pt x="82468" y="24469"/>
                    <a:pt x="96277" y="14792"/>
                  </a:cubicBezTo>
                  <a:cubicBezTo>
                    <a:pt x="110954" y="4497"/>
                    <a:pt x="129671" y="1"/>
                    <a:pt x="144461" y="9085"/>
                  </a:cubicBezTo>
                  <a:cubicBezTo>
                    <a:pt x="155851" y="16093"/>
                    <a:pt x="163178" y="28578"/>
                    <a:pt x="171738" y="37548"/>
                  </a:cubicBezTo>
                  <a:cubicBezTo>
                    <a:pt x="180023" y="46268"/>
                    <a:pt x="189085" y="54507"/>
                    <a:pt x="201296" y="54279"/>
                  </a:cubicBezTo>
                  <a:cubicBezTo>
                    <a:pt x="214558" y="54028"/>
                    <a:pt x="226769" y="43255"/>
                    <a:pt x="239711" y="37411"/>
                  </a:cubicBezTo>
                  <a:cubicBezTo>
                    <a:pt x="255370" y="30358"/>
                    <a:pt x="273151" y="30632"/>
                    <a:pt x="289060" y="36544"/>
                  </a:cubicBezTo>
                  <a:cubicBezTo>
                    <a:pt x="302458" y="41543"/>
                    <a:pt x="321768" y="60100"/>
                    <a:pt x="334436" y="4241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-619550" y="3512850"/>
              <a:ext cx="8370625" cy="1435175"/>
            </a:xfrm>
            <a:custGeom>
              <a:avLst/>
              <a:gdLst/>
              <a:ahLst/>
              <a:cxnLst/>
              <a:rect l="l" t="t" r="r" b="b"/>
              <a:pathLst>
                <a:path w="334825" h="57407" fill="none" extrusionOk="0">
                  <a:moveTo>
                    <a:pt x="1" y="40881"/>
                  </a:moveTo>
                  <a:cubicBezTo>
                    <a:pt x="15499" y="57406"/>
                    <a:pt x="41748" y="56174"/>
                    <a:pt x="60693" y="44122"/>
                  </a:cubicBezTo>
                  <a:cubicBezTo>
                    <a:pt x="74365" y="35448"/>
                    <a:pt x="85595" y="22484"/>
                    <a:pt x="99040" y="13308"/>
                  </a:cubicBezTo>
                  <a:cubicBezTo>
                    <a:pt x="113808" y="3242"/>
                    <a:pt x="132387" y="1"/>
                    <a:pt x="146767" y="9565"/>
                  </a:cubicBezTo>
                  <a:cubicBezTo>
                    <a:pt x="157975" y="17006"/>
                    <a:pt x="165416" y="29080"/>
                    <a:pt x="174705" y="36635"/>
                  </a:cubicBezTo>
                  <a:cubicBezTo>
                    <a:pt x="183470" y="43757"/>
                    <a:pt x="192418" y="50102"/>
                    <a:pt x="204219" y="48870"/>
                  </a:cubicBezTo>
                  <a:cubicBezTo>
                    <a:pt x="216978" y="47569"/>
                    <a:pt x="228961" y="37001"/>
                    <a:pt x="241789" y="31568"/>
                  </a:cubicBezTo>
                  <a:cubicBezTo>
                    <a:pt x="257036" y="25109"/>
                    <a:pt x="274110" y="25976"/>
                    <a:pt x="289425" y="31842"/>
                  </a:cubicBezTo>
                  <a:cubicBezTo>
                    <a:pt x="302459" y="36886"/>
                    <a:pt x="323070" y="56037"/>
                    <a:pt x="334825" y="3748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-608125" y="3626975"/>
              <a:ext cx="8380325" cy="1407775"/>
            </a:xfrm>
            <a:custGeom>
              <a:avLst/>
              <a:gdLst/>
              <a:ahLst/>
              <a:cxnLst/>
              <a:rect l="l" t="t" r="r" b="b"/>
              <a:pathLst>
                <a:path w="335213" h="56311" fill="none" extrusionOk="0">
                  <a:moveTo>
                    <a:pt x="0" y="39009"/>
                  </a:moveTo>
                  <a:cubicBezTo>
                    <a:pt x="16845" y="56311"/>
                    <a:pt x="44829" y="55033"/>
                    <a:pt x="64847" y="41748"/>
                  </a:cubicBezTo>
                  <a:cubicBezTo>
                    <a:pt x="77880" y="33097"/>
                    <a:pt x="88722" y="20521"/>
                    <a:pt x="101824" y="11824"/>
                  </a:cubicBezTo>
                  <a:cubicBezTo>
                    <a:pt x="116683" y="1987"/>
                    <a:pt x="135103" y="1"/>
                    <a:pt x="149095" y="10021"/>
                  </a:cubicBezTo>
                  <a:cubicBezTo>
                    <a:pt x="160097" y="17896"/>
                    <a:pt x="167583" y="29605"/>
                    <a:pt x="177695" y="35722"/>
                  </a:cubicBezTo>
                  <a:cubicBezTo>
                    <a:pt x="186848" y="41269"/>
                    <a:pt x="195727" y="45674"/>
                    <a:pt x="207163" y="43460"/>
                  </a:cubicBezTo>
                  <a:cubicBezTo>
                    <a:pt x="219397" y="41109"/>
                    <a:pt x="231129" y="30746"/>
                    <a:pt x="243866" y="25725"/>
                  </a:cubicBezTo>
                  <a:cubicBezTo>
                    <a:pt x="258679" y="19859"/>
                    <a:pt x="275068" y="21320"/>
                    <a:pt x="289813" y="27163"/>
                  </a:cubicBezTo>
                  <a:cubicBezTo>
                    <a:pt x="302458" y="32230"/>
                    <a:pt x="324371" y="51974"/>
                    <a:pt x="335213" y="3255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-597300" y="3741675"/>
              <a:ext cx="8390050" cy="1379825"/>
            </a:xfrm>
            <a:custGeom>
              <a:avLst/>
              <a:gdLst/>
              <a:ahLst/>
              <a:cxnLst/>
              <a:rect l="l" t="t" r="r" b="b"/>
              <a:pathLst>
                <a:path w="335602" h="55193" fill="none" extrusionOk="0">
                  <a:moveTo>
                    <a:pt x="1" y="37092"/>
                  </a:moveTo>
                  <a:cubicBezTo>
                    <a:pt x="18238" y="55192"/>
                    <a:pt x="47957" y="53914"/>
                    <a:pt x="69024" y="39351"/>
                  </a:cubicBezTo>
                  <a:cubicBezTo>
                    <a:pt x="81464" y="30746"/>
                    <a:pt x="91873" y="18535"/>
                    <a:pt x="104609" y="10341"/>
                  </a:cubicBezTo>
                  <a:cubicBezTo>
                    <a:pt x="119583" y="708"/>
                    <a:pt x="137843" y="1"/>
                    <a:pt x="151424" y="10455"/>
                  </a:cubicBezTo>
                  <a:cubicBezTo>
                    <a:pt x="162243" y="18786"/>
                    <a:pt x="169707" y="30153"/>
                    <a:pt x="180686" y="34786"/>
                  </a:cubicBezTo>
                  <a:cubicBezTo>
                    <a:pt x="190204" y="38827"/>
                    <a:pt x="199060" y="41269"/>
                    <a:pt x="210131" y="38050"/>
                  </a:cubicBezTo>
                  <a:cubicBezTo>
                    <a:pt x="221840" y="34649"/>
                    <a:pt x="233321" y="24447"/>
                    <a:pt x="245943" y="19836"/>
                  </a:cubicBezTo>
                  <a:cubicBezTo>
                    <a:pt x="260369" y="14586"/>
                    <a:pt x="276050" y="16640"/>
                    <a:pt x="290225" y="22461"/>
                  </a:cubicBezTo>
                  <a:cubicBezTo>
                    <a:pt x="302459" y="27551"/>
                    <a:pt x="325672" y="47865"/>
                    <a:pt x="335601" y="275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-585875" y="3842100"/>
              <a:ext cx="8399725" cy="1365550"/>
            </a:xfrm>
            <a:custGeom>
              <a:avLst/>
              <a:gdLst/>
              <a:ahLst/>
              <a:cxnLst/>
              <a:rect l="l" t="t" r="r" b="b"/>
              <a:pathLst>
                <a:path w="335989" h="54622" fill="none" extrusionOk="0">
                  <a:moveTo>
                    <a:pt x="0" y="35768"/>
                  </a:moveTo>
                  <a:cubicBezTo>
                    <a:pt x="19584" y="54622"/>
                    <a:pt x="51106" y="53389"/>
                    <a:pt x="73178" y="37503"/>
                  </a:cubicBezTo>
                  <a:cubicBezTo>
                    <a:pt x="85047" y="28989"/>
                    <a:pt x="94999" y="17120"/>
                    <a:pt x="107393" y="9405"/>
                  </a:cubicBezTo>
                  <a:cubicBezTo>
                    <a:pt x="122458" y="1"/>
                    <a:pt x="140559" y="572"/>
                    <a:pt x="153729" y="11482"/>
                  </a:cubicBezTo>
                  <a:cubicBezTo>
                    <a:pt x="164365" y="20247"/>
                    <a:pt x="171784" y="31317"/>
                    <a:pt x="183676" y="34421"/>
                  </a:cubicBezTo>
                  <a:cubicBezTo>
                    <a:pt x="193490" y="36978"/>
                    <a:pt x="202369" y="37412"/>
                    <a:pt x="213074" y="33189"/>
                  </a:cubicBezTo>
                  <a:cubicBezTo>
                    <a:pt x="224259" y="28761"/>
                    <a:pt x="235489" y="18718"/>
                    <a:pt x="248020" y="14541"/>
                  </a:cubicBezTo>
                  <a:cubicBezTo>
                    <a:pt x="262012" y="9862"/>
                    <a:pt x="277008" y="12486"/>
                    <a:pt x="290589" y="18330"/>
                  </a:cubicBezTo>
                  <a:cubicBezTo>
                    <a:pt x="302481" y="23420"/>
                    <a:pt x="326973" y="44350"/>
                    <a:pt x="335989" y="2319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-575050" y="3925425"/>
              <a:ext cx="8410025" cy="1368975"/>
            </a:xfrm>
            <a:custGeom>
              <a:avLst/>
              <a:gdLst/>
              <a:ahLst/>
              <a:cxnLst/>
              <a:rect l="l" t="t" r="r" b="b"/>
              <a:pathLst>
                <a:path w="336401" h="54759" fill="none" extrusionOk="0">
                  <a:moveTo>
                    <a:pt x="1" y="35129"/>
                  </a:moveTo>
                  <a:cubicBezTo>
                    <a:pt x="20977" y="54758"/>
                    <a:pt x="54280" y="53594"/>
                    <a:pt x="77356" y="36361"/>
                  </a:cubicBezTo>
                  <a:cubicBezTo>
                    <a:pt x="88654" y="27939"/>
                    <a:pt x="98173" y="16389"/>
                    <a:pt x="110179" y="9153"/>
                  </a:cubicBezTo>
                  <a:cubicBezTo>
                    <a:pt x="125380" y="0"/>
                    <a:pt x="143298" y="1849"/>
                    <a:pt x="156080" y="13171"/>
                  </a:cubicBezTo>
                  <a:cubicBezTo>
                    <a:pt x="166512" y="22392"/>
                    <a:pt x="173861" y="33280"/>
                    <a:pt x="186666" y="34741"/>
                  </a:cubicBezTo>
                  <a:cubicBezTo>
                    <a:pt x="196778" y="35905"/>
                    <a:pt x="205725" y="34284"/>
                    <a:pt x="216020" y="29011"/>
                  </a:cubicBezTo>
                  <a:cubicBezTo>
                    <a:pt x="226702" y="23556"/>
                    <a:pt x="237681" y="13673"/>
                    <a:pt x="250098" y="9929"/>
                  </a:cubicBezTo>
                  <a:cubicBezTo>
                    <a:pt x="263679" y="5821"/>
                    <a:pt x="277990" y="9062"/>
                    <a:pt x="291001" y="14860"/>
                  </a:cubicBezTo>
                  <a:cubicBezTo>
                    <a:pt x="302482" y="19995"/>
                    <a:pt x="328297" y="41520"/>
                    <a:pt x="336400" y="1949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-563625" y="4008725"/>
              <a:ext cx="8419150" cy="1371825"/>
            </a:xfrm>
            <a:custGeom>
              <a:avLst/>
              <a:gdLst/>
              <a:ahLst/>
              <a:cxnLst/>
              <a:rect l="l" t="t" r="r" b="b"/>
              <a:pathLst>
                <a:path w="336766" h="54873" fill="none" extrusionOk="0">
                  <a:moveTo>
                    <a:pt x="0" y="34490"/>
                  </a:moveTo>
                  <a:cubicBezTo>
                    <a:pt x="22346" y="54873"/>
                    <a:pt x="57475" y="53869"/>
                    <a:pt x="81510" y="35220"/>
                  </a:cubicBezTo>
                  <a:cubicBezTo>
                    <a:pt x="92238" y="26912"/>
                    <a:pt x="101299" y="15682"/>
                    <a:pt x="112963" y="8903"/>
                  </a:cubicBezTo>
                  <a:cubicBezTo>
                    <a:pt x="128256" y="1"/>
                    <a:pt x="145991" y="3105"/>
                    <a:pt x="158385" y="14860"/>
                  </a:cubicBezTo>
                  <a:cubicBezTo>
                    <a:pt x="168611" y="24561"/>
                    <a:pt x="175984" y="34079"/>
                    <a:pt x="189656" y="35061"/>
                  </a:cubicBezTo>
                  <a:cubicBezTo>
                    <a:pt x="200064" y="35814"/>
                    <a:pt x="209057" y="31135"/>
                    <a:pt x="218964" y="24835"/>
                  </a:cubicBezTo>
                  <a:cubicBezTo>
                    <a:pt x="229121" y="18375"/>
                    <a:pt x="239849" y="8606"/>
                    <a:pt x="252174" y="5296"/>
                  </a:cubicBezTo>
                  <a:cubicBezTo>
                    <a:pt x="265322" y="1781"/>
                    <a:pt x="278926" y="5662"/>
                    <a:pt x="291365" y="11414"/>
                  </a:cubicBezTo>
                  <a:cubicBezTo>
                    <a:pt x="302481" y="16595"/>
                    <a:pt x="329598" y="38690"/>
                    <a:pt x="336765" y="1579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-552225" y="4034975"/>
              <a:ext cx="8428850" cy="1432325"/>
            </a:xfrm>
            <a:custGeom>
              <a:avLst/>
              <a:gdLst/>
              <a:ahLst/>
              <a:cxnLst/>
              <a:rect l="l" t="t" r="r" b="b"/>
              <a:pathLst>
                <a:path w="337154" h="57293" fill="none" extrusionOk="0">
                  <a:moveTo>
                    <a:pt x="1" y="36133"/>
                  </a:moveTo>
                  <a:cubicBezTo>
                    <a:pt x="23694" y="57292"/>
                    <a:pt x="60716" y="56448"/>
                    <a:pt x="85687" y="36362"/>
                  </a:cubicBezTo>
                  <a:cubicBezTo>
                    <a:pt x="95844" y="28167"/>
                    <a:pt x="104450" y="17257"/>
                    <a:pt x="115725" y="10957"/>
                  </a:cubicBezTo>
                  <a:cubicBezTo>
                    <a:pt x="131155" y="2306"/>
                    <a:pt x="148685" y="6666"/>
                    <a:pt x="160691" y="18832"/>
                  </a:cubicBezTo>
                  <a:cubicBezTo>
                    <a:pt x="170711" y="28989"/>
                    <a:pt x="178084" y="39671"/>
                    <a:pt x="192647" y="37663"/>
                  </a:cubicBezTo>
                  <a:cubicBezTo>
                    <a:pt x="203420" y="36179"/>
                    <a:pt x="212390" y="30290"/>
                    <a:pt x="221909" y="22940"/>
                  </a:cubicBezTo>
                  <a:cubicBezTo>
                    <a:pt x="231564" y="15499"/>
                    <a:pt x="241995" y="5821"/>
                    <a:pt x="254252" y="2968"/>
                  </a:cubicBezTo>
                  <a:cubicBezTo>
                    <a:pt x="266966" y="1"/>
                    <a:pt x="279885" y="4520"/>
                    <a:pt x="291754" y="10249"/>
                  </a:cubicBezTo>
                  <a:cubicBezTo>
                    <a:pt x="302459" y="15454"/>
                    <a:pt x="330899" y="38119"/>
                    <a:pt x="337154" y="1438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-541375" y="4016150"/>
              <a:ext cx="8438550" cy="1537300"/>
            </a:xfrm>
            <a:custGeom>
              <a:avLst/>
              <a:gdLst/>
              <a:ahLst/>
              <a:cxnLst/>
              <a:rect l="l" t="t" r="r" b="b"/>
              <a:pathLst>
                <a:path w="337542" h="61492" fill="none" extrusionOk="0">
                  <a:moveTo>
                    <a:pt x="1" y="39580"/>
                  </a:moveTo>
                  <a:cubicBezTo>
                    <a:pt x="25086" y="61492"/>
                    <a:pt x="64026" y="60876"/>
                    <a:pt x="89864" y="39306"/>
                  </a:cubicBezTo>
                  <a:cubicBezTo>
                    <a:pt x="99496" y="31248"/>
                    <a:pt x="107622" y="20635"/>
                    <a:pt x="118532" y="14791"/>
                  </a:cubicBezTo>
                  <a:cubicBezTo>
                    <a:pt x="134076" y="6437"/>
                    <a:pt x="151378" y="12052"/>
                    <a:pt x="163042" y="24629"/>
                  </a:cubicBezTo>
                  <a:cubicBezTo>
                    <a:pt x="172834" y="35266"/>
                    <a:pt x="180275" y="45879"/>
                    <a:pt x="195636" y="42068"/>
                  </a:cubicBezTo>
                  <a:cubicBezTo>
                    <a:pt x="206821" y="39306"/>
                    <a:pt x="215768" y="31248"/>
                    <a:pt x="224876" y="22849"/>
                  </a:cubicBezTo>
                  <a:cubicBezTo>
                    <a:pt x="234028" y="14403"/>
                    <a:pt x="244186" y="4840"/>
                    <a:pt x="256329" y="2443"/>
                  </a:cubicBezTo>
                  <a:cubicBezTo>
                    <a:pt x="268632" y="1"/>
                    <a:pt x="280866" y="5182"/>
                    <a:pt x="292165" y="10866"/>
                  </a:cubicBezTo>
                  <a:cubicBezTo>
                    <a:pt x="302482" y="16115"/>
                    <a:pt x="332223" y="39374"/>
                    <a:pt x="337541" y="1476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-529950" y="3997325"/>
              <a:ext cx="8448225" cy="1642875"/>
            </a:xfrm>
            <a:custGeom>
              <a:avLst/>
              <a:gdLst/>
              <a:ahLst/>
              <a:cxnLst/>
              <a:rect l="l" t="t" r="r" b="b"/>
              <a:pathLst>
                <a:path w="337929" h="65715" fill="none" extrusionOk="0">
                  <a:moveTo>
                    <a:pt x="0" y="43003"/>
                  </a:moveTo>
                  <a:cubicBezTo>
                    <a:pt x="26455" y="65714"/>
                    <a:pt x="67358" y="65372"/>
                    <a:pt x="94018" y="42250"/>
                  </a:cubicBezTo>
                  <a:cubicBezTo>
                    <a:pt x="103125" y="34330"/>
                    <a:pt x="110794" y="24035"/>
                    <a:pt x="121294" y="18626"/>
                  </a:cubicBezTo>
                  <a:cubicBezTo>
                    <a:pt x="136998" y="10546"/>
                    <a:pt x="154071" y="17393"/>
                    <a:pt x="165347" y="30404"/>
                  </a:cubicBezTo>
                  <a:cubicBezTo>
                    <a:pt x="174933" y="41497"/>
                    <a:pt x="182511" y="52111"/>
                    <a:pt x="198626" y="46473"/>
                  </a:cubicBezTo>
                  <a:cubicBezTo>
                    <a:pt x="210244" y="42433"/>
                    <a:pt x="219123" y="32230"/>
                    <a:pt x="227820" y="22780"/>
                  </a:cubicBezTo>
                  <a:cubicBezTo>
                    <a:pt x="236493" y="13330"/>
                    <a:pt x="246354" y="3812"/>
                    <a:pt x="258405" y="1895"/>
                  </a:cubicBezTo>
                  <a:cubicBezTo>
                    <a:pt x="270275" y="0"/>
                    <a:pt x="281801" y="5844"/>
                    <a:pt x="292529" y="11504"/>
                  </a:cubicBezTo>
                  <a:cubicBezTo>
                    <a:pt x="302481" y="16754"/>
                    <a:pt x="333524" y="40629"/>
                    <a:pt x="337929" y="151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-654350" y="4033850"/>
              <a:ext cx="8560075" cy="1414625"/>
            </a:xfrm>
            <a:custGeom>
              <a:avLst/>
              <a:gdLst/>
              <a:ahLst/>
              <a:cxnLst/>
              <a:rect l="l" t="t" r="r" b="b"/>
              <a:pathLst>
                <a:path w="342403" h="56585" fill="none" extrusionOk="0">
                  <a:moveTo>
                    <a:pt x="0" y="37776"/>
                  </a:moveTo>
                  <a:cubicBezTo>
                    <a:pt x="15293" y="50718"/>
                    <a:pt x="35950" y="56584"/>
                    <a:pt x="55237" y="53891"/>
                  </a:cubicBezTo>
                  <a:cubicBezTo>
                    <a:pt x="69891" y="51836"/>
                    <a:pt x="84180" y="46016"/>
                    <a:pt x="95889" y="37867"/>
                  </a:cubicBezTo>
                  <a:cubicBezTo>
                    <a:pt x="98697" y="35904"/>
                    <a:pt x="101367" y="33804"/>
                    <a:pt x="104015" y="31750"/>
                  </a:cubicBezTo>
                  <a:cubicBezTo>
                    <a:pt x="110087" y="26957"/>
                    <a:pt x="115839" y="22186"/>
                    <a:pt x="122960" y="19516"/>
                  </a:cubicBezTo>
                  <a:cubicBezTo>
                    <a:pt x="125083" y="18740"/>
                    <a:pt x="127228" y="18169"/>
                    <a:pt x="129420" y="17872"/>
                  </a:cubicBezTo>
                  <a:cubicBezTo>
                    <a:pt x="142841" y="15978"/>
                    <a:pt x="156970" y="22780"/>
                    <a:pt x="167218" y="33097"/>
                  </a:cubicBezTo>
                  <a:cubicBezTo>
                    <a:pt x="169889" y="35767"/>
                    <a:pt x="172445" y="38347"/>
                    <a:pt x="175025" y="40606"/>
                  </a:cubicBezTo>
                  <a:cubicBezTo>
                    <a:pt x="182283" y="47043"/>
                    <a:pt x="189815" y="51015"/>
                    <a:pt x="201616" y="46724"/>
                  </a:cubicBezTo>
                  <a:cubicBezTo>
                    <a:pt x="209719" y="43756"/>
                    <a:pt x="216590" y="38027"/>
                    <a:pt x="223003" y="31613"/>
                  </a:cubicBezTo>
                  <a:cubicBezTo>
                    <a:pt x="225879" y="28737"/>
                    <a:pt x="228687" y="25724"/>
                    <a:pt x="231449" y="22757"/>
                  </a:cubicBezTo>
                  <a:cubicBezTo>
                    <a:pt x="240351" y="13262"/>
                    <a:pt x="250234" y="3652"/>
                    <a:pt x="262149" y="913"/>
                  </a:cubicBezTo>
                  <a:cubicBezTo>
                    <a:pt x="265436" y="160"/>
                    <a:pt x="268700" y="0"/>
                    <a:pt x="271941" y="206"/>
                  </a:cubicBezTo>
                  <a:cubicBezTo>
                    <a:pt x="277259" y="525"/>
                    <a:pt x="282532" y="1940"/>
                    <a:pt x="287736" y="3903"/>
                  </a:cubicBezTo>
                  <a:cubicBezTo>
                    <a:pt x="290635" y="4999"/>
                    <a:pt x="293511" y="6323"/>
                    <a:pt x="296318" y="7761"/>
                  </a:cubicBezTo>
                  <a:cubicBezTo>
                    <a:pt x="300587" y="9929"/>
                    <a:pt x="307845" y="15225"/>
                    <a:pt x="315263" y="19151"/>
                  </a:cubicBezTo>
                  <a:cubicBezTo>
                    <a:pt x="326630" y="25177"/>
                    <a:pt x="338888" y="28486"/>
                    <a:pt x="342403" y="13992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-778175" y="4026425"/>
              <a:ext cx="8671350" cy="1337025"/>
            </a:xfrm>
            <a:custGeom>
              <a:avLst/>
              <a:gdLst/>
              <a:ahLst/>
              <a:cxnLst/>
              <a:rect l="l" t="t" r="r" b="b"/>
              <a:pathLst>
                <a:path w="346854" h="53481" fill="none" extrusionOk="0">
                  <a:moveTo>
                    <a:pt x="0" y="34284"/>
                  </a:moveTo>
                  <a:cubicBezTo>
                    <a:pt x="15407" y="47158"/>
                    <a:pt x="36863" y="53480"/>
                    <a:pt x="56196" y="50148"/>
                  </a:cubicBezTo>
                  <a:cubicBezTo>
                    <a:pt x="71169" y="47568"/>
                    <a:pt x="85709" y="41657"/>
                    <a:pt x="97738" y="35243"/>
                  </a:cubicBezTo>
                  <a:cubicBezTo>
                    <a:pt x="100591" y="33713"/>
                    <a:pt x="103330" y="32139"/>
                    <a:pt x="106001" y="30609"/>
                  </a:cubicBezTo>
                  <a:cubicBezTo>
                    <a:pt x="112118" y="27140"/>
                    <a:pt x="117687" y="23739"/>
                    <a:pt x="124603" y="22187"/>
                  </a:cubicBezTo>
                  <a:cubicBezTo>
                    <a:pt x="126658" y="21707"/>
                    <a:pt x="128735" y="21433"/>
                    <a:pt x="130858" y="21411"/>
                  </a:cubicBezTo>
                  <a:cubicBezTo>
                    <a:pt x="144005" y="21137"/>
                    <a:pt x="158225" y="28121"/>
                    <a:pt x="169090" y="37548"/>
                  </a:cubicBezTo>
                  <a:cubicBezTo>
                    <a:pt x="171898" y="39990"/>
                    <a:pt x="174659" y="42296"/>
                    <a:pt x="177398" y="44304"/>
                  </a:cubicBezTo>
                  <a:cubicBezTo>
                    <a:pt x="185068" y="49942"/>
                    <a:pt x="192942" y="53206"/>
                    <a:pt x="204606" y="48732"/>
                  </a:cubicBezTo>
                  <a:cubicBezTo>
                    <a:pt x="212778" y="45605"/>
                    <a:pt x="219808" y="39831"/>
                    <a:pt x="226382" y="33417"/>
                  </a:cubicBezTo>
                  <a:cubicBezTo>
                    <a:pt x="229349" y="30518"/>
                    <a:pt x="232225" y="27505"/>
                    <a:pt x="235078" y="24515"/>
                  </a:cubicBezTo>
                  <a:cubicBezTo>
                    <a:pt x="244162" y="14974"/>
                    <a:pt x="254114" y="5182"/>
                    <a:pt x="265869" y="1690"/>
                  </a:cubicBezTo>
                  <a:cubicBezTo>
                    <a:pt x="269111" y="731"/>
                    <a:pt x="272306" y="297"/>
                    <a:pt x="275502" y="183"/>
                  </a:cubicBezTo>
                  <a:cubicBezTo>
                    <a:pt x="280774" y="1"/>
                    <a:pt x="286001" y="799"/>
                    <a:pt x="291274" y="2306"/>
                  </a:cubicBezTo>
                  <a:cubicBezTo>
                    <a:pt x="294264" y="3150"/>
                    <a:pt x="297208" y="4360"/>
                    <a:pt x="300062" y="5775"/>
                  </a:cubicBezTo>
                  <a:cubicBezTo>
                    <a:pt x="304649" y="8035"/>
                    <a:pt x="311839" y="13559"/>
                    <a:pt x="319052" y="17713"/>
                  </a:cubicBezTo>
                  <a:cubicBezTo>
                    <a:pt x="330237" y="24173"/>
                    <a:pt x="342471" y="28258"/>
                    <a:pt x="346853" y="1460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-902575" y="4005875"/>
              <a:ext cx="8783775" cy="1396950"/>
            </a:xfrm>
            <a:custGeom>
              <a:avLst/>
              <a:gdLst/>
              <a:ahLst/>
              <a:cxnLst/>
              <a:rect l="l" t="t" r="r" b="b"/>
              <a:pathLst>
                <a:path w="351351" h="55878" fill="none" extrusionOk="0">
                  <a:moveTo>
                    <a:pt x="0" y="31317"/>
                  </a:moveTo>
                  <a:cubicBezTo>
                    <a:pt x="15567" y="44145"/>
                    <a:pt x="37799" y="50878"/>
                    <a:pt x="57178" y="46930"/>
                  </a:cubicBezTo>
                  <a:cubicBezTo>
                    <a:pt x="72471" y="43825"/>
                    <a:pt x="87216" y="37845"/>
                    <a:pt x="99610" y="33143"/>
                  </a:cubicBezTo>
                  <a:cubicBezTo>
                    <a:pt x="102509" y="32048"/>
                    <a:pt x="105293" y="30998"/>
                    <a:pt x="108010" y="30016"/>
                  </a:cubicBezTo>
                  <a:cubicBezTo>
                    <a:pt x="114127" y="27848"/>
                    <a:pt x="119536" y="25816"/>
                    <a:pt x="126247" y="25360"/>
                  </a:cubicBezTo>
                  <a:cubicBezTo>
                    <a:pt x="128233" y="25223"/>
                    <a:pt x="130264" y="25246"/>
                    <a:pt x="132319" y="25451"/>
                  </a:cubicBezTo>
                  <a:cubicBezTo>
                    <a:pt x="145215" y="26843"/>
                    <a:pt x="159526" y="33988"/>
                    <a:pt x="170962" y="42524"/>
                  </a:cubicBezTo>
                  <a:cubicBezTo>
                    <a:pt x="173952" y="44738"/>
                    <a:pt x="176874" y="46770"/>
                    <a:pt x="179795" y="48527"/>
                  </a:cubicBezTo>
                  <a:cubicBezTo>
                    <a:pt x="187852" y="53366"/>
                    <a:pt x="196070" y="55877"/>
                    <a:pt x="207619" y="51266"/>
                  </a:cubicBezTo>
                  <a:cubicBezTo>
                    <a:pt x="215859" y="47980"/>
                    <a:pt x="223049" y="42182"/>
                    <a:pt x="229805" y="35722"/>
                  </a:cubicBezTo>
                  <a:cubicBezTo>
                    <a:pt x="232841" y="32824"/>
                    <a:pt x="235808" y="29788"/>
                    <a:pt x="238730" y="26775"/>
                  </a:cubicBezTo>
                  <a:cubicBezTo>
                    <a:pt x="248020" y="17211"/>
                    <a:pt x="257995" y="7282"/>
                    <a:pt x="269613" y="2968"/>
                  </a:cubicBezTo>
                  <a:cubicBezTo>
                    <a:pt x="272785" y="1804"/>
                    <a:pt x="275958" y="1119"/>
                    <a:pt x="279085" y="708"/>
                  </a:cubicBezTo>
                  <a:cubicBezTo>
                    <a:pt x="284312" y="1"/>
                    <a:pt x="289494" y="183"/>
                    <a:pt x="294812" y="1211"/>
                  </a:cubicBezTo>
                  <a:cubicBezTo>
                    <a:pt x="297893" y="1827"/>
                    <a:pt x="300906" y="2922"/>
                    <a:pt x="303851" y="4315"/>
                  </a:cubicBezTo>
                  <a:cubicBezTo>
                    <a:pt x="308735" y="6643"/>
                    <a:pt x="315857" y="12418"/>
                    <a:pt x="322887" y="16800"/>
                  </a:cubicBezTo>
                  <a:cubicBezTo>
                    <a:pt x="333866" y="23693"/>
                    <a:pt x="346100" y="28555"/>
                    <a:pt x="351350" y="1572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-1026400" y="3973925"/>
              <a:ext cx="8895025" cy="1475100"/>
            </a:xfrm>
            <a:custGeom>
              <a:avLst/>
              <a:gdLst/>
              <a:ahLst/>
              <a:cxnLst/>
              <a:rect l="l" t="t" r="r" b="b"/>
              <a:pathLst>
                <a:path w="355801" h="59004" fill="none" extrusionOk="0">
                  <a:moveTo>
                    <a:pt x="0" y="28806"/>
                  </a:moveTo>
                  <a:cubicBezTo>
                    <a:pt x="15704" y="41588"/>
                    <a:pt x="38712" y="48733"/>
                    <a:pt x="58136" y="44168"/>
                  </a:cubicBezTo>
                  <a:cubicBezTo>
                    <a:pt x="73726" y="40515"/>
                    <a:pt x="88676" y="34444"/>
                    <a:pt x="101459" y="31522"/>
                  </a:cubicBezTo>
                  <a:cubicBezTo>
                    <a:pt x="104403" y="30838"/>
                    <a:pt x="107233" y="30290"/>
                    <a:pt x="110018" y="29879"/>
                  </a:cubicBezTo>
                  <a:cubicBezTo>
                    <a:pt x="116090" y="29012"/>
                    <a:pt x="121385" y="28327"/>
                    <a:pt x="127890" y="29012"/>
                  </a:cubicBezTo>
                  <a:cubicBezTo>
                    <a:pt x="129808" y="29194"/>
                    <a:pt x="131771" y="29491"/>
                    <a:pt x="133756" y="29970"/>
                  </a:cubicBezTo>
                  <a:cubicBezTo>
                    <a:pt x="146379" y="33006"/>
                    <a:pt x="160804" y="40287"/>
                    <a:pt x="172811" y="47957"/>
                  </a:cubicBezTo>
                  <a:cubicBezTo>
                    <a:pt x="175960" y="49965"/>
                    <a:pt x="179087" y="51723"/>
                    <a:pt x="182169" y="53206"/>
                  </a:cubicBezTo>
                  <a:cubicBezTo>
                    <a:pt x="190637" y="57246"/>
                    <a:pt x="199197" y="59004"/>
                    <a:pt x="210586" y="54256"/>
                  </a:cubicBezTo>
                  <a:cubicBezTo>
                    <a:pt x="218918" y="50810"/>
                    <a:pt x="226267" y="44966"/>
                    <a:pt x="233183" y="38507"/>
                  </a:cubicBezTo>
                  <a:cubicBezTo>
                    <a:pt x="236311" y="35585"/>
                    <a:pt x="239346" y="32549"/>
                    <a:pt x="242359" y="29514"/>
                  </a:cubicBezTo>
                  <a:cubicBezTo>
                    <a:pt x="251832" y="19904"/>
                    <a:pt x="261852" y="9838"/>
                    <a:pt x="273333" y="4725"/>
                  </a:cubicBezTo>
                  <a:cubicBezTo>
                    <a:pt x="276460" y="3333"/>
                    <a:pt x="279564" y="2397"/>
                    <a:pt x="282646" y="1667"/>
                  </a:cubicBezTo>
                  <a:cubicBezTo>
                    <a:pt x="287827" y="457"/>
                    <a:pt x="292986" y="1"/>
                    <a:pt x="298350" y="594"/>
                  </a:cubicBezTo>
                  <a:cubicBezTo>
                    <a:pt x="301522" y="936"/>
                    <a:pt x="304604" y="1918"/>
                    <a:pt x="307594" y="3310"/>
                  </a:cubicBezTo>
                  <a:cubicBezTo>
                    <a:pt x="312798" y="5730"/>
                    <a:pt x="319874" y="11733"/>
                    <a:pt x="326676" y="16344"/>
                  </a:cubicBezTo>
                  <a:cubicBezTo>
                    <a:pt x="337472" y="23670"/>
                    <a:pt x="349684" y="29308"/>
                    <a:pt x="355801" y="17302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-1150800" y="3937400"/>
              <a:ext cx="9006875" cy="1557850"/>
            </a:xfrm>
            <a:custGeom>
              <a:avLst/>
              <a:gdLst/>
              <a:ahLst/>
              <a:cxnLst/>
              <a:rect l="l" t="t" r="r" b="b"/>
              <a:pathLst>
                <a:path w="360275" h="62314" fill="none" extrusionOk="0">
                  <a:moveTo>
                    <a:pt x="0" y="26478"/>
                  </a:moveTo>
                  <a:cubicBezTo>
                    <a:pt x="15841" y="39215"/>
                    <a:pt x="39648" y="46747"/>
                    <a:pt x="59118" y="41588"/>
                  </a:cubicBezTo>
                  <a:cubicBezTo>
                    <a:pt x="75027" y="37389"/>
                    <a:pt x="90137" y="31203"/>
                    <a:pt x="103330" y="30062"/>
                  </a:cubicBezTo>
                  <a:cubicBezTo>
                    <a:pt x="106298" y="29811"/>
                    <a:pt x="109174" y="29765"/>
                    <a:pt x="112027" y="29925"/>
                  </a:cubicBezTo>
                  <a:cubicBezTo>
                    <a:pt x="118053" y="30290"/>
                    <a:pt x="123234" y="31020"/>
                    <a:pt x="129557" y="32824"/>
                  </a:cubicBezTo>
                  <a:cubicBezTo>
                    <a:pt x="131383" y="33349"/>
                    <a:pt x="133300" y="33942"/>
                    <a:pt x="135240" y="34672"/>
                  </a:cubicBezTo>
                  <a:cubicBezTo>
                    <a:pt x="147589" y="39374"/>
                    <a:pt x="162106" y="46770"/>
                    <a:pt x="174705" y="53572"/>
                  </a:cubicBezTo>
                  <a:cubicBezTo>
                    <a:pt x="178015" y="55352"/>
                    <a:pt x="181302" y="56836"/>
                    <a:pt x="184588" y="58045"/>
                  </a:cubicBezTo>
                  <a:cubicBezTo>
                    <a:pt x="193422" y="61332"/>
                    <a:pt x="202324" y="62314"/>
                    <a:pt x="213599" y="57429"/>
                  </a:cubicBezTo>
                  <a:cubicBezTo>
                    <a:pt x="221999" y="53800"/>
                    <a:pt x="229509" y="47957"/>
                    <a:pt x="236607" y="41474"/>
                  </a:cubicBezTo>
                  <a:cubicBezTo>
                    <a:pt x="239803" y="38553"/>
                    <a:pt x="242907" y="35494"/>
                    <a:pt x="245989" y="32413"/>
                  </a:cubicBezTo>
                  <a:cubicBezTo>
                    <a:pt x="255689" y="22758"/>
                    <a:pt x="265755" y="12600"/>
                    <a:pt x="277077" y="6666"/>
                  </a:cubicBezTo>
                  <a:cubicBezTo>
                    <a:pt x="280135" y="5068"/>
                    <a:pt x="283217" y="3858"/>
                    <a:pt x="286230" y="2831"/>
                  </a:cubicBezTo>
                  <a:cubicBezTo>
                    <a:pt x="291365" y="1096"/>
                    <a:pt x="296501" y="1"/>
                    <a:pt x="301911" y="161"/>
                  </a:cubicBezTo>
                  <a:cubicBezTo>
                    <a:pt x="305152" y="252"/>
                    <a:pt x="308324" y="1096"/>
                    <a:pt x="311383" y="2489"/>
                  </a:cubicBezTo>
                  <a:cubicBezTo>
                    <a:pt x="316884" y="4977"/>
                    <a:pt x="323891" y="11231"/>
                    <a:pt x="330488" y="16070"/>
                  </a:cubicBezTo>
                  <a:cubicBezTo>
                    <a:pt x="341102" y="23853"/>
                    <a:pt x="353290" y="30244"/>
                    <a:pt x="360275" y="19060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-1274625" y="3889475"/>
              <a:ext cx="9118150" cy="1652000"/>
            </a:xfrm>
            <a:custGeom>
              <a:avLst/>
              <a:gdLst/>
              <a:ahLst/>
              <a:cxnLst/>
              <a:rect l="l" t="t" r="r" b="b"/>
              <a:pathLst>
                <a:path w="364726" h="66080" fill="none" extrusionOk="0">
                  <a:moveTo>
                    <a:pt x="0" y="24606"/>
                  </a:moveTo>
                  <a:cubicBezTo>
                    <a:pt x="15978" y="37297"/>
                    <a:pt x="40561" y="45217"/>
                    <a:pt x="60099" y="39465"/>
                  </a:cubicBezTo>
                  <a:cubicBezTo>
                    <a:pt x="76282" y="34718"/>
                    <a:pt x="91598" y="28372"/>
                    <a:pt x="105179" y="29057"/>
                  </a:cubicBezTo>
                  <a:cubicBezTo>
                    <a:pt x="108192" y="29217"/>
                    <a:pt x="111091" y="29673"/>
                    <a:pt x="114013" y="30427"/>
                  </a:cubicBezTo>
                  <a:cubicBezTo>
                    <a:pt x="119993" y="32002"/>
                    <a:pt x="125060" y="34170"/>
                    <a:pt x="131177" y="37092"/>
                  </a:cubicBezTo>
                  <a:cubicBezTo>
                    <a:pt x="132958" y="37959"/>
                    <a:pt x="134806" y="38826"/>
                    <a:pt x="136678" y="39831"/>
                  </a:cubicBezTo>
                  <a:cubicBezTo>
                    <a:pt x="148775" y="46199"/>
                    <a:pt x="163406" y="53731"/>
                    <a:pt x="176554" y="59643"/>
                  </a:cubicBezTo>
                  <a:cubicBezTo>
                    <a:pt x="180046" y="61195"/>
                    <a:pt x="183516" y="62428"/>
                    <a:pt x="186962" y="63363"/>
                  </a:cubicBezTo>
                  <a:cubicBezTo>
                    <a:pt x="196184" y="65874"/>
                    <a:pt x="205428" y="66080"/>
                    <a:pt x="216589" y="61058"/>
                  </a:cubicBezTo>
                  <a:cubicBezTo>
                    <a:pt x="225035" y="57246"/>
                    <a:pt x="232727" y="51380"/>
                    <a:pt x="239985" y="44875"/>
                  </a:cubicBezTo>
                  <a:cubicBezTo>
                    <a:pt x="243272" y="41953"/>
                    <a:pt x="246468" y="38872"/>
                    <a:pt x="249618" y="35790"/>
                  </a:cubicBezTo>
                  <a:cubicBezTo>
                    <a:pt x="259501" y="26090"/>
                    <a:pt x="269613" y="15796"/>
                    <a:pt x="280797" y="9062"/>
                  </a:cubicBezTo>
                  <a:cubicBezTo>
                    <a:pt x="283810" y="7236"/>
                    <a:pt x="286823" y="5775"/>
                    <a:pt x="289813" y="4429"/>
                  </a:cubicBezTo>
                  <a:cubicBezTo>
                    <a:pt x="294880" y="2169"/>
                    <a:pt x="299993" y="457"/>
                    <a:pt x="305448" y="160"/>
                  </a:cubicBezTo>
                  <a:cubicBezTo>
                    <a:pt x="308781" y="0"/>
                    <a:pt x="312022" y="754"/>
                    <a:pt x="315126" y="2123"/>
                  </a:cubicBezTo>
                  <a:cubicBezTo>
                    <a:pt x="320947" y="4680"/>
                    <a:pt x="327886" y="11208"/>
                    <a:pt x="334277" y="16252"/>
                  </a:cubicBezTo>
                  <a:cubicBezTo>
                    <a:pt x="344708" y="24492"/>
                    <a:pt x="356874" y="31636"/>
                    <a:pt x="364726" y="21274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-1399025" y="3835275"/>
              <a:ext cx="9230000" cy="1767250"/>
            </a:xfrm>
            <a:custGeom>
              <a:avLst/>
              <a:gdLst/>
              <a:ahLst/>
              <a:cxnLst/>
              <a:rect l="l" t="t" r="r" b="b"/>
              <a:pathLst>
                <a:path w="369200" h="70690" fill="none" extrusionOk="0">
                  <a:moveTo>
                    <a:pt x="0" y="22985"/>
                  </a:moveTo>
                  <a:cubicBezTo>
                    <a:pt x="16138" y="35630"/>
                    <a:pt x="41474" y="43916"/>
                    <a:pt x="61081" y="37593"/>
                  </a:cubicBezTo>
                  <a:cubicBezTo>
                    <a:pt x="77561" y="32275"/>
                    <a:pt x="93059" y="25770"/>
                    <a:pt x="107051" y="28303"/>
                  </a:cubicBezTo>
                  <a:cubicBezTo>
                    <a:pt x="110087" y="28874"/>
                    <a:pt x="113031" y="29810"/>
                    <a:pt x="116021" y="31179"/>
                  </a:cubicBezTo>
                  <a:cubicBezTo>
                    <a:pt x="121979" y="33918"/>
                    <a:pt x="126932" y="37548"/>
                    <a:pt x="132843" y="41633"/>
                  </a:cubicBezTo>
                  <a:cubicBezTo>
                    <a:pt x="134533" y="42797"/>
                    <a:pt x="136313" y="43984"/>
                    <a:pt x="138139" y="45217"/>
                  </a:cubicBezTo>
                  <a:cubicBezTo>
                    <a:pt x="149962" y="53297"/>
                    <a:pt x="164708" y="60921"/>
                    <a:pt x="178426" y="65965"/>
                  </a:cubicBezTo>
                  <a:cubicBezTo>
                    <a:pt x="182078" y="67289"/>
                    <a:pt x="185730" y="68270"/>
                    <a:pt x="189359" y="68932"/>
                  </a:cubicBezTo>
                  <a:cubicBezTo>
                    <a:pt x="198946" y="70690"/>
                    <a:pt x="208555" y="70074"/>
                    <a:pt x="219580" y="64938"/>
                  </a:cubicBezTo>
                  <a:cubicBezTo>
                    <a:pt x="228116" y="60966"/>
                    <a:pt x="235968" y="55077"/>
                    <a:pt x="243409" y="48549"/>
                  </a:cubicBezTo>
                  <a:cubicBezTo>
                    <a:pt x="246765" y="45605"/>
                    <a:pt x="250029" y="42524"/>
                    <a:pt x="253270" y="39396"/>
                  </a:cubicBezTo>
                  <a:cubicBezTo>
                    <a:pt x="263359" y="29673"/>
                    <a:pt x="273516" y="19265"/>
                    <a:pt x="284540" y="11709"/>
                  </a:cubicBezTo>
                  <a:cubicBezTo>
                    <a:pt x="287508" y="9678"/>
                    <a:pt x="290475" y="7920"/>
                    <a:pt x="293397" y="6300"/>
                  </a:cubicBezTo>
                  <a:cubicBezTo>
                    <a:pt x="298418" y="3492"/>
                    <a:pt x="303485" y="1141"/>
                    <a:pt x="308986" y="434"/>
                  </a:cubicBezTo>
                  <a:cubicBezTo>
                    <a:pt x="312433" y="0"/>
                    <a:pt x="315720" y="639"/>
                    <a:pt x="318915" y="2009"/>
                  </a:cubicBezTo>
                  <a:cubicBezTo>
                    <a:pt x="325033" y="4634"/>
                    <a:pt x="331903" y="11413"/>
                    <a:pt x="338089" y="16685"/>
                  </a:cubicBezTo>
                  <a:cubicBezTo>
                    <a:pt x="348314" y="25382"/>
                    <a:pt x="360480" y="33279"/>
                    <a:pt x="369200" y="23738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-1523425" y="3781050"/>
              <a:ext cx="9342425" cy="1887675"/>
            </a:xfrm>
            <a:custGeom>
              <a:avLst/>
              <a:gdLst/>
              <a:ahLst/>
              <a:cxnLst/>
              <a:rect l="l" t="t" r="r" b="b"/>
              <a:pathLst>
                <a:path w="373697" h="75507" fill="none" extrusionOk="0">
                  <a:moveTo>
                    <a:pt x="0" y="21365"/>
                  </a:moveTo>
                  <a:cubicBezTo>
                    <a:pt x="16275" y="33965"/>
                    <a:pt x="42410" y="42615"/>
                    <a:pt x="62062" y="35722"/>
                  </a:cubicBezTo>
                  <a:cubicBezTo>
                    <a:pt x="78839" y="29833"/>
                    <a:pt x="94543" y="23146"/>
                    <a:pt x="108923" y="27574"/>
                  </a:cubicBezTo>
                  <a:cubicBezTo>
                    <a:pt x="112004" y="28509"/>
                    <a:pt x="114994" y="29947"/>
                    <a:pt x="118053" y="31933"/>
                  </a:cubicBezTo>
                  <a:cubicBezTo>
                    <a:pt x="123987" y="35836"/>
                    <a:pt x="128803" y="40926"/>
                    <a:pt x="134510" y="46153"/>
                  </a:cubicBezTo>
                  <a:cubicBezTo>
                    <a:pt x="136130" y="47660"/>
                    <a:pt x="137842" y="49143"/>
                    <a:pt x="139623" y="50627"/>
                  </a:cubicBezTo>
                  <a:cubicBezTo>
                    <a:pt x="151149" y="60396"/>
                    <a:pt x="166032" y="68088"/>
                    <a:pt x="180320" y="72265"/>
                  </a:cubicBezTo>
                  <a:cubicBezTo>
                    <a:pt x="184132" y="73384"/>
                    <a:pt x="187967" y="74114"/>
                    <a:pt x="191779" y="74502"/>
                  </a:cubicBezTo>
                  <a:cubicBezTo>
                    <a:pt x="201730" y="75507"/>
                    <a:pt x="211682" y="74091"/>
                    <a:pt x="222593" y="68819"/>
                  </a:cubicBezTo>
                  <a:cubicBezTo>
                    <a:pt x="231198" y="64665"/>
                    <a:pt x="239209" y="58753"/>
                    <a:pt x="246810" y="52202"/>
                  </a:cubicBezTo>
                  <a:cubicBezTo>
                    <a:pt x="250257" y="49258"/>
                    <a:pt x="253612" y="46176"/>
                    <a:pt x="256922" y="43026"/>
                  </a:cubicBezTo>
                  <a:cubicBezTo>
                    <a:pt x="267193" y="33257"/>
                    <a:pt x="277419" y="22712"/>
                    <a:pt x="288284" y="14335"/>
                  </a:cubicBezTo>
                  <a:cubicBezTo>
                    <a:pt x="291183" y="12121"/>
                    <a:pt x="294104" y="10089"/>
                    <a:pt x="296980" y="8149"/>
                  </a:cubicBezTo>
                  <a:cubicBezTo>
                    <a:pt x="301956" y="4840"/>
                    <a:pt x="307001" y="1827"/>
                    <a:pt x="312547" y="708"/>
                  </a:cubicBezTo>
                  <a:cubicBezTo>
                    <a:pt x="316062" y="1"/>
                    <a:pt x="319440" y="526"/>
                    <a:pt x="322704" y="1895"/>
                  </a:cubicBezTo>
                  <a:cubicBezTo>
                    <a:pt x="329118" y="4589"/>
                    <a:pt x="335920" y="11642"/>
                    <a:pt x="341901" y="17120"/>
                  </a:cubicBezTo>
                  <a:cubicBezTo>
                    <a:pt x="351921" y="26273"/>
                    <a:pt x="364110" y="34923"/>
                    <a:pt x="373696" y="26204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-1647250" y="3726275"/>
              <a:ext cx="9453700" cy="2008650"/>
            </a:xfrm>
            <a:custGeom>
              <a:avLst/>
              <a:gdLst/>
              <a:ahLst/>
              <a:cxnLst/>
              <a:rect l="l" t="t" r="r" b="b"/>
              <a:pathLst>
                <a:path w="378148" h="80346" fill="none" extrusionOk="0">
                  <a:moveTo>
                    <a:pt x="0" y="19767"/>
                  </a:moveTo>
                  <a:cubicBezTo>
                    <a:pt x="16412" y="32321"/>
                    <a:pt x="43300" y="41337"/>
                    <a:pt x="63021" y="33873"/>
                  </a:cubicBezTo>
                  <a:cubicBezTo>
                    <a:pt x="80094" y="27414"/>
                    <a:pt x="96049" y="20520"/>
                    <a:pt x="110771" y="26843"/>
                  </a:cubicBezTo>
                  <a:cubicBezTo>
                    <a:pt x="113898" y="28190"/>
                    <a:pt x="116957" y="30107"/>
                    <a:pt x="120038" y="32709"/>
                  </a:cubicBezTo>
                  <a:cubicBezTo>
                    <a:pt x="125996" y="37753"/>
                    <a:pt x="130652" y="44350"/>
                    <a:pt x="136130" y="50695"/>
                  </a:cubicBezTo>
                  <a:cubicBezTo>
                    <a:pt x="137705" y="52521"/>
                    <a:pt x="139349" y="54302"/>
                    <a:pt x="141061" y="56059"/>
                  </a:cubicBezTo>
                  <a:cubicBezTo>
                    <a:pt x="152291" y="67518"/>
                    <a:pt x="167310" y="75301"/>
                    <a:pt x="182169" y="78611"/>
                  </a:cubicBezTo>
                  <a:cubicBezTo>
                    <a:pt x="186163" y="79501"/>
                    <a:pt x="190158" y="79980"/>
                    <a:pt x="194152" y="80071"/>
                  </a:cubicBezTo>
                  <a:cubicBezTo>
                    <a:pt x="204492" y="80345"/>
                    <a:pt x="214786" y="78109"/>
                    <a:pt x="225560" y="72722"/>
                  </a:cubicBezTo>
                  <a:cubicBezTo>
                    <a:pt x="234233" y="68385"/>
                    <a:pt x="242428" y="62473"/>
                    <a:pt x="250211" y="55900"/>
                  </a:cubicBezTo>
                  <a:cubicBezTo>
                    <a:pt x="253703" y="52932"/>
                    <a:pt x="257150" y="49828"/>
                    <a:pt x="260551" y="46655"/>
                  </a:cubicBezTo>
                  <a:cubicBezTo>
                    <a:pt x="271028" y="36863"/>
                    <a:pt x="281299" y="26204"/>
                    <a:pt x="292027" y="17005"/>
                  </a:cubicBezTo>
                  <a:cubicBezTo>
                    <a:pt x="294858" y="14563"/>
                    <a:pt x="297711" y="12280"/>
                    <a:pt x="300541" y="10044"/>
                  </a:cubicBezTo>
                  <a:cubicBezTo>
                    <a:pt x="305448" y="6186"/>
                    <a:pt x="310493" y="2511"/>
                    <a:pt x="316085" y="982"/>
                  </a:cubicBezTo>
                  <a:cubicBezTo>
                    <a:pt x="319691" y="0"/>
                    <a:pt x="323138" y="457"/>
                    <a:pt x="326448" y="1804"/>
                  </a:cubicBezTo>
                  <a:cubicBezTo>
                    <a:pt x="333181" y="4566"/>
                    <a:pt x="339915" y="11892"/>
                    <a:pt x="345689" y="17576"/>
                  </a:cubicBezTo>
                  <a:cubicBezTo>
                    <a:pt x="355527" y="27185"/>
                    <a:pt x="367693" y="36589"/>
                    <a:pt x="378147" y="28715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-1771650" y="3672075"/>
              <a:ext cx="9565525" cy="2145600"/>
            </a:xfrm>
            <a:custGeom>
              <a:avLst/>
              <a:gdLst/>
              <a:ahLst/>
              <a:cxnLst/>
              <a:rect l="l" t="t" r="r" b="b"/>
              <a:pathLst>
                <a:path w="382621" h="85824" fill="none" extrusionOk="0">
                  <a:moveTo>
                    <a:pt x="0" y="18169"/>
                  </a:moveTo>
                  <a:cubicBezTo>
                    <a:pt x="16549" y="30654"/>
                    <a:pt x="44213" y="39990"/>
                    <a:pt x="64025" y="32001"/>
                  </a:cubicBezTo>
                  <a:cubicBezTo>
                    <a:pt x="81372" y="24925"/>
                    <a:pt x="97578" y="17872"/>
                    <a:pt x="112643" y="26089"/>
                  </a:cubicBezTo>
                  <a:cubicBezTo>
                    <a:pt x="115816" y="27824"/>
                    <a:pt x="118943" y="30244"/>
                    <a:pt x="122047" y="33462"/>
                  </a:cubicBezTo>
                  <a:cubicBezTo>
                    <a:pt x="128050" y="39693"/>
                    <a:pt x="132547" y="47728"/>
                    <a:pt x="137797" y="55237"/>
                  </a:cubicBezTo>
                  <a:cubicBezTo>
                    <a:pt x="139303" y="57360"/>
                    <a:pt x="140855" y="59460"/>
                    <a:pt x="142521" y="61468"/>
                  </a:cubicBezTo>
                  <a:cubicBezTo>
                    <a:pt x="153455" y="74616"/>
                    <a:pt x="168634" y="82445"/>
                    <a:pt x="184041" y="84933"/>
                  </a:cubicBezTo>
                  <a:cubicBezTo>
                    <a:pt x="188195" y="85595"/>
                    <a:pt x="192395" y="85823"/>
                    <a:pt x="196549" y="85640"/>
                  </a:cubicBezTo>
                  <a:cubicBezTo>
                    <a:pt x="207300" y="85161"/>
                    <a:pt x="217891" y="82103"/>
                    <a:pt x="228573" y="76602"/>
                  </a:cubicBezTo>
                  <a:cubicBezTo>
                    <a:pt x="237292" y="72059"/>
                    <a:pt x="245669" y="66148"/>
                    <a:pt x="253612" y="59574"/>
                  </a:cubicBezTo>
                  <a:cubicBezTo>
                    <a:pt x="257196" y="56607"/>
                    <a:pt x="260711" y="53480"/>
                    <a:pt x="264180" y="50284"/>
                  </a:cubicBezTo>
                  <a:cubicBezTo>
                    <a:pt x="274863" y="40424"/>
                    <a:pt x="285202" y="29673"/>
                    <a:pt x="295771" y="19653"/>
                  </a:cubicBezTo>
                  <a:cubicBezTo>
                    <a:pt x="298555" y="17005"/>
                    <a:pt x="301340" y="14426"/>
                    <a:pt x="304125" y="11892"/>
                  </a:cubicBezTo>
                  <a:cubicBezTo>
                    <a:pt x="308964" y="7510"/>
                    <a:pt x="313985" y="3196"/>
                    <a:pt x="319646" y="1255"/>
                  </a:cubicBezTo>
                  <a:cubicBezTo>
                    <a:pt x="323321" y="0"/>
                    <a:pt x="326859" y="342"/>
                    <a:pt x="330237" y="1689"/>
                  </a:cubicBezTo>
                  <a:cubicBezTo>
                    <a:pt x="337290" y="4497"/>
                    <a:pt x="343909" y="12120"/>
                    <a:pt x="349524" y="18009"/>
                  </a:cubicBezTo>
                  <a:cubicBezTo>
                    <a:pt x="359111" y="28098"/>
                    <a:pt x="371300" y="38232"/>
                    <a:pt x="382621" y="31179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-1895475" y="3534550"/>
              <a:ext cx="9676800" cy="2418925"/>
            </a:xfrm>
            <a:custGeom>
              <a:avLst/>
              <a:gdLst/>
              <a:ahLst/>
              <a:cxnLst/>
              <a:rect l="l" t="t" r="r" b="b"/>
              <a:pathLst>
                <a:path w="387072" h="96757" fill="none" extrusionOk="0">
                  <a:moveTo>
                    <a:pt x="0" y="19881"/>
                  </a:moveTo>
                  <a:cubicBezTo>
                    <a:pt x="16685" y="32321"/>
                    <a:pt x="45126" y="42044"/>
                    <a:pt x="64984" y="33462"/>
                  </a:cubicBezTo>
                  <a:cubicBezTo>
                    <a:pt x="86348" y="24241"/>
                    <a:pt x="106001" y="15499"/>
                    <a:pt x="124056" y="37548"/>
                  </a:cubicBezTo>
                  <a:cubicBezTo>
                    <a:pt x="131816" y="47066"/>
                    <a:pt x="136701" y="60031"/>
                    <a:pt x="143959" y="70211"/>
                  </a:cubicBezTo>
                  <a:cubicBezTo>
                    <a:pt x="157449" y="89064"/>
                    <a:pt x="178540" y="96756"/>
                    <a:pt x="198946" y="94542"/>
                  </a:cubicBezTo>
                  <a:cubicBezTo>
                    <a:pt x="219351" y="92328"/>
                    <a:pt x="239141" y="81098"/>
                    <a:pt x="257013" y="66559"/>
                  </a:cubicBezTo>
                  <a:cubicBezTo>
                    <a:pt x="274863" y="52042"/>
                    <a:pt x="291114" y="34170"/>
                    <a:pt x="307708" y="17096"/>
                  </a:cubicBezTo>
                  <a:cubicBezTo>
                    <a:pt x="312479" y="12166"/>
                    <a:pt x="317455" y="7190"/>
                    <a:pt x="323161" y="4862"/>
                  </a:cubicBezTo>
                  <a:cubicBezTo>
                    <a:pt x="334984" y="0"/>
                    <a:pt x="345370" y="12828"/>
                    <a:pt x="353313" y="21753"/>
                  </a:cubicBezTo>
                  <a:cubicBezTo>
                    <a:pt x="362694" y="32321"/>
                    <a:pt x="374883" y="43208"/>
                    <a:pt x="387072" y="36977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6"/>
          <p:cNvGrpSpPr/>
          <p:nvPr/>
        </p:nvGrpSpPr>
        <p:grpSpPr>
          <a:xfrm>
            <a:off x="130100" y="231222"/>
            <a:ext cx="8839635" cy="4845464"/>
            <a:chOff x="3723896" y="3205574"/>
            <a:chExt cx="3393204" cy="1859992"/>
          </a:xfrm>
        </p:grpSpPr>
        <p:sp>
          <p:nvSpPr>
            <p:cNvPr id="597" name="Google Shape;597;p6"/>
            <p:cNvSpPr/>
            <p:nvPr/>
          </p:nvSpPr>
          <p:spPr>
            <a:xfrm>
              <a:off x="7049599" y="4978524"/>
              <a:ext cx="25700" cy="21700"/>
            </a:xfrm>
            <a:custGeom>
              <a:avLst/>
              <a:gdLst/>
              <a:ahLst/>
              <a:cxnLst/>
              <a:rect l="l" t="t" r="r" b="b"/>
              <a:pathLst>
                <a:path w="1028" h="868" extrusionOk="0">
                  <a:moveTo>
                    <a:pt x="502" y="0"/>
                  </a:moveTo>
                  <a:lnTo>
                    <a:pt x="251" y="434"/>
                  </a:lnTo>
                  <a:lnTo>
                    <a:pt x="0" y="867"/>
                  </a:lnTo>
                  <a:lnTo>
                    <a:pt x="1027" y="867"/>
                  </a:lnTo>
                  <a:lnTo>
                    <a:pt x="754" y="434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5621228" y="5040416"/>
              <a:ext cx="28550" cy="25150"/>
            </a:xfrm>
            <a:custGeom>
              <a:avLst/>
              <a:gdLst/>
              <a:ahLst/>
              <a:cxnLst/>
              <a:rect l="l" t="t" r="r" b="b"/>
              <a:pathLst>
                <a:path w="1142" h="1006" extrusionOk="0">
                  <a:moveTo>
                    <a:pt x="571" y="161"/>
                  </a:moveTo>
                  <a:lnTo>
                    <a:pt x="1005" y="914"/>
                  </a:lnTo>
                  <a:lnTo>
                    <a:pt x="115" y="914"/>
                  </a:lnTo>
                  <a:lnTo>
                    <a:pt x="571" y="161"/>
                  </a:lnTo>
                  <a:close/>
                  <a:moveTo>
                    <a:pt x="571" y="1"/>
                  </a:moveTo>
                  <a:lnTo>
                    <a:pt x="1" y="1005"/>
                  </a:lnTo>
                  <a:lnTo>
                    <a:pt x="1142" y="1005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3723896" y="4097750"/>
              <a:ext cx="25125" cy="22275"/>
            </a:xfrm>
            <a:custGeom>
              <a:avLst/>
              <a:gdLst/>
              <a:ahLst/>
              <a:cxnLst/>
              <a:rect l="l" t="t" r="r" b="b"/>
              <a:pathLst>
                <a:path w="1005" h="891" extrusionOk="0">
                  <a:moveTo>
                    <a:pt x="503" y="1"/>
                  </a:moveTo>
                  <a:lnTo>
                    <a:pt x="252" y="457"/>
                  </a:lnTo>
                  <a:lnTo>
                    <a:pt x="0" y="891"/>
                  </a:lnTo>
                  <a:lnTo>
                    <a:pt x="1005" y="891"/>
                  </a:lnTo>
                  <a:lnTo>
                    <a:pt x="754" y="45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5638521" y="3233851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7088549" y="3701405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36"/>
                  </a:lnTo>
                  <a:lnTo>
                    <a:pt x="137" y="936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5"/>
                  </a:lnTo>
                  <a:lnTo>
                    <a:pt x="1142" y="100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4238648" y="3205574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1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4276298" y="4999819"/>
              <a:ext cx="25700" cy="21725"/>
            </a:xfrm>
            <a:custGeom>
              <a:avLst/>
              <a:gdLst/>
              <a:ahLst/>
              <a:cxnLst/>
              <a:rect l="l" t="t" r="r" b="b"/>
              <a:pathLst>
                <a:path w="1028" h="869" extrusionOk="0">
                  <a:moveTo>
                    <a:pt x="526" y="1"/>
                  </a:moveTo>
                  <a:lnTo>
                    <a:pt x="252" y="435"/>
                  </a:lnTo>
                  <a:lnTo>
                    <a:pt x="1" y="868"/>
                  </a:lnTo>
                  <a:lnTo>
                    <a:pt x="1028" y="868"/>
                  </a:lnTo>
                  <a:lnTo>
                    <a:pt x="777" y="43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6"/>
          <p:cNvGrpSpPr/>
          <p:nvPr/>
        </p:nvGrpSpPr>
        <p:grpSpPr>
          <a:xfrm>
            <a:off x="7561433" y="4603480"/>
            <a:ext cx="862570" cy="258597"/>
            <a:chOff x="8333950" y="1178400"/>
            <a:chExt cx="521600" cy="156375"/>
          </a:xfrm>
        </p:grpSpPr>
        <p:sp>
          <p:nvSpPr>
            <p:cNvPr id="605" name="Google Shape;605;p6"/>
            <p:cNvSpPr/>
            <p:nvPr/>
          </p:nvSpPr>
          <p:spPr>
            <a:xfrm>
              <a:off x="8439525" y="1188675"/>
              <a:ext cx="3450" cy="30275"/>
            </a:xfrm>
            <a:custGeom>
              <a:avLst/>
              <a:gdLst/>
              <a:ahLst/>
              <a:cxnLst/>
              <a:rect l="l" t="t" r="r" b="b"/>
              <a:pathLst>
                <a:path w="138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38" y="121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8449800" y="1178400"/>
              <a:ext cx="4600" cy="46825"/>
            </a:xfrm>
            <a:custGeom>
              <a:avLst/>
              <a:gdLst/>
              <a:ahLst/>
              <a:cxnLst/>
              <a:rect l="l" t="t" r="r" b="b"/>
              <a:pathLst>
                <a:path w="184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8459500" y="1188675"/>
              <a:ext cx="3450" cy="30275"/>
            </a:xfrm>
            <a:custGeom>
              <a:avLst/>
              <a:gdLst/>
              <a:ahLst/>
              <a:cxnLst/>
              <a:rect l="l" t="t" r="r" b="b"/>
              <a:pathLst>
                <a:path w="138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8469775" y="1178400"/>
              <a:ext cx="4025" cy="46825"/>
            </a:xfrm>
            <a:custGeom>
              <a:avLst/>
              <a:gdLst/>
              <a:ahLst/>
              <a:cxnLst/>
              <a:rect l="l" t="t" r="r" b="b"/>
              <a:pathLst>
                <a:path w="161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60" y="187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8479475" y="1185825"/>
              <a:ext cx="3450" cy="34825"/>
            </a:xfrm>
            <a:custGeom>
              <a:avLst/>
              <a:gdLst/>
              <a:ahLst/>
              <a:cxnLst/>
              <a:rect l="l" t="t" r="r" b="b"/>
              <a:pathLst>
                <a:path w="138" h="1393" extrusionOk="0">
                  <a:moveTo>
                    <a:pt x="0" y="0"/>
                  </a:moveTo>
                  <a:lnTo>
                    <a:pt x="0" y="1393"/>
                  </a:lnTo>
                  <a:lnTo>
                    <a:pt x="137" y="139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8489750" y="1192675"/>
              <a:ext cx="2875" cy="22850"/>
            </a:xfrm>
            <a:custGeom>
              <a:avLst/>
              <a:gdLst/>
              <a:ahLst/>
              <a:cxnLst/>
              <a:rect l="l" t="t" r="r" b="b"/>
              <a:pathLst>
                <a:path w="115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14" y="9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8499450" y="118525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8509150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37" y="9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8519425" y="118525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8529125" y="1190400"/>
              <a:ext cx="3450" cy="26250"/>
            </a:xfrm>
            <a:custGeom>
              <a:avLst/>
              <a:gdLst/>
              <a:ahLst/>
              <a:cxnLst/>
              <a:rect l="l" t="t" r="r" b="b"/>
              <a:pathLst>
                <a:path w="138" h="1050" extrusionOk="0">
                  <a:moveTo>
                    <a:pt x="0" y="0"/>
                  </a:moveTo>
                  <a:lnTo>
                    <a:pt x="0" y="1050"/>
                  </a:lnTo>
                  <a:lnTo>
                    <a:pt x="137" y="105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8539400" y="1188675"/>
              <a:ext cx="2875" cy="30275"/>
            </a:xfrm>
            <a:custGeom>
              <a:avLst/>
              <a:gdLst/>
              <a:ahLst/>
              <a:cxnLst/>
              <a:rect l="l" t="t" r="r" b="b"/>
              <a:pathLst>
                <a:path w="115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14" y="121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8549100" y="1178400"/>
              <a:ext cx="4575" cy="46825"/>
            </a:xfrm>
            <a:custGeom>
              <a:avLst/>
              <a:gdLst/>
              <a:ahLst/>
              <a:cxnLst/>
              <a:rect l="l" t="t" r="r" b="b"/>
              <a:pathLst>
                <a:path w="183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8558800" y="1188675"/>
              <a:ext cx="3450" cy="30275"/>
            </a:xfrm>
            <a:custGeom>
              <a:avLst/>
              <a:gdLst/>
              <a:ahLst/>
              <a:cxnLst/>
              <a:rect l="l" t="t" r="r" b="b"/>
              <a:pathLst>
                <a:path w="138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8569050" y="1178400"/>
              <a:ext cx="4600" cy="46825"/>
            </a:xfrm>
            <a:custGeom>
              <a:avLst/>
              <a:gdLst/>
              <a:ahLst/>
              <a:cxnLst/>
              <a:rect l="l" t="t" r="r" b="b"/>
              <a:pathLst>
                <a:path w="184" h="1873" extrusionOk="0">
                  <a:moveTo>
                    <a:pt x="1" y="1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8578750" y="1185825"/>
              <a:ext cx="3450" cy="34825"/>
            </a:xfrm>
            <a:custGeom>
              <a:avLst/>
              <a:gdLst/>
              <a:ahLst/>
              <a:cxnLst/>
              <a:rect l="l" t="t" r="r" b="b"/>
              <a:pathLst>
                <a:path w="138" h="1393" extrusionOk="0">
                  <a:moveTo>
                    <a:pt x="1" y="0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8589025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8598725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609000" y="1192675"/>
              <a:ext cx="2875" cy="22850"/>
            </a:xfrm>
            <a:custGeom>
              <a:avLst/>
              <a:gdLst/>
              <a:ahLst/>
              <a:cxnLst/>
              <a:rect l="l" t="t" r="r" b="b"/>
              <a:pathLst>
                <a:path w="115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15" y="91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618700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8628400" y="1190400"/>
              <a:ext cx="3450" cy="26250"/>
            </a:xfrm>
            <a:custGeom>
              <a:avLst/>
              <a:gdLst/>
              <a:ahLst/>
              <a:cxnLst/>
              <a:rect l="l" t="t" r="r" b="b"/>
              <a:pathLst>
                <a:path w="138" h="1050" extrusionOk="0">
                  <a:moveTo>
                    <a:pt x="1" y="0"/>
                  </a:moveTo>
                  <a:lnTo>
                    <a:pt x="1" y="1050"/>
                  </a:lnTo>
                  <a:lnTo>
                    <a:pt x="138" y="105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8722000" y="118525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8731700" y="1190400"/>
              <a:ext cx="3450" cy="26250"/>
            </a:xfrm>
            <a:custGeom>
              <a:avLst/>
              <a:gdLst/>
              <a:ahLst/>
              <a:cxnLst/>
              <a:rect l="l" t="t" r="r" b="b"/>
              <a:pathLst>
                <a:path w="138" h="1050" extrusionOk="0">
                  <a:moveTo>
                    <a:pt x="0" y="0"/>
                  </a:moveTo>
                  <a:lnTo>
                    <a:pt x="0" y="1050"/>
                  </a:lnTo>
                  <a:lnTo>
                    <a:pt x="137" y="105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8741975" y="1188675"/>
              <a:ext cx="3425" cy="30275"/>
            </a:xfrm>
            <a:custGeom>
              <a:avLst/>
              <a:gdLst/>
              <a:ahLst/>
              <a:cxnLst/>
              <a:rect l="l" t="t" r="r" b="b"/>
              <a:pathLst>
                <a:path w="137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8751675" y="1178400"/>
              <a:ext cx="4575" cy="46825"/>
            </a:xfrm>
            <a:custGeom>
              <a:avLst/>
              <a:gdLst/>
              <a:ahLst/>
              <a:cxnLst/>
              <a:rect l="l" t="t" r="r" b="b"/>
              <a:pathLst>
                <a:path w="183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8761925" y="1188675"/>
              <a:ext cx="2900" cy="30275"/>
            </a:xfrm>
            <a:custGeom>
              <a:avLst/>
              <a:gdLst/>
              <a:ahLst/>
              <a:cxnLst/>
              <a:rect l="l" t="t" r="r" b="b"/>
              <a:pathLst>
                <a:path w="116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15" y="121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8771625" y="1178400"/>
              <a:ext cx="4600" cy="46825"/>
            </a:xfrm>
            <a:custGeom>
              <a:avLst/>
              <a:gdLst/>
              <a:ahLst/>
              <a:cxnLst/>
              <a:rect l="l" t="t" r="r" b="b"/>
              <a:pathLst>
                <a:path w="184" h="1873" extrusionOk="0">
                  <a:moveTo>
                    <a:pt x="1" y="1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8781325" y="1185825"/>
              <a:ext cx="3450" cy="34825"/>
            </a:xfrm>
            <a:custGeom>
              <a:avLst/>
              <a:gdLst/>
              <a:ahLst/>
              <a:cxnLst/>
              <a:rect l="l" t="t" r="r" b="b"/>
              <a:pathLst>
                <a:path w="138" h="1393" extrusionOk="0">
                  <a:moveTo>
                    <a:pt x="1" y="0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8791600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8801300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8811575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8821275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8831550" y="1190400"/>
              <a:ext cx="2875" cy="26250"/>
            </a:xfrm>
            <a:custGeom>
              <a:avLst/>
              <a:gdLst/>
              <a:ahLst/>
              <a:cxnLst/>
              <a:rect l="l" t="t" r="r" b="b"/>
              <a:pathLst>
                <a:path w="115" h="1050" extrusionOk="0">
                  <a:moveTo>
                    <a:pt x="1" y="0"/>
                  </a:moveTo>
                  <a:lnTo>
                    <a:pt x="1" y="1050"/>
                  </a:lnTo>
                  <a:lnTo>
                    <a:pt x="115" y="105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8663225" y="1298225"/>
              <a:ext cx="3450" cy="30850"/>
            </a:xfrm>
            <a:custGeom>
              <a:avLst/>
              <a:gdLst/>
              <a:ahLst/>
              <a:cxnLst/>
              <a:rect l="l" t="t" r="r" b="b"/>
              <a:pathLst>
                <a:path w="138" h="1234" extrusionOk="0">
                  <a:moveTo>
                    <a:pt x="0" y="1"/>
                  </a:moveTo>
                  <a:lnTo>
                    <a:pt x="0" y="1234"/>
                  </a:lnTo>
                  <a:lnTo>
                    <a:pt x="137" y="123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8673475" y="12879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8683200" y="1298225"/>
              <a:ext cx="3425" cy="30850"/>
            </a:xfrm>
            <a:custGeom>
              <a:avLst/>
              <a:gdLst/>
              <a:ahLst/>
              <a:cxnLst/>
              <a:rect l="l" t="t" r="r" b="b"/>
              <a:pathLst>
                <a:path w="137" h="1234" extrusionOk="0">
                  <a:moveTo>
                    <a:pt x="0" y="1"/>
                  </a:moveTo>
                  <a:lnTo>
                    <a:pt x="0" y="1234"/>
                  </a:lnTo>
                  <a:lnTo>
                    <a:pt x="137" y="123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8693450" y="1287975"/>
              <a:ext cx="4025" cy="46800"/>
            </a:xfrm>
            <a:custGeom>
              <a:avLst/>
              <a:gdLst/>
              <a:ahLst/>
              <a:cxnLst/>
              <a:rect l="l" t="t" r="r" b="b"/>
              <a:pathLst>
                <a:path w="161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61" y="187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8703150" y="129537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8712850" y="130222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1"/>
                  </a:moveTo>
                  <a:lnTo>
                    <a:pt x="1" y="914"/>
                  </a:lnTo>
                  <a:lnTo>
                    <a:pt x="138" y="91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8723125" y="1295375"/>
              <a:ext cx="4600" cy="34275"/>
            </a:xfrm>
            <a:custGeom>
              <a:avLst/>
              <a:gdLst/>
              <a:ahLst/>
              <a:cxnLst/>
              <a:rect l="l" t="t" r="r" b="b"/>
              <a:pathLst>
                <a:path w="184" h="1371" extrusionOk="0">
                  <a:moveTo>
                    <a:pt x="1" y="1"/>
                  </a:moveTo>
                  <a:lnTo>
                    <a:pt x="1" y="1370"/>
                  </a:lnTo>
                  <a:lnTo>
                    <a:pt x="183" y="137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8732825" y="130222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1"/>
                  </a:moveTo>
                  <a:lnTo>
                    <a:pt x="1" y="914"/>
                  </a:lnTo>
                  <a:lnTo>
                    <a:pt x="138" y="91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8743100" y="1295375"/>
              <a:ext cx="4025" cy="34275"/>
            </a:xfrm>
            <a:custGeom>
              <a:avLst/>
              <a:gdLst/>
              <a:ahLst/>
              <a:cxnLst/>
              <a:rect l="l" t="t" r="r" b="b"/>
              <a:pathLst>
                <a:path w="161" h="1371" extrusionOk="0">
                  <a:moveTo>
                    <a:pt x="1" y="1"/>
                  </a:moveTo>
                  <a:lnTo>
                    <a:pt x="1" y="1370"/>
                  </a:lnTo>
                  <a:lnTo>
                    <a:pt x="160" y="1370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8752800" y="1300525"/>
              <a:ext cx="3450" cy="25700"/>
            </a:xfrm>
            <a:custGeom>
              <a:avLst/>
              <a:gdLst/>
              <a:ahLst/>
              <a:cxnLst/>
              <a:rect l="l" t="t" r="r" b="b"/>
              <a:pathLst>
                <a:path w="138" h="1028" extrusionOk="0">
                  <a:moveTo>
                    <a:pt x="1" y="0"/>
                  </a:moveTo>
                  <a:lnTo>
                    <a:pt x="1" y="1027"/>
                  </a:lnTo>
                  <a:lnTo>
                    <a:pt x="138" y="1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8762500" y="1298225"/>
              <a:ext cx="3450" cy="30850"/>
            </a:xfrm>
            <a:custGeom>
              <a:avLst/>
              <a:gdLst/>
              <a:ahLst/>
              <a:cxnLst/>
              <a:rect l="l" t="t" r="r" b="b"/>
              <a:pathLst>
                <a:path w="138" h="1234" extrusionOk="0">
                  <a:moveTo>
                    <a:pt x="1" y="1"/>
                  </a:moveTo>
                  <a:lnTo>
                    <a:pt x="1" y="1234"/>
                  </a:lnTo>
                  <a:lnTo>
                    <a:pt x="138" y="12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8772775" y="12879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8782475" y="1298225"/>
              <a:ext cx="3450" cy="30850"/>
            </a:xfrm>
            <a:custGeom>
              <a:avLst/>
              <a:gdLst/>
              <a:ahLst/>
              <a:cxnLst/>
              <a:rect l="l" t="t" r="r" b="b"/>
              <a:pathLst>
                <a:path w="138" h="1234" extrusionOk="0">
                  <a:moveTo>
                    <a:pt x="1" y="1"/>
                  </a:moveTo>
                  <a:lnTo>
                    <a:pt x="1" y="1234"/>
                  </a:lnTo>
                  <a:lnTo>
                    <a:pt x="138" y="12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8792750" y="12879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0" y="0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8802450" y="129537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0" y="1"/>
                  </a:moveTo>
                  <a:lnTo>
                    <a:pt x="0" y="1393"/>
                  </a:lnTo>
                  <a:lnTo>
                    <a:pt x="137" y="139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8812725" y="1302225"/>
              <a:ext cx="2875" cy="22850"/>
            </a:xfrm>
            <a:custGeom>
              <a:avLst/>
              <a:gdLst/>
              <a:ahLst/>
              <a:cxnLst/>
              <a:rect l="l" t="t" r="r" b="b"/>
              <a:pathLst>
                <a:path w="115" h="914" extrusionOk="0">
                  <a:moveTo>
                    <a:pt x="0" y="1"/>
                  </a:moveTo>
                  <a:lnTo>
                    <a:pt x="0" y="914"/>
                  </a:lnTo>
                  <a:lnTo>
                    <a:pt x="114" y="9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8822425" y="1295375"/>
              <a:ext cx="4575" cy="34275"/>
            </a:xfrm>
            <a:custGeom>
              <a:avLst/>
              <a:gdLst/>
              <a:ahLst/>
              <a:cxnLst/>
              <a:rect l="l" t="t" r="r" b="b"/>
              <a:pathLst>
                <a:path w="183" h="1371" extrusionOk="0">
                  <a:moveTo>
                    <a:pt x="0" y="1"/>
                  </a:moveTo>
                  <a:lnTo>
                    <a:pt x="0" y="1370"/>
                  </a:lnTo>
                  <a:lnTo>
                    <a:pt x="183" y="137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8832125" y="130222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1"/>
                  </a:moveTo>
                  <a:lnTo>
                    <a:pt x="0" y="914"/>
                  </a:lnTo>
                  <a:lnTo>
                    <a:pt x="137" y="91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8842400" y="1295375"/>
              <a:ext cx="4575" cy="34275"/>
            </a:xfrm>
            <a:custGeom>
              <a:avLst/>
              <a:gdLst/>
              <a:ahLst/>
              <a:cxnLst/>
              <a:rect l="l" t="t" r="r" b="b"/>
              <a:pathLst>
                <a:path w="183" h="1371" extrusionOk="0">
                  <a:moveTo>
                    <a:pt x="0" y="1"/>
                  </a:moveTo>
                  <a:lnTo>
                    <a:pt x="0" y="1370"/>
                  </a:lnTo>
                  <a:lnTo>
                    <a:pt x="183" y="137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8852100" y="1300525"/>
              <a:ext cx="3450" cy="25700"/>
            </a:xfrm>
            <a:custGeom>
              <a:avLst/>
              <a:gdLst/>
              <a:ahLst/>
              <a:cxnLst/>
              <a:rect l="l" t="t" r="r" b="b"/>
              <a:pathLst>
                <a:path w="138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137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8725425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8714575" y="1225775"/>
              <a:ext cx="4575" cy="46800"/>
            </a:xfrm>
            <a:custGeom>
              <a:avLst/>
              <a:gdLst/>
              <a:ahLst/>
              <a:cxnLst/>
              <a:rect l="l" t="t" r="r" b="b"/>
              <a:pathLst>
                <a:path w="183" h="1872" extrusionOk="0">
                  <a:moveTo>
                    <a:pt x="0" y="0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8705450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8694600" y="12257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8686050" y="1230325"/>
              <a:ext cx="2875" cy="34850"/>
            </a:xfrm>
            <a:custGeom>
              <a:avLst/>
              <a:gdLst/>
              <a:ahLst/>
              <a:cxnLst/>
              <a:rect l="l" t="t" r="r" b="b"/>
              <a:pathLst>
                <a:path w="115" h="1394" extrusionOk="0">
                  <a:moveTo>
                    <a:pt x="0" y="1"/>
                  </a:moveTo>
                  <a:lnTo>
                    <a:pt x="0" y="1393"/>
                  </a:lnTo>
                  <a:lnTo>
                    <a:pt x="114" y="139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8675775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37" y="9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664925" y="123090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8655800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37" y="9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644950" y="123090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8636400" y="1234325"/>
              <a:ext cx="2875" cy="26275"/>
            </a:xfrm>
            <a:custGeom>
              <a:avLst/>
              <a:gdLst/>
              <a:ahLst/>
              <a:cxnLst/>
              <a:rect l="l" t="t" r="r" b="b"/>
              <a:pathLst>
                <a:path w="11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14" y="1051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626125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8615275" y="12257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8606150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1" y="0"/>
                  </a:moveTo>
                  <a:lnTo>
                    <a:pt x="1" y="1210"/>
                  </a:lnTo>
                  <a:lnTo>
                    <a:pt x="138" y="12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595300" y="12257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586175" y="123032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8576475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565625" y="1230900"/>
              <a:ext cx="4025" cy="34825"/>
            </a:xfrm>
            <a:custGeom>
              <a:avLst/>
              <a:gdLst/>
              <a:ahLst/>
              <a:cxnLst/>
              <a:rect l="l" t="t" r="r" b="b"/>
              <a:pathLst>
                <a:path w="161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61" y="1393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8556500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8545675" y="123090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536525" y="1234325"/>
              <a:ext cx="3450" cy="26275"/>
            </a:xfrm>
            <a:custGeom>
              <a:avLst/>
              <a:gdLst/>
              <a:ahLst/>
              <a:cxnLst/>
              <a:rect l="l" t="t" r="r" b="b"/>
              <a:pathLst>
                <a:path w="138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38" y="105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8442375" y="123090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8433250" y="1234325"/>
              <a:ext cx="3450" cy="26275"/>
            </a:xfrm>
            <a:custGeom>
              <a:avLst/>
              <a:gdLst/>
              <a:ahLst/>
              <a:cxnLst/>
              <a:rect l="l" t="t" r="r" b="b"/>
              <a:pathLst>
                <a:path w="138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37" y="1051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8423550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8412700" y="1225775"/>
              <a:ext cx="4025" cy="46800"/>
            </a:xfrm>
            <a:custGeom>
              <a:avLst/>
              <a:gdLst/>
              <a:ahLst/>
              <a:cxnLst/>
              <a:rect l="l" t="t" r="r" b="b"/>
              <a:pathLst>
                <a:path w="161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61" y="187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8403575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1" y="0"/>
                  </a:moveTo>
                  <a:lnTo>
                    <a:pt x="1" y="1210"/>
                  </a:lnTo>
                  <a:lnTo>
                    <a:pt x="138" y="12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8392725" y="1225775"/>
              <a:ext cx="4025" cy="46800"/>
            </a:xfrm>
            <a:custGeom>
              <a:avLst/>
              <a:gdLst/>
              <a:ahLst/>
              <a:cxnLst/>
              <a:rect l="l" t="t" r="r" b="b"/>
              <a:pathLst>
                <a:path w="161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61" y="187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8383600" y="123032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8373900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8362500" y="123090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8353925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8343100" y="1230900"/>
              <a:ext cx="4000" cy="34825"/>
            </a:xfrm>
            <a:custGeom>
              <a:avLst/>
              <a:gdLst/>
              <a:ahLst/>
              <a:cxnLst/>
              <a:rect l="l" t="t" r="r" b="b"/>
              <a:pathLst>
                <a:path w="160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60" y="1393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8333950" y="1234325"/>
              <a:ext cx="3450" cy="26275"/>
            </a:xfrm>
            <a:custGeom>
              <a:avLst/>
              <a:gdLst/>
              <a:ahLst/>
              <a:cxnLst/>
              <a:rect l="l" t="t" r="r" b="b"/>
              <a:pathLst>
                <a:path w="138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38" y="105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6"/>
          <p:cNvSpPr txBox="1">
            <a:spLocks noGrp="1"/>
          </p:cNvSpPr>
          <p:nvPr>
            <p:ph type="title"/>
          </p:nvPr>
        </p:nvSpPr>
        <p:spPr>
          <a:xfrm>
            <a:off x="720000" y="4185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2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0" name="Google Shape;2820;p25"/>
          <p:cNvGrpSpPr/>
          <p:nvPr/>
        </p:nvGrpSpPr>
        <p:grpSpPr>
          <a:xfrm flipH="1">
            <a:off x="-373663" y="2044691"/>
            <a:ext cx="11856973" cy="3949123"/>
            <a:chOff x="-1895475" y="2684875"/>
            <a:chExt cx="9813750" cy="3268600"/>
          </a:xfrm>
        </p:grpSpPr>
        <p:sp>
          <p:nvSpPr>
            <p:cNvPr id="2821" name="Google Shape;2821;p25"/>
            <p:cNvSpPr/>
            <p:nvPr/>
          </p:nvSpPr>
          <p:spPr>
            <a:xfrm>
              <a:off x="-832400" y="2684875"/>
              <a:ext cx="8355800" cy="1982400"/>
            </a:xfrm>
            <a:custGeom>
              <a:avLst/>
              <a:gdLst/>
              <a:ahLst/>
              <a:cxnLst/>
              <a:rect l="l" t="t" r="r" b="b"/>
              <a:pathLst>
                <a:path w="334232" h="79296" fill="none" extrusionOk="0">
                  <a:moveTo>
                    <a:pt x="1" y="15841"/>
                  </a:moveTo>
                  <a:cubicBezTo>
                    <a:pt x="7214" y="24743"/>
                    <a:pt x="15453" y="32960"/>
                    <a:pt x="25405" y="37822"/>
                  </a:cubicBezTo>
                  <a:cubicBezTo>
                    <a:pt x="38918" y="44395"/>
                    <a:pt x="56881" y="43779"/>
                    <a:pt x="67746" y="31454"/>
                  </a:cubicBezTo>
                  <a:cubicBezTo>
                    <a:pt x="80232" y="17256"/>
                    <a:pt x="87376" y="3127"/>
                    <a:pt x="107439" y="1301"/>
                  </a:cubicBezTo>
                  <a:cubicBezTo>
                    <a:pt x="121568" y="0"/>
                    <a:pt x="138368" y="6186"/>
                    <a:pt x="146128" y="19333"/>
                  </a:cubicBezTo>
                  <a:cubicBezTo>
                    <a:pt x="150739" y="27162"/>
                    <a:pt x="153295" y="36224"/>
                    <a:pt x="157107" y="44532"/>
                  </a:cubicBezTo>
                  <a:cubicBezTo>
                    <a:pt x="166306" y="64482"/>
                    <a:pt x="181827" y="69207"/>
                    <a:pt x="200042" y="58570"/>
                  </a:cubicBezTo>
                  <a:cubicBezTo>
                    <a:pt x="208761" y="53480"/>
                    <a:pt x="218599" y="47591"/>
                    <a:pt x="227774" y="50992"/>
                  </a:cubicBezTo>
                  <a:cubicBezTo>
                    <a:pt x="239826" y="55466"/>
                    <a:pt x="244368" y="73886"/>
                    <a:pt x="256877" y="76511"/>
                  </a:cubicBezTo>
                  <a:cubicBezTo>
                    <a:pt x="263724" y="77949"/>
                    <a:pt x="270526" y="74023"/>
                    <a:pt x="277077" y="71170"/>
                  </a:cubicBezTo>
                  <a:cubicBezTo>
                    <a:pt x="292690" y="64390"/>
                    <a:pt x="299172" y="79158"/>
                    <a:pt x="313347" y="77287"/>
                  </a:cubicBezTo>
                  <a:cubicBezTo>
                    <a:pt x="316907" y="76830"/>
                    <a:pt x="320126" y="74685"/>
                    <a:pt x="323595" y="73703"/>
                  </a:cubicBezTo>
                  <a:cubicBezTo>
                    <a:pt x="327179" y="72699"/>
                    <a:pt x="334232" y="73703"/>
                    <a:pt x="332976" y="7929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5"/>
            <p:cNvSpPr/>
            <p:nvPr/>
          </p:nvSpPr>
          <p:spPr>
            <a:xfrm>
              <a:off x="-815850" y="2740800"/>
              <a:ext cx="8351250" cy="1923050"/>
            </a:xfrm>
            <a:custGeom>
              <a:avLst/>
              <a:gdLst/>
              <a:ahLst/>
              <a:cxnLst/>
              <a:rect l="l" t="t" r="r" b="b"/>
              <a:pathLst>
                <a:path w="334050" h="76922" fill="none" extrusionOk="0">
                  <a:moveTo>
                    <a:pt x="1" y="18169"/>
                  </a:moveTo>
                  <a:cubicBezTo>
                    <a:pt x="7168" y="27025"/>
                    <a:pt x="15568" y="34763"/>
                    <a:pt x="25588" y="39123"/>
                  </a:cubicBezTo>
                  <a:cubicBezTo>
                    <a:pt x="32755" y="42250"/>
                    <a:pt x="41086" y="43391"/>
                    <a:pt x="48915" y="41953"/>
                  </a:cubicBezTo>
                  <a:cubicBezTo>
                    <a:pt x="55809" y="40652"/>
                    <a:pt x="62337" y="37388"/>
                    <a:pt x="67404" y="31750"/>
                  </a:cubicBezTo>
                  <a:cubicBezTo>
                    <a:pt x="76762" y="21388"/>
                    <a:pt x="83313" y="10979"/>
                    <a:pt x="94246" y="5455"/>
                  </a:cubicBezTo>
                  <a:cubicBezTo>
                    <a:pt x="97876" y="3607"/>
                    <a:pt x="101984" y="2328"/>
                    <a:pt x="106823" y="1735"/>
                  </a:cubicBezTo>
                  <a:cubicBezTo>
                    <a:pt x="120838" y="0"/>
                    <a:pt x="137363" y="5319"/>
                    <a:pt x="145558" y="17850"/>
                  </a:cubicBezTo>
                  <a:cubicBezTo>
                    <a:pt x="150465" y="25359"/>
                    <a:pt x="153318" y="34261"/>
                    <a:pt x="157267" y="42569"/>
                  </a:cubicBezTo>
                  <a:cubicBezTo>
                    <a:pt x="159298" y="46838"/>
                    <a:pt x="161581" y="50467"/>
                    <a:pt x="164115" y="53434"/>
                  </a:cubicBezTo>
                  <a:cubicBezTo>
                    <a:pt x="173131" y="64002"/>
                    <a:pt x="185068" y="65280"/>
                    <a:pt x="199608" y="58684"/>
                  </a:cubicBezTo>
                  <a:cubicBezTo>
                    <a:pt x="204219" y="56584"/>
                    <a:pt x="209103" y="53708"/>
                    <a:pt x="213965" y="51563"/>
                  </a:cubicBezTo>
                  <a:cubicBezTo>
                    <a:pt x="220311" y="48801"/>
                    <a:pt x="226976" y="47774"/>
                    <a:pt x="233275" y="50056"/>
                  </a:cubicBezTo>
                  <a:cubicBezTo>
                    <a:pt x="244642" y="54279"/>
                    <a:pt x="249207" y="71284"/>
                    <a:pt x="261031" y="73908"/>
                  </a:cubicBezTo>
                  <a:cubicBezTo>
                    <a:pt x="267490" y="75346"/>
                    <a:pt x="273927" y="71900"/>
                    <a:pt x="280113" y="69389"/>
                  </a:cubicBezTo>
                  <a:cubicBezTo>
                    <a:pt x="294789" y="63432"/>
                    <a:pt x="301135" y="76921"/>
                    <a:pt x="314442" y="75050"/>
                  </a:cubicBezTo>
                  <a:cubicBezTo>
                    <a:pt x="317797" y="74593"/>
                    <a:pt x="320856" y="72585"/>
                    <a:pt x="324120" y="71626"/>
                  </a:cubicBezTo>
                  <a:cubicBezTo>
                    <a:pt x="327521" y="70622"/>
                    <a:pt x="334049" y="71420"/>
                    <a:pt x="333022" y="763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5"/>
            <p:cNvSpPr/>
            <p:nvPr/>
          </p:nvSpPr>
          <p:spPr>
            <a:xfrm>
              <a:off x="-799875" y="2796150"/>
              <a:ext cx="8347250" cy="1867700"/>
            </a:xfrm>
            <a:custGeom>
              <a:avLst/>
              <a:gdLst/>
              <a:ahLst/>
              <a:cxnLst/>
              <a:rect l="l" t="t" r="r" b="b"/>
              <a:pathLst>
                <a:path w="333890" h="74708" fill="none" extrusionOk="0">
                  <a:moveTo>
                    <a:pt x="1" y="20497"/>
                  </a:moveTo>
                  <a:cubicBezTo>
                    <a:pt x="7122" y="29308"/>
                    <a:pt x="15727" y="36612"/>
                    <a:pt x="25771" y="40447"/>
                  </a:cubicBezTo>
                  <a:cubicBezTo>
                    <a:pt x="32938" y="43231"/>
                    <a:pt x="41178" y="44030"/>
                    <a:pt x="48847" y="42387"/>
                  </a:cubicBezTo>
                  <a:cubicBezTo>
                    <a:pt x="55626" y="40903"/>
                    <a:pt x="62017" y="37593"/>
                    <a:pt x="67107" y="32093"/>
                  </a:cubicBezTo>
                  <a:cubicBezTo>
                    <a:pt x="76420" y="22027"/>
                    <a:pt x="83153" y="11847"/>
                    <a:pt x="93904" y="6186"/>
                  </a:cubicBezTo>
                  <a:cubicBezTo>
                    <a:pt x="97488" y="4291"/>
                    <a:pt x="101528" y="2945"/>
                    <a:pt x="106253" y="2192"/>
                  </a:cubicBezTo>
                  <a:cubicBezTo>
                    <a:pt x="120108" y="0"/>
                    <a:pt x="136359" y="4497"/>
                    <a:pt x="144987" y="16389"/>
                  </a:cubicBezTo>
                  <a:cubicBezTo>
                    <a:pt x="150191" y="23579"/>
                    <a:pt x="153387" y="32344"/>
                    <a:pt x="157450" y="40652"/>
                  </a:cubicBezTo>
                  <a:cubicBezTo>
                    <a:pt x="159504" y="44852"/>
                    <a:pt x="161787" y="48504"/>
                    <a:pt x="164275" y="51540"/>
                  </a:cubicBezTo>
                  <a:cubicBezTo>
                    <a:pt x="173131" y="62245"/>
                    <a:pt x="184635" y="64025"/>
                    <a:pt x="199197" y="58821"/>
                  </a:cubicBezTo>
                  <a:cubicBezTo>
                    <a:pt x="204721" y="56858"/>
                    <a:pt x="210450" y="53411"/>
                    <a:pt x="216156" y="50832"/>
                  </a:cubicBezTo>
                  <a:cubicBezTo>
                    <a:pt x="223483" y="47522"/>
                    <a:pt x="231427" y="46473"/>
                    <a:pt x="238776" y="49143"/>
                  </a:cubicBezTo>
                  <a:cubicBezTo>
                    <a:pt x="249481" y="53069"/>
                    <a:pt x="254069" y="68704"/>
                    <a:pt x="265208" y="71329"/>
                  </a:cubicBezTo>
                  <a:cubicBezTo>
                    <a:pt x="271280" y="72767"/>
                    <a:pt x="277328" y="69823"/>
                    <a:pt x="283172" y="67654"/>
                  </a:cubicBezTo>
                  <a:cubicBezTo>
                    <a:pt x="296890" y="62519"/>
                    <a:pt x="303098" y="74707"/>
                    <a:pt x="315583" y="72859"/>
                  </a:cubicBezTo>
                  <a:cubicBezTo>
                    <a:pt x="318733" y="72379"/>
                    <a:pt x="321609" y="70508"/>
                    <a:pt x="324691" y="69549"/>
                  </a:cubicBezTo>
                  <a:cubicBezTo>
                    <a:pt x="327886" y="68545"/>
                    <a:pt x="333889" y="69161"/>
                    <a:pt x="333113" y="7347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5"/>
            <p:cNvSpPr/>
            <p:nvPr/>
          </p:nvSpPr>
          <p:spPr>
            <a:xfrm>
              <a:off x="-783325" y="2852075"/>
              <a:ext cx="8342675" cy="1811775"/>
            </a:xfrm>
            <a:custGeom>
              <a:avLst/>
              <a:gdLst/>
              <a:ahLst/>
              <a:cxnLst/>
              <a:rect l="l" t="t" r="r" b="b"/>
              <a:pathLst>
                <a:path w="333707" h="72471" fill="none" extrusionOk="0">
                  <a:moveTo>
                    <a:pt x="1" y="22825"/>
                  </a:moveTo>
                  <a:cubicBezTo>
                    <a:pt x="7077" y="31590"/>
                    <a:pt x="15841" y="38392"/>
                    <a:pt x="25930" y="41770"/>
                  </a:cubicBezTo>
                  <a:cubicBezTo>
                    <a:pt x="33120" y="44167"/>
                    <a:pt x="41246" y="44646"/>
                    <a:pt x="48778" y="42798"/>
                  </a:cubicBezTo>
                  <a:cubicBezTo>
                    <a:pt x="55421" y="41154"/>
                    <a:pt x="61698" y="37753"/>
                    <a:pt x="66788" y="32412"/>
                  </a:cubicBezTo>
                  <a:cubicBezTo>
                    <a:pt x="76032" y="22643"/>
                    <a:pt x="82948" y="12668"/>
                    <a:pt x="93539" y="6893"/>
                  </a:cubicBezTo>
                  <a:cubicBezTo>
                    <a:pt x="97077" y="4953"/>
                    <a:pt x="101071" y="3515"/>
                    <a:pt x="105659" y="2625"/>
                  </a:cubicBezTo>
                  <a:cubicBezTo>
                    <a:pt x="119377" y="0"/>
                    <a:pt x="135378" y="3652"/>
                    <a:pt x="144394" y="14905"/>
                  </a:cubicBezTo>
                  <a:cubicBezTo>
                    <a:pt x="149917" y="21775"/>
                    <a:pt x="153410" y="30403"/>
                    <a:pt x="157609" y="38689"/>
                  </a:cubicBezTo>
                  <a:cubicBezTo>
                    <a:pt x="159687" y="42843"/>
                    <a:pt x="161969" y="46518"/>
                    <a:pt x="164434" y="49622"/>
                  </a:cubicBezTo>
                  <a:cubicBezTo>
                    <a:pt x="173085" y="60464"/>
                    <a:pt x="184338" y="62975"/>
                    <a:pt x="198763" y="58958"/>
                  </a:cubicBezTo>
                  <a:cubicBezTo>
                    <a:pt x="205246" y="57155"/>
                    <a:pt x="211774" y="53092"/>
                    <a:pt x="218302" y="50079"/>
                  </a:cubicBezTo>
                  <a:cubicBezTo>
                    <a:pt x="226633" y="46198"/>
                    <a:pt x="235855" y="45149"/>
                    <a:pt x="244277" y="48230"/>
                  </a:cubicBezTo>
                  <a:cubicBezTo>
                    <a:pt x="254297" y="51859"/>
                    <a:pt x="258908" y="66102"/>
                    <a:pt x="269362" y="68727"/>
                  </a:cubicBezTo>
                  <a:cubicBezTo>
                    <a:pt x="275046" y="70142"/>
                    <a:pt x="280729" y="67700"/>
                    <a:pt x="286207" y="65874"/>
                  </a:cubicBezTo>
                  <a:cubicBezTo>
                    <a:pt x="298967" y="61583"/>
                    <a:pt x="305038" y="72470"/>
                    <a:pt x="316702" y="70622"/>
                  </a:cubicBezTo>
                  <a:cubicBezTo>
                    <a:pt x="319646" y="70142"/>
                    <a:pt x="322340" y="68407"/>
                    <a:pt x="325238" y="67449"/>
                  </a:cubicBezTo>
                  <a:cubicBezTo>
                    <a:pt x="328206" y="66467"/>
                    <a:pt x="333707" y="66878"/>
                    <a:pt x="333159" y="7053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5"/>
            <p:cNvSpPr/>
            <p:nvPr/>
          </p:nvSpPr>
          <p:spPr>
            <a:xfrm>
              <a:off x="-767350" y="2906850"/>
              <a:ext cx="8338675" cy="1757000"/>
            </a:xfrm>
            <a:custGeom>
              <a:avLst/>
              <a:gdLst/>
              <a:ahLst/>
              <a:cxnLst/>
              <a:rect l="l" t="t" r="r" b="b"/>
              <a:pathLst>
                <a:path w="333547" h="70280" fill="none" extrusionOk="0">
                  <a:moveTo>
                    <a:pt x="1" y="25177"/>
                  </a:moveTo>
                  <a:cubicBezTo>
                    <a:pt x="7054" y="33896"/>
                    <a:pt x="16001" y="40241"/>
                    <a:pt x="26113" y="43117"/>
                  </a:cubicBezTo>
                  <a:cubicBezTo>
                    <a:pt x="33303" y="45172"/>
                    <a:pt x="41315" y="45309"/>
                    <a:pt x="48710" y="43254"/>
                  </a:cubicBezTo>
                  <a:cubicBezTo>
                    <a:pt x="55261" y="41428"/>
                    <a:pt x="61401" y="37959"/>
                    <a:pt x="66491" y="32755"/>
                  </a:cubicBezTo>
                  <a:cubicBezTo>
                    <a:pt x="75690" y="23328"/>
                    <a:pt x="82788" y="13559"/>
                    <a:pt x="93197" y="7647"/>
                  </a:cubicBezTo>
                  <a:cubicBezTo>
                    <a:pt x="96689" y="5661"/>
                    <a:pt x="100615" y="4132"/>
                    <a:pt x="105066" y="3105"/>
                  </a:cubicBezTo>
                  <a:cubicBezTo>
                    <a:pt x="118647" y="0"/>
                    <a:pt x="134396" y="2854"/>
                    <a:pt x="143846" y="13467"/>
                  </a:cubicBezTo>
                  <a:cubicBezTo>
                    <a:pt x="149666" y="20018"/>
                    <a:pt x="153478" y="28486"/>
                    <a:pt x="157792" y="36772"/>
                  </a:cubicBezTo>
                  <a:cubicBezTo>
                    <a:pt x="159915" y="40858"/>
                    <a:pt x="162175" y="44555"/>
                    <a:pt x="164617" y="47728"/>
                  </a:cubicBezTo>
                  <a:cubicBezTo>
                    <a:pt x="173062" y="58707"/>
                    <a:pt x="184110" y="62154"/>
                    <a:pt x="198353" y="59118"/>
                  </a:cubicBezTo>
                  <a:cubicBezTo>
                    <a:pt x="205817" y="57520"/>
                    <a:pt x="213098" y="52841"/>
                    <a:pt x="220470" y="49349"/>
                  </a:cubicBezTo>
                  <a:cubicBezTo>
                    <a:pt x="229829" y="44921"/>
                    <a:pt x="240283" y="43893"/>
                    <a:pt x="249778" y="47340"/>
                  </a:cubicBezTo>
                  <a:cubicBezTo>
                    <a:pt x="259137" y="50718"/>
                    <a:pt x="263770" y="63546"/>
                    <a:pt x="273539" y="66171"/>
                  </a:cubicBezTo>
                  <a:cubicBezTo>
                    <a:pt x="278835" y="67586"/>
                    <a:pt x="284153" y="65623"/>
                    <a:pt x="289243" y="64139"/>
                  </a:cubicBezTo>
                  <a:cubicBezTo>
                    <a:pt x="301067" y="60670"/>
                    <a:pt x="307024" y="70279"/>
                    <a:pt x="317820" y="68431"/>
                  </a:cubicBezTo>
                  <a:cubicBezTo>
                    <a:pt x="320582" y="67951"/>
                    <a:pt x="323093" y="66353"/>
                    <a:pt x="325786" y="65395"/>
                  </a:cubicBezTo>
                  <a:cubicBezTo>
                    <a:pt x="328571" y="64413"/>
                    <a:pt x="333547" y="64642"/>
                    <a:pt x="333227" y="6765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5"/>
            <p:cNvSpPr/>
            <p:nvPr/>
          </p:nvSpPr>
          <p:spPr>
            <a:xfrm>
              <a:off x="-750800" y="2962200"/>
              <a:ext cx="8334125" cy="1701075"/>
            </a:xfrm>
            <a:custGeom>
              <a:avLst/>
              <a:gdLst/>
              <a:ahLst/>
              <a:cxnLst/>
              <a:rect l="l" t="t" r="r" b="b"/>
              <a:pathLst>
                <a:path w="333365" h="68043" fill="none" extrusionOk="0">
                  <a:moveTo>
                    <a:pt x="1" y="27505"/>
                  </a:moveTo>
                  <a:cubicBezTo>
                    <a:pt x="6985" y="36201"/>
                    <a:pt x="16115" y="42067"/>
                    <a:pt x="26273" y="44441"/>
                  </a:cubicBezTo>
                  <a:cubicBezTo>
                    <a:pt x="33463" y="46130"/>
                    <a:pt x="41383" y="45948"/>
                    <a:pt x="48619" y="43688"/>
                  </a:cubicBezTo>
                  <a:cubicBezTo>
                    <a:pt x="55055" y="41679"/>
                    <a:pt x="61081" y="38164"/>
                    <a:pt x="66171" y="33097"/>
                  </a:cubicBezTo>
                  <a:cubicBezTo>
                    <a:pt x="75324" y="23967"/>
                    <a:pt x="82583" y="14426"/>
                    <a:pt x="92831" y="8400"/>
                  </a:cubicBezTo>
                  <a:cubicBezTo>
                    <a:pt x="96278" y="6346"/>
                    <a:pt x="100135" y="4725"/>
                    <a:pt x="104472" y="3584"/>
                  </a:cubicBezTo>
                  <a:cubicBezTo>
                    <a:pt x="117916" y="0"/>
                    <a:pt x="133415" y="2009"/>
                    <a:pt x="143252" y="12007"/>
                  </a:cubicBezTo>
                  <a:cubicBezTo>
                    <a:pt x="149392" y="18238"/>
                    <a:pt x="153524" y="26569"/>
                    <a:pt x="157952" y="34832"/>
                  </a:cubicBezTo>
                  <a:cubicBezTo>
                    <a:pt x="160097" y="38872"/>
                    <a:pt x="162334" y="42592"/>
                    <a:pt x="164754" y="45834"/>
                  </a:cubicBezTo>
                  <a:cubicBezTo>
                    <a:pt x="173039" y="56949"/>
                    <a:pt x="183904" y="61446"/>
                    <a:pt x="197919" y="59255"/>
                  </a:cubicBezTo>
                  <a:cubicBezTo>
                    <a:pt x="206387" y="57954"/>
                    <a:pt x="214422" y="52544"/>
                    <a:pt x="222616" y="48618"/>
                  </a:cubicBezTo>
                  <a:cubicBezTo>
                    <a:pt x="232979" y="43642"/>
                    <a:pt x="244688" y="42615"/>
                    <a:pt x="255279" y="46427"/>
                  </a:cubicBezTo>
                  <a:cubicBezTo>
                    <a:pt x="263953" y="49554"/>
                    <a:pt x="268609" y="60967"/>
                    <a:pt x="277693" y="63592"/>
                  </a:cubicBezTo>
                  <a:cubicBezTo>
                    <a:pt x="282601" y="65007"/>
                    <a:pt x="287531" y="63546"/>
                    <a:pt x="292279" y="62382"/>
                  </a:cubicBezTo>
                  <a:cubicBezTo>
                    <a:pt x="303144" y="59734"/>
                    <a:pt x="308964" y="68043"/>
                    <a:pt x="318939" y="66217"/>
                  </a:cubicBezTo>
                  <a:cubicBezTo>
                    <a:pt x="321472" y="65737"/>
                    <a:pt x="323846" y="64276"/>
                    <a:pt x="326334" y="63341"/>
                  </a:cubicBezTo>
                  <a:cubicBezTo>
                    <a:pt x="328913" y="62359"/>
                    <a:pt x="333364" y="62359"/>
                    <a:pt x="333273" y="647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5"/>
            <p:cNvSpPr/>
            <p:nvPr/>
          </p:nvSpPr>
          <p:spPr>
            <a:xfrm>
              <a:off x="-734825" y="3016975"/>
              <a:ext cx="8334125" cy="1646300"/>
            </a:xfrm>
            <a:custGeom>
              <a:avLst/>
              <a:gdLst/>
              <a:ahLst/>
              <a:cxnLst/>
              <a:rect l="l" t="t" r="r" b="b"/>
              <a:pathLst>
                <a:path w="333365" h="65852" fill="none" extrusionOk="0">
                  <a:moveTo>
                    <a:pt x="1" y="29879"/>
                  </a:moveTo>
                  <a:cubicBezTo>
                    <a:pt x="6963" y="38530"/>
                    <a:pt x="16252" y="43916"/>
                    <a:pt x="26478" y="45811"/>
                  </a:cubicBezTo>
                  <a:cubicBezTo>
                    <a:pt x="33645" y="47135"/>
                    <a:pt x="41474" y="46610"/>
                    <a:pt x="48573" y="44145"/>
                  </a:cubicBezTo>
                  <a:cubicBezTo>
                    <a:pt x="54873" y="41953"/>
                    <a:pt x="60785" y="38370"/>
                    <a:pt x="65875" y="33462"/>
                  </a:cubicBezTo>
                  <a:cubicBezTo>
                    <a:pt x="74982" y="24629"/>
                    <a:pt x="82423" y="15294"/>
                    <a:pt x="92489" y="9154"/>
                  </a:cubicBezTo>
                  <a:cubicBezTo>
                    <a:pt x="95913" y="7031"/>
                    <a:pt x="99679" y="5342"/>
                    <a:pt x="103879" y="4064"/>
                  </a:cubicBezTo>
                  <a:cubicBezTo>
                    <a:pt x="117186" y="1"/>
                    <a:pt x="132456" y="1188"/>
                    <a:pt x="142682" y="10546"/>
                  </a:cubicBezTo>
                  <a:cubicBezTo>
                    <a:pt x="149164" y="16481"/>
                    <a:pt x="153570" y="24675"/>
                    <a:pt x="158135" y="32938"/>
                  </a:cubicBezTo>
                  <a:cubicBezTo>
                    <a:pt x="160326" y="36909"/>
                    <a:pt x="162540" y="40630"/>
                    <a:pt x="164937" y="43962"/>
                  </a:cubicBezTo>
                  <a:cubicBezTo>
                    <a:pt x="173040" y="55192"/>
                    <a:pt x="183745" y="57931"/>
                    <a:pt x="197508" y="59438"/>
                  </a:cubicBezTo>
                  <a:cubicBezTo>
                    <a:pt x="206958" y="60465"/>
                    <a:pt x="215768" y="52271"/>
                    <a:pt x="224784" y="47888"/>
                  </a:cubicBezTo>
                  <a:cubicBezTo>
                    <a:pt x="236174" y="42364"/>
                    <a:pt x="249139" y="41360"/>
                    <a:pt x="260780" y="45537"/>
                  </a:cubicBezTo>
                  <a:cubicBezTo>
                    <a:pt x="268769" y="48390"/>
                    <a:pt x="273471" y="58411"/>
                    <a:pt x="281871" y="61035"/>
                  </a:cubicBezTo>
                  <a:cubicBezTo>
                    <a:pt x="286390" y="62451"/>
                    <a:pt x="290932" y="61469"/>
                    <a:pt x="295337" y="60647"/>
                  </a:cubicBezTo>
                  <a:cubicBezTo>
                    <a:pt x="305244" y="58821"/>
                    <a:pt x="310927" y="65852"/>
                    <a:pt x="320080" y="64026"/>
                  </a:cubicBezTo>
                  <a:cubicBezTo>
                    <a:pt x="322408" y="63546"/>
                    <a:pt x="324600" y="62222"/>
                    <a:pt x="326882" y="61286"/>
                  </a:cubicBezTo>
                  <a:cubicBezTo>
                    <a:pt x="329256" y="60305"/>
                    <a:pt x="333205" y="60122"/>
                    <a:pt x="333364" y="6185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5"/>
            <p:cNvSpPr/>
            <p:nvPr/>
          </p:nvSpPr>
          <p:spPr>
            <a:xfrm>
              <a:off x="-718275" y="3071200"/>
              <a:ext cx="8335275" cy="1592075"/>
            </a:xfrm>
            <a:custGeom>
              <a:avLst/>
              <a:gdLst/>
              <a:ahLst/>
              <a:cxnLst/>
              <a:rect l="l" t="t" r="r" b="b"/>
              <a:pathLst>
                <a:path w="333411" h="63683" fill="none" extrusionOk="0">
                  <a:moveTo>
                    <a:pt x="1" y="32252"/>
                  </a:moveTo>
                  <a:cubicBezTo>
                    <a:pt x="6917" y="40857"/>
                    <a:pt x="16389" y="45788"/>
                    <a:pt x="26638" y="47180"/>
                  </a:cubicBezTo>
                  <a:cubicBezTo>
                    <a:pt x="33828" y="48139"/>
                    <a:pt x="41543" y="47294"/>
                    <a:pt x="48482" y="44623"/>
                  </a:cubicBezTo>
                  <a:cubicBezTo>
                    <a:pt x="54690" y="42250"/>
                    <a:pt x="60465" y="38598"/>
                    <a:pt x="65555" y="33827"/>
                  </a:cubicBezTo>
                  <a:cubicBezTo>
                    <a:pt x="74617" y="25313"/>
                    <a:pt x="82240" y="16206"/>
                    <a:pt x="92124" y="9929"/>
                  </a:cubicBezTo>
                  <a:cubicBezTo>
                    <a:pt x="95502" y="7761"/>
                    <a:pt x="99222" y="5980"/>
                    <a:pt x="103285" y="4565"/>
                  </a:cubicBezTo>
                  <a:cubicBezTo>
                    <a:pt x="116456" y="0"/>
                    <a:pt x="131475" y="388"/>
                    <a:pt x="142111" y="9130"/>
                  </a:cubicBezTo>
                  <a:cubicBezTo>
                    <a:pt x="148890" y="14722"/>
                    <a:pt x="153592" y="22803"/>
                    <a:pt x="158271" y="31042"/>
                  </a:cubicBezTo>
                  <a:cubicBezTo>
                    <a:pt x="160508" y="34968"/>
                    <a:pt x="162722" y="38712"/>
                    <a:pt x="165096" y="42090"/>
                  </a:cubicBezTo>
                  <a:cubicBezTo>
                    <a:pt x="172994" y="53480"/>
                    <a:pt x="183608" y="57862"/>
                    <a:pt x="197074" y="59620"/>
                  </a:cubicBezTo>
                  <a:cubicBezTo>
                    <a:pt x="207460" y="60989"/>
                    <a:pt x="217069" y="52042"/>
                    <a:pt x="226930" y="47203"/>
                  </a:cubicBezTo>
                  <a:cubicBezTo>
                    <a:pt x="239324" y="41108"/>
                    <a:pt x="253544" y="40127"/>
                    <a:pt x="266281" y="44669"/>
                  </a:cubicBezTo>
                  <a:cubicBezTo>
                    <a:pt x="273585" y="47271"/>
                    <a:pt x="278310" y="55876"/>
                    <a:pt x="286025" y="58501"/>
                  </a:cubicBezTo>
                  <a:cubicBezTo>
                    <a:pt x="290179" y="59916"/>
                    <a:pt x="294310" y="59414"/>
                    <a:pt x="298373" y="58935"/>
                  </a:cubicBezTo>
                  <a:cubicBezTo>
                    <a:pt x="307298" y="57908"/>
                    <a:pt x="312890" y="63683"/>
                    <a:pt x="321176" y="61857"/>
                  </a:cubicBezTo>
                  <a:cubicBezTo>
                    <a:pt x="323321" y="61377"/>
                    <a:pt x="325330" y="60190"/>
                    <a:pt x="327430" y="59254"/>
                  </a:cubicBezTo>
                  <a:cubicBezTo>
                    <a:pt x="329598" y="58296"/>
                    <a:pt x="333022" y="57908"/>
                    <a:pt x="333410" y="5900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5"/>
            <p:cNvSpPr/>
            <p:nvPr/>
          </p:nvSpPr>
          <p:spPr>
            <a:xfrm>
              <a:off x="-702300" y="3114550"/>
              <a:ext cx="8336975" cy="1548725"/>
            </a:xfrm>
            <a:custGeom>
              <a:avLst/>
              <a:gdLst/>
              <a:ahLst/>
              <a:cxnLst/>
              <a:rect l="l" t="t" r="r" b="b"/>
              <a:pathLst>
                <a:path w="333479" h="61949" fill="none" extrusionOk="0">
                  <a:moveTo>
                    <a:pt x="1" y="35083"/>
                  </a:moveTo>
                  <a:cubicBezTo>
                    <a:pt x="6871" y="43643"/>
                    <a:pt x="16526" y="48116"/>
                    <a:pt x="26821" y="48984"/>
                  </a:cubicBezTo>
                  <a:cubicBezTo>
                    <a:pt x="34011" y="49600"/>
                    <a:pt x="41611" y="48413"/>
                    <a:pt x="48436" y="45537"/>
                  </a:cubicBezTo>
                  <a:cubicBezTo>
                    <a:pt x="54508" y="42981"/>
                    <a:pt x="60168" y="39283"/>
                    <a:pt x="65258" y="34650"/>
                  </a:cubicBezTo>
                  <a:cubicBezTo>
                    <a:pt x="74274" y="26432"/>
                    <a:pt x="82058" y="17553"/>
                    <a:pt x="91781" y="11140"/>
                  </a:cubicBezTo>
                  <a:cubicBezTo>
                    <a:pt x="95114" y="8925"/>
                    <a:pt x="98766" y="7031"/>
                    <a:pt x="102692" y="5502"/>
                  </a:cubicBezTo>
                  <a:cubicBezTo>
                    <a:pt x="115725" y="457"/>
                    <a:pt x="130539" y="1"/>
                    <a:pt x="141541" y="8149"/>
                  </a:cubicBezTo>
                  <a:cubicBezTo>
                    <a:pt x="148662" y="13422"/>
                    <a:pt x="153638" y="21365"/>
                    <a:pt x="158454" y="29582"/>
                  </a:cubicBezTo>
                  <a:cubicBezTo>
                    <a:pt x="160714" y="33463"/>
                    <a:pt x="162951" y="37206"/>
                    <a:pt x="165256" y="40675"/>
                  </a:cubicBezTo>
                  <a:cubicBezTo>
                    <a:pt x="173017" y="52157"/>
                    <a:pt x="183425" y="58365"/>
                    <a:pt x="196664" y="60259"/>
                  </a:cubicBezTo>
                  <a:cubicBezTo>
                    <a:pt x="208008" y="61857"/>
                    <a:pt x="218416" y="52225"/>
                    <a:pt x="229098" y="46930"/>
                  </a:cubicBezTo>
                  <a:cubicBezTo>
                    <a:pt x="242520" y="40310"/>
                    <a:pt x="257973" y="39329"/>
                    <a:pt x="271782" y="44236"/>
                  </a:cubicBezTo>
                  <a:cubicBezTo>
                    <a:pt x="278424" y="46587"/>
                    <a:pt x="283194" y="53754"/>
                    <a:pt x="290202" y="56402"/>
                  </a:cubicBezTo>
                  <a:cubicBezTo>
                    <a:pt x="293968" y="57817"/>
                    <a:pt x="297734" y="57772"/>
                    <a:pt x="301432" y="57680"/>
                  </a:cubicBezTo>
                  <a:cubicBezTo>
                    <a:pt x="309375" y="57429"/>
                    <a:pt x="314853" y="61949"/>
                    <a:pt x="322317" y="60123"/>
                  </a:cubicBezTo>
                  <a:cubicBezTo>
                    <a:pt x="324257" y="59643"/>
                    <a:pt x="326083" y="58570"/>
                    <a:pt x="327978" y="57657"/>
                  </a:cubicBezTo>
                  <a:cubicBezTo>
                    <a:pt x="329964" y="56699"/>
                    <a:pt x="332862" y="56128"/>
                    <a:pt x="333479" y="5658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5"/>
            <p:cNvSpPr/>
            <p:nvPr/>
          </p:nvSpPr>
          <p:spPr>
            <a:xfrm>
              <a:off x="-685750" y="3148800"/>
              <a:ext cx="8338700" cy="1575525"/>
            </a:xfrm>
            <a:custGeom>
              <a:avLst/>
              <a:gdLst/>
              <a:ahLst/>
              <a:cxnLst/>
              <a:rect l="l" t="t" r="r" b="b"/>
              <a:pathLst>
                <a:path w="333548" h="63021" fill="none" extrusionOk="0">
                  <a:moveTo>
                    <a:pt x="1" y="38255"/>
                  </a:moveTo>
                  <a:cubicBezTo>
                    <a:pt x="6826" y="46769"/>
                    <a:pt x="16640" y="50809"/>
                    <a:pt x="26980" y="51175"/>
                  </a:cubicBezTo>
                  <a:cubicBezTo>
                    <a:pt x="34170" y="51448"/>
                    <a:pt x="41680" y="49896"/>
                    <a:pt x="48345" y="46815"/>
                  </a:cubicBezTo>
                  <a:cubicBezTo>
                    <a:pt x="54302" y="44076"/>
                    <a:pt x="59849" y="40310"/>
                    <a:pt x="64939" y="35813"/>
                  </a:cubicBezTo>
                  <a:cubicBezTo>
                    <a:pt x="73886" y="27916"/>
                    <a:pt x="81875" y="19242"/>
                    <a:pt x="91416" y="12714"/>
                  </a:cubicBezTo>
                  <a:cubicBezTo>
                    <a:pt x="94703" y="10454"/>
                    <a:pt x="98287" y="8468"/>
                    <a:pt x="102098" y="6802"/>
                  </a:cubicBezTo>
                  <a:cubicBezTo>
                    <a:pt x="114972" y="1233"/>
                    <a:pt x="129557" y="0"/>
                    <a:pt x="140970" y="7533"/>
                  </a:cubicBezTo>
                  <a:cubicBezTo>
                    <a:pt x="148411" y="12463"/>
                    <a:pt x="153661" y="20292"/>
                    <a:pt x="158614" y="28509"/>
                  </a:cubicBezTo>
                  <a:cubicBezTo>
                    <a:pt x="160896" y="32298"/>
                    <a:pt x="163133" y="36087"/>
                    <a:pt x="165416" y="39625"/>
                  </a:cubicBezTo>
                  <a:cubicBezTo>
                    <a:pt x="172994" y="51243"/>
                    <a:pt x="183151" y="59346"/>
                    <a:pt x="196230" y="61240"/>
                  </a:cubicBezTo>
                  <a:cubicBezTo>
                    <a:pt x="208533" y="63021"/>
                    <a:pt x="219740" y="52772"/>
                    <a:pt x="231244" y="47043"/>
                  </a:cubicBezTo>
                  <a:cubicBezTo>
                    <a:pt x="245670" y="39853"/>
                    <a:pt x="262401" y="38895"/>
                    <a:pt x="277283" y="44167"/>
                  </a:cubicBezTo>
                  <a:cubicBezTo>
                    <a:pt x="283240" y="46267"/>
                    <a:pt x="288033" y="52019"/>
                    <a:pt x="294356" y="54667"/>
                  </a:cubicBezTo>
                  <a:cubicBezTo>
                    <a:pt x="297734" y="56082"/>
                    <a:pt x="301112" y="56516"/>
                    <a:pt x="304445" y="56767"/>
                  </a:cubicBezTo>
                  <a:cubicBezTo>
                    <a:pt x="311429" y="57292"/>
                    <a:pt x="316793" y="60579"/>
                    <a:pt x="323435" y="58753"/>
                  </a:cubicBezTo>
                  <a:cubicBezTo>
                    <a:pt x="325170" y="58273"/>
                    <a:pt x="326814" y="57337"/>
                    <a:pt x="328525" y="56424"/>
                  </a:cubicBezTo>
                  <a:cubicBezTo>
                    <a:pt x="330283" y="55489"/>
                    <a:pt x="332680" y="54690"/>
                    <a:pt x="333547" y="5450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5"/>
            <p:cNvSpPr/>
            <p:nvPr/>
          </p:nvSpPr>
          <p:spPr>
            <a:xfrm>
              <a:off x="-669775" y="3182450"/>
              <a:ext cx="8340400" cy="1585825"/>
            </a:xfrm>
            <a:custGeom>
              <a:avLst/>
              <a:gdLst/>
              <a:ahLst/>
              <a:cxnLst/>
              <a:rect l="l" t="t" r="r" b="b"/>
              <a:pathLst>
                <a:path w="333616" h="63433" fill="none" extrusionOk="0">
                  <a:moveTo>
                    <a:pt x="1" y="41474"/>
                  </a:moveTo>
                  <a:cubicBezTo>
                    <a:pt x="6803" y="49943"/>
                    <a:pt x="16800" y="53503"/>
                    <a:pt x="27163" y="53366"/>
                  </a:cubicBezTo>
                  <a:cubicBezTo>
                    <a:pt x="34353" y="53275"/>
                    <a:pt x="41771" y="51403"/>
                    <a:pt x="48299" y="48139"/>
                  </a:cubicBezTo>
                  <a:cubicBezTo>
                    <a:pt x="54120" y="45195"/>
                    <a:pt x="59529" y="41383"/>
                    <a:pt x="64642" y="37024"/>
                  </a:cubicBezTo>
                  <a:cubicBezTo>
                    <a:pt x="73544" y="29423"/>
                    <a:pt x="81716" y="20977"/>
                    <a:pt x="91074" y="14312"/>
                  </a:cubicBezTo>
                  <a:cubicBezTo>
                    <a:pt x="94315" y="12007"/>
                    <a:pt x="97830" y="9907"/>
                    <a:pt x="101528" y="8150"/>
                  </a:cubicBezTo>
                  <a:cubicBezTo>
                    <a:pt x="114219" y="2032"/>
                    <a:pt x="128622" y="1"/>
                    <a:pt x="140399" y="6940"/>
                  </a:cubicBezTo>
                  <a:cubicBezTo>
                    <a:pt x="148183" y="11528"/>
                    <a:pt x="153729" y="19220"/>
                    <a:pt x="158797" y="27437"/>
                  </a:cubicBezTo>
                  <a:cubicBezTo>
                    <a:pt x="161102" y="31180"/>
                    <a:pt x="163339" y="34969"/>
                    <a:pt x="165599" y="38576"/>
                  </a:cubicBezTo>
                  <a:cubicBezTo>
                    <a:pt x="172994" y="50331"/>
                    <a:pt x="182763" y="61104"/>
                    <a:pt x="195819" y="62245"/>
                  </a:cubicBezTo>
                  <a:cubicBezTo>
                    <a:pt x="209195" y="63432"/>
                    <a:pt x="221087" y="53344"/>
                    <a:pt x="233413" y="47158"/>
                  </a:cubicBezTo>
                  <a:cubicBezTo>
                    <a:pt x="248842" y="39420"/>
                    <a:pt x="266806" y="38530"/>
                    <a:pt x="282784" y="44122"/>
                  </a:cubicBezTo>
                  <a:cubicBezTo>
                    <a:pt x="288056" y="45994"/>
                    <a:pt x="292895" y="50308"/>
                    <a:pt x="298533" y="52956"/>
                  </a:cubicBezTo>
                  <a:cubicBezTo>
                    <a:pt x="301523" y="54348"/>
                    <a:pt x="304513" y="55238"/>
                    <a:pt x="307503" y="55877"/>
                  </a:cubicBezTo>
                  <a:cubicBezTo>
                    <a:pt x="313529" y="57155"/>
                    <a:pt x="318779" y="59233"/>
                    <a:pt x="324554" y="57407"/>
                  </a:cubicBezTo>
                  <a:cubicBezTo>
                    <a:pt x="326083" y="56950"/>
                    <a:pt x="327590" y="56128"/>
                    <a:pt x="329073" y="55238"/>
                  </a:cubicBezTo>
                  <a:cubicBezTo>
                    <a:pt x="330648" y="54279"/>
                    <a:pt x="332520" y="53298"/>
                    <a:pt x="333616" y="5247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5"/>
            <p:cNvSpPr/>
            <p:nvPr/>
          </p:nvSpPr>
          <p:spPr>
            <a:xfrm>
              <a:off x="-653225" y="3170475"/>
              <a:ext cx="8341550" cy="1705650"/>
            </a:xfrm>
            <a:custGeom>
              <a:avLst/>
              <a:gdLst/>
              <a:ahLst/>
              <a:cxnLst/>
              <a:rect l="l" t="t" r="r" b="b"/>
              <a:pathLst>
                <a:path w="333662" h="68226" fill="none" extrusionOk="0">
                  <a:moveTo>
                    <a:pt x="1" y="46496"/>
                  </a:moveTo>
                  <a:cubicBezTo>
                    <a:pt x="11391" y="60739"/>
                    <a:pt x="32573" y="59780"/>
                    <a:pt x="48208" y="51266"/>
                  </a:cubicBezTo>
                  <a:cubicBezTo>
                    <a:pt x="63843" y="42752"/>
                    <a:pt x="76215" y="28441"/>
                    <a:pt x="90709" y="17736"/>
                  </a:cubicBezTo>
                  <a:cubicBezTo>
                    <a:pt x="105203" y="7031"/>
                    <a:pt x="124193" y="1"/>
                    <a:pt x="139806" y="8172"/>
                  </a:cubicBezTo>
                  <a:cubicBezTo>
                    <a:pt x="151561" y="14312"/>
                    <a:pt x="158545" y="27505"/>
                    <a:pt x="165735" y="39374"/>
                  </a:cubicBezTo>
                  <a:cubicBezTo>
                    <a:pt x="172948" y="51243"/>
                    <a:pt x="182421" y="63364"/>
                    <a:pt x="195385" y="65098"/>
                  </a:cubicBezTo>
                  <a:cubicBezTo>
                    <a:pt x="209697" y="66993"/>
                    <a:pt x="222388" y="55763"/>
                    <a:pt x="235558" y="49121"/>
                  </a:cubicBezTo>
                  <a:cubicBezTo>
                    <a:pt x="252015" y="40835"/>
                    <a:pt x="271234" y="39945"/>
                    <a:pt x="288284" y="45902"/>
                  </a:cubicBezTo>
                  <a:cubicBezTo>
                    <a:pt x="302459" y="50855"/>
                    <a:pt x="319144" y="68225"/>
                    <a:pt x="333661" y="5227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5"/>
            <p:cNvSpPr/>
            <p:nvPr/>
          </p:nvSpPr>
          <p:spPr>
            <a:xfrm>
              <a:off x="-641800" y="3285175"/>
              <a:ext cx="8351225" cy="1603500"/>
            </a:xfrm>
            <a:custGeom>
              <a:avLst/>
              <a:gdLst/>
              <a:ahLst/>
              <a:cxnLst/>
              <a:rect l="l" t="t" r="r" b="b"/>
              <a:pathLst>
                <a:path w="334049" h="64140" fill="none" extrusionOk="0">
                  <a:moveTo>
                    <a:pt x="0" y="44601"/>
                  </a:moveTo>
                  <a:cubicBezTo>
                    <a:pt x="12737" y="59597"/>
                    <a:pt x="35608" y="58525"/>
                    <a:pt x="52362" y="48847"/>
                  </a:cubicBezTo>
                  <a:cubicBezTo>
                    <a:pt x="67312" y="40241"/>
                    <a:pt x="79318" y="26432"/>
                    <a:pt x="93470" y="16252"/>
                  </a:cubicBezTo>
                  <a:cubicBezTo>
                    <a:pt x="108055" y="5753"/>
                    <a:pt x="126909" y="1"/>
                    <a:pt x="142134" y="8606"/>
                  </a:cubicBezTo>
                  <a:cubicBezTo>
                    <a:pt x="153683" y="15202"/>
                    <a:pt x="160873" y="28030"/>
                    <a:pt x="168725" y="38438"/>
                  </a:cubicBezTo>
                  <a:cubicBezTo>
                    <a:pt x="176508" y="48755"/>
                    <a:pt x="185753" y="58913"/>
                    <a:pt x="198329" y="59666"/>
                  </a:cubicBezTo>
                  <a:cubicBezTo>
                    <a:pt x="212116" y="60487"/>
                    <a:pt x="224579" y="49486"/>
                    <a:pt x="237635" y="43254"/>
                  </a:cubicBezTo>
                  <a:cubicBezTo>
                    <a:pt x="253681" y="35562"/>
                    <a:pt x="272169" y="35266"/>
                    <a:pt x="288649" y="41200"/>
                  </a:cubicBezTo>
                  <a:cubicBezTo>
                    <a:pt x="302459" y="46176"/>
                    <a:pt x="320445" y="64140"/>
                    <a:pt x="334049" y="4731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5"/>
            <p:cNvSpPr/>
            <p:nvPr/>
          </p:nvSpPr>
          <p:spPr>
            <a:xfrm>
              <a:off x="-630950" y="3398725"/>
              <a:ext cx="8360925" cy="1502500"/>
            </a:xfrm>
            <a:custGeom>
              <a:avLst/>
              <a:gdLst/>
              <a:ahLst/>
              <a:cxnLst/>
              <a:rect l="l" t="t" r="r" b="b"/>
              <a:pathLst>
                <a:path w="334437" h="60100" fill="none" extrusionOk="0">
                  <a:moveTo>
                    <a:pt x="0" y="42752"/>
                  </a:moveTo>
                  <a:cubicBezTo>
                    <a:pt x="14129" y="58525"/>
                    <a:pt x="38689" y="57338"/>
                    <a:pt x="56538" y="46496"/>
                  </a:cubicBezTo>
                  <a:cubicBezTo>
                    <a:pt x="70827" y="37822"/>
                    <a:pt x="82468" y="24469"/>
                    <a:pt x="96277" y="14792"/>
                  </a:cubicBezTo>
                  <a:cubicBezTo>
                    <a:pt x="110954" y="4497"/>
                    <a:pt x="129671" y="1"/>
                    <a:pt x="144461" y="9085"/>
                  </a:cubicBezTo>
                  <a:cubicBezTo>
                    <a:pt x="155851" y="16093"/>
                    <a:pt x="163178" y="28578"/>
                    <a:pt x="171738" y="37548"/>
                  </a:cubicBezTo>
                  <a:cubicBezTo>
                    <a:pt x="180023" y="46268"/>
                    <a:pt x="189085" y="54507"/>
                    <a:pt x="201296" y="54279"/>
                  </a:cubicBezTo>
                  <a:cubicBezTo>
                    <a:pt x="214558" y="54028"/>
                    <a:pt x="226769" y="43255"/>
                    <a:pt x="239711" y="37411"/>
                  </a:cubicBezTo>
                  <a:cubicBezTo>
                    <a:pt x="255370" y="30358"/>
                    <a:pt x="273151" y="30632"/>
                    <a:pt x="289060" y="36544"/>
                  </a:cubicBezTo>
                  <a:cubicBezTo>
                    <a:pt x="302458" y="41543"/>
                    <a:pt x="321768" y="60100"/>
                    <a:pt x="334436" y="4241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5"/>
            <p:cNvSpPr/>
            <p:nvPr/>
          </p:nvSpPr>
          <p:spPr>
            <a:xfrm>
              <a:off x="-619550" y="3512850"/>
              <a:ext cx="8370625" cy="1435175"/>
            </a:xfrm>
            <a:custGeom>
              <a:avLst/>
              <a:gdLst/>
              <a:ahLst/>
              <a:cxnLst/>
              <a:rect l="l" t="t" r="r" b="b"/>
              <a:pathLst>
                <a:path w="334825" h="57407" fill="none" extrusionOk="0">
                  <a:moveTo>
                    <a:pt x="1" y="40881"/>
                  </a:moveTo>
                  <a:cubicBezTo>
                    <a:pt x="15499" y="57406"/>
                    <a:pt x="41748" y="56174"/>
                    <a:pt x="60693" y="44122"/>
                  </a:cubicBezTo>
                  <a:cubicBezTo>
                    <a:pt x="74365" y="35448"/>
                    <a:pt x="85595" y="22484"/>
                    <a:pt x="99040" y="13308"/>
                  </a:cubicBezTo>
                  <a:cubicBezTo>
                    <a:pt x="113808" y="3242"/>
                    <a:pt x="132387" y="1"/>
                    <a:pt x="146767" y="9565"/>
                  </a:cubicBezTo>
                  <a:cubicBezTo>
                    <a:pt x="157975" y="17006"/>
                    <a:pt x="165416" y="29080"/>
                    <a:pt x="174705" y="36635"/>
                  </a:cubicBezTo>
                  <a:cubicBezTo>
                    <a:pt x="183470" y="43757"/>
                    <a:pt x="192418" y="50102"/>
                    <a:pt x="204219" y="48870"/>
                  </a:cubicBezTo>
                  <a:cubicBezTo>
                    <a:pt x="216978" y="47569"/>
                    <a:pt x="228961" y="37001"/>
                    <a:pt x="241789" y="31568"/>
                  </a:cubicBezTo>
                  <a:cubicBezTo>
                    <a:pt x="257036" y="25109"/>
                    <a:pt x="274110" y="25976"/>
                    <a:pt x="289425" y="31842"/>
                  </a:cubicBezTo>
                  <a:cubicBezTo>
                    <a:pt x="302459" y="36886"/>
                    <a:pt x="323070" y="56037"/>
                    <a:pt x="334825" y="3748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5"/>
            <p:cNvSpPr/>
            <p:nvPr/>
          </p:nvSpPr>
          <p:spPr>
            <a:xfrm>
              <a:off x="-608125" y="3626975"/>
              <a:ext cx="8380325" cy="1407775"/>
            </a:xfrm>
            <a:custGeom>
              <a:avLst/>
              <a:gdLst/>
              <a:ahLst/>
              <a:cxnLst/>
              <a:rect l="l" t="t" r="r" b="b"/>
              <a:pathLst>
                <a:path w="335213" h="56311" fill="none" extrusionOk="0">
                  <a:moveTo>
                    <a:pt x="0" y="39009"/>
                  </a:moveTo>
                  <a:cubicBezTo>
                    <a:pt x="16845" y="56311"/>
                    <a:pt x="44829" y="55033"/>
                    <a:pt x="64847" y="41748"/>
                  </a:cubicBezTo>
                  <a:cubicBezTo>
                    <a:pt x="77880" y="33097"/>
                    <a:pt x="88722" y="20521"/>
                    <a:pt x="101824" y="11824"/>
                  </a:cubicBezTo>
                  <a:cubicBezTo>
                    <a:pt x="116683" y="1987"/>
                    <a:pt x="135103" y="1"/>
                    <a:pt x="149095" y="10021"/>
                  </a:cubicBezTo>
                  <a:cubicBezTo>
                    <a:pt x="160097" y="17896"/>
                    <a:pt x="167583" y="29605"/>
                    <a:pt x="177695" y="35722"/>
                  </a:cubicBezTo>
                  <a:cubicBezTo>
                    <a:pt x="186848" y="41269"/>
                    <a:pt x="195727" y="45674"/>
                    <a:pt x="207163" y="43460"/>
                  </a:cubicBezTo>
                  <a:cubicBezTo>
                    <a:pt x="219397" y="41109"/>
                    <a:pt x="231129" y="30746"/>
                    <a:pt x="243866" y="25725"/>
                  </a:cubicBezTo>
                  <a:cubicBezTo>
                    <a:pt x="258679" y="19859"/>
                    <a:pt x="275068" y="21320"/>
                    <a:pt x="289813" y="27163"/>
                  </a:cubicBezTo>
                  <a:cubicBezTo>
                    <a:pt x="302458" y="32230"/>
                    <a:pt x="324371" y="51974"/>
                    <a:pt x="335213" y="3255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5"/>
            <p:cNvSpPr/>
            <p:nvPr/>
          </p:nvSpPr>
          <p:spPr>
            <a:xfrm>
              <a:off x="-597300" y="3741675"/>
              <a:ext cx="8390050" cy="1379825"/>
            </a:xfrm>
            <a:custGeom>
              <a:avLst/>
              <a:gdLst/>
              <a:ahLst/>
              <a:cxnLst/>
              <a:rect l="l" t="t" r="r" b="b"/>
              <a:pathLst>
                <a:path w="335602" h="55193" fill="none" extrusionOk="0">
                  <a:moveTo>
                    <a:pt x="1" y="37092"/>
                  </a:moveTo>
                  <a:cubicBezTo>
                    <a:pt x="18238" y="55192"/>
                    <a:pt x="47957" y="53914"/>
                    <a:pt x="69024" y="39351"/>
                  </a:cubicBezTo>
                  <a:cubicBezTo>
                    <a:pt x="81464" y="30746"/>
                    <a:pt x="91873" y="18535"/>
                    <a:pt x="104609" y="10341"/>
                  </a:cubicBezTo>
                  <a:cubicBezTo>
                    <a:pt x="119583" y="708"/>
                    <a:pt x="137843" y="1"/>
                    <a:pt x="151424" y="10455"/>
                  </a:cubicBezTo>
                  <a:cubicBezTo>
                    <a:pt x="162243" y="18786"/>
                    <a:pt x="169707" y="30153"/>
                    <a:pt x="180686" y="34786"/>
                  </a:cubicBezTo>
                  <a:cubicBezTo>
                    <a:pt x="190204" y="38827"/>
                    <a:pt x="199060" y="41269"/>
                    <a:pt x="210131" y="38050"/>
                  </a:cubicBezTo>
                  <a:cubicBezTo>
                    <a:pt x="221840" y="34649"/>
                    <a:pt x="233321" y="24447"/>
                    <a:pt x="245943" y="19836"/>
                  </a:cubicBezTo>
                  <a:cubicBezTo>
                    <a:pt x="260369" y="14586"/>
                    <a:pt x="276050" y="16640"/>
                    <a:pt x="290225" y="22461"/>
                  </a:cubicBezTo>
                  <a:cubicBezTo>
                    <a:pt x="302459" y="27551"/>
                    <a:pt x="325672" y="47865"/>
                    <a:pt x="335601" y="275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5"/>
            <p:cNvSpPr/>
            <p:nvPr/>
          </p:nvSpPr>
          <p:spPr>
            <a:xfrm>
              <a:off x="-585875" y="3842100"/>
              <a:ext cx="8399725" cy="1365550"/>
            </a:xfrm>
            <a:custGeom>
              <a:avLst/>
              <a:gdLst/>
              <a:ahLst/>
              <a:cxnLst/>
              <a:rect l="l" t="t" r="r" b="b"/>
              <a:pathLst>
                <a:path w="335989" h="54622" fill="none" extrusionOk="0">
                  <a:moveTo>
                    <a:pt x="0" y="35768"/>
                  </a:moveTo>
                  <a:cubicBezTo>
                    <a:pt x="19584" y="54622"/>
                    <a:pt x="51106" y="53389"/>
                    <a:pt x="73178" y="37503"/>
                  </a:cubicBezTo>
                  <a:cubicBezTo>
                    <a:pt x="85047" y="28989"/>
                    <a:pt x="94999" y="17120"/>
                    <a:pt x="107393" y="9405"/>
                  </a:cubicBezTo>
                  <a:cubicBezTo>
                    <a:pt x="122458" y="1"/>
                    <a:pt x="140559" y="572"/>
                    <a:pt x="153729" y="11482"/>
                  </a:cubicBezTo>
                  <a:cubicBezTo>
                    <a:pt x="164365" y="20247"/>
                    <a:pt x="171784" y="31317"/>
                    <a:pt x="183676" y="34421"/>
                  </a:cubicBezTo>
                  <a:cubicBezTo>
                    <a:pt x="193490" y="36978"/>
                    <a:pt x="202369" y="37412"/>
                    <a:pt x="213074" y="33189"/>
                  </a:cubicBezTo>
                  <a:cubicBezTo>
                    <a:pt x="224259" y="28761"/>
                    <a:pt x="235489" y="18718"/>
                    <a:pt x="248020" y="14541"/>
                  </a:cubicBezTo>
                  <a:cubicBezTo>
                    <a:pt x="262012" y="9862"/>
                    <a:pt x="277008" y="12486"/>
                    <a:pt x="290589" y="18330"/>
                  </a:cubicBezTo>
                  <a:cubicBezTo>
                    <a:pt x="302481" y="23420"/>
                    <a:pt x="326973" y="44350"/>
                    <a:pt x="335989" y="2319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5"/>
            <p:cNvSpPr/>
            <p:nvPr/>
          </p:nvSpPr>
          <p:spPr>
            <a:xfrm>
              <a:off x="-575050" y="3925425"/>
              <a:ext cx="8410025" cy="1368975"/>
            </a:xfrm>
            <a:custGeom>
              <a:avLst/>
              <a:gdLst/>
              <a:ahLst/>
              <a:cxnLst/>
              <a:rect l="l" t="t" r="r" b="b"/>
              <a:pathLst>
                <a:path w="336401" h="54759" fill="none" extrusionOk="0">
                  <a:moveTo>
                    <a:pt x="1" y="35129"/>
                  </a:moveTo>
                  <a:cubicBezTo>
                    <a:pt x="20977" y="54758"/>
                    <a:pt x="54280" y="53594"/>
                    <a:pt x="77356" y="36361"/>
                  </a:cubicBezTo>
                  <a:cubicBezTo>
                    <a:pt x="88654" y="27939"/>
                    <a:pt x="98173" y="16389"/>
                    <a:pt x="110179" y="9153"/>
                  </a:cubicBezTo>
                  <a:cubicBezTo>
                    <a:pt x="125380" y="0"/>
                    <a:pt x="143298" y="1849"/>
                    <a:pt x="156080" y="13171"/>
                  </a:cubicBezTo>
                  <a:cubicBezTo>
                    <a:pt x="166512" y="22392"/>
                    <a:pt x="173861" y="33280"/>
                    <a:pt x="186666" y="34741"/>
                  </a:cubicBezTo>
                  <a:cubicBezTo>
                    <a:pt x="196778" y="35905"/>
                    <a:pt x="205725" y="34284"/>
                    <a:pt x="216020" y="29011"/>
                  </a:cubicBezTo>
                  <a:cubicBezTo>
                    <a:pt x="226702" y="23556"/>
                    <a:pt x="237681" y="13673"/>
                    <a:pt x="250098" y="9929"/>
                  </a:cubicBezTo>
                  <a:cubicBezTo>
                    <a:pt x="263679" y="5821"/>
                    <a:pt x="277990" y="9062"/>
                    <a:pt x="291001" y="14860"/>
                  </a:cubicBezTo>
                  <a:cubicBezTo>
                    <a:pt x="302482" y="19995"/>
                    <a:pt x="328297" y="41520"/>
                    <a:pt x="336400" y="1949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5"/>
            <p:cNvSpPr/>
            <p:nvPr/>
          </p:nvSpPr>
          <p:spPr>
            <a:xfrm>
              <a:off x="-563625" y="4008725"/>
              <a:ext cx="8419150" cy="1371825"/>
            </a:xfrm>
            <a:custGeom>
              <a:avLst/>
              <a:gdLst/>
              <a:ahLst/>
              <a:cxnLst/>
              <a:rect l="l" t="t" r="r" b="b"/>
              <a:pathLst>
                <a:path w="336766" h="54873" fill="none" extrusionOk="0">
                  <a:moveTo>
                    <a:pt x="0" y="34490"/>
                  </a:moveTo>
                  <a:cubicBezTo>
                    <a:pt x="22346" y="54873"/>
                    <a:pt x="57475" y="53869"/>
                    <a:pt x="81510" y="35220"/>
                  </a:cubicBezTo>
                  <a:cubicBezTo>
                    <a:pt x="92238" y="26912"/>
                    <a:pt x="101299" y="15682"/>
                    <a:pt x="112963" y="8903"/>
                  </a:cubicBezTo>
                  <a:cubicBezTo>
                    <a:pt x="128256" y="1"/>
                    <a:pt x="145991" y="3105"/>
                    <a:pt x="158385" y="14860"/>
                  </a:cubicBezTo>
                  <a:cubicBezTo>
                    <a:pt x="168611" y="24561"/>
                    <a:pt x="175984" y="34079"/>
                    <a:pt x="189656" y="35061"/>
                  </a:cubicBezTo>
                  <a:cubicBezTo>
                    <a:pt x="200064" y="35814"/>
                    <a:pt x="209057" y="31135"/>
                    <a:pt x="218964" y="24835"/>
                  </a:cubicBezTo>
                  <a:cubicBezTo>
                    <a:pt x="229121" y="18375"/>
                    <a:pt x="239849" y="8606"/>
                    <a:pt x="252174" y="5296"/>
                  </a:cubicBezTo>
                  <a:cubicBezTo>
                    <a:pt x="265322" y="1781"/>
                    <a:pt x="278926" y="5662"/>
                    <a:pt x="291365" y="11414"/>
                  </a:cubicBezTo>
                  <a:cubicBezTo>
                    <a:pt x="302481" y="16595"/>
                    <a:pt x="329598" y="38690"/>
                    <a:pt x="336765" y="1579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5"/>
            <p:cNvSpPr/>
            <p:nvPr/>
          </p:nvSpPr>
          <p:spPr>
            <a:xfrm>
              <a:off x="-552225" y="4034975"/>
              <a:ext cx="8428850" cy="1432325"/>
            </a:xfrm>
            <a:custGeom>
              <a:avLst/>
              <a:gdLst/>
              <a:ahLst/>
              <a:cxnLst/>
              <a:rect l="l" t="t" r="r" b="b"/>
              <a:pathLst>
                <a:path w="337154" h="57293" fill="none" extrusionOk="0">
                  <a:moveTo>
                    <a:pt x="1" y="36133"/>
                  </a:moveTo>
                  <a:cubicBezTo>
                    <a:pt x="23694" y="57292"/>
                    <a:pt x="60716" y="56448"/>
                    <a:pt x="85687" y="36362"/>
                  </a:cubicBezTo>
                  <a:cubicBezTo>
                    <a:pt x="95844" y="28167"/>
                    <a:pt x="104450" y="17257"/>
                    <a:pt x="115725" y="10957"/>
                  </a:cubicBezTo>
                  <a:cubicBezTo>
                    <a:pt x="131155" y="2306"/>
                    <a:pt x="148685" y="6666"/>
                    <a:pt x="160691" y="18832"/>
                  </a:cubicBezTo>
                  <a:cubicBezTo>
                    <a:pt x="170711" y="28989"/>
                    <a:pt x="178084" y="39671"/>
                    <a:pt x="192647" y="37663"/>
                  </a:cubicBezTo>
                  <a:cubicBezTo>
                    <a:pt x="203420" y="36179"/>
                    <a:pt x="212390" y="30290"/>
                    <a:pt x="221909" y="22940"/>
                  </a:cubicBezTo>
                  <a:cubicBezTo>
                    <a:pt x="231564" y="15499"/>
                    <a:pt x="241995" y="5821"/>
                    <a:pt x="254252" y="2968"/>
                  </a:cubicBezTo>
                  <a:cubicBezTo>
                    <a:pt x="266966" y="1"/>
                    <a:pt x="279885" y="4520"/>
                    <a:pt x="291754" y="10249"/>
                  </a:cubicBezTo>
                  <a:cubicBezTo>
                    <a:pt x="302459" y="15454"/>
                    <a:pt x="330899" y="38119"/>
                    <a:pt x="337154" y="1438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5"/>
            <p:cNvSpPr/>
            <p:nvPr/>
          </p:nvSpPr>
          <p:spPr>
            <a:xfrm>
              <a:off x="-541375" y="4016150"/>
              <a:ext cx="8438550" cy="1537300"/>
            </a:xfrm>
            <a:custGeom>
              <a:avLst/>
              <a:gdLst/>
              <a:ahLst/>
              <a:cxnLst/>
              <a:rect l="l" t="t" r="r" b="b"/>
              <a:pathLst>
                <a:path w="337542" h="61492" fill="none" extrusionOk="0">
                  <a:moveTo>
                    <a:pt x="1" y="39580"/>
                  </a:moveTo>
                  <a:cubicBezTo>
                    <a:pt x="25086" y="61492"/>
                    <a:pt x="64026" y="60876"/>
                    <a:pt x="89864" y="39306"/>
                  </a:cubicBezTo>
                  <a:cubicBezTo>
                    <a:pt x="99496" y="31248"/>
                    <a:pt x="107622" y="20635"/>
                    <a:pt x="118532" y="14791"/>
                  </a:cubicBezTo>
                  <a:cubicBezTo>
                    <a:pt x="134076" y="6437"/>
                    <a:pt x="151378" y="12052"/>
                    <a:pt x="163042" y="24629"/>
                  </a:cubicBezTo>
                  <a:cubicBezTo>
                    <a:pt x="172834" y="35266"/>
                    <a:pt x="180275" y="45879"/>
                    <a:pt x="195636" y="42068"/>
                  </a:cubicBezTo>
                  <a:cubicBezTo>
                    <a:pt x="206821" y="39306"/>
                    <a:pt x="215768" y="31248"/>
                    <a:pt x="224876" y="22849"/>
                  </a:cubicBezTo>
                  <a:cubicBezTo>
                    <a:pt x="234028" y="14403"/>
                    <a:pt x="244186" y="4840"/>
                    <a:pt x="256329" y="2443"/>
                  </a:cubicBezTo>
                  <a:cubicBezTo>
                    <a:pt x="268632" y="1"/>
                    <a:pt x="280866" y="5182"/>
                    <a:pt x="292165" y="10866"/>
                  </a:cubicBezTo>
                  <a:cubicBezTo>
                    <a:pt x="302482" y="16115"/>
                    <a:pt x="332223" y="39374"/>
                    <a:pt x="337541" y="1476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5"/>
            <p:cNvSpPr/>
            <p:nvPr/>
          </p:nvSpPr>
          <p:spPr>
            <a:xfrm>
              <a:off x="-529950" y="3997325"/>
              <a:ext cx="8448225" cy="1642875"/>
            </a:xfrm>
            <a:custGeom>
              <a:avLst/>
              <a:gdLst/>
              <a:ahLst/>
              <a:cxnLst/>
              <a:rect l="l" t="t" r="r" b="b"/>
              <a:pathLst>
                <a:path w="337929" h="65715" fill="none" extrusionOk="0">
                  <a:moveTo>
                    <a:pt x="0" y="43003"/>
                  </a:moveTo>
                  <a:cubicBezTo>
                    <a:pt x="26455" y="65714"/>
                    <a:pt x="67358" y="65372"/>
                    <a:pt x="94018" y="42250"/>
                  </a:cubicBezTo>
                  <a:cubicBezTo>
                    <a:pt x="103125" y="34330"/>
                    <a:pt x="110794" y="24035"/>
                    <a:pt x="121294" y="18626"/>
                  </a:cubicBezTo>
                  <a:cubicBezTo>
                    <a:pt x="136998" y="10546"/>
                    <a:pt x="154071" y="17393"/>
                    <a:pt x="165347" y="30404"/>
                  </a:cubicBezTo>
                  <a:cubicBezTo>
                    <a:pt x="174933" y="41497"/>
                    <a:pt x="182511" y="52111"/>
                    <a:pt x="198626" y="46473"/>
                  </a:cubicBezTo>
                  <a:cubicBezTo>
                    <a:pt x="210244" y="42433"/>
                    <a:pt x="219123" y="32230"/>
                    <a:pt x="227820" y="22780"/>
                  </a:cubicBezTo>
                  <a:cubicBezTo>
                    <a:pt x="236493" y="13330"/>
                    <a:pt x="246354" y="3812"/>
                    <a:pt x="258405" y="1895"/>
                  </a:cubicBezTo>
                  <a:cubicBezTo>
                    <a:pt x="270275" y="0"/>
                    <a:pt x="281801" y="5844"/>
                    <a:pt x="292529" y="11504"/>
                  </a:cubicBezTo>
                  <a:cubicBezTo>
                    <a:pt x="302481" y="16754"/>
                    <a:pt x="333524" y="40629"/>
                    <a:pt x="337929" y="151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5"/>
            <p:cNvSpPr/>
            <p:nvPr/>
          </p:nvSpPr>
          <p:spPr>
            <a:xfrm>
              <a:off x="-654350" y="4033850"/>
              <a:ext cx="8560075" cy="1414625"/>
            </a:xfrm>
            <a:custGeom>
              <a:avLst/>
              <a:gdLst/>
              <a:ahLst/>
              <a:cxnLst/>
              <a:rect l="l" t="t" r="r" b="b"/>
              <a:pathLst>
                <a:path w="342403" h="56585" fill="none" extrusionOk="0">
                  <a:moveTo>
                    <a:pt x="0" y="37776"/>
                  </a:moveTo>
                  <a:cubicBezTo>
                    <a:pt x="15293" y="50718"/>
                    <a:pt x="35950" y="56584"/>
                    <a:pt x="55237" y="53891"/>
                  </a:cubicBezTo>
                  <a:cubicBezTo>
                    <a:pt x="69891" y="51836"/>
                    <a:pt x="84180" y="46016"/>
                    <a:pt x="95889" y="37867"/>
                  </a:cubicBezTo>
                  <a:cubicBezTo>
                    <a:pt x="98697" y="35904"/>
                    <a:pt x="101367" y="33804"/>
                    <a:pt x="104015" y="31750"/>
                  </a:cubicBezTo>
                  <a:cubicBezTo>
                    <a:pt x="110087" y="26957"/>
                    <a:pt x="115839" y="22186"/>
                    <a:pt x="122960" y="19516"/>
                  </a:cubicBezTo>
                  <a:cubicBezTo>
                    <a:pt x="125083" y="18740"/>
                    <a:pt x="127228" y="18169"/>
                    <a:pt x="129420" y="17872"/>
                  </a:cubicBezTo>
                  <a:cubicBezTo>
                    <a:pt x="142841" y="15978"/>
                    <a:pt x="156970" y="22780"/>
                    <a:pt x="167218" y="33097"/>
                  </a:cubicBezTo>
                  <a:cubicBezTo>
                    <a:pt x="169889" y="35767"/>
                    <a:pt x="172445" y="38347"/>
                    <a:pt x="175025" y="40606"/>
                  </a:cubicBezTo>
                  <a:cubicBezTo>
                    <a:pt x="182283" y="47043"/>
                    <a:pt x="189815" y="51015"/>
                    <a:pt x="201616" y="46724"/>
                  </a:cubicBezTo>
                  <a:cubicBezTo>
                    <a:pt x="209719" y="43756"/>
                    <a:pt x="216590" y="38027"/>
                    <a:pt x="223003" y="31613"/>
                  </a:cubicBezTo>
                  <a:cubicBezTo>
                    <a:pt x="225879" y="28737"/>
                    <a:pt x="228687" y="25724"/>
                    <a:pt x="231449" y="22757"/>
                  </a:cubicBezTo>
                  <a:cubicBezTo>
                    <a:pt x="240351" y="13262"/>
                    <a:pt x="250234" y="3652"/>
                    <a:pt x="262149" y="913"/>
                  </a:cubicBezTo>
                  <a:cubicBezTo>
                    <a:pt x="265436" y="160"/>
                    <a:pt x="268700" y="0"/>
                    <a:pt x="271941" y="206"/>
                  </a:cubicBezTo>
                  <a:cubicBezTo>
                    <a:pt x="277259" y="525"/>
                    <a:pt x="282532" y="1940"/>
                    <a:pt x="287736" y="3903"/>
                  </a:cubicBezTo>
                  <a:cubicBezTo>
                    <a:pt x="290635" y="4999"/>
                    <a:pt x="293511" y="6323"/>
                    <a:pt x="296318" y="7761"/>
                  </a:cubicBezTo>
                  <a:cubicBezTo>
                    <a:pt x="300587" y="9929"/>
                    <a:pt x="307845" y="15225"/>
                    <a:pt x="315263" y="19151"/>
                  </a:cubicBezTo>
                  <a:cubicBezTo>
                    <a:pt x="326630" y="25177"/>
                    <a:pt x="338888" y="28486"/>
                    <a:pt x="342403" y="13992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5"/>
            <p:cNvSpPr/>
            <p:nvPr/>
          </p:nvSpPr>
          <p:spPr>
            <a:xfrm>
              <a:off x="-778175" y="4026425"/>
              <a:ext cx="8671350" cy="1337025"/>
            </a:xfrm>
            <a:custGeom>
              <a:avLst/>
              <a:gdLst/>
              <a:ahLst/>
              <a:cxnLst/>
              <a:rect l="l" t="t" r="r" b="b"/>
              <a:pathLst>
                <a:path w="346854" h="53481" fill="none" extrusionOk="0">
                  <a:moveTo>
                    <a:pt x="0" y="34284"/>
                  </a:moveTo>
                  <a:cubicBezTo>
                    <a:pt x="15407" y="47158"/>
                    <a:pt x="36863" y="53480"/>
                    <a:pt x="56196" y="50148"/>
                  </a:cubicBezTo>
                  <a:cubicBezTo>
                    <a:pt x="71169" y="47568"/>
                    <a:pt x="85709" y="41657"/>
                    <a:pt x="97738" y="35243"/>
                  </a:cubicBezTo>
                  <a:cubicBezTo>
                    <a:pt x="100591" y="33713"/>
                    <a:pt x="103330" y="32139"/>
                    <a:pt x="106001" y="30609"/>
                  </a:cubicBezTo>
                  <a:cubicBezTo>
                    <a:pt x="112118" y="27140"/>
                    <a:pt x="117687" y="23739"/>
                    <a:pt x="124603" y="22187"/>
                  </a:cubicBezTo>
                  <a:cubicBezTo>
                    <a:pt x="126658" y="21707"/>
                    <a:pt x="128735" y="21433"/>
                    <a:pt x="130858" y="21411"/>
                  </a:cubicBezTo>
                  <a:cubicBezTo>
                    <a:pt x="144005" y="21137"/>
                    <a:pt x="158225" y="28121"/>
                    <a:pt x="169090" y="37548"/>
                  </a:cubicBezTo>
                  <a:cubicBezTo>
                    <a:pt x="171898" y="39990"/>
                    <a:pt x="174659" y="42296"/>
                    <a:pt x="177398" y="44304"/>
                  </a:cubicBezTo>
                  <a:cubicBezTo>
                    <a:pt x="185068" y="49942"/>
                    <a:pt x="192942" y="53206"/>
                    <a:pt x="204606" y="48732"/>
                  </a:cubicBezTo>
                  <a:cubicBezTo>
                    <a:pt x="212778" y="45605"/>
                    <a:pt x="219808" y="39831"/>
                    <a:pt x="226382" y="33417"/>
                  </a:cubicBezTo>
                  <a:cubicBezTo>
                    <a:pt x="229349" y="30518"/>
                    <a:pt x="232225" y="27505"/>
                    <a:pt x="235078" y="24515"/>
                  </a:cubicBezTo>
                  <a:cubicBezTo>
                    <a:pt x="244162" y="14974"/>
                    <a:pt x="254114" y="5182"/>
                    <a:pt x="265869" y="1690"/>
                  </a:cubicBezTo>
                  <a:cubicBezTo>
                    <a:pt x="269111" y="731"/>
                    <a:pt x="272306" y="297"/>
                    <a:pt x="275502" y="183"/>
                  </a:cubicBezTo>
                  <a:cubicBezTo>
                    <a:pt x="280774" y="1"/>
                    <a:pt x="286001" y="799"/>
                    <a:pt x="291274" y="2306"/>
                  </a:cubicBezTo>
                  <a:cubicBezTo>
                    <a:pt x="294264" y="3150"/>
                    <a:pt x="297208" y="4360"/>
                    <a:pt x="300062" y="5775"/>
                  </a:cubicBezTo>
                  <a:cubicBezTo>
                    <a:pt x="304649" y="8035"/>
                    <a:pt x="311839" y="13559"/>
                    <a:pt x="319052" y="17713"/>
                  </a:cubicBezTo>
                  <a:cubicBezTo>
                    <a:pt x="330237" y="24173"/>
                    <a:pt x="342471" y="28258"/>
                    <a:pt x="346853" y="1460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5"/>
            <p:cNvSpPr/>
            <p:nvPr/>
          </p:nvSpPr>
          <p:spPr>
            <a:xfrm>
              <a:off x="-902575" y="4005875"/>
              <a:ext cx="8783775" cy="1396950"/>
            </a:xfrm>
            <a:custGeom>
              <a:avLst/>
              <a:gdLst/>
              <a:ahLst/>
              <a:cxnLst/>
              <a:rect l="l" t="t" r="r" b="b"/>
              <a:pathLst>
                <a:path w="351351" h="55878" fill="none" extrusionOk="0">
                  <a:moveTo>
                    <a:pt x="0" y="31317"/>
                  </a:moveTo>
                  <a:cubicBezTo>
                    <a:pt x="15567" y="44145"/>
                    <a:pt x="37799" y="50878"/>
                    <a:pt x="57178" y="46930"/>
                  </a:cubicBezTo>
                  <a:cubicBezTo>
                    <a:pt x="72471" y="43825"/>
                    <a:pt x="87216" y="37845"/>
                    <a:pt x="99610" y="33143"/>
                  </a:cubicBezTo>
                  <a:cubicBezTo>
                    <a:pt x="102509" y="32048"/>
                    <a:pt x="105293" y="30998"/>
                    <a:pt x="108010" y="30016"/>
                  </a:cubicBezTo>
                  <a:cubicBezTo>
                    <a:pt x="114127" y="27848"/>
                    <a:pt x="119536" y="25816"/>
                    <a:pt x="126247" y="25360"/>
                  </a:cubicBezTo>
                  <a:cubicBezTo>
                    <a:pt x="128233" y="25223"/>
                    <a:pt x="130264" y="25246"/>
                    <a:pt x="132319" y="25451"/>
                  </a:cubicBezTo>
                  <a:cubicBezTo>
                    <a:pt x="145215" y="26843"/>
                    <a:pt x="159526" y="33988"/>
                    <a:pt x="170962" y="42524"/>
                  </a:cubicBezTo>
                  <a:cubicBezTo>
                    <a:pt x="173952" y="44738"/>
                    <a:pt x="176874" y="46770"/>
                    <a:pt x="179795" y="48527"/>
                  </a:cubicBezTo>
                  <a:cubicBezTo>
                    <a:pt x="187852" y="53366"/>
                    <a:pt x="196070" y="55877"/>
                    <a:pt x="207619" y="51266"/>
                  </a:cubicBezTo>
                  <a:cubicBezTo>
                    <a:pt x="215859" y="47980"/>
                    <a:pt x="223049" y="42182"/>
                    <a:pt x="229805" y="35722"/>
                  </a:cubicBezTo>
                  <a:cubicBezTo>
                    <a:pt x="232841" y="32824"/>
                    <a:pt x="235808" y="29788"/>
                    <a:pt x="238730" y="26775"/>
                  </a:cubicBezTo>
                  <a:cubicBezTo>
                    <a:pt x="248020" y="17211"/>
                    <a:pt x="257995" y="7282"/>
                    <a:pt x="269613" y="2968"/>
                  </a:cubicBezTo>
                  <a:cubicBezTo>
                    <a:pt x="272785" y="1804"/>
                    <a:pt x="275958" y="1119"/>
                    <a:pt x="279085" y="708"/>
                  </a:cubicBezTo>
                  <a:cubicBezTo>
                    <a:pt x="284312" y="1"/>
                    <a:pt x="289494" y="183"/>
                    <a:pt x="294812" y="1211"/>
                  </a:cubicBezTo>
                  <a:cubicBezTo>
                    <a:pt x="297893" y="1827"/>
                    <a:pt x="300906" y="2922"/>
                    <a:pt x="303851" y="4315"/>
                  </a:cubicBezTo>
                  <a:cubicBezTo>
                    <a:pt x="308735" y="6643"/>
                    <a:pt x="315857" y="12418"/>
                    <a:pt x="322887" y="16800"/>
                  </a:cubicBezTo>
                  <a:cubicBezTo>
                    <a:pt x="333866" y="23693"/>
                    <a:pt x="346100" y="28555"/>
                    <a:pt x="351350" y="1572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5"/>
            <p:cNvSpPr/>
            <p:nvPr/>
          </p:nvSpPr>
          <p:spPr>
            <a:xfrm>
              <a:off x="-1026400" y="3973925"/>
              <a:ext cx="8895025" cy="1475100"/>
            </a:xfrm>
            <a:custGeom>
              <a:avLst/>
              <a:gdLst/>
              <a:ahLst/>
              <a:cxnLst/>
              <a:rect l="l" t="t" r="r" b="b"/>
              <a:pathLst>
                <a:path w="355801" h="59004" fill="none" extrusionOk="0">
                  <a:moveTo>
                    <a:pt x="0" y="28806"/>
                  </a:moveTo>
                  <a:cubicBezTo>
                    <a:pt x="15704" y="41588"/>
                    <a:pt x="38712" y="48733"/>
                    <a:pt x="58136" y="44168"/>
                  </a:cubicBezTo>
                  <a:cubicBezTo>
                    <a:pt x="73726" y="40515"/>
                    <a:pt x="88676" y="34444"/>
                    <a:pt x="101459" y="31522"/>
                  </a:cubicBezTo>
                  <a:cubicBezTo>
                    <a:pt x="104403" y="30838"/>
                    <a:pt x="107233" y="30290"/>
                    <a:pt x="110018" y="29879"/>
                  </a:cubicBezTo>
                  <a:cubicBezTo>
                    <a:pt x="116090" y="29012"/>
                    <a:pt x="121385" y="28327"/>
                    <a:pt x="127890" y="29012"/>
                  </a:cubicBezTo>
                  <a:cubicBezTo>
                    <a:pt x="129808" y="29194"/>
                    <a:pt x="131771" y="29491"/>
                    <a:pt x="133756" y="29970"/>
                  </a:cubicBezTo>
                  <a:cubicBezTo>
                    <a:pt x="146379" y="33006"/>
                    <a:pt x="160804" y="40287"/>
                    <a:pt x="172811" y="47957"/>
                  </a:cubicBezTo>
                  <a:cubicBezTo>
                    <a:pt x="175960" y="49965"/>
                    <a:pt x="179087" y="51723"/>
                    <a:pt x="182169" y="53206"/>
                  </a:cubicBezTo>
                  <a:cubicBezTo>
                    <a:pt x="190637" y="57246"/>
                    <a:pt x="199197" y="59004"/>
                    <a:pt x="210586" y="54256"/>
                  </a:cubicBezTo>
                  <a:cubicBezTo>
                    <a:pt x="218918" y="50810"/>
                    <a:pt x="226267" y="44966"/>
                    <a:pt x="233183" y="38507"/>
                  </a:cubicBezTo>
                  <a:cubicBezTo>
                    <a:pt x="236311" y="35585"/>
                    <a:pt x="239346" y="32549"/>
                    <a:pt x="242359" y="29514"/>
                  </a:cubicBezTo>
                  <a:cubicBezTo>
                    <a:pt x="251832" y="19904"/>
                    <a:pt x="261852" y="9838"/>
                    <a:pt x="273333" y="4725"/>
                  </a:cubicBezTo>
                  <a:cubicBezTo>
                    <a:pt x="276460" y="3333"/>
                    <a:pt x="279564" y="2397"/>
                    <a:pt x="282646" y="1667"/>
                  </a:cubicBezTo>
                  <a:cubicBezTo>
                    <a:pt x="287827" y="457"/>
                    <a:pt x="292986" y="1"/>
                    <a:pt x="298350" y="594"/>
                  </a:cubicBezTo>
                  <a:cubicBezTo>
                    <a:pt x="301522" y="936"/>
                    <a:pt x="304604" y="1918"/>
                    <a:pt x="307594" y="3310"/>
                  </a:cubicBezTo>
                  <a:cubicBezTo>
                    <a:pt x="312798" y="5730"/>
                    <a:pt x="319874" y="11733"/>
                    <a:pt x="326676" y="16344"/>
                  </a:cubicBezTo>
                  <a:cubicBezTo>
                    <a:pt x="337472" y="23670"/>
                    <a:pt x="349684" y="29308"/>
                    <a:pt x="355801" y="17302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5"/>
            <p:cNvSpPr/>
            <p:nvPr/>
          </p:nvSpPr>
          <p:spPr>
            <a:xfrm>
              <a:off x="-1150800" y="3937400"/>
              <a:ext cx="9006875" cy="1557850"/>
            </a:xfrm>
            <a:custGeom>
              <a:avLst/>
              <a:gdLst/>
              <a:ahLst/>
              <a:cxnLst/>
              <a:rect l="l" t="t" r="r" b="b"/>
              <a:pathLst>
                <a:path w="360275" h="62314" fill="none" extrusionOk="0">
                  <a:moveTo>
                    <a:pt x="0" y="26478"/>
                  </a:moveTo>
                  <a:cubicBezTo>
                    <a:pt x="15841" y="39215"/>
                    <a:pt x="39648" y="46747"/>
                    <a:pt x="59118" y="41588"/>
                  </a:cubicBezTo>
                  <a:cubicBezTo>
                    <a:pt x="75027" y="37389"/>
                    <a:pt x="90137" y="31203"/>
                    <a:pt x="103330" y="30062"/>
                  </a:cubicBezTo>
                  <a:cubicBezTo>
                    <a:pt x="106298" y="29811"/>
                    <a:pt x="109174" y="29765"/>
                    <a:pt x="112027" y="29925"/>
                  </a:cubicBezTo>
                  <a:cubicBezTo>
                    <a:pt x="118053" y="30290"/>
                    <a:pt x="123234" y="31020"/>
                    <a:pt x="129557" y="32824"/>
                  </a:cubicBezTo>
                  <a:cubicBezTo>
                    <a:pt x="131383" y="33349"/>
                    <a:pt x="133300" y="33942"/>
                    <a:pt x="135240" y="34672"/>
                  </a:cubicBezTo>
                  <a:cubicBezTo>
                    <a:pt x="147589" y="39374"/>
                    <a:pt x="162106" y="46770"/>
                    <a:pt x="174705" y="53572"/>
                  </a:cubicBezTo>
                  <a:cubicBezTo>
                    <a:pt x="178015" y="55352"/>
                    <a:pt x="181302" y="56836"/>
                    <a:pt x="184588" y="58045"/>
                  </a:cubicBezTo>
                  <a:cubicBezTo>
                    <a:pt x="193422" y="61332"/>
                    <a:pt x="202324" y="62314"/>
                    <a:pt x="213599" y="57429"/>
                  </a:cubicBezTo>
                  <a:cubicBezTo>
                    <a:pt x="221999" y="53800"/>
                    <a:pt x="229509" y="47957"/>
                    <a:pt x="236607" y="41474"/>
                  </a:cubicBezTo>
                  <a:cubicBezTo>
                    <a:pt x="239803" y="38553"/>
                    <a:pt x="242907" y="35494"/>
                    <a:pt x="245989" y="32413"/>
                  </a:cubicBezTo>
                  <a:cubicBezTo>
                    <a:pt x="255689" y="22758"/>
                    <a:pt x="265755" y="12600"/>
                    <a:pt x="277077" y="6666"/>
                  </a:cubicBezTo>
                  <a:cubicBezTo>
                    <a:pt x="280135" y="5068"/>
                    <a:pt x="283217" y="3858"/>
                    <a:pt x="286230" y="2831"/>
                  </a:cubicBezTo>
                  <a:cubicBezTo>
                    <a:pt x="291365" y="1096"/>
                    <a:pt x="296501" y="1"/>
                    <a:pt x="301911" y="161"/>
                  </a:cubicBezTo>
                  <a:cubicBezTo>
                    <a:pt x="305152" y="252"/>
                    <a:pt x="308324" y="1096"/>
                    <a:pt x="311383" y="2489"/>
                  </a:cubicBezTo>
                  <a:cubicBezTo>
                    <a:pt x="316884" y="4977"/>
                    <a:pt x="323891" y="11231"/>
                    <a:pt x="330488" y="16070"/>
                  </a:cubicBezTo>
                  <a:cubicBezTo>
                    <a:pt x="341102" y="23853"/>
                    <a:pt x="353290" y="30244"/>
                    <a:pt x="360275" y="19060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5"/>
            <p:cNvSpPr/>
            <p:nvPr/>
          </p:nvSpPr>
          <p:spPr>
            <a:xfrm>
              <a:off x="-1274625" y="3889475"/>
              <a:ext cx="9118150" cy="1652000"/>
            </a:xfrm>
            <a:custGeom>
              <a:avLst/>
              <a:gdLst/>
              <a:ahLst/>
              <a:cxnLst/>
              <a:rect l="l" t="t" r="r" b="b"/>
              <a:pathLst>
                <a:path w="364726" h="66080" fill="none" extrusionOk="0">
                  <a:moveTo>
                    <a:pt x="0" y="24606"/>
                  </a:moveTo>
                  <a:cubicBezTo>
                    <a:pt x="15978" y="37297"/>
                    <a:pt x="40561" y="45217"/>
                    <a:pt x="60099" y="39465"/>
                  </a:cubicBezTo>
                  <a:cubicBezTo>
                    <a:pt x="76282" y="34718"/>
                    <a:pt x="91598" y="28372"/>
                    <a:pt x="105179" y="29057"/>
                  </a:cubicBezTo>
                  <a:cubicBezTo>
                    <a:pt x="108192" y="29217"/>
                    <a:pt x="111091" y="29673"/>
                    <a:pt x="114013" y="30427"/>
                  </a:cubicBezTo>
                  <a:cubicBezTo>
                    <a:pt x="119993" y="32002"/>
                    <a:pt x="125060" y="34170"/>
                    <a:pt x="131177" y="37092"/>
                  </a:cubicBezTo>
                  <a:cubicBezTo>
                    <a:pt x="132958" y="37959"/>
                    <a:pt x="134806" y="38826"/>
                    <a:pt x="136678" y="39831"/>
                  </a:cubicBezTo>
                  <a:cubicBezTo>
                    <a:pt x="148775" y="46199"/>
                    <a:pt x="163406" y="53731"/>
                    <a:pt x="176554" y="59643"/>
                  </a:cubicBezTo>
                  <a:cubicBezTo>
                    <a:pt x="180046" y="61195"/>
                    <a:pt x="183516" y="62428"/>
                    <a:pt x="186962" y="63363"/>
                  </a:cubicBezTo>
                  <a:cubicBezTo>
                    <a:pt x="196184" y="65874"/>
                    <a:pt x="205428" y="66080"/>
                    <a:pt x="216589" y="61058"/>
                  </a:cubicBezTo>
                  <a:cubicBezTo>
                    <a:pt x="225035" y="57246"/>
                    <a:pt x="232727" y="51380"/>
                    <a:pt x="239985" y="44875"/>
                  </a:cubicBezTo>
                  <a:cubicBezTo>
                    <a:pt x="243272" y="41953"/>
                    <a:pt x="246468" y="38872"/>
                    <a:pt x="249618" y="35790"/>
                  </a:cubicBezTo>
                  <a:cubicBezTo>
                    <a:pt x="259501" y="26090"/>
                    <a:pt x="269613" y="15796"/>
                    <a:pt x="280797" y="9062"/>
                  </a:cubicBezTo>
                  <a:cubicBezTo>
                    <a:pt x="283810" y="7236"/>
                    <a:pt x="286823" y="5775"/>
                    <a:pt x="289813" y="4429"/>
                  </a:cubicBezTo>
                  <a:cubicBezTo>
                    <a:pt x="294880" y="2169"/>
                    <a:pt x="299993" y="457"/>
                    <a:pt x="305448" y="160"/>
                  </a:cubicBezTo>
                  <a:cubicBezTo>
                    <a:pt x="308781" y="0"/>
                    <a:pt x="312022" y="754"/>
                    <a:pt x="315126" y="2123"/>
                  </a:cubicBezTo>
                  <a:cubicBezTo>
                    <a:pt x="320947" y="4680"/>
                    <a:pt x="327886" y="11208"/>
                    <a:pt x="334277" y="16252"/>
                  </a:cubicBezTo>
                  <a:cubicBezTo>
                    <a:pt x="344708" y="24492"/>
                    <a:pt x="356874" y="31636"/>
                    <a:pt x="364726" y="21274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5"/>
            <p:cNvSpPr/>
            <p:nvPr/>
          </p:nvSpPr>
          <p:spPr>
            <a:xfrm>
              <a:off x="-1399025" y="3835275"/>
              <a:ext cx="9230000" cy="1767250"/>
            </a:xfrm>
            <a:custGeom>
              <a:avLst/>
              <a:gdLst/>
              <a:ahLst/>
              <a:cxnLst/>
              <a:rect l="l" t="t" r="r" b="b"/>
              <a:pathLst>
                <a:path w="369200" h="70690" fill="none" extrusionOk="0">
                  <a:moveTo>
                    <a:pt x="0" y="22985"/>
                  </a:moveTo>
                  <a:cubicBezTo>
                    <a:pt x="16138" y="35630"/>
                    <a:pt x="41474" y="43916"/>
                    <a:pt x="61081" y="37593"/>
                  </a:cubicBezTo>
                  <a:cubicBezTo>
                    <a:pt x="77561" y="32275"/>
                    <a:pt x="93059" y="25770"/>
                    <a:pt x="107051" y="28303"/>
                  </a:cubicBezTo>
                  <a:cubicBezTo>
                    <a:pt x="110087" y="28874"/>
                    <a:pt x="113031" y="29810"/>
                    <a:pt x="116021" y="31179"/>
                  </a:cubicBezTo>
                  <a:cubicBezTo>
                    <a:pt x="121979" y="33918"/>
                    <a:pt x="126932" y="37548"/>
                    <a:pt x="132843" y="41633"/>
                  </a:cubicBezTo>
                  <a:cubicBezTo>
                    <a:pt x="134533" y="42797"/>
                    <a:pt x="136313" y="43984"/>
                    <a:pt x="138139" y="45217"/>
                  </a:cubicBezTo>
                  <a:cubicBezTo>
                    <a:pt x="149962" y="53297"/>
                    <a:pt x="164708" y="60921"/>
                    <a:pt x="178426" y="65965"/>
                  </a:cubicBezTo>
                  <a:cubicBezTo>
                    <a:pt x="182078" y="67289"/>
                    <a:pt x="185730" y="68270"/>
                    <a:pt x="189359" y="68932"/>
                  </a:cubicBezTo>
                  <a:cubicBezTo>
                    <a:pt x="198946" y="70690"/>
                    <a:pt x="208555" y="70074"/>
                    <a:pt x="219580" y="64938"/>
                  </a:cubicBezTo>
                  <a:cubicBezTo>
                    <a:pt x="228116" y="60966"/>
                    <a:pt x="235968" y="55077"/>
                    <a:pt x="243409" y="48549"/>
                  </a:cubicBezTo>
                  <a:cubicBezTo>
                    <a:pt x="246765" y="45605"/>
                    <a:pt x="250029" y="42524"/>
                    <a:pt x="253270" y="39396"/>
                  </a:cubicBezTo>
                  <a:cubicBezTo>
                    <a:pt x="263359" y="29673"/>
                    <a:pt x="273516" y="19265"/>
                    <a:pt x="284540" y="11709"/>
                  </a:cubicBezTo>
                  <a:cubicBezTo>
                    <a:pt x="287508" y="9678"/>
                    <a:pt x="290475" y="7920"/>
                    <a:pt x="293397" y="6300"/>
                  </a:cubicBezTo>
                  <a:cubicBezTo>
                    <a:pt x="298418" y="3492"/>
                    <a:pt x="303485" y="1141"/>
                    <a:pt x="308986" y="434"/>
                  </a:cubicBezTo>
                  <a:cubicBezTo>
                    <a:pt x="312433" y="0"/>
                    <a:pt x="315720" y="639"/>
                    <a:pt x="318915" y="2009"/>
                  </a:cubicBezTo>
                  <a:cubicBezTo>
                    <a:pt x="325033" y="4634"/>
                    <a:pt x="331903" y="11413"/>
                    <a:pt x="338089" y="16685"/>
                  </a:cubicBezTo>
                  <a:cubicBezTo>
                    <a:pt x="348314" y="25382"/>
                    <a:pt x="360480" y="33279"/>
                    <a:pt x="369200" y="23738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5"/>
            <p:cNvSpPr/>
            <p:nvPr/>
          </p:nvSpPr>
          <p:spPr>
            <a:xfrm>
              <a:off x="-1523425" y="3781050"/>
              <a:ext cx="9342425" cy="1887675"/>
            </a:xfrm>
            <a:custGeom>
              <a:avLst/>
              <a:gdLst/>
              <a:ahLst/>
              <a:cxnLst/>
              <a:rect l="l" t="t" r="r" b="b"/>
              <a:pathLst>
                <a:path w="373697" h="75507" fill="none" extrusionOk="0">
                  <a:moveTo>
                    <a:pt x="0" y="21365"/>
                  </a:moveTo>
                  <a:cubicBezTo>
                    <a:pt x="16275" y="33965"/>
                    <a:pt x="42410" y="42615"/>
                    <a:pt x="62062" y="35722"/>
                  </a:cubicBezTo>
                  <a:cubicBezTo>
                    <a:pt x="78839" y="29833"/>
                    <a:pt x="94543" y="23146"/>
                    <a:pt x="108923" y="27574"/>
                  </a:cubicBezTo>
                  <a:cubicBezTo>
                    <a:pt x="112004" y="28509"/>
                    <a:pt x="114994" y="29947"/>
                    <a:pt x="118053" y="31933"/>
                  </a:cubicBezTo>
                  <a:cubicBezTo>
                    <a:pt x="123987" y="35836"/>
                    <a:pt x="128803" y="40926"/>
                    <a:pt x="134510" y="46153"/>
                  </a:cubicBezTo>
                  <a:cubicBezTo>
                    <a:pt x="136130" y="47660"/>
                    <a:pt x="137842" y="49143"/>
                    <a:pt x="139623" y="50627"/>
                  </a:cubicBezTo>
                  <a:cubicBezTo>
                    <a:pt x="151149" y="60396"/>
                    <a:pt x="166032" y="68088"/>
                    <a:pt x="180320" y="72265"/>
                  </a:cubicBezTo>
                  <a:cubicBezTo>
                    <a:pt x="184132" y="73384"/>
                    <a:pt x="187967" y="74114"/>
                    <a:pt x="191779" y="74502"/>
                  </a:cubicBezTo>
                  <a:cubicBezTo>
                    <a:pt x="201730" y="75507"/>
                    <a:pt x="211682" y="74091"/>
                    <a:pt x="222593" y="68819"/>
                  </a:cubicBezTo>
                  <a:cubicBezTo>
                    <a:pt x="231198" y="64665"/>
                    <a:pt x="239209" y="58753"/>
                    <a:pt x="246810" y="52202"/>
                  </a:cubicBezTo>
                  <a:cubicBezTo>
                    <a:pt x="250257" y="49258"/>
                    <a:pt x="253612" y="46176"/>
                    <a:pt x="256922" y="43026"/>
                  </a:cubicBezTo>
                  <a:cubicBezTo>
                    <a:pt x="267193" y="33257"/>
                    <a:pt x="277419" y="22712"/>
                    <a:pt x="288284" y="14335"/>
                  </a:cubicBezTo>
                  <a:cubicBezTo>
                    <a:pt x="291183" y="12121"/>
                    <a:pt x="294104" y="10089"/>
                    <a:pt x="296980" y="8149"/>
                  </a:cubicBezTo>
                  <a:cubicBezTo>
                    <a:pt x="301956" y="4840"/>
                    <a:pt x="307001" y="1827"/>
                    <a:pt x="312547" y="708"/>
                  </a:cubicBezTo>
                  <a:cubicBezTo>
                    <a:pt x="316062" y="1"/>
                    <a:pt x="319440" y="526"/>
                    <a:pt x="322704" y="1895"/>
                  </a:cubicBezTo>
                  <a:cubicBezTo>
                    <a:pt x="329118" y="4589"/>
                    <a:pt x="335920" y="11642"/>
                    <a:pt x="341901" y="17120"/>
                  </a:cubicBezTo>
                  <a:cubicBezTo>
                    <a:pt x="351921" y="26273"/>
                    <a:pt x="364110" y="34923"/>
                    <a:pt x="373696" y="26204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5"/>
            <p:cNvSpPr/>
            <p:nvPr/>
          </p:nvSpPr>
          <p:spPr>
            <a:xfrm>
              <a:off x="-1647250" y="3726275"/>
              <a:ext cx="9453700" cy="2008650"/>
            </a:xfrm>
            <a:custGeom>
              <a:avLst/>
              <a:gdLst/>
              <a:ahLst/>
              <a:cxnLst/>
              <a:rect l="l" t="t" r="r" b="b"/>
              <a:pathLst>
                <a:path w="378148" h="80346" fill="none" extrusionOk="0">
                  <a:moveTo>
                    <a:pt x="0" y="19767"/>
                  </a:moveTo>
                  <a:cubicBezTo>
                    <a:pt x="16412" y="32321"/>
                    <a:pt x="43300" y="41337"/>
                    <a:pt x="63021" y="33873"/>
                  </a:cubicBezTo>
                  <a:cubicBezTo>
                    <a:pt x="80094" y="27414"/>
                    <a:pt x="96049" y="20520"/>
                    <a:pt x="110771" y="26843"/>
                  </a:cubicBezTo>
                  <a:cubicBezTo>
                    <a:pt x="113898" y="28190"/>
                    <a:pt x="116957" y="30107"/>
                    <a:pt x="120038" y="32709"/>
                  </a:cubicBezTo>
                  <a:cubicBezTo>
                    <a:pt x="125996" y="37753"/>
                    <a:pt x="130652" y="44350"/>
                    <a:pt x="136130" y="50695"/>
                  </a:cubicBezTo>
                  <a:cubicBezTo>
                    <a:pt x="137705" y="52521"/>
                    <a:pt x="139349" y="54302"/>
                    <a:pt x="141061" y="56059"/>
                  </a:cubicBezTo>
                  <a:cubicBezTo>
                    <a:pt x="152291" y="67518"/>
                    <a:pt x="167310" y="75301"/>
                    <a:pt x="182169" y="78611"/>
                  </a:cubicBezTo>
                  <a:cubicBezTo>
                    <a:pt x="186163" y="79501"/>
                    <a:pt x="190158" y="79980"/>
                    <a:pt x="194152" y="80071"/>
                  </a:cubicBezTo>
                  <a:cubicBezTo>
                    <a:pt x="204492" y="80345"/>
                    <a:pt x="214786" y="78109"/>
                    <a:pt x="225560" y="72722"/>
                  </a:cubicBezTo>
                  <a:cubicBezTo>
                    <a:pt x="234233" y="68385"/>
                    <a:pt x="242428" y="62473"/>
                    <a:pt x="250211" y="55900"/>
                  </a:cubicBezTo>
                  <a:cubicBezTo>
                    <a:pt x="253703" y="52932"/>
                    <a:pt x="257150" y="49828"/>
                    <a:pt x="260551" y="46655"/>
                  </a:cubicBezTo>
                  <a:cubicBezTo>
                    <a:pt x="271028" y="36863"/>
                    <a:pt x="281299" y="26204"/>
                    <a:pt x="292027" y="17005"/>
                  </a:cubicBezTo>
                  <a:cubicBezTo>
                    <a:pt x="294858" y="14563"/>
                    <a:pt x="297711" y="12280"/>
                    <a:pt x="300541" y="10044"/>
                  </a:cubicBezTo>
                  <a:cubicBezTo>
                    <a:pt x="305448" y="6186"/>
                    <a:pt x="310493" y="2511"/>
                    <a:pt x="316085" y="982"/>
                  </a:cubicBezTo>
                  <a:cubicBezTo>
                    <a:pt x="319691" y="0"/>
                    <a:pt x="323138" y="457"/>
                    <a:pt x="326448" y="1804"/>
                  </a:cubicBezTo>
                  <a:cubicBezTo>
                    <a:pt x="333181" y="4566"/>
                    <a:pt x="339915" y="11892"/>
                    <a:pt x="345689" y="17576"/>
                  </a:cubicBezTo>
                  <a:cubicBezTo>
                    <a:pt x="355527" y="27185"/>
                    <a:pt x="367693" y="36589"/>
                    <a:pt x="378147" y="28715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5"/>
            <p:cNvSpPr/>
            <p:nvPr/>
          </p:nvSpPr>
          <p:spPr>
            <a:xfrm>
              <a:off x="-1771650" y="3672075"/>
              <a:ext cx="9565525" cy="2145600"/>
            </a:xfrm>
            <a:custGeom>
              <a:avLst/>
              <a:gdLst/>
              <a:ahLst/>
              <a:cxnLst/>
              <a:rect l="l" t="t" r="r" b="b"/>
              <a:pathLst>
                <a:path w="382621" h="85824" fill="none" extrusionOk="0">
                  <a:moveTo>
                    <a:pt x="0" y="18169"/>
                  </a:moveTo>
                  <a:cubicBezTo>
                    <a:pt x="16549" y="30654"/>
                    <a:pt x="44213" y="39990"/>
                    <a:pt x="64025" y="32001"/>
                  </a:cubicBezTo>
                  <a:cubicBezTo>
                    <a:pt x="81372" y="24925"/>
                    <a:pt x="97578" y="17872"/>
                    <a:pt x="112643" y="26089"/>
                  </a:cubicBezTo>
                  <a:cubicBezTo>
                    <a:pt x="115816" y="27824"/>
                    <a:pt x="118943" y="30244"/>
                    <a:pt x="122047" y="33462"/>
                  </a:cubicBezTo>
                  <a:cubicBezTo>
                    <a:pt x="128050" y="39693"/>
                    <a:pt x="132547" y="47728"/>
                    <a:pt x="137797" y="55237"/>
                  </a:cubicBezTo>
                  <a:cubicBezTo>
                    <a:pt x="139303" y="57360"/>
                    <a:pt x="140855" y="59460"/>
                    <a:pt x="142521" y="61468"/>
                  </a:cubicBezTo>
                  <a:cubicBezTo>
                    <a:pt x="153455" y="74616"/>
                    <a:pt x="168634" y="82445"/>
                    <a:pt x="184041" y="84933"/>
                  </a:cubicBezTo>
                  <a:cubicBezTo>
                    <a:pt x="188195" y="85595"/>
                    <a:pt x="192395" y="85823"/>
                    <a:pt x="196549" y="85640"/>
                  </a:cubicBezTo>
                  <a:cubicBezTo>
                    <a:pt x="207300" y="85161"/>
                    <a:pt x="217891" y="82103"/>
                    <a:pt x="228573" y="76602"/>
                  </a:cubicBezTo>
                  <a:cubicBezTo>
                    <a:pt x="237292" y="72059"/>
                    <a:pt x="245669" y="66148"/>
                    <a:pt x="253612" y="59574"/>
                  </a:cubicBezTo>
                  <a:cubicBezTo>
                    <a:pt x="257196" y="56607"/>
                    <a:pt x="260711" y="53480"/>
                    <a:pt x="264180" y="50284"/>
                  </a:cubicBezTo>
                  <a:cubicBezTo>
                    <a:pt x="274863" y="40424"/>
                    <a:pt x="285202" y="29673"/>
                    <a:pt x="295771" y="19653"/>
                  </a:cubicBezTo>
                  <a:cubicBezTo>
                    <a:pt x="298555" y="17005"/>
                    <a:pt x="301340" y="14426"/>
                    <a:pt x="304125" y="11892"/>
                  </a:cubicBezTo>
                  <a:cubicBezTo>
                    <a:pt x="308964" y="7510"/>
                    <a:pt x="313985" y="3196"/>
                    <a:pt x="319646" y="1255"/>
                  </a:cubicBezTo>
                  <a:cubicBezTo>
                    <a:pt x="323321" y="0"/>
                    <a:pt x="326859" y="342"/>
                    <a:pt x="330237" y="1689"/>
                  </a:cubicBezTo>
                  <a:cubicBezTo>
                    <a:pt x="337290" y="4497"/>
                    <a:pt x="343909" y="12120"/>
                    <a:pt x="349524" y="18009"/>
                  </a:cubicBezTo>
                  <a:cubicBezTo>
                    <a:pt x="359111" y="28098"/>
                    <a:pt x="371300" y="38232"/>
                    <a:pt x="382621" y="31179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5"/>
            <p:cNvSpPr/>
            <p:nvPr/>
          </p:nvSpPr>
          <p:spPr>
            <a:xfrm>
              <a:off x="-1895475" y="3534550"/>
              <a:ext cx="9676800" cy="2418925"/>
            </a:xfrm>
            <a:custGeom>
              <a:avLst/>
              <a:gdLst/>
              <a:ahLst/>
              <a:cxnLst/>
              <a:rect l="l" t="t" r="r" b="b"/>
              <a:pathLst>
                <a:path w="387072" h="96757" fill="none" extrusionOk="0">
                  <a:moveTo>
                    <a:pt x="0" y="19881"/>
                  </a:moveTo>
                  <a:cubicBezTo>
                    <a:pt x="16685" y="32321"/>
                    <a:pt x="45126" y="42044"/>
                    <a:pt x="64984" y="33462"/>
                  </a:cubicBezTo>
                  <a:cubicBezTo>
                    <a:pt x="86348" y="24241"/>
                    <a:pt x="106001" y="15499"/>
                    <a:pt x="124056" y="37548"/>
                  </a:cubicBezTo>
                  <a:cubicBezTo>
                    <a:pt x="131816" y="47066"/>
                    <a:pt x="136701" y="60031"/>
                    <a:pt x="143959" y="70211"/>
                  </a:cubicBezTo>
                  <a:cubicBezTo>
                    <a:pt x="157449" y="89064"/>
                    <a:pt x="178540" y="96756"/>
                    <a:pt x="198946" y="94542"/>
                  </a:cubicBezTo>
                  <a:cubicBezTo>
                    <a:pt x="219351" y="92328"/>
                    <a:pt x="239141" y="81098"/>
                    <a:pt x="257013" y="66559"/>
                  </a:cubicBezTo>
                  <a:cubicBezTo>
                    <a:pt x="274863" y="52042"/>
                    <a:pt x="291114" y="34170"/>
                    <a:pt x="307708" y="17096"/>
                  </a:cubicBezTo>
                  <a:cubicBezTo>
                    <a:pt x="312479" y="12166"/>
                    <a:pt x="317455" y="7190"/>
                    <a:pt x="323161" y="4862"/>
                  </a:cubicBezTo>
                  <a:cubicBezTo>
                    <a:pt x="334984" y="0"/>
                    <a:pt x="345370" y="12828"/>
                    <a:pt x="353313" y="21753"/>
                  </a:cubicBezTo>
                  <a:cubicBezTo>
                    <a:pt x="362694" y="32321"/>
                    <a:pt x="374883" y="43208"/>
                    <a:pt x="387072" y="36977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5" name="Google Shape;2855;p25"/>
          <p:cNvGrpSpPr/>
          <p:nvPr/>
        </p:nvGrpSpPr>
        <p:grpSpPr>
          <a:xfrm flipH="1">
            <a:off x="719996" y="3326100"/>
            <a:ext cx="365800" cy="1454000"/>
            <a:chOff x="6860300" y="2466325"/>
            <a:chExt cx="365800" cy="1454000"/>
          </a:xfrm>
        </p:grpSpPr>
        <p:sp>
          <p:nvSpPr>
            <p:cNvPr id="2856" name="Google Shape;2856;p25"/>
            <p:cNvSpPr/>
            <p:nvPr/>
          </p:nvSpPr>
          <p:spPr>
            <a:xfrm>
              <a:off x="6860300" y="3423850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57" name="Google Shape;2857;p25"/>
            <p:cNvSpPr/>
            <p:nvPr/>
          </p:nvSpPr>
          <p:spPr>
            <a:xfrm>
              <a:off x="6860300" y="3557950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58" name="Google Shape;2858;p25"/>
            <p:cNvSpPr/>
            <p:nvPr/>
          </p:nvSpPr>
          <p:spPr>
            <a:xfrm>
              <a:off x="6860300" y="3275475"/>
              <a:ext cx="58225" cy="10300"/>
            </a:xfrm>
            <a:custGeom>
              <a:avLst/>
              <a:gdLst/>
              <a:ahLst/>
              <a:cxnLst/>
              <a:rect l="l" t="t" r="r" b="b"/>
              <a:pathLst>
                <a:path w="2329" h="412" extrusionOk="0">
                  <a:moveTo>
                    <a:pt x="1" y="1"/>
                  </a:moveTo>
                  <a:lnTo>
                    <a:pt x="1" y="411"/>
                  </a:lnTo>
                  <a:lnTo>
                    <a:pt x="2329" y="411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59" name="Google Shape;2859;p25"/>
            <p:cNvSpPr/>
            <p:nvPr/>
          </p:nvSpPr>
          <p:spPr>
            <a:xfrm>
              <a:off x="6860300" y="3234950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5"/>
                  </a:lnTo>
                  <a:lnTo>
                    <a:pt x="2329" y="435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0" name="Google Shape;2860;p25"/>
            <p:cNvSpPr/>
            <p:nvPr/>
          </p:nvSpPr>
          <p:spPr>
            <a:xfrm>
              <a:off x="6860300" y="3195025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1" name="Google Shape;2861;p25"/>
            <p:cNvSpPr/>
            <p:nvPr/>
          </p:nvSpPr>
          <p:spPr>
            <a:xfrm>
              <a:off x="6860300" y="3086600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2" name="Google Shape;2862;p25"/>
            <p:cNvSpPr/>
            <p:nvPr/>
          </p:nvSpPr>
          <p:spPr>
            <a:xfrm>
              <a:off x="6860300" y="3046650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3" name="Google Shape;2863;p25"/>
            <p:cNvSpPr/>
            <p:nvPr/>
          </p:nvSpPr>
          <p:spPr>
            <a:xfrm>
              <a:off x="6860300" y="2972475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4" name="Google Shape;2864;p25"/>
            <p:cNvSpPr/>
            <p:nvPr/>
          </p:nvSpPr>
          <p:spPr>
            <a:xfrm>
              <a:off x="6860300" y="2837225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5" name="Google Shape;2865;p25"/>
            <p:cNvSpPr/>
            <p:nvPr/>
          </p:nvSpPr>
          <p:spPr>
            <a:xfrm>
              <a:off x="6860300" y="2797275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5"/>
                  </a:lnTo>
                  <a:lnTo>
                    <a:pt x="2329" y="435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6" name="Google Shape;2866;p25"/>
            <p:cNvSpPr/>
            <p:nvPr/>
          </p:nvSpPr>
          <p:spPr>
            <a:xfrm>
              <a:off x="6860300" y="3839250"/>
              <a:ext cx="58225" cy="10300"/>
            </a:xfrm>
            <a:custGeom>
              <a:avLst/>
              <a:gdLst/>
              <a:ahLst/>
              <a:cxnLst/>
              <a:rect l="l" t="t" r="r" b="b"/>
              <a:pathLst>
                <a:path w="2329" h="412" extrusionOk="0">
                  <a:moveTo>
                    <a:pt x="1" y="1"/>
                  </a:moveTo>
                  <a:lnTo>
                    <a:pt x="1" y="412"/>
                  </a:lnTo>
                  <a:lnTo>
                    <a:pt x="2329" y="412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7" name="Google Shape;2867;p25"/>
            <p:cNvSpPr/>
            <p:nvPr/>
          </p:nvSpPr>
          <p:spPr>
            <a:xfrm>
              <a:off x="6860300" y="3798750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8" name="Google Shape;2868;p25"/>
            <p:cNvSpPr/>
            <p:nvPr/>
          </p:nvSpPr>
          <p:spPr>
            <a:xfrm>
              <a:off x="6860300" y="3724550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5"/>
                  </a:lnTo>
                  <a:lnTo>
                    <a:pt x="2329" y="435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9" name="Google Shape;2869;p25"/>
            <p:cNvSpPr/>
            <p:nvPr/>
          </p:nvSpPr>
          <p:spPr>
            <a:xfrm>
              <a:off x="6860300" y="3684625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0" name="Google Shape;2870;p25"/>
            <p:cNvSpPr/>
            <p:nvPr/>
          </p:nvSpPr>
          <p:spPr>
            <a:xfrm>
              <a:off x="6860300" y="3644675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1" name="Google Shape;2871;p25"/>
            <p:cNvSpPr/>
            <p:nvPr/>
          </p:nvSpPr>
          <p:spPr>
            <a:xfrm>
              <a:off x="6860300" y="2682025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2" name="Google Shape;2872;p25"/>
            <p:cNvSpPr/>
            <p:nvPr/>
          </p:nvSpPr>
          <p:spPr>
            <a:xfrm>
              <a:off x="6860300" y="2642075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3" name="Google Shape;2873;p25"/>
            <p:cNvSpPr/>
            <p:nvPr/>
          </p:nvSpPr>
          <p:spPr>
            <a:xfrm>
              <a:off x="6860300" y="2533650"/>
              <a:ext cx="58225" cy="10875"/>
            </a:xfrm>
            <a:custGeom>
              <a:avLst/>
              <a:gdLst/>
              <a:ahLst/>
              <a:cxnLst/>
              <a:rect l="l" t="t" r="r" b="b"/>
              <a:pathLst>
                <a:path w="2329" h="435" extrusionOk="0">
                  <a:moveTo>
                    <a:pt x="1" y="1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4" name="Google Shape;2874;p25"/>
            <p:cNvSpPr/>
            <p:nvPr/>
          </p:nvSpPr>
          <p:spPr>
            <a:xfrm>
              <a:off x="6860300" y="2466325"/>
              <a:ext cx="58225" cy="10850"/>
            </a:xfrm>
            <a:custGeom>
              <a:avLst/>
              <a:gdLst/>
              <a:ahLst/>
              <a:cxnLst/>
              <a:rect l="l" t="t" r="r" b="b"/>
              <a:pathLst>
                <a:path w="2329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29" y="434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5" name="Google Shape;2875;p25"/>
            <p:cNvSpPr/>
            <p:nvPr/>
          </p:nvSpPr>
          <p:spPr>
            <a:xfrm>
              <a:off x="7168450" y="2466325"/>
              <a:ext cx="57650" cy="10850"/>
            </a:xfrm>
            <a:custGeom>
              <a:avLst/>
              <a:gdLst/>
              <a:ahLst/>
              <a:cxnLst/>
              <a:rect l="l" t="t" r="r" b="b"/>
              <a:pathLst>
                <a:path w="2306" h="434" extrusionOk="0">
                  <a:moveTo>
                    <a:pt x="0" y="0"/>
                  </a:moveTo>
                  <a:lnTo>
                    <a:pt x="0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6" name="Google Shape;2876;p25"/>
            <p:cNvSpPr/>
            <p:nvPr/>
          </p:nvSpPr>
          <p:spPr>
            <a:xfrm>
              <a:off x="7168450" y="25068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7" name="Google Shape;2877;p25"/>
            <p:cNvSpPr/>
            <p:nvPr/>
          </p:nvSpPr>
          <p:spPr>
            <a:xfrm>
              <a:off x="7168450" y="254677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8" name="Google Shape;2878;p25"/>
            <p:cNvSpPr/>
            <p:nvPr/>
          </p:nvSpPr>
          <p:spPr>
            <a:xfrm>
              <a:off x="7168450" y="26552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9" name="Google Shape;2879;p25"/>
            <p:cNvSpPr/>
            <p:nvPr/>
          </p:nvSpPr>
          <p:spPr>
            <a:xfrm>
              <a:off x="7168450" y="269515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80" name="Google Shape;2880;p25"/>
            <p:cNvSpPr/>
            <p:nvPr/>
          </p:nvSpPr>
          <p:spPr>
            <a:xfrm>
              <a:off x="7168450" y="27693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81" name="Google Shape;2881;p25"/>
            <p:cNvSpPr/>
            <p:nvPr/>
          </p:nvSpPr>
          <p:spPr>
            <a:xfrm>
              <a:off x="7168450" y="2904575"/>
              <a:ext cx="57650" cy="10275"/>
            </a:xfrm>
            <a:custGeom>
              <a:avLst/>
              <a:gdLst/>
              <a:ahLst/>
              <a:cxnLst/>
              <a:rect l="l" t="t" r="r" b="b"/>
              <a:pathLst>
                <a:path w="2306" h="411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82" name="Google Shape;2882;p25"/>
            <p:cNvSpPr/>
            <p:nvPr/>
          </p:nvSpPr>
          <p:spPr>
            <a:xfrm>
              <a:off x="7168450" y="35522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83" name="Google Shape;2883;p25"/>
            <p:cNvSpPr/>
            <p:nvPr/>
          </p:nvSpPr>
          <p:spPr>
            <a:xfrm>
              <a:off x="7168450" y="3660075"/>
              <a:ext cx="57650" cy="10875"/>
            </a:xfrm>
            <a:custGeom>
              <a:avLst/>
              <a:gdLst/>
              <a:ahLst/>
              <a:cxnLst/>
              <a:rect l="l" t="t" r="r" b="b"/>
              <a:pathLst>
                <a:path w="2306" h="435" extrusionOk="0">
                  <a:moveTo>
                    <a:pt x="0" y="1"/>
                  </a:moveTo>
                  <a:lnTo>
                    <a:pt x="0" y="434"/>
                  </a:lnTo>
                  <a:lnTo>
                    <a:pt x="2306" y="434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84" name="Google Shape;2884;p25"/>
            <p:cNvSpPr/>
            <p:nvPr/>
          </p:nvSpPr>
          <p:spPr>
            <a:xfrm>
              <a:off x="7168450" y="37006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85" name="Google Shape;2885;p25"/>
            <p:cNvSpPr/>
            <p:nvPr/>
          </p:nvSpPr>
          <p:spPr>
            <a:xfrm>
              <a:off x="7168450" y="377477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86" name="Google Shape;2886;p25"/>
            <p:cNvSpPr/>
            <p:nvPr/>
          </p:nvSpPr>
          <p:spPr>
            <a:xfrm>
              <a:off x="7168450" y="3909450"/>
              <a:ext cx="57650" cy="10875"/>
            </a:xfrm>
            <a:custGeom>
              <a:avLst/>
              <a:gdLst/>
              <a:ahLst/>
              <a:cxnLst/>
              <a:rect l="l" t="t" r="r" b="b"/>
              <a:pathLst>
                <a:path w="2306" h="435" extrusionOk="0">
                  <a:moveTo>
                    <a:pt x="0" y="0"/>
                  </a:moveTo>
                  <a:lnTo>
                    <a:pt x="0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87" name="Google Shape;2887;p25"/>
            <p:cNvSpPr/>
            <p:nvPr/>
          </p:nvSpPr>
          <p:spPr>
            <a:xfrm>
              <a:off x="7168450" y="29445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88" name="Google Shape;2888;p25"/>
            <p:cNvSpPr/>
            <p:nvPr/>
          </p:nvSpPr>
          <p:spPr>
            <a:xfrm>
              <a:off x="7168450" y="305977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89" name="Google Shape;2889;p25"/>
            <p:cNvSpPr/>
            <p:nvPr/>
          </p:nvSpPr>
          <p:spPr>
            <a:xfrm>
              <a:off x="7168450" y="30997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0" name="Google Shape;2890;p25"/>
            <p:cNvSpPr/>
            <p:nvPr/>
          </p:nvSpPr>
          <p:spPr>
            <a:xfrm>
              <a:off x="7168450" y="3208150"/>
              <a:ext cx="57650" cy="10275"/>
            </a:xfrm>
            <a:custGeom>
              <a:avLst/>
              <a:gdLst/>
              <a:ahLst/>
              <a:cxnLst/>
              <a:rect l="l" t="t" r="r" b="b"/>
              <a:pathLst>
                <a:path w="2306" h="411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1" name="Google Shape;2891;p25"/>
            <p:cNvSpPr/>
            <p:nvPr/>
          </p:nvSpPr>
          <p:spPr>
            <a:xfrm>
              <a:off x="7168450" y="327547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2" name="Google Shape;2892;p25"/>
            <p:cNvSpPr/>
            <p:nvPr/>
          </p:nvSpPr>
          <p:spPr>
            <a:xfrm>
              <a:off x="7168450" y="33565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3" name="Google Shape;2893;p25"/>
            <p:cNvSpPr/>
            <p:nvPr/>
          </p:nvSpPr>
          <p:spPr>
            <a:xfrm>
              <a:off x="7168450" y="339645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0" y="0"/>
                  </a:moveTo>
                  <a:lnTo>
                    <a:pt x="0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4" name="Google Shape;2894;p25"/>
            <p:cNvSpPr/>
            <p:nvPr/>
          </p:nvSpPr>
          <p:spPr>
            <a:xfrm>
              <a:off x="7168450" y="3436400"/>
              <a:ext cx="57650" cy="10850"/>
            </a:xfrm>
            <a:custGeom>
              <a:avLst/>
              <a:gdLst/>
              <a:ahLst/>
              <a:cxnLst/>
              <a:rect l="l" t="t" r="r" b="b"/>
              <a:pathLst>
                <a:path w="2306" h="434" extrusionOk="0">
                  <a:moveTo>
                    <a:pt x="0" y="0"/>
                  </a:moveTo>
                  <a:lnTo>
                    <a:pt x="0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5" name="Google Shape;2895;p25"/>
            <p:cNvSpPr/>
            <p:nvPr/>
          </p:nvSpPr>
          <p:spPr>
            <a:xfrm>
              <a:off x="7014375" y="2466325"/>
              <a:ext cx="57650" cy="10850"/>
            </a:xfrm>
            <a:custGeom>
              <a:avLst/>
              <a:gdLst/>
              <a:ahLst/>
              <a:cxnLst/>
              <a:rect l="l" t="t" r="r" b="b"/>
              <a:pathLst>
                <a:path w="2306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6" name="Google Shape;2896;p25"/>
            <p:cNvSpPr/>
            <p:nvPr/>
          </p:nvSpPr>
          <p:spPr>
            <a:xfrm>
              <a:off x="7014375" y="25068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1"/>
                  </a:moveTo>
                  <a:lnTo>
                    <a:pt x="1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7" name="Google Shape;2897;p25"/>
            <p:cNvSpPr/>
            <p:nvPr/>
          </p:nvSpPr>
          <p:spPr>
            <a:xfrm>
              <a:off x="7014375" y="2614675"/>
              <a:ext cx="57650" cy="10875"/>
            </a:xfrm>
            <a:custGeom>
              <a:avLst/>
              <a:gdLst/>
              <a:ahLst/>
              <a:cxnLst/>
              <a:rect l="l" t="t" r="r" b="b"/>
              <a:pathLst>
                <a:path w="2306" h="435" extrusionOk="0">
                  <a:moveTo>
                    <a:pt x="1" y="1"/>
                  </a:moveTo>
                  <a:lnTo>
                    <a:pt x="1" y="435"/>
                  </a:lnTo>
                  <a:lnTo>
                    <a:pt x="2306" y="435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8" name="Google Shape;2898;p25"/>
            <p:cNvSpPr/>
            <p:nvPr/>
          </p:nvSpPr>
          <p:spPr>
            <a:xfrm>
              <a:off x="7014375" y="26552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0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9" name="Google Shape;2899;p25"/>
            <p:cNvSpPr/>
            <p:nvPr/>
          </p:nvSpPr>
          <p:spPr>
            <a:xfrm>
              <a:off x="7014375" y="272937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1"/>
                  </a:moveTo>
                  <a:lnTo>
                    <a:pt x="1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00" name="Google Shape;2900;p25"/>
            <p:cNvSpPr/>
            <p:nvPr/>
          </p:nvSpPr>
          <p:spPr>
            <a:xfrm>
              <a:off x="7014375" y="27693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1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01" name="Google Shape;2901;p25"/>
            <p:cNvSpPr/>
            <p:nvPr/>
          </p:nvSpPr>
          <p:spPr>
            <a:xfrm>
              <a:off x="7014375" y="2866325"/>
              <a:ext cx="57650" cy="10875"/>
            </a:xfrm>
            <a:custGeom>
              <a:avLst/>
              <a:gdLst/>
              <a:ahLst/>
              <a:cxnLst/>
              <a:rect l="l" t="t" r="r" b="b"/>
              <a:pathLst>
                <a:path w="2306" h="435" extrusionOk="0">
                  <a:moveTo>
                    <a:pt x="1" y="1"/>
                  </a:moveTo>
                  <a:lnTo>
                    <a:pt x="1" y="434"/>
                  </a:lnTo>
                  <a:lnTo>
                    <a:pt x="2306" y="434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02" name="Google Shape;2902;p25"/>
            <p:cNvSpPr/>
            <p:nvPr/>
          </p:nvSpPr>
          <p:spPr>
            <a:xfrm>
              <a:off x="7014375" y="29816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0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03" name="Google Shape;2903;p25"/>
            <p:cNvSpPr/>
            <p:nvPr/>
          </p:nvSpPr>
          <p:spPr>
            <a:xfrm>
              <a:off x="7014375" y="3021550"/>
              <a:ext cx="57650" cy="10850"/>
            </a:xfrm>
            <a:custGeom>
              <a:avLst/>
              <a:gdLst/>
              <a:ahLst/>
              <a:cxnLst/>
              <a:rect l="l" t="t" r="r" b="b"/>
              <a:pathLst>
                <a:path w="2306" h="434" extrusionOk="0">
                  <a:moveTo>
                    <a:pt x="1" y="0"/>
                  </a:moveTo>
                  <a:lnTo>
                    <a:pt x="1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04" name="Google Shape;2904;p25"/>
            <p:cNvSpPr/>
            <p:nvPr/>
          </p:nvSpPr>
          <p:spPr>
            <a:xfrm>
              <a:off x="7014375" y="3129975"/>
              <a:ext cx="57650" cy="10275"/>
            </a:xfrm>
            <a:custGeom>
              <a:avLst/>
              <a:gdLst/>
              <a:ahLst/>
              <a:cxnLst/>
              <a:rect l="l" t="t" r="r" b="b"/>
              <a:pathLst>
                <a:path w="2306" h="411" extrusionOk="0">
                  <a:moveTo>
                    <a:pt x="1" y="0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05" name="Google Shape;2905;p25"/>
            <p:cNvSpPr/>
            <p:nvPr/>
          </p:nvSpPr>
          <p:spPr>
            <a:xfrm>
              <a:off x="7014375" y="31973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0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06" name="Google Shape;2906;p25"/>
            <p:cNvSpPr/>
            <p:nvPr/>
          </p:nvSpPr>
          <p:spPr>
            <a:xfrm>
              <a:off x="7014375" y="3278325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1"/>
                  </a:moveTo>
                  <a:lnTo>
                    <a:pt x="1" y="411"/>
                  </a:lnTo>
                  <a:lnTo>
                    <a:pt x="2306" y="411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07" name="Google Shape;2907;p25"/>
            <p:cNvSpPr/>
            <p:nvPr/>
          </p:nvSpPr>
          <p:spPr>
            <a:xfrm>
              <a:off x="7014375" y="3318275"/>
              <a:ext cx="57650" cy="10875"/>
            </a:xfrm>
            <a:custGeom>
              <a:avLst/>
              <a:gdLst/>
              <a:ahLst/>
              <a:cxnLst/>
              <a:rect l="l" t="t" r="r" b="b"/>
              <a:pathLst>
                <a:path w="2306" h="435" extrusionOk="0">
                  <a:moveTo>
                    <a:pt x="1" y="0"/>
                  </a:moveTo>
                  <a:lnTo>
                    <a:pt x="1" y="434"/>
                  </a:lnTo>
                  <a:lnTo>
                    <a:pt x="2306" y="434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08" name="Google Shape;2908;p25"/>
            <p:cNvSpPr/>
            <p:nvPr/>
          </p:nvSpPr>
          <p:spPr>
            <a:xfrm>
              <a:off x="7014375" y="3453500"/>
              <a:ext cx="57650" cy="10300"/>
            </a:xfrm>
            <a:custGeom>
              <a:avLst/>
              <a:gdLst/>
              <a:ahLst/>
              <a:cxnLst/>
              <a:rect l="l" t="t" r="r" b="b"/>
              <a:pathLst>
                <a:path w="2306" h="412" extrusionOk="0">
                  <a:moveTo>
                    <a:pt x="1" y="1"/>
                  </a:moveTo>
                  <a:lnTo>
                    <a:pt x="1" y="412"/>
                  </a:lnTo>
                  <a:lnTo>
                    <a:pt x="2306" y="412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909" name="Google Shape;2909;p25"/>
          <p:cNvGrpSpPr/>
          <p:nvPr/>
        </p:nvGrpSpPr>
        <p:grpSpPr>
          <a:xfrm flipH="1">
            <a:off x="227061" y="181009"/>
            <a:ext cx="8839635" cy="4877855"/>
            <a:chOff x="3723896" y="3186300"/>
            <a:chExt cx="3393204" cy="1872425"/>
          </a:xfrm>
        </p:grpSpPr>
        <p:sp>
          <p:nvSpPr>
            <p:cNvPr id="2910" name="Google Shape;2910;p25"/>
            <p:cNvSpPr/>
            <p:nvPr/>
          </p:nvSpPr>
          <p:spPr>
            <a:xfrm>
              <a:off x="4826575" y="5037025"/>
              <a:ext cx="25700" cy="21700"/>
            </a:xfrm>
            <a:custGeom>
              <a:avLst/>
              <a:gdLst/>
              <a:ahLst/>
              <a:cxnLst/>
              <a:rect l="l" t="t" r="r" b="b"/>
              <a:pathLst>
                <a:path w="1028" h="868" extrusionOk="0">
                  <a:moveTo>
                    <a:pt x="502" y="0"/>
                  </a:moveTo>
                  <a:lnTo>
                    <a:pt x="251" y="434"/>
                  </a:lnTo>
                  <a:lnTo>
                    <a:pt x="0" y="867"/>
                  </a:lnTo>
                  <a:lnTo>
                    <a:pt x="1027" y="867"/>
                  </a:lnTo>
                  <a:lnTo>
                    <a:pt x="754" y="434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5"/>
            <p:cNvSpPr/>
            <p:nvPr/>
          </p:nvSpPr>
          <p:spPr>
            <a:xfrm>
              <a:off x="6033680" y="4229601"/>
              <a:ext cx="25725" cy="21700"/>
            </a:xfrm>
            <a:custGeom>
              <a:avLst/>
              <a:gdLst/>
              <a:ahLst/>
              <a:cxnLst/>
              <a:rect l="l" t="t" r="r" b="b"/>
              <a:pathLst>
                <a:path w="1029" h="868" extrusionOk="0">
                  <a:moveTo>
                    <a:pt x="526" y="0"/>
                  </a:moveTo>
                  <a:lnTo>
                    <a:pt x="252" y="434"/>
                  </a:lnTo>
                  <a:lnTo>
                    <a:pt x="1" y="868"/>
                  </a:lnTo>
                  <a:lnTo>
                    <a:pt x="1028" y="868"/>
                  </a:lnTo>
                  <a:lnTo>
                    <a:pt x="777" y="43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5"/>
            <p:cNvSpPr/>
            <p:nvPr/>
          </p:nvSpPr>
          <p:spPr>
            <a:xfrm>
              <a:off x="3723896" y="4097750"/>
              <a:ext cx="25125" cy="22275"/>
            </a:xfrm>
            <a:custGeom>
              <a:avLst/>
              <a:gdLst/>
              <a:ahLst/>
              <a:cxnLst/>
              <a:rect l="l" t="t" r="r" b="b"/>
              <a:pathLst>
                <a:path w="1005" h="891" extrusionOk="0">
                  <a:moveTo>
                    <a:pt x="503" y="1"/>
                  </a:moveTo>
                  <a:lnTo>
                    <a:pt x="252" y="457"/>
                  </a:lnTo>
                  <a:lnTo>
                    <a:pt x="0" y="891"/>
                  </a:lnTo>
                  <a:lnTo>
                    <a:pt x="1005" y="891"/>
                  </a:lnTo>
                  <a:lnTo>
                    <a:pt x="754" y="45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5"/>
            <p:cNvSpPr/>
            <p:nvPr/>
          </p:nvSpPr>
          <p:spPr>
            <a:xfrm>
              <a:off x="5697022" y="3497104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5"/>
            <p:cNvSpPr/>
            <p:nvPr/>
          </p:nvSpPr>
          <p:spPr>
            <a:xfrm>
              <a:off x="7088549" y="3701405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36"/>
                  </a:lnTo>
                  <a:lnTo>
                    <a:pt x="137" y="936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5"/>
                  </a:lnTo>
                  <a:lnTo>
                    <a:pt x="1142" y="100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5"/>
            <p:cNvSpPr/>
            <p:nvPr/>
          </p:nvSpPr>
          <p:spPr>
            <a:xfrm>
              <a:off x="6513208" y="4909855"/>
              <a:ext cx="28575" cy="24550"/>
            </a:xfrm>
            <a:custGeom>
              <a:avLst/>
              <a:gdLst/>
              <a:ahLst/>
              <a:cxnLst/>
              <a:rect l="l" t="t" r="r" b="b"/>
              <a:pathLst>
                <a:path w="1143" h="982" extrusionOk="0">
                  <a:moveTo>
                    <a:pt x="571" y="137"/>
                  </a:moveTo>
                  <a:lnTo>
                    <a:pt x="1028" y="913"/>
                  </a:lnTo>
                  <a:lnTo>
                    <a:pt x="138" y="913"/>
                  </a:lnTo>
                  <a:lnTo>
                    <a:pt x="571" y="137"/>
                  </a:lnTo>
                  <a:close/>
                  <a:moveTo>
                    <a:pt x="571" y="0"/>
                  </a:moveTo>
                  <a:lnTo>
                    <a:pt x="1" y="982"/>
                  </a:lnTo>
                  <a:lnTo>
                    <a:pt x="1142" y="98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5"/>
            <p:cNvSpPr/>
            <p:nvPr/>
          </p:nvSpPr>
          <p:spPr>
            <a:xfrm>
              <a:off x="3887645" y="3264075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1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5"/>
            <p:cNvSpPr/>
            <p:nvPr/>
          </p:nvSpPr>
          <p:spPr>
            <a:xfrm>
              <a:off x="7055078" y="3186300"/>
              <a:ext cx="25700" cy="21725"/>
            </a:xfrm>
            <a:custGeom>
              <a:avLst/>
              <a:gdLst/>
              <a:ahLst/>
              <a:cxnLst/>
              <a:rect l="l" t="t" r="r" b="b"/>
              <a:pathLst>
                <a:path w="1028" h="869" extrusionOk="0">
                  <a:moveTo>
                    <a:pt x="526" y="1"/>
                  </a:moveTo>
                  <a:lnTo>
                    <a:pt x="252" y="435"/>
                  </a:lnTo>
                  <a:lnTo>
                    <a:pt x="1" y="868"/>
                  </a:lnTo>
                  <a:lnTo>
                    <a:pt x="1028" y="868"/>
                  </a:lnTo>
                  <a:lnTo>
                    <a:pt x="777" y="43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8" name="Google Shape;2918;p25"/>
          <p:cNvSpPr txBox="1">
            <a:spLocks noGrp="1"/>
          </p:cNvSpPr>
          <p:nvPr>
            <p:ph type="title"/>
          </p:nvPr>
        </p:nvSpPr>
        <p:spPr>
          <a:xfrm>
            <a:off x="4572000" y="418525"/>
            <a:ext cx="3852000" cy="92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19" name="Google Shape;2919;p25"/>
          <p:cNvSpPr txBox="1">
            <a:spLocks noGrp="1"/>
          </p:cNvSpPr>
          <p:nvPr>
            <p:ph type="subTitle" idx="1"/>
          </p:nvPr>
        </p:nvSpPr>
        <p:spPr>
          <a:xfrm>
            <a:off x="5687950" y="2360550"/>
            <a:ext cx="2736000" cy="92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0" name="Google Shape;2920;p25"/>
          <p:cNvSpPr txBox="1">
            <a:spLocks noGrp="1"/>
          </p:cNvSpPr>
          <p:nvPr>
            <p:ph type="subTitle" idx="2"/>
          </p:nvPr>
        </p:nvSpPr>
        <p:spPr>
          <a:xfrm>
            <a:off x="5147725" y="2009100"/>
            <a:ext cx="32760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1" name="Google Shape;2921;p25"/>
          <p:cNvSpPr txBox="1"/>
          <p:nvPr/>
        </p:nvSpPr>
        <p:spPr>
          <a:xfrm>
            <a:off x="5102075" y="3608675"/>
            <a:ext cx="33219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2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3" name="Google Shape;2923;p26"/>
          <p:cNvGrpSpPr/>
          <p:nvPr/>
        </p:nvGrpSpPr>
        <p:grpSpPr>
          <a:xfrm rot="10800000">
            <a:off x="-1043488" y="2202143"/>
            <a:ext cx="11856973" cy="3949123"/>
            <a:chOff x="-1895475" y="2684875"/>
            <a:chExt cx="9813750" cy="3268600"/>
          </a:xfrm>
        </p:grpSpPr>
        <p:sp>
          <p:nvSpPr>
            <p:cNvPr id="2924" name="Google Shape;2924;p26"/>
            <p:cNvSpPr/>
            <p:nvPr/>
          </p:nvSpPr>
          <p:spPr>
            <a:xfrm>
              <a:off x="-832400" y="2684875"/>
              <a:ext cx="8355800" cy="1982400"/>
            </a:xfrm>
            <a:custGeom>
              <a:avLst/>
              <a:gdLst/>
              <a:ahLst/>
              <a:cxnLst/>
              <a:rect l="l" t="t" r="r" b="b"/>
              <a:pathLst>
                <a:path w="334232" h="79296" fill="none" extrusionOk="0">
                  <a:moveTo>
                    <a:pt x="1" y="15841"/>
                  </a:moveTo>
                  <a:cubicBezTo>
                    <a:pt x="7214" y="24743"/>
                    <a:pt x="15453" y="32960"/>
                    <a:pt x="25405" y="37822"/>
                  </a:cubicBezTo>
                  <a:cubicBezTo>
                    <a:pt x="38918" y="44395"/>
                    <a:pt x="56881" y="43779"/>
                    <a:pt x="67746" y="31454"/>
                  </a:cubicBezTo>
                  <a:cubicBezTo>
                    <a:pt x="80232" y="17256"/>
                    <a:pt x="87376" y="3127"/>
                    <a:pt x="107439" y="1301"/>
                  </a:cubicBezTo>
                  <a:cubicBezTo>
                    <a:pt x="121568" y="0"/>
                    <a:pt x="138368" y="6186"/>
                    <a:pt x="146128" y="19333"/>
                  </a:cubicBezTo>
                  <a:cubicBezTo>
                    <a:pt x="150739" y="27162"/>
                    <a:pt x="153295" y="36224"/>
                    <a:pt x="157107" y="44532"/>
                  </a:cubicBezTo>
                  <a:cubicBezTo>
                    <a:pt x="166306" y="64482"/>
                    <a:pt x="181827" y="69207"/>
                    <a:pt x="200042" y="58570"/>
                  </a:cubicBezTo>
                  <a:cubicBezTo>
                    <a:pt x="208761" y="53480"/>
                    <a:pt x="218599" y="47591"/>
                    <a:pt x="227774" y="50992"/>
                  </a:cubicBezTo>
                  <a:cubicBezTo>
                    <a:pt x="239826" y="55466"/>
                    <a:pt x="244368" y="73886"/>
                    <a:pt x="256877" y="76511"/>
                  </a:cubicBezTo>
                  <a:cubicBezTo>
                    <a:pt x="263724" y="77949"/>
                    <a:pt x="270526" y="74023"/>
                    <a:pt x="277077" y="71170"/>
                  </a:cubicBezTo>
                  <a:cubicBezTo>
                    <a:pt x="292690" y="64390"/>
                    <a:pt x="299172" y="79158"/>
                    <a:pt x="313347" y="77287"/>
                  </a:cubicBezTo>
                  <a:cubicBezTo>
                    <a:pt x="316907" y="76830"/>
                    <a:pt x="320126" y="74685"/>
                    <a:pt x="323595" y="73703"/>
                  </a:cubicBezTo>
                  <a:cubicBezTo>
                    <a:pt x="327179" y="72699"/>
                    <a:pt x="334232" y="73703"/>
                    <a:pt x="332976" y="7929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6"/>
            <p:cNvSpPr/>
            <p:nvPr/>
          </p:nvSpPr>
          <p:spPr>
            <a:xfrm>
              <a:off x="-815850" y="2740800"/>
              <a:ext cx="8351250" cy="1923050"/>
            </a:xfrm>
            <a:custGeom>
              <a:avLst/>
              <a:gdLst/>
              <a:ahLst/>
              <a:cxnLst/>
              <a:rect l="l" t="t" r="r" b="b"/>
              <a:pathLst>
                <a:path w="334050" h="76922" fill="none" extrusionOk="0">
                  <a:moveTo>
                    <a:pt x="1" y="18169"/>
                  </a:moveTo>
                  <a:cubicBezTo>
                    <a:pt x="7168" y="27025"/>
                    <a:pt x="15568" y="34763"/>
                    <a:pt x="25588" y="39123"/>
                  </a:cubicBezTo>
                  <a:cubicBezTo>
                    <a:pt x="32755" y="42250"/>
                    <a:pt x="41086" y="43391"/>
                    <a:pt x="48915" y="41953"/>
                  </a:cubicBezTo>
                  <a:cubicBezTo>
                    <a:pt x="55809" y="40652"/>
                    <a:pt x="62337" y="37388"/>
                    <a:pt x="67404" y="31750"/>
                  </a:cubicBezTo>
                  <a:cubicBezTo>
                    <a:pt x="76762" y="21388"/>
                    <a:pt x="83313" y="10979"/>
                    <a:pt x="94246" y="5455"/>
                  </a:cubicBezTo>
                  <a:cubicBezTo>
                    <a:pt x="97876" y="3607"/>
                    <a:pt x="101984" y="2328"/>
                    <a:pt x="106823" y="1735"/>
                  </a:cubicBezTo>
                  <a:cubicBezTo>
                    <a:pt x="120838" y="0"/>
                    <a:pt x="137363" y="5319"/>
                    <a:pt x="145558" y="17850"/>
                  </a:cubicBezTo>
                  <a:cubicBezTo>
                    <a:pt x="150465" y="25359"/>
                    <a:pt x="153318" y="34261"/>
                    <a:pt x="157267" y="42569"/>
                  </a:cubicBezTo>
                  <a:cubicBezTo>
                    <a:pt x="159298" y="46838"/>
                    <a:pt x="161581" y="50467"/>
                    <a:pt x="164115" y="53434"/>
                  </a:cubicBezTo>
                  <a:cubicBezTo>
                    <a:pt x="173131" y="64002"/>
                    <a:pt x="185068" y="65280"/>
                    <a:pt x="199608" y="58684"/>
                  </a:cubicBezTo>
                  <a:cubicBezTo>
                    <a:pt x="204219" y="56584"/>
                    <a:pt x="209103" y="53708"/>
                    <a:pt x="213965" y="51563"/>
                  </a:cubicBezTo>
                  <a:cubicBezTo>
                    <a:pt x="220311" y="48801"/>
                    <a:pt x="226976" y="47774"/>
                    <a:pt x="233275" y="50056"/>
                  </a:cubicBezTo>
                  <a:cubicBezTo>
                    <a:pt x="244642" y="54279"/>
                    <a:pt x="249207" y="71284"/>
                    <a:pt x="261031" y="73908"/>
                  </a:cubicBezTo>
                  <a:cubicBezTo>
                    <a:pt x="267490" y="75346"/>
                    <a:pt x="273927" y="71900"/>
                    <a:pt x="280113" y="69389"/>
                  </a:cubicBezTo>
                  <a:cubicBezTo>
                    <a:pt x="294789" y="63432"/>
                    <a:pt x="301135" y="76921"/>
                    <a:pt x="314442" y="75050"/>
                  </a:cubicBezTo>
                  <a:cubicBezTo>
                    <a:pt x="317797" y="74593"/>
                    <a:pt x="320856" y="72585"/>
                    <a:pt x="324120" y="71626"/>
                  </a:cubicBezTo>
                  <a:cubicBezTo>
                    <a:pt x="327521" y="70622"/>
                    <a:pt x="334049" y="71420"/>
                    <a:pt x="333022" y="763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6"/>
            <p:cNvSpPr/>
            <p:nvPr/>
          </p:nvSpPr>
          <p:spPr>
            <a:xfrm>
              <a:off x="-799875" y="2796150"/>
              <a:ext cx="8347250" cy="1867700"/>
            </a:xfrm>
            <a:custGeom>
              <a:avLst/>
              <a:gdLst/>
              <a:ahLst/>
              <a:cxnLst/>
              <a:rect l="l" t="t" r="r" b="b"/>
              <a:pathLst>
                <a:path w="333890" h="74708" fill="none" extrusionOk="0">
                  <a:moveTo>
                    <a:pt x="1" y="20497"/>
                  </a:moveTo>
                  <a:cubicBezTo>
                    <a:pt x="7122" y="29308"/>
                    <a:pt x="15727" y="36612"/>
                    <a:pt x="25771" y="40447"/>
                  </a:cubicBezTo>
                  <a:cubicBezTo>
                    <a:pt x="32938" y="43231"/>
                    <a:pt x="41178" y="44030"/>
                    <a:pt x="48847" y="42387"/>
                  </a:cubicBezTo>
                  <a:cubicBezTo>
                    <a:pt x="55626" y="40903"/>
                    <a:pt x="62017" y="37593"/>
                    <a:pt x="67107" y="32093"/>
                  </a:cubicBezTo>
                  <a:cubicBezTo>
                    <a:pt x="76420" y="22027"/>
                    <a:pt x="83153" y="11847"/>
                    <a:pt x="93904" y="6186"/>
                  </a:cubicBezTo>
                  <a:cubicBezTo>
                    <a:pt x="97488" y="4291"/>
                    <a:pt x="101528" y="2945"/>
                    <a:pt x="106253" y="2192"/>
                  </a:cubicBezTo>
                  <a:cubicBezTo>
                    <a:pt x="120108" y="0"/>
                    <a:pt x="136359" y="4497"/>
                    <a:pt x="144987" y="16389"/>
                  </a:cubicBezTo>
                  <a:cubicBezTo>
                    <a:pt x="150191" y="23579"/>
                    <a:pt x="153387" y="32344"/>
                    <a:pt x="157450" y="40652"/>
                  </a:cubicBezTo>
                  <a:cubicBezTo>
                    <a:pt x="159504" y="44852"/>
                    <a:pt x="161787" y="48504"/>
                    <a:pt x="164275" y="51540"/>
                  </a:cubicBezTo>
                  <a:cubicBezTo>
                    <a:pt x="173131" y="62245"/>
                    <a:pt x="184635" y="64025"/>
                    <a:pt x="199197" y="58821"/>
                  </a:cubicBezTo>
                  <a:cubicBezTo>
                    <a:pt x="204721" y="56858"/>
                    <a:pt x="210450" y="53411"/>
                    <a:pt x="216156" y="50832"/>
                  </a:cubicBezTo>
                  <a:cubicBezTo>
                    <a:pt x="223483" y="47522"/>
                    <a:pt x="231427" y="46473"/>
                    <a:pt x="238776" y="49143"/>
                  </a:cubicBezTo>
                  <a:cubicBezTo>
                    <a:pt x="249481" y="53069"/>
                    <a:pt x="254069" y="68704"/>
                    <a:pt x="265208" y="71329"/>
                  </a:cubicBezTo>
                  <a:cubicBezTo>
                    <a:pt x="271280" y="72767"/>
                    <a:pt x="277328" y="69823"/>
                    <a:pt x="283172" y="67654"/>
                  </a:cubicBezTo>
                  <a:cubicBezTo>
                    <a:pt x="296890" y="62519"/>
                    <a:pt x="303098" y="74707"/>
                    <a:pt x="315583" y="72859"/>
                  </a:cubicBezTo>
                  <a:cubicBezTo>
                    <a:pt x="318733" y="72379"/>
                    <a:pt x="321609" y="70508"/>
                    <a:pt x="324691" y="69549"/>
                  </a:cubicBezTo>
                  <a:cubicBezTo>
                    <a:pt x="327886" y="68545"/>
                    <a:pt x="333889" y="69161"/>
                    <a:pt x="333113" y="7347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6"/>
            <p:cNvSpPr/>
            <p:nvPr/>
          </p:nvSpPr>
          <p:spPr>
            <a:xfrm>
              <a:off x="-783325" y="2852075"/>
              <a:ext cx="8342675" cy="1811775"/>
            </a:xfrm>
            <a:custGeom>
              <a:avLst/>
              <a:gdLst/>
              <a:ahLst/>
              <a:cxnLst/>
              <a:rect l="l" t="t" r="r" b="b"/>
              <a:pathLst>
                <a:path w="333707" h="72471" fill="none" extrusionOk="0">
                  <a:moveTo>
                    <a:pt x="1" y="22825"/>
                  </a:moveTo>
                  <a:cubicBezTo>
                    <a:pt x="7077" y="31590"/>
                    <a:pt x="15841" y="38392"/>
                    <a:pt x="25930" y="41770"/>
                  </a:cubicBezTo>
                  <a:cubicBezTo>
                    <a:pt x="33120" y="44167"/>
                    <a:pt x="41246" y="44646"/>
                    <a:pt x="48778" y="42798"/>
                  </a:cubicBezTo>
                  <a:cubicBezTo>
                    <a:pt x="55421" y="41154"/>
                    <a:pt x="61698" y="37753"/>
                    <a:pt x="66788" y="32412"/>
                  </a:cubicBezTo>
                  <a:cubicBezTo>
                    <a:pt x="76032" y="22643"/>
                    <a:pt x="82948" y="12668"/>
                    <a:pt x="93539" y="6893"/>
                  </a:cubicBezTo>
                  <a:cubicBezTo>
                    <a:pt x="97077" y="4953"/>
                    <a:pt x="101071" y="3515"/>
                    <a:pt x="105659" y="2625"/>
                  </a:cubicBezTo>
                  <a:cubicBezTo>
                    <a:pt x="119377" y="0"/>
                    <a:pt x="135378" y="3652"/>
                    <a:pt x="144394" y="14905"/>
                  </a:cubicBezTo>
                  <a:cubicBezTo>
                    <a:pt x="149917" y="21775"/>
                    <a:pt x="153410" y="30403"/>
                    <a:pt x="157609" y="38689"/>
                  </a:cubicBezTo>
                  <a:cubicBezTo>
                    <a:pt x="159687" y="42843"/>
                    <a:pt x="161969" y="46518"/>
                    <a:pt x="164434" y="49622"/>
                  </a:cubicBezTo>
                  <a:cubicBezTo>
                    <a:pt x="173085" y="60464"/>
                    <a:pt x="184338" y="62975"/>
                    <a:pt x="198763" y="58958"/>
                  </a:cubicBezTo>
                  <a:cubicBezTo>
                    <a:pt x="205246" y="57155"/>
                    <a:pt x="211774" y="53092"/>
                    <a:pt x="218302" y="50079"/>
                  </a:cubicBezTo>
                  <a:cubicBezTo>
                    <a:pt x="226633" y="46198"/>
                    <a:pt x="235855" y="45149"/>
                    <a:pt x="244277" y="48230"/>
                  </a:cubicBezTo>
                  <a:cubicBezTo>
                    <a:pt x="254297" y="51859"/>
                    <a:pt x="258908" y="66102"/>
                    <a:pt x="269362" y="68727"/>
                  </a:cubicBezTo>
                  <a:cubicBezTo>
                    <a:pt x="275046" y="70142"/>
                    <a:pt x="280729" y="67700"/>
                    <a:pt x="286207" y="65874"/>
                  </a:cubicBezTo>
                  <a:cubicBezTo>
                    <a:pt x="298967" y="61583"/>
                    <a:pt x="305038" y="72470"/>
                    <a:pt x="316702" y="70622"/>
                  </a:cubicBezTo>
                  <a:cubicBezTo>
                    <a:pt x="319646" y="70142"/>
                    <a:pt x="322340" y="68407"/>
                    <a:pt x="325238" y="67449"/>
                  </a:cubicBezTo>
                  <a:cubicBezTo>
                    <a:pt x="328206" y="66467"/>
                    <a:pt x="333707" y="66878"/>
                    <a:pt x="333159" y="7053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6"/>
            <p:cNvSpPr/>
            <p:nvPr/>
          </p:nvSpPr>
          <p:spPr>
            <a:xfrm>
              <a:off x="-767350" y="2906850"/>
              <a:ext cx="8338675" cy="1757000"/>
            </a:xfrm>
            <a:custGeom>
              <a:avLst/>
              <a:gdLst/>
              <a:ahLst/>
              <a:cxnLst/>
              <a:rect l="l" t="t" r="r" b="b"/>
              <a:pathLst>
                <a:path w="333547" h="70280" fill="none" extrusionOk="0">
                  <a:moveTo>
                    <a:pt x="1" y="25177"/>
                  </a:moveTo>
                  <a:cubicBezTo>
                    <a:pt x="7054" y="33896"/>
                    <a:pt x="16001" y="40241"/>
                    <a:pt x="26113" y="43117"/>
                  </a:cubicBezTo>
                  <a:cubicBezTo>
                    <a:pt x="33303" y="45172"/>
                    <a:pt x="41315" y="45309"/>
                    <a:pt x="48710" y="43254"/>
                  </a:cubicBezTo>
                  <a:cubicBezTo>
                    <a:pt x="55261" y="41428"/>
                    <a:pt x="61401" y="37959"/>
                    <a:pt x="66491" y="32755"/>
                  </a:cubicBezTo>
                  <a:cubicBezTo>
                    <a:pt x="75690" y="23328"/>
                    <a:pt x="82788" y="13559"/>
                    <a:pt x="93197" y="7647"/>
                  </a:cubicBezTo>
                  <a:cubicBezTo>
                    <a:pt x="96689" y="5661"/>
                    <a:pt x="100615" y="4132"/>
                    <a:pt x="105066" y="3105"/>
                  </a:cubicBezTo>
                  <a:cubicBezTo>
                    <a:pt x="118647" y="0"/>
                    <a:pt x="134396" y="2854"/>
                    <a:pt x="143846" y="13467"/>
                  </a:cubicBezTo>
                  <a:cubicBezTo>
                    <a:pt x="149666" y="20018"/>
                    <a:pt x="153478" y="28486"/>
                    <a:pt x="157792" y="36772"/>
                  </a:cubicBezTo>
                  <a:cubicBezTo>
                    <a:pt x="159915" y="40858"/>
                    <a:pt x="162175" y="44555"/>
                    <a:pt x="164617" y="47728"/>
                  </a:cubicBezTo>
                  <a:cubicBezTo>
                    <a:pt x="173062" y="58707"/>
                    <a:pt x="184110" y="62154"/>
                    <a:pt x="198353" y="59118"/>
                  </a:cubicBezTo>
                  <a:cubicBezTo>
                    <a:pt x="205817" y="57520"/>
                    <a:pt x="213098" y="52841"/>
                    <a:pt x="220470" y="49349"/>
                  </a:cubicBezTo>
                  <a:cubicBezTo>
                    <a:pt x="229829" y="44921"/>
                    <a:pt x="240283" y="43893"/>
                    <a:pt x="249778" y="47340"/>
                  </a:cubicBezTo>
                  <a:cubicBezTo>
                    <a:pt x="259137" y="50718"/>
                    <a:pt x="263770" y="63546"/>
                    <a:pt x="273539" y="66171"/>
                  </a:cubicBezTo>
                  <a:cubicBezTo>
                    <a:pt x="278835" y="67586"/>
                    <a:pt x="284153" y="65623"/>
                    <a:pt x="289243" y="64139"/>
                  </a:cubicBezTo>
                  <a:cubicBezTo>
                    <a:pt x="301067" y="60670"/>
                    <a:pt x="307024" y="70279"/>
                    <a:pt x="317820" y="68431"/>
                  </a:cubicBezTo>
                  <a:cubicBezTo>
                    <a:pt x="320582" y="67951"/>
                    <a:pt x="323093" y="66353"/>
                    <a:pt x="325786" y="65395"/>
                  </a:cubicBezTo>
                  <a:cubicBezTo>
                    <a:pt x="328571" y="64413"/>
                    <a:pt x="333547" y="64642"/>
                    <a:pt x="333227" y="6765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6"/>
            <p:cNvSpPr/>
            <p:nvPr/>
          </p:nvSpPr>
          <p:spPr>
            <a:xfrm>
              <a:off x="-750800" y="2962200"/>
              <a:ext cx="8334125" cy="1701075"/>
            </a:xfrm>
            <a:custGeom>
              <a:avLst/>
              <a:gdLst/>
              <a:ahLst/>
              <a:cxnLst/>
              <a:rect l="l" t="t" r="r" b="b"/>
              <a:pathLst>
                <a:path w="333365" h="68043" fill="none" extrusionOk="0">
                  <a:moveTo>
                    <a:pt x="1" y="27505"/>
                  </a:moveTo>
                  <a:cubicBezTo>
                    <a:pt x="6985" y="36201"/>
                    <a:pt x="16115" y="42067"/>
                    <a:pt x="26273" y="44441"/>
                  </a:cubicBezTo>
                  <a:cubicBezTo>
                    <a:pt x="33463" y="46130"/>
                    <a:pt x="41383" y="45948"/>
                    <a:pt x="48619" y="43688"/>
                  </a:cubicBezTo>
                  <a:cubicBezTo>
                    <a:pt x="55055" y="41679"/>
                    <a:pt x="61081" y="38164"/>
                    <a:pt x="66171" y="33097"/>
                  </a:cubicBezTo>
                  <a:cubicBezTo>
                    <a:pt x="75324" y="23967"/>
                    <a:pt x="82583" y="14426"/>
                    <a:pt x="92831" y="8400"/>
                  </a:cubicBezTo>
                  <a:cubicBezTo>
                    <a:pt x="96278" y="6346"/>
                    <a:pt x="100135" y="4725"/>
                    <a:pt x="104472" y="3584"/>
                  </a:cubicBezTo>
                  <a:cubicBezTo>
                    <a:pt x="117916" y="0"/>
                    <a:pt x="133415" y="2009"/>
                    <a:pt x="143252" y="12007"/>
                  </a:cubicBezTo>
                  <a:cubicBezTo>
                    <a:pt x="149392" y="18238"/>
                    <a:pt x="153524" y="26569"/>
                    <a:pt x="157952" y="34832"/>
                  </a:cubicBezTo>
                  <a:cubicBezTo>
                    <a:pt x="160097" y="38872"/>
                    <a:pt x="162334" y="42592"/>
                    <a:pt x="164754" y="45834"/>
                  </a:cubicBezTo>
                  <a:cubicBezTo>
                    <a:pt x="173039" y="56949"/>
                    <a:pt x="183904" y="61446"/>
                    <a:pt x="197919" y="59255"/>
                  </a:cubicBezTo>
                  <a:cubicBezTo>
                    <a:pt x="206387" y="57954"/>
                    <a:pt x="214422" y="52544"/>
                    <a:pt x="222616" y="48618"/>
                  </a:cubicBezTo>
                  <a:cubicBezTo>
                    <a:pt x="232979" y="43642"/>
                    <a:pt x="244688" y="42615"/>
                    <a:pt x="255279" y="46427"/>
                  </a:cubicBezTo>
                  <a:cubicBezTo>
                    <a:pt x="263953" y="49554"/>
                    <a:pt x="268609" y="60967"/>
                    <a:pt x="277693" y="63592"/>
                  </a:cubicBezTo>
                  <a:cubicBezTo>
                    <a:pt x="282601" y="65007"/>
                    <a:pt x="287531" y="63546"/>
                    <a:pt x="292279" y="62382"/>
                  </a:cubicBezTo>
                  <a:cubicBezTo>
                    <a:pt x="303144" y="59734"/>
                    <a:pt x="308964" y="68043"/>
                    <a:pt x="318939" y="66217"/>
                  </a:cubicBezTo>
                  <a:cubicBezTo>
                    <a:pt x="321472" y="65737"/>
                    <a:pt x="323846" y="64276"/>
                    <a:pt x="326334" y="63341"/>
                  </a:cubicBezTo>
                  <a:cubicBezTo>
                    <a:pt x="328913" y="62359"/>
                    <a:pt x="333364" y="62359"/>
                    <a:pt x="333273" y="647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6"/>
            <p:cNvSpPr/>
            <p:nvPr/>
          </p:nvSpPr>
          <p:spPr>
            <a:xfrm>
              <a:off x="-734825" y="3016975"/>
              <a:ext cx="8334125" cy="1646300"/>
            </a:xfrm>
            <a:custGeom>
              <a:avLst/>
              <a:gdLst/>
              <a:ahLst/>
              <a:cxnLst/>
              <a:rect l="l" t="t" r="r" b="b"/>
              <a:pathLst>
                <a:path w="333365" h="65852" fill="none" extrusionOk="0">
                  <a:moveTo>
                    <a:pt x="1" y="29879"/>
                  </a:moveTo>
                  <a:cubicBezTo>
                    <a:pt x="6963" y="38530"/>
                    <a:pt x="16252" y="43916"/>
                    <a:pt x="26478" y="45811"/>
                  </a:cubicBezTo>
                  <a:cubicBezTo>
                    <a:pt x="33645" y="47135"/>
                    <a:pt x="41474" y="46610"/>
                    <a:pt x="48573" y="44145"/>
                  </a:cubicBezTo>
                  <a:cubicBezTo>
                    <a:pt x="54873" y="41953"/>
                    <a:pt x="60785" y="38370"/>
                    <a:pt x="65875" y="33462"/>
                  </a:cubicBezTo>
                  <a:cubicBezTo>
                    <a:pt x="74982" y="24629"/>
                    <a:pt x="82423" y="15294"/>
                    <a:pt x="92489" y="9154"/>
                  </a:cubicBezTo>
                  <a:cubicBezTo>
                    <a:pt x="95913" y="7031"/>
                    <a:pt x="99679" y="5342"/>
                    <a:pt x="103879" y="4064"/>
                  </a:cubicBezTo>
                  <a:cubicBezTo>
                    <a:pt x="117186" y="1"/>
                    <a:pt x="132456" y="1188"/>
                    <a:pt x="142682" y="10546"/>
                  </a:cubicBezTo>
                  <a:cubicBezTo>
                    <a:pt x="149164" y="16481"/>
                    <a:pt x="153570" y="24675"/>
                    <a:pt x="158135" y="32938"/>
                  </a:cubicBezTo>
                  <a:cubicBezTo>
                    <a:pt x="160326" y="36909"/>
                    <a:pt x="162540" y="40630"/>
                    <a:pt x="164937" y="43962"/>
                  </a:cubicBezTo>
                  <a:cubicBezTo>
                    <a:pt x="173040" y="55192"/>
                    <a:pt x="183745" y="57931"/>
                    <a:pt x="197508" y="59438"/>
                  </a:cubicBezTo>
                  <a:cubicBezTo>
                    <a:pt x="206958" y="60465"/>
                    <a:pt x="215768" y="52271"/>
                    <a:pt x="224784" y="47888"/>
                  </a:cubicBezTo>
                  <a:cubicBezTo>
                    <a:pt x="236174" y="42364"/>
                    <a:pt x="249139" y="41360"/>
                    <a:pt x="260780" y="45537"/>
                  </a:cubicBezTo>
                  <a:cubicBezTo>
                    <a:pt x="268769" y="48390"/>
                    <a:pt x="273471" y="58411"/>
                    <a:pt x="281871" y="61035"/>
                  </a:cubicBezTo>
                  <a:cubicBezTo>
                    <a:pt x="286390" y="62451"/>
                    <a:pt x="290932" y="61469"/>
                    <a:pt x="295337" y="60647"/>
                  </a:cubicBezTo>
                  <a:cubicBezTo>
                    <a:pt x="305244" y="58821"/>
                    <a:pt x="310927" y="65852"/>
                    <a:pt x="320080" y="64026"/>
                  </a:cubicBezTo>
                  <a:cubicBezTo>
                    <a:pt x="322408" y="63546"/>
                    <a:pt x="324600" y="62222"/>
                    <a:pt x="326882" y="61286"/>
                  </a:cubicBezTo>
                  <a:cubicBezTo>
                    <a:pt x="329256" y="60305"/>
                    <a:pt x="333205" y="60122"/>
                    <a:pt x="333364" y="6185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6"/>
            <p:cNvSpPr/>
            <p:nvPr/>
          </p:nvSpPr>
          <p:spPr>
            <a:xfrm>
              <a:off x="-718275" y="3071200"/>
              <a:ext cx="8335275" cy="1592075"/>
            </a:xfrm>
            <a:custGeom>
              <a:avLst/>
              <a:gdLst/>
              <a:ahLst/>
              <a:cxnLst/>
              <a:rect l="l" t="t" r="r" b="b"/>
              <a:pathLst>
                <a:path w="333411" h="63683" fill="none" extrusionOk="0">
                  <a:moveTo>
                    <a:pt x="1" y="32252"/>
                  </a:moveTo>
                  <a:cubicBezTo>
                    <a:pt x="6917" y="40857"/>
                    <a:pt x="16389" y="45788"/>
                    <a:pt x="26638" y="47180"/>
                  </a:cubicBezTo>
                  <a:cubicBezTo>
                    <a:pt x="33828" y="48139"/>
                    <a:pt x="41543" y="47294"/>
                    <a:pt x="48482" y="44623"/>
                  </a:cubicBezTo>
                  <a:cubicBezTo>
                    <a:pt x="54690" y="42250"/>
                    <a:pt x="60465" y="38598"/>
                    <a:pt x="65555" y="33827"/>
                  </a:cubicBezTo>
                  <a:cubicBezTo>
                    <a:pt x="74617" y="25313"/>
                    <a:pt x="82240" y="16206"/>
                    <a:pt x="92124" y="9929"/>
                  </a:cubicBezTo>
                  <a:cubicBezTo>
                    <a:pt x="95502" y="7761"/>
                    <a:pt x="99222" y="5980"/>
                    <a:pt x="103285" y="4565"/>
                  </a:cubicBezTo>
                  <a:cubicBezTo>
                    <a:pt x="116456" y="0"/>
                    <a:pt x="131475" y="388"/>
                    <a:pt x="142111" y="9130"/>
                  </a:cubicBezTo>
                  <a:cubicBezTo>
                    <a:pt x="148890" y="14722"/>
                    <a:pt x="153592" y="22803"/>
                    <a:pt x="158271" y="31042"/>
                  </a:cubicBezTo>
                  <a:cubicBezTo>
                    <a:pt x="160508" y="34968"/>
                    <a:pt x="162722" y="38712"/>
                    <a:pt x="165096" y="42090"/>
                  </a:cubicBezTo>
                  <a:cubicBezTo>
                    <a:pt x="172994" y="53480"/>
                    <a:pt x="183608" y="57862"/>
                    <a:pt x="197074" y="59620"/>
                  </a:cubicBezTo>
                  <a:cubicBezTo>
                    <a:pt x="207460" y="60989"/>
                    <a:pt x="217069" y="52042"/>
                    <a:pt x="226930" y="47203"/>
                  </a:cubicBezTo>
                  <a:cubicBezTo>
                    <a:pt x="239324" y="41108"/>
                    <a:pt x="253544" y="40127"/>
                    <a:pt x="266281" y="44669"/>
                  </a:cubicBezTo>
                  <a:cubicBezTo>
                    <a:pt x="273585" y="47271"/>
                    <a:pt x="278310" y="55876"/>
                    <a:pt x="286025" y="58501"/>
                  </a:cubicBezTo>
                  <a:cubicBezTo>
                    <a:pt x="290179" y="59916"/>
                    <a:pt x="294310" y="59414"/>
                    <a:pt x="298373" y="58935"/>
                  </a:cubicBezTo>
                  <a:cubicBezTo>
                    <a:pt x="307298" y="57908"/>
                    <a:pt x="312890" y="63683"/>
                    <a:pt x="321176" y="61857"/>
                  </a:cubicBezTo>
                  <a:cubicBezTo>
                    <a:pt x="323321" y="61377"/>
                    <a:pt x="325330" y="60190"/>
                    <a:pt x="327430" y="59254"/>
                  </a:cubicBezTo>
                  <a:cubicBezTo>
                    <a:pt x="329598" y="58296"/>
                    <a:pt x="333022" y="57908"/>
                    <a:pt x="333410" y="5900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6"/>
            <p:cNvSpPr/>
            <p:nvPr/>
          </p:nvSpPr>
          <p:spPr>
            <a:xfrm>
              <a:off x="-702300" y="3114550"/>
              <a:ext cx="8336975" cy="1548725"/>
            </a:xfrm>
            <a:custGeom>
              <a:avLst/>
              <a:gdLst/>
              <a:ahLst/>
              <a:cxnLst/>
              <a:rect l="l" t="t" r="r" b="b"/>
              <a:pathLst>
                <a:path w="333479" h="61949" fill="none" extrusionOk="0">
                  <a:moveTo>
                    <a:pt x="1" y="35083"/>
                  </a:moveTo>
                  <a:cubicBezTo>
                    <a:pt x="6871" y="43643"/>
                    <a:pt x="16526" y="48116"/>
                    <a:pt x="26821" y="48984"/>
                  </a:cubicBezTo>
                  <a:cubicBezTo>
                    <a:pt x="34011" y="49600"/>
                    <a:pt x="41611" y="48413"/>
                    <a:pt x="48436" y="45537"/>
                  </a:cubicBezTo>
                  <a:cubicBezTo>
                    <a:pt x="54508" y="42981"/>
                    <a:pt x="60168" y="39283"/>
                    <a:pt x="65258" y="34650"/>
                  </a:cubicBezTo>
                  <a:cubicBezTo>
                    <a:pt x="74274" y="26432"/>
                    <a:pt x="82058" y="17553"/>
                    <a:pt x="91781" y="11140"/>
                  </a:cubicBezTo>
                  <a:cubicBezTo>
                    <a:pt x="95114" y="8925"/>
                    <a:pt x="98766" y="7031"/>
                    <a:pt x="102692" y="5502"/>
                  </a:cubicBezTo>
                  <a:cubicBezTo>
                    <a:pt x="115725" y="457"/>
                    <a:pt x="130539" y="1"/>
                    <a:pt x="141541" y="8149"/>
                  </a:cubicBezTo>
                  <a:cubicBezTo>
                    <a:pt x="148662" y="13422"/>
                    <a:pt x="153638" y="21365"/>
                    <a:pt x="158454" y="29582"/>
                  </a:cubicBezTo>
                  <a:cubicBezTo>
                    <a:pt x="160714" y="33463"/>
                    <a:pt x="162951" y="37206"/>
                    <a:pt x="165256" y="40675"/>
                  </a:cubicBezTo>
                  <a:cubicBezTo>
                    <a:pt x="173017" y="52157"/>
                    <a:pt x="183425" y="58365"/>
                    <a:pt x="196664" y="60259"/>
                  </a:cubicBezTo>
                  <a:cubicBezTo>
                    <a:pt x="208008" y="61857"/>
                    <a:pt x="218416" y="52225"/>
                    <a:pt x="229098" y="46930"/>
                  </a:cubicBezTo>
                  <a:cubicBezTo>
                    <a:pt x="242520" y="40310"/>
                    <a:pt x="257973" y="39329"/>
                    <a:pt x="271782" y="44236"/>
                  </a:cubicBezTo>
                  <a:cubicBezTo>
                    <a:pt x="278424" y="46587"/>
                    <a:pt x="283194" y="53754"/>
                    <a:pt x="290202" y="56402"/>
                  </a:cubicBezTo>
                  <a:cubicBezTo>
                    <a:pt x="293968" y="57817"/>
                    <a:pt x="297734" y="57772"/>
                    <a:pt x="301432" y="57680"/>
                  </a:cubicBezTo>
                  <a:cubicBezTo>
                    <a:pt x="309375" y="57429"/>
                    <a:pt x="314853" y="61949"/>
                    <a:pt x="322317" y="60123"/>
                  </a:cubicBezTo>
                  <a:cubicBezTo>
                    <a:pt x="324257" y="59643"/>
                    <a:pt x="326083" y="58570"/>
                    <a:pt x="327978" y="57657"/>
                  </a:cubicBezTo>
                  <a:cubicBezTo>
                    <a:pt x="329964" y="56699"/>
                    <a:pt x="332862" y="56128"/>
                    <a:pt x="333479" y="5658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6"/>
            <p:cNvSpPr/>
            <p:nvPr/>
          </p:nvSpPr>
          <p:spPr>
            <a:xfrm>
              <a:off x="-685750" y="3148800"/>
              <a:ext cx="8338700" cy="1575525"/>
            </a:xfrm>
            <a:custGeom>
              <a:avLst/>
              <a:gdLst/>
              <a:ahLst/>
              <a:cxnLst/>
              <a:rect l="l" t="t" r="r" b="b"/>
              <a:pathLst>
                <a:path w="333548" h="63021" fill="none" extrusionOk="0">
                  <a:moveTo>
                    <a:pt x="1" y="38255"/>
                  </a:moveTo>
                  <a:cubicBezTo>
                    <a:pt x="6826" y="46769"/>
                    <a:pt x="16640" y="50809"/>
                    <a:pt x="26980" y="51175"/>
                  </a:cubicBezTo>
                  <a:cubicBezTo>
                    <a:pt x="34170" y="51448"/>
                    <a:pt x="41680" y="49896"/>
                    <a:pt x="48345" y="46815"/>
                  </a:cubicBezTo>
                  <a:cubicBezTo>
                    <a:pt x="54302" y="44076"/>
                    <a:pt x="59849" y="40310"/>
                    <a:pt x="64939" y="35813"/>
                  </a:cubicBezTo>
                  <a:cubicBezTo>
                    <a:pt x="73886" y="27916"/>
                    <a:pt x="81875" y="19242"/>
                    <a:pt x="91416" y="12714"/>
                  </a:cubicBezTo>
                  <a:cubicBezTo>
                    <a:pt x="94703" y="10454"/>
                    <a:pt x="98287" y="8468"/>
                    <a:pt x="102098" y="6802"/>
                  </a:cubicBezTo>
                  <a:cubicBezTo>
                    <a:pt x="114972" y="1233"/>
                    <a:pt x="129557" y="0"/>
                    <a:pt x="140970" y="7533"/>
                  </a:cubicBezTo>
                  <a:cubicBezTo>
                    <a:pt x="148411" y="12463"/>
                    <a:pt x="153661" y="20292"/>
                    <a:pt x="158614" y="28509"/>
                  </a:cubicBezTo>
                  <a:cubicBezTo>
                    <a:pt x="160896" y="32298"/>
                    <a:pt x="163133" y="36087"/>
                    <a:pt x="165416" y="39625"/>
                  </a:cubicBezTo>
                  <a:cubicBezTo>
                    <a:pt x="172994" y="51243"/>
                    <a:pt x="183151" y="59346"/>
                    <a:pt x="196230" y="61240"/>
                  </a:cubicBezTo>
                  <a:cubicBezTo>
                    <a:pt x="208533" y="63021"/>
                    <a:pt x="219740" y="52772"/>
                    <a:pt x="231244" y="47043"/>
                  </a:cubicBezTo>
                  <a:cubicBezTo>
                    <a:pt x="245670" y="39853"/>
                    <a:pt x="262401" y="38895"/>
                    <a:pt x="277283" y="44167"/>
                  </a:cubicBezTo>
                  <a:cubicBezTo>
                    <a:pt x="283240" y="46267"/>
                    <a:pt x="288033" y="52019"/>
                    <a:pt x="294356" y="54667"/>
                  </a:cubicBezTo>
                  <a:cubicBezTo>
                    <a:pt x="297734" y="56082"/>
                    <a:pt x="301112" y="56516"/>
                    <a:pt x="304445" y="56767"/>
                  </a:cubicBezTo>
                  <a:cubicBezTo>
                    <a:pt x="311429" y="57292"/>
                    <a:pt x="316793" y="60579"/>
                    <a:pt x="323435" y="58753"/>
                  </a:cubicBezTo>
                  <a:cubicBezTo>
                    <a:pt x="325170" y="58273"/>
                    <a:pt x="326814" y="57337"/>
                    <a:pt x="328525" y="56424"/>
                  </a:cubicBezTo>
                  <a:cubicBezTo>
                    <a:pt x="330283" y="55489"/>
                    <a:pt x="332680" y="54690"/>
                    <a:pt x="333547" y="5450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6"/>
            <p:cNvSpPr/>
            <p:nvPr/>
          </p:nvSpPr>
          <p:spPr>
            <a:xfrm>
              <a:off x="-669775" y="3182450"/>
              <a:ext cx="8340400" cy="1585825"/>
            </a:xfrm>
            <a:custGeom>
              <a:avLst/>
              <a:gdLst/>
              <a:ahLst/>
              <a:cxnLst/>
              <a:rect l="l" t="t" r="r" b="b"/>
              <a:pathLst>
                <a:path w="333616" h="63433" fill="none" extrusionOk="0">
                  <a:moveTo>
                    <a:pt x="1" y="41474"/>
                  </a:moveTo>
                  <a:cubicBezTo>
                    <a:pt x="6803" y="49943"/>
                    <a:pt x="16800" y="53503"/>
                    <a:pt x="27163" y="53366"/>
                  </a:cubicBezTo>
                  <a:cubicBezTo>
                    <a:pt x="34353" y="53275"/>
                    <a:pt x="41771" y="51403"/>
                    <a:pt x="48299" y="48139"/>
                  </a:cubicBezTo>
                  <a:cubicBezTo>
                    <a:pt x="54120" y="45195"/>
                    <a:pt x="59529" y="41383"/>
                    <a:pt x="64642" y="37024"/>
                  </a:cubicBezTo>
                  <a:cubicBezTo>
                    <a:pt x="73544" y="29423"/>
                    <a:pt x="81716" y="20977"/>
                    <a:pt x="91074" y="14312"/>
                  </a:cubicBezTo>
                  <a:cubicBezTo>
                    <a:pt x="94315" y="12007"/>
                    <a:pt x="97830" y="9907"/>
                    <a:pt x="101528" y="8150"/>
                  </a:cubicBezTo>
                  <a:cubicBezTo>
                    <a:pt x="114219" y="2032"/>
                    <a:pt x="128622" y="1"/>
                    <a:pt x="140399" y="6940"/>
                  </a:cubicBezTo>
                  <a:cubicBezTo>
                    <a:pt x="148183" y="11528"/>
                    <a:pt x="153729" y="19220"/>
                    <a:pt x="158797" y="27437"/>
                  </a:cubicBezTo>
                  <a:cubicBezTo>
                    <a:pt x="161102" y="31180"/>
                    <a:pt x="163339" y="34969"/>
                    <a:pt x="165599" y="38576"/>
                  </a:cubicBezTo>
                  <a:cubicBezTo>
                    <a:pt x="172994" y="50331"/>
                    <a:pt x="182763" y="61104"/>
                    <a:pt x="195819" y="62245"/>
                  </a:cubicBezTo>
                  <a:cubicBezTo>
                    <a:pt x="209195" y="63432"/>
                    <a:pt x="221087" y="53344"/>
                    <a:pt x="233413" y="47158"/>
                  </a:cubicBezTo>
                  <a:cubicBezTo>
                    <a:pt x="248842" y="39420"/>
                    <a:pt x="266806" y="38530"/>
                    <a:pt x="282784" y="44122"/>
                  </a:cubicBezTo>
                  <a:cubicBezTo>
                    <a:pt x="288056" y="45994"/>
                    <a:pt x="292895" y="50308"/>
                    <a:pt x="298533" y="52956"/>
                  </a:cubicBezTo>
                  <a:cubicBezTo>
                    <a:pt x="301523" y="54348"/>
                    <a:pt x="304513" y="55238"/>
                    <a:pt x="307503" y="55877"/>
                  </a:cubicBezTo>
                  <a:cubicBezTo>
                    <a:pt x="313529" y="57155"/>
                    <a:pt x="318779" y="59233"/>
                    <a:pt x="324554" y="57407"/>
                  </a:cubicBezTo>
                  <a:cubicBezTo>
                    <a:pt x="326083" y="56950"/>
                    <a:pt x="327590" y="56128"/>
                    <a:pt x="329073" y="55238"/>
                  </a:cubicBezTo>
                  <a:cubicBezTo>
                    <a:pt x="330648" y="54279"/>
                    <a:pt x="332520" y="53298"/>
                    <a:pt x="333616" y="5247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6"/>
            <p:cNvSpPr/>
            <p:nvPr/>
          </p:nvSpPr>
          <p:spPr>
            <a:xfrm>
              <a:off x="-653225" y="3170475"/>
              <a:ext cx="8341550" cy="1705650"/>
            </a:xfrm>
            <a:custGeom>
              <a:avLst/>
              <a:gdLst/>
              <a:ahLst/>
              <a:cxnLst/>
              <a:rect l="l" t="t" r="r" b="b"/>
              <a:pathLst>
                <a:path w="333662" h="68226" fill="none" extrusionOk="0">
                  <a:moveTo>
                    <a:pt x="1" y="46496"/>
                  </a:moveTo>
                  <a:cubicBezTo>
                    <a:pt x="11391" y="60739"/>
                    <a:pt x="32573" y="59780"/>
                    <a:pt x="48208" y="51266"/>
                  </a:cubicBezTo>
                  <a:cubicBezTo>
                    <a:pt x="63843" y="42752"/>
                    <a:pt x="76215" y="28441"/>
                    <a:pt x="90709" y="17736"/>
                  </a:cubicBezTo>
                  <a:cubicBezTo>
                    <a:pt x="105203" y="7031"/>
                    <a:pt x="124193" y="1"/>
                    <a:pt x="139806" y="8172"/>
                  </a:cubicBezTo>
                  <a:cubicBezTo>
                    <a:pt x="151561" y="14312"/>
                    <a:pt x="158545" y="27505"/>
                    <a:pt x="165735" y="39374"/>
                  </a:cubicBezTo>
                  <a:cubicBezTo>
                    <a:pt x="172948" y="51243"/>
                    <a:pt x="182421" y="63364"/>
                    <a:pt x="195385" y="65098"/>
                  </a:cubicBezTo>
                  <a:cubicBezTo>
                    <a:pt x="209697" y="66993"/>
                    <a:pt x="222388" y="55763"/>
                    <a:pt x="235558" y="49121"/>
                  </a:cubicBezTo>
                  <a:cubicBezTo>
                    <a:pt x="252015" y="40835"/>
                    <a:pt x="271234" y="39945"/>
                    <a:pt x="288284" y="45902"/>
                  </a:cubicBezTo>
                  <a:cubicBezTo>
                    <a:pt x="302459" y="50855"/>
                    <a:pt x="319144" y="68225"/>
                    <a:pt x="333661" y="5227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6"/>
            <p:cNvSpPr/>
            <p:nvPr/>
          </p:nvSpPr>
          <p:spPr>
            <a:xfrm>
              <a:off x="-641800" y="3285175"/>
              <a:ext cx="8351225" cy="1603500"/>
            </a:xfrm>
            <a:custGeom>
              <a:avLst/>
              <a:gdLst/>
              <a:ahLst/>
              <a:cxnLst/>
              <a:rect l="l" t="t" r="r" b="b"/>
              <a:pathLst>
                <a:path w="334049" h="64140" fill="none" extrusionOk="0">
                  <a:moveTo>
                    <a:pt x="0" y="44601"/>
                  </a:moveTo>
                  <a:cubicBezTo>
                    <a:pt x="12737" y="59597"/>
                    <a:pt x="35608" y="58525"/>
                    <a:pt x="52362" y="48847"/>
                  </a:cubicBezTo>
                  <a:cubicBezTo>
                    <a:pt x="67312" y="40241"/>
                    <a:pt x="79318" y="26432"/>
                    <a:pt x="93470" y="16252"/>
                  </a:cubicBezTo>
                  <a:cubicBezTo>
                    <a:pt x="108055" y="5753"/>
                    <a:pt x="126909" y="1"/>
                    <a:pt x="142134" y="8606"/>
                  </a:cubicBezTo>
                  <a:cubicBezTo>
                    <a:pt x="153683" y="15202"/>
                    <a:pt x="160873" y="28030"/>
                    <a:pt x="168725" y="38438"/>
                  </a:cubicBezTo>
                  <a:cubicBezTo>
                    <a:pt x="176508" y="48755"/>
                    <a:pt x="185753" y="58913"/>
                    <a:pt x="198329" y="59666"/>
                  </a:cubicBezTo>
                  <a:cubicBezTo>
                    <a:pt x="212116" y="60487"/>
                    <a:pt x="224579" y="49486"/>
                    <a:pt x="237635" y="43254"/>
                  </a:cubicBezTo>
                  <a:cubicBezTo>
                    <a:pt x="253681" y="35562"/>
                    <a:pt x="272169" y="35266"/>
                    <a:pt x="288649" y="41200"/>
                  </a:cubicBezTo>
                  <a:cubicBezTo>
                    <a:pt x="302459" y="46176"/>
                    <a:pt x="320445" y="64140"/>
                    <a:pt x="334049" y="4731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6"/>
            <p:cNvSpPr/>
            <p:nvPr/>
          </p:nvSpPr>
          <p:spPr>
            <a:xfrm>
              <a:off x="-630950" y="3398725"/>
              <a:ext cx="8360925" cy="1502500"/>
            </a:xfrm>
            <a:custGeom>
              <a:avLst/>
              <a:gdLst/>
              <a:ahLst/>
              <a:cxnLst/>
              <a:rect l="l" t="t" r="r" b="b"/>
              <a:pathLst>
                <a:path w="334437" h="60100" fill="none" extrusionOk="0">
                  <a:moveTo>
                    <a:pt x="0" y="42752"/>
                  </a:moveTo>
                  <a:cubicBezTo>
                    <a:pt x="14129" y="58525"/>
                    <a:pt x="38689" y="57338"/>
                    <a:pt x="56538" y="46496"/>
                  </a:cubicBezTo>
                  <a:cubicBezTo>
                    <a:pt x="70827" y="37822"/>
                    <a:pt x="82468" y="24469"/>
                    <a:pt x="96277" y="14792"/>
                  </a:cubicBezTo>
                  <a:cubicBezTo>
                    <a:pt x="110954" y="4497"/>
                    <a:pt x="129671" y="1"/>
                    <a:pt x="144461" y="9085"/>
                  </a:cubicBezTo>
                  <a:cubicBezTo>
                    <a:pt x="155851" y="16093"/>
                    <a:pt x="163178" y="28578"/>
                    <a:pt x="171738" y="37548"/>
                  </a:cubicBezTo>
                  <a:cubicBezTo>
                    <a:pt x="180023" y="46268"/>
                    <a:pt x="189085" y="54507"/>
                    <a:pt x="201296" y="54279"/>
                  </a:cubicBezTo>
                  <a:cubicBezTo>
                    <a:pt x="214558" y="54028"/>
                    <a:pt x="226769" y="43255"/>
                    <a:pt x="239711" y="37411"/>
                  </a:cubicBezTo>
                  <a:cubicBezTo>
                    <a:pt x="255370" y="30358"/>
                    <a:pt x="273151" y="30632"/>
                    <a:pt x="289060" y="36544"/>
                  </a:cubicBezTo>
                  <a:cubicBezTo>
                    <a:pt x="302458" y="41543"/>
                    <a:pt x="321768" y="60100"/>
                    <a:pt x="334436" y="4241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6"/>
            <p:cNvSpPr/>
            <p:nvPr/>
          </p:nvSpPr>
          <p:spPr>
            <a:xfrm>
              <a:off x="-619550" y="3512850"/>
              <a:ext cx="8370625" cy="1435175"/>
            </a:xfrm>
            <a:custGeom>
              <a:avLst/>
              <a:gdLst/>
              <a:ahLst/>
              <a:cxnLst/>
              <a:rect l="l" t="t" r="r" b="b"/>
              <a:pathLst>
                <a:path w="334825" h="57407" fill="none" extrusionOk="0">
                  <a:moveTo>
                    <a:pt x="1" y="40881"/>
                  </a:moveTo>
                  <a:cubicBezTo>
                    <a:pt x="15499" y="57406"/>
                    <a:pt x="41748" y="56174"/>
                    <a:pt x="60693" y="44122"/>
                  </a:cubicBezTo>
                  <a:cubicBezTo>
                    <a:pt x="74365" y="35448"/>
                    <a:pt x="85595" y="22484"/>
                    <a:pt x="99040" y="13308"/>
                  </a:cubicBezTo>
                  <a:cubicBezTo>
                    <a:pt x="113808" y="3242"/>
                    <a:pt x="132387" y="1"/>
                    <a:pt x="146767" y="9565"/>
                  </a:cubicBezTo>
                  <a:cubicBezTo>
                    <a:pt x="157975" y="17006"/>
                    <a:pt x="165416" y="29080"/>
                    <a:pt x="174705" y="36635"/>
                  </a:cubicBezTo>
                  <a:cubicBezTo>
                    <a:pt x="183470" y="43757"/>
                    <a:pt x="192418" y="50102"/>
                    <a:pt x="204219" y="48870"/>
                  </a:cubicBezTo>
                  <a:cubicBezTo>
                    <a:pt x="216978" y="47569"/>
                    <a:pt x="228961" y="37001"/>
                    <a:pt x="241789" y="31568"/>
                  </a:cubicBezTo>
                  <a:cubicBezTo>
                    <a:pt x="257036" y="25109"/>
                    <a:pt x="274110" y="25976"/>
                    <a:pt x="289425" y="31842"/>
                  </a:cubicBezTo>
                  <a:cubicBezTo>
                    <a:pt x="302459" y="36886"/>
                    <a:pt x="323070" y="56037"/>
                    <a:pt x="334825" y="3748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6"/>
            <p:cNvSpPr/>
            <p:nvPr/>
          </p:nvSpPr>
          <p:spPr>
            <a:xfrm>
              <a:off x="-608125" y="3626975"/>
              <a:ext cx="8380325" cy="1407775"/>
            </a:xfrm>
            <a:custGeom>
              <a:avLst/>
              <a:gdLst/>
              <a:ahLst/>
              <a:cxnLst/>
              <a:rect l="l" t="t" r="r" b="b"/>
              <a:pathLst>
                <a:path w="335213" h="56311" fill="none" extrusionOk="0">
                  <a:moveTo>
                    <a:pt x="0" y="39009"/>
                  </a:moveTo>
                  <a:cubicBezTo>
                    <a:pt x="16845" y="56311"/>
                    <a:pt x="44829" y="55033"/>
                    <a:pt x="64847" y="41748"/>
                  </a:cubicBezTo>
                  <a:cubicBezTo>
                    <a:pt x="77880" y="33097"/>
                    <a:pt x="88722" y="20521"/>
                    <a:pt x="101824" y="11824"/>
                  </a:cubicBezTo>
                  <a:cubicBezTo>
                    <a:pt x="116683" y="1987"/>
                    <a:pt x="135103" y="1"/>
                    <a:pt x="149095" y="10021"/>
                  </a:cubicBezTo>
                  <a:cubicBezTo>
                    <a:pt x="160097" y="17896"/>
                    <a:pt x="167583" y="29605"/>
                    <a:pt x="177695" y="35722"/>
                  </a:cubicBezTo>
                  <a:cubicBezTo>
                    <a:pt x="186848" y="41269"/>
                    <a:pt x="195727" y="45674"/>
                    <a:pt x="207163" y="43460"/>
                  </a:cubicBezTo>
                  <a:cubicBezTo>
                    <a:pt x="219397" y="41109"/>
                    <a:pt x="231129" y="30746"/>
                    <a:pt x="243866" y="25725"/>
                  </a:cubicBezTo>
                  <a:cubicBezTo>
                    <a:pt x="258679" y="19859"/>
                    <a:pt x="275068" y="21320"/>
                    <a:pt x="289813" y="27163"/>
                  </a:cubicBezTo>
                  <a:cubicBezTo>
                    <a:pt x="302458" y="32230"/>
                    <a:pt x="324371" y="51974"/>
                    <a:pt x="335213" y="3255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6"/>
            <p:cNvSpPr/>
            <p:nvPr/>
          </p:nvSpPr>
          <p:spPr>
            <a:xfrm>
              <a:off x="-597300" y="3741675"/>
              <a:ext cx="8390050" cy="1379825"/>
            </a:xfrm>
            <a:custGeom>
              <a:avLst/>
              <a:gdLst/>
              <a:ahLst/>
              <a:cxnLst/>
              <a:rect l="l" t="t" r="r" b="b"/>
              <a:pathLst>
                <a:path w="335602" h="55193" fill="none" extrusionOk="0">
                  <a:moveTo>
                    <a:pt x="1" y="37092"/>
                  </a:moveTo>
                  <a:cubicBezTo>
                    <a:pt x="18238" y="55192"/>
                    <a:pt x="47957" y="53914"/>
                    <a:pt x="69024" y="39351"/>
                  </a:cubicBezTo>
                  <a:cubicBezTo>
                    <a:pt x="81464" y="30746"/>
                    <a:pt x="91873" y="18535"/>
                    <a:pt x="104609" y="10341"/>
                  </a:cubicBezTo>
                  <a:cubicBezTo>
                    <a:pt x="119583" y="708"/>
                    <a:pt x="137843" y="1"/>
                    <a:pt x="151424" y="10455"/>
                  </a:cubicBezTo>
                  <a:cubicBezTo>
                    <a:pt x="162243" y="18786"/>
                    <a:pt x="169707" y="30153"/>
                    <a:pt x="180686" y="34786"/>
                  </a:cubicBezTo>
                  <a:cubicBezTo>
                    <a:pt x="190204" y="38827"/>
                    <a:pt x="199060" y="41269"/>
                    <a:pt x="210131" y="38050"/>
                  </a:cubicBezTo>
                  <a:cubicBezTo>
                    <a:pt x="221840" y="34649"/>
                    <a:pt x="233321" y="24447"/>
                    <a:pt x="245943" y="19836"/>
                  </a:cubicBezTo>
                  <a:cubicBezTo>
                    <a:pt x="260369" y="14586"/>
                    <a:pt x="276050" y="16640"/>
                    <a:pt x="290225" y="22461"/>
                  </a:cubicBezTo>
                  <a:cubicBezTo>
                    <a:pt x="302459" y="27551"/>
                    <a:pt x="325672" y="47865"/>
                    <a:pt x="335601" y="275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6"/>
            <p:cNvSpPr/>
            <p:nvPr/>
          </p:nvSpPr>
          <p:spPr>
            <a:xfrm>
              <a:off x="-585875" y="3842100"/>
              <a:ext cx="8399725" cy="1365550"/>
            </a:xfrm>
            <a:custGeom>
              <a:avLst/>
              <a:gdLst/>
              <a:ahLst/>
              <a:cxnLst/>
              <a:rect l="l" t="t" r="r" b="b"/>
              <a:pathLst>
                <a:path w="335989" h="54622" fill="none" extrusionOk="0">
                  <a:moveTo>
                    <a:pt x="0" y="35768"/>
                  </a:moveTo>
                  <a:cubicBezTo>
                    <a:pt x="19584" y="54622"/>
                    <a:pt x="51106" y="53389"/>
                    <a:pt x="73178" y="37503"/>
                  </a:cubicBezTo>
                  <a:cubicBezTo>
                    <a:pt x="85047" y="28989"/>
                    <a:pt x="94999" y="17120"/>
                    <a:pt x="107393" y="9405"/>
                  </a:cubicBezTo>
                  <a:cubicBezTo>
                    <a:pt x="122458" y="1"/>
                    <a:pt x="140559" y="572"/>
                    <a:pt x="153729" y="11482"/>
                  </a:cubicBezTo>
                  <a:cubicBezTo>
                    <a:pt x="164365" y="20247"/>
                    <a:pt x="171784" y="31317"/>
                    <a:pt x="183676" y="34421"/>
                  </a:cubicBezTo>
                  <a:cubicBezTo>
                    <a:pt x="193490" y="36978"/>
                    <a:pt x="202369" y="37412"/>
                    <a:pt x="213074" y="33189"/>
                  </a:cubicBezTo>
                  <a:cubicBezTo>
                    <a:pt x="224259" y="28761"/>
                    <a:pt x="235489" y="18718"/>
                    <a:pt x="248020" y="14541"/>
                  </a:cubicBezTo>
                  <a:cubicBezTo>
                    <a:pt x="262012" y="9862"/>
                    <a:pt x="277008" y="12486"/>
                    <a:pt x="290589" y="18330"/>
                  </a:cubicBezTo>
                  <a:cubicBezTo>
                    <a:pt x="302481" y="23420"/>
                    <a:pt x="326973" y="44350"/>
                    <a:pt x="335989" y="2319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6"/>
            <p:cNvSpPr/>
            <p:nvPr/>
          </p:nvSpPr>
          <p:spPr>
            <a:xfrm>
              <a:off x="-575050" y="3925425"/>
              <a:ext cx="8410025" cy="1368975"/>
            </a:xfrm>
            <a:custGeom>
              <a:avLst/>
              <a:gdLst/>
              <a:ahLst/>
              <a:cxnLst/>
              <a:rect l="l" t="t" r="r" b="b"/>
              <a:pathLst>
                <a:path w="336401" h="54759" fill="none" extrusionOk="0">
                  <a:moveTo>
                    <a:pt x="1" y="35129"/>
                  </a:moveTo>
                  <a:cubicBezTo>
                    <a:pt x="20977" y="54758"/>
                    <a:pt x="54280" y="53594"/>
                    <a:pt x="77356" y="36361"/>
                  </a:cubicBezTo>
                  <a:cubicBezTo>
                    <a:pt x="88654" y="27939"/>
                    <a:pt x="98173" y="16389"/>
                    <a:pt x="110179" y="9153"/>
                  </a:cubicBezTo>
                  <a:cubicBezTo>
                    <a:pt x="125380" y="0"/>
                    <a:pt x="143298" y="1849"/>
                    <a:pt x="156080" y="13171"/>
                  </a:cubicBezTo>
                  <a:cubicBezTo>
                    <a:pt x="166512" y="22392"/>
                    <a:pt x="173861" y="33280"/>
                    <a:pt x="186666" y="34741"/>
                  </a:cubicBezTo>
                  <a:cubicBezTo>
                    <a:pt x="196778" y="35905"/>
                    <a:pt x="205725" y="34284"/>
                    <a:pt x="216020" y="29011"/>
                  </a:cubicBezTo>
                  <a:cubicBezTo>
                    <a:pt x="226702" y="23556"/>
                    <a:pt x="237681" y="13673"/>
                    <a:pt x="250098" y="9929"/>
                  </a:cubicBezTo>
                  <a:cubicBezTo>
                    <a:pt x="263679" y="5821"/>
                    <a:pt x="277990" y="9062"/>
                    <a:pt x="291001" y="14860"/>
                  </a:cubicBezTo>
                  <a:cubicBezTo>
                    <a:pt x="302482" y="19995"/>
                    <a:pt x="328297" y="41520"/>
                    <a:pt x="336400" y="1949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6"/>
            <p:cNvSpPr/>
            <p:nvPr/>
          </p:nvSpPr>
          <p:spPr>
            <a:xfrm>
              <a:off x="-563625" y="4008725"/>
              <a:ext cx="8419150" cy="1371825"/>
            </a:xfrm>
            <a:custGeom>
              <a:avLst/>
              <a:gdLst/>
              <a:ahLst/>
              <a:cxnLst/>
              <a:rect l="l" t="t" r="r" b="b"/>
              <a:pathLst>
                <a:path w="336766" h="54873" fill="none" extrusionOk="0">
                  <a:moveTo>
                    <a:pt x="0" y="34490"/>
                  </a:moveTo>
                  <a:cubicBezTo>
                    <a:pt x="22346" y="54873"/>
                    <a:pt x="57475" y="53869"/>
                    <a:pt x="81510" y="35220"/>
                  </a:cubicBezTo>
                  <a:cubicBezTo>
                    <a:pt x="92238" y="26912"/>
                    <a:pt x="101299" y="15682"/>
                    <a:pt x="112963" y="8903"/>
                  </a:cubicBezTo>
                  <a:cubicBezTo>
                    <a:pt x="128256" y="1"/>
                    <a:pt x="145991" y="3105"/>
                    <a:pt x="158385" y="14860"/>
                  </a:cubicBezTo>
                  <a:cubicBezTo>
                    <a:pt x="168611" y="24561"/>
                    <a:pt x="175984" y="34079"/>
                    <a:pt x="189656" y="35061"/>
                  </a:cubicBezTo>
                  <a:cubicBezTo>
                    <a:pt x="200064" y="35814"/>
                    <a:pt x="209057" y="31135"/>
                    <a:pt x="218964" y="24835"/>
                  </a:cubicBezTo>
                  <a:cubicBezTo>
                    <a:pt x="229121" y="18375"/>
                    <a:pt x="239849" y="8606"/>
                    <a:pt x="252174" y="5296"/>
                  </a:cubicBezTo>
                  <a:cubicBezTo>
                    <a:pt x="265322" y="1781"/>
                    <a:pt x="278926" y="5662"/>
                    <a:pt x="291365" y="11414"/>
                  </a:cubicBezTo>
                  <a:cubicBezTo>
                    <a:pt x="302481" y="16595"/>
                    <a:pt x="329598" y="38690"/>
                    <a:pt x="336765" y="1579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6"/>
            <p:cNvSpPr/>
            <p:nvPr/>
          </p:nvSpPr>
          <p:spPr>
            <a:xfrm>
              <a:off x="-552225" y="4034975"/>
              <a:ext cx="8428850" cy="1432325"/>
            </a:xfrm>
            <a:custGeom>
              <a:avLst/>
              <a:gdLst/>
              <a:ahLst/>
              <a:cxnLst/>
              <a:rect l="l" t="t" r="r" b="b"/>
              <a:pathLst>
                <a:path w="337154" h="57293" fill="none" extrusionOk="0">
                  <a:moveTo>
                    <a:pt x="1" y="36133"/>
                  </a:moveTo>
                  <a:cubicBezTo>
                    <a:pt x="23694" y="57292"/>
                    <a:pt x="60716" y="56448"/>
                    <a:pt x="85687" y="36362"/>
                  </a:cubicBezTo>
                  <a:cubicBezTo>
                    <a:pt x="95844" y="28167"/>
                    <a:pt x="104450" y="17257"/>
                    <a:pt x="115725" y="10957"/>
                  </a:cubicBezTo>
                  <a:cubicBezTo>
                    <a:pt x="131155" y="2306"/>
                    <a:pt x="148685" y="6666"/>
                    <a:pt x="160691" y="18832"/>
                  </a:cubicBezTo>
                  <a:cubicBezTo>
                    <a:pt x="170711" y="28989"/>
                    <a:pt x="178084" y="39671"/>
                    <a:pt x="192647" y="37663"/>
                  </a:cubicBezTo>
                  <a:cubicBezTo>
                    <a:pt x="203420" y="36179"/>
                    <a:pt x="212390" y="30290"/>
                    <a:pt x="221909" y="22940"/>
                  </a:cubicBezTo>
                  <a:cubicBezTo>
                    <a:pt x="231564" y="15499"/>
                    <a:pt x="241995" y="5821"/>
                    <a:pt x="254252" y="2968"/>
                  </a:cubicBezTo>
                  <a:cubicBezTo>
                    <a:pt x="266966" y="1"/>
                    <a:pt x="279885" y="4520"/>
                    <a:pt x="291754" y="10249"/>
                  </a:cubicBezTo>
                  <a:cubicBezTo>
                    <a:pt x="302459" y="15454"/>
                    <a:pt x="330899" y="38119"/>
                    <a:pt x="337154" y="1438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6"/>
            <p:cNvSpPr/>
            <p:nvPr/>
          </p:nvSpPr>
          <p:spPr>
            <a:xfrm>
              <a:off x="-541375" y="4016150"/>
              <a:ext cx="8438550" cy="1537300"/>
            </a:xfrm>
            <a:custGeom>
              <a:avLst/>
              <a:gdLst/>
              <a:ahLst/>
              <a:cxnLst/>
              <a:rect l="l" t="t" r="r" b="b"/>
              <a:pathLst>
                <a:path w="337542" h="61492" fill="none" extrusionOk="0">
                  <a:moveTo>
                    <a:pt x="1" y="39580"/>
                  </a:moveTo>
                  <a:cubicBezTo>
                    <a:pt x="25086" y="61492"/>
                    <a:pt x="64026" y="60876"/>
                    <a:pt x="89864" y="39306"/>
                  </a:cubicBezTo>
                  <a:cubicBezTo>
                    <a:pt x="99496" y="31248"/>
                    <a:pt x="107622" y="20635"/>
                    <a:pt x="118532" y="14791"/>
                  </a:cubicBezTo>
                  <a:cubicBezTo>
                    <a:pt x="134076" y="6437"/>
                    <a:pt x="151378" y="12052"/>
                    <a:pt x="163042" y="24629"/>
                  </a:cubicBezTo>
                  <a:cubicBezTo>
                    <a:pt x="172834" y="35266"/>
                    <a:pt x="180275" y="45879"/>
                    <a:pt x="195636" y="42068"/>
                  </a:cubicBezTo>
                  <a:cubicBezTo>
                    <a:pt x="206821" y="39306"/>
                    <a:pt x="215768" y="31248"/>
                    <a:pt x="224876" y="22849"/>
                  </a:cubicBezTo>
                  <a:cubicBezTo>
                    <a:pt x="234028" y="14403"/>
                    <a:pt x="244186" y="4840"/>
                    <a:pt x="256329" y="2443"/>
                  </a:cubicBezTo>
                  <a:cubicBezTo>
                    <a:pt x="268632" y="1"/>
                    <a:pt x="280866" y="5182"/>
                    <a:pt x="292165" y="10866"/>
                  </a:cubicBezTo>
                  <a:cubicBezTo>
                    <a:pt x="302482" y="16115"/>
                    <a:pt x="332223" y="39374"/>
                    <a:pt x="337541" y="1476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6"/>
            <p:cNvSpPr/>
            <p:nvPr/>
          </p:nvSpPr>
          <p:spPr>
            <a:xfrm>
              <a:off x="-529950" y="3997325"/>
              <a:ext cx="8448225" cy="1642875"/>
            </a:xfrm>
            <a:custGeom>
              <a:avLst/>
              <a:gdLst/>
              <a:ahLst/>
              <a:cxnLst/>
              <a:rect l="l" t="t" r="r" b="b"/>
              <a:pathLst>
                <a:path w="337929" h="65715" fill="none" extrusionOk="0">
                  <a:moveTo>
                    <a:pt x="0" y="43003"/>
                  </a:moveTo>
                  <a:cubicBezTo>
                    <a:pt x="26455" y="65714"/>
                    <a:pt x="67358" y="65372"/>
                    <a:pt x="94018" y="42250"/>
                  </a:cubicBezTo>
                  <a:cubicBezTo>
                    <a:pt x="103125" y="34330"/>
                    <a:pt x="110794" y="24035"/>
                    <a:pt x="121294" y="18626"/>
                  </a:cubicBezTo>
                  <a:cubicBezTo>
                    <a:pt x="136998" y="10546"/>
                    <a:pt x="154071" y="17393"/>
                    <a:pt x="165347" y="30404"/>
                  </a:cubicBezTo>
                  <a:cubicBezTo>
                    <a:pt x="174933" y="41497"/>
                    <a:pt x="182511" y="52111"/>
                    <a:pt x="198626" y="46473"/>
                  </a:cubicBezTo>
                  <a:cubicBezTo>
                    <a:pt x="210244" y="42433"/>
                    <a:pt x="219123" y="32230"/>
                    <a:pt x="227820" y="22780"/>
                  </a:cubicBezTo>
                  <a:cubicBezTo>
                    <a:pt x="236493" y="13330"/>
                    <a:pt x="246354" y="3812"/>
                    <a:pt x="258405" y="1895"/>
                  </a:cubicBezTo>
                  <a:cubicBezTo>
                    <a:pt x="270275" y="0"/>
                    <a:pt x="281801" y="5844"/>
                    <a:pt x="292529" y="11504"/>
                  </a:cubicBezTo>
                  <a:cubicBezTo>
                    <a:pt x="302481" y="16754"/>
                    <a:pt x="333524" y="40629"/>
                    <a:pt x="337929" y="151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6"/>
            <p:cNvSpPr/>
            <p:nvPr/>
          </p:nvSpPr>
          <p:spPr>
            <a:xfrm>
              <a:off x="-654350" y="4033850"/>
              <a:ext cx="8560075" cy="1414625"/>
            </a:xfrm>
            <a:custGeom>
              <a:avLst/>
              <a:gdLst/>
              <a:ahLst/>
              <a:cxnLst/>
              <a:rect l="l" t="t" r="r" b="b"/>
              <a:pathLst>
                <a:path w="342403" h="56585" fill="none" extrusionOk="0">
                  <a:moveTo>
                    <a:pt x="0" y="37776"/>
                  </a:moveTo>
                  <a:cubicBezTo>
                    <a:pt x="15293" y="50718"/>
                    <a:pt x="35950" y="56584"/>
                    <a:pt x="55237" y="53891"/>
                  </a:cubicBezTo>
                  <a:cubicBezTo>
                    <a:pt x="69891" y="51836"/>
                    <a:pt x="84180" y="46016"/>
                    <a:pt x="95889" y="37867"/>
                  </a:cubicBezTo>
                  <a:cubicBezTo>
                    <a:pt x="98697" y="35904"/>
                    <a:pt x="101367" y="33804"/>
                    <a:pt x="104015" y="31750"/>
                  </a:cubicBezTo>
                  <a:cubicBezTo>
                    <a:pt x="110087" y="26957"/>
                    <a:pt x="115839" y="22186"/>
                    <a:pt x="122960" y="19516"/>
                  </a:cubicBezTo>
                  <a:cubicBezTo>
                    <a:pt x="125083" y="18740"/>
                    <a:pt x="127228" y="18169"/>
                    <a:pt x="129420" y="17872"/>
                  </a:cubicBezTo>
                  <a:cubicBezTo>
                    <a:pt x="142841" y="15978"/>
                    <a:pt x="156970" y="22780"/>
                    <a:pt x="167218" y="33097"/>
                  </a:cubicBezTo>
                  <a:cubicBezTo>
                    <a:pt x="169889" y="35767"/>
                    <a:pt x="172445" y="38347"/>
                    <a:pt x="175025" y="40606"/>
                  </a:cubicBezTo>
                  <a:cubicBezTo>
                    <a:pt x="182283" y="47043"/>
                    <a:pt x="189815" y="51015"/>
                    <a:pt x="201616" y="46724"/>
                  </a:cubicBezTo>
                  <a:cubicBezTo>
                    <a:pt x="209719" y="43756"/>
                    <a:pt x="216590" y="38027"/>
                    <a:pt x="223003" y="31613"/>
                  </a:cubicBezTo>
                  <a:cubicBezTo>
                    <a:pt x="225879" y="28737"/>
                    <a:pt x="228687" y="25724"/>
                    <a:pt x="231449" y="22757"/>
                  </a:cubicBezTo>
                  <a:cubicBezTo>
                    <a:pt x="240351" y="13262"/>
                    <a:pt x="250234" y="3652"/>
                    <a:pt x="262149" y="913"/>
                  </a:cubicBezTo>
                  <a:cubicBezTo>
                    <a:pt x="265436" y="160"/>
                    <a:pt x="268700" y="0"/>
                    <a:pt x="271941" y="206"/>
                  </a:cubicBezTo>
                  <a:cubicBezTo>
                    <a:pt x="277259" y="525"/>
                    <a:pt x="282532" y="1940"/>
                    <a:pt x="287736" y="3903"/>
                  </a:cubicBezTo>
                  <a:cubicBezTo>
                    <a:pt x="290635" y="4999"/>
                    <a:pt x="293511" y="6323"/>
                    <a:pt x="296318" y="7761"/>
                  </a:cubicBezTo>
                  <a:cubicBezTo>
                    <a:pt x="300587" y="9929"/>
                    <a:pt x="307845" y="15225"/>
                    <a:pt x="315263" y="19151"/>
                  </a:cubicBezTo>
                  <a:cubicBezTo>
                    <a:pt x="326630" y="25177"/>
                    <a:pt x="338888" y="28486"/>
                    <a:pt x="342403" y="13992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6"/>
            <p:cNvSpPr/>
            <p:nvPr/>
          </p:nvSpPr>
          <p:spPr>
            <a:xfrm>
              <a:off x="-778175" y="4026425"/>
              <a:ext cx="8671350" cy="1337025"/>
            </a:xfrm>
            <a:custGeom>
              <a:avLst/>
              <a:gdLst/>
              <a:ahLst/>
              <a:cxnLst/>
              <a:rect l="l" t="t" r="r" b="b"/>
              <a:pathLst>
                <a:path w="346854" h="53481" fill="none" extrusionOk="0">
                  <a:moveTo>
                    <a:pt x="0" y="34284"/>
                  </a:moveTo>
                  <a:cubicBezTo>
                    <a:pt x="15407" y="47158"/>
                    <a:pt x="36863" y="53480"/>
                    <a:pt x="56196" y="50148"/>
                  </a:cubicBezTo>
                  <a:cubicBezTo>
                    <a:pt x="71169" y="47568"/>
                    <a:pt x="85709" y="41657"/>
                    <a:pt x="97738" y="35243"/>
                  </a:cubicBezTo>
                  <a:cubicBezTo>
                    <a:pt x="100591" y="33713"/>
                    <a:pt x="103330" y="32139"/>
                    <a:pt x="106001" y="30609"/>
                  </a:cubicBezTo>
                  <a:cubicBezTo>
                    <a:pt x="112118" y="27140"/>
                    <a:pt x="117687" y="23739"/>
                    <a:pt x="124603" y="22187"/>
                  </a:cubicBezTo>
                  <a:cubicBezTo>
                    <a:pt x="126658" y="21707"/>
                    <a:pt x="128735" y="21433"/>
                    <a:pt x="130858" y="21411"/>
                  </a:cubicBezTo>
                  <a:cubicBezTo>
                    <a:pt x="144005" y="21137"/>
                    <a:pt x="158225" y="28121"/>
                    <a:pt x="169090" y="37548"/>
                  </a:cubicBezTo>
                  <a:cubicBezTo>
                    <a:pt x="171898" y="39990"/>
                    <a:pt x="174659" y="42296"/>
                    <a:pt x="177398" y="44304"/>
                  </a:cubicBezTo>
                  <a:cubicBezTo>
                    <a:pt x="185068" y="49942"/>
                    <a:pt x="192942" y="53206"/>
                    <a:pt x="204606" y="48732"/>
                  </a:cubicBezTo>
                  <a:cubicBezTo>
                    <a:pt x="212778" y="45605"/>
                    <a:pt x="219808" y="39831"/>
                    <a:pt x="226382" y="33417"/>
                  </a:cubicBezTo>
                  <a:cubicBezTo>
                    <a:pt x="229349" y="30518"/>
                    <a:pt x="232225" y="27505"/>
                    <a:pt x="235078" y="24515"/>
                  </a:cubicBezTo>
                  <a:cubicBezTo>
                    <a:pt x="244162" y="14974"/>
                    <a:pt x="254114" y="5182"/>
                    <a:pt x="265869" y="1690"/>
                  </a:cubicBezTo>
                  <a:cubicBezTo>
                    <a:pt x="269111" y="731"/>
                    <a:pt x="272306" y="297"/>
                    <a:pt x="275502" y="183"/>
                  </a:cubicBezTo>
                  <a:cubicBezTo>
                    <a:pt x="280774" y="1"/>
                    <a:pt x="286001" y="799"/>
                    <a:pt x="291274" y="2306"/>
                  </a:cubicBezTo>
                  <a:cubicBezTo>
                    <a:pt x="294264" y="3150"/>
                    <a:pt x="297208" y="4360"/>
                    <a:pt x="300062" y="5775"/>
                  </a:cubicBezTo>
                  <a:cubicBezTo>
                    <a:pt x="304649" y="8035"/>
                    <a:pt x="311839" y="13559"/>
                    <a:pt x="319052" y="17713"/>
                  </a:cubicBezTo>
                  <a:cubicBezTo>
                    <a:pt x="330237" y="24173"/>
                    <a:pt x="342471" y="28258"/>
                    <a:pt x="346853" y="1460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6"/>
            <p:cNvSpPr/>
            <p:nvPr/>
          </p:nvSpPr>
          <p:spPr>
            <a:xfrm>
              <a:off x="-902575" y="4005875"/>
              <a:ext cx="8783775" cy="1396950"/>
            </a:xfrm>
            <a:custGeom>
              <a:avLst/>
              <a:gdLst/>
              <a:ahLst/>
              <a:cxnLst/>
              <a:rect l="l" t="t" r="r" b="b"/>
              <a:pathLst>
                <a:path w="351351" h="55878" fill="none" extrusionOk="0">
                  <a:moveTo>
                    <a:pt x="0" y="31317"/>
                  </a:moveTo>
                  <a:cubicBezTo>
                    <a:pt x="15567" y="44145"/>
                    <a:pt x="37799" y="50878"/>
                    <a:pt x="57178" y="46930"/>
                  </a:cubicBezTo>
                  <a:cubicBezTo>
                    <a:pt x="72471" y="43825"/>
                    <a:pt x="87216" y="37845"/>
                    <a:pt x="99610" y="33143"/>
                  </a:cubicBezTo>
                  <a:cubicBezTo>
                    <a:pt x="102509" y="32048"/>
                    <a:pt x="105293" y="30998"/>
                    <a:pt x="108010" y="30016"/>
                  </a:cubicBezTo>
                  <a:cubicBezTo>
                    <a:pt x="114127" y="27848"/>
                    <a:pt x="119536" y="25816"/>
                    <a:pt x="126247" y="25360"/>
                  </a:cubicBezTo>
                  <a:cubicBezTo>
                    <a:pt x="128233" y="25223"/>
                    <a:pt x="130264" y="25246"/>
                    <a:pt x="132319" y="25451"/>
                  </a:cubicBezTo>
                  <a:cubicBezTo>
                    <a:pt x="145215" y="26843"/>
                    <a:pt x="159526" y="33988"/>
                    <a:pt x="170962" y="42524"/>
                  </a:cubicBezTo>
                  <a:cubicBezTo>
                    <a:pt x="173952" y="44738"/>
                    <a:pt x="176874" y="46770"/>
                    <a:pt x="179795" y="48527"/>
                  </a:cubicBezTo>
                  <a:cubicBezTo>
                    <a:pt x="187852" y="53366"/>
                    <a:pt x="196070" y="55877"/>
                    <a:pt x="207619" y="51266"/>
                  </a:cubicBezTo>
                  <a:cubicBezTo>
                    <a:pt x="215859" y="47980"/>
                    <a:pt x="223049" y="42182"/>
                    <a:pt x="229805" y="35722"/>
                  </a:cubicBezTo>
                  <a:cubicBezTo>
                    <a:pt x="232841" y="32824"/>
                    <a:pt x="235808" y="29788"/>
                    <a:pt x="238730" y="26775"/>
                  </a:cubicBezTo>
                  <a:cubicBezTo>
                    <a:pt x="248020" y="17211"/>
                    <a:pt x="257995" y="7282"/>
                    <a:pt x="269613" y="2968"/>
                  </a:cubicBezTo>
                  <a:cubicBezTo>
                    <a:pt x="272785" y="1804"/>
                    <a:pt x="275958" y="1119"/>
                    <a:pt x="279085" y="708"/>
                  </a:cubicBezTo>
                  <a:cubicBezTo>
                    <a:pt x="284312" y="1"/>
                    <a:pt x="289494" y="183"/>
                    <a:pt x="294812" y="1211"/>
                  </a:cubicBezTo>
                  <a:cubicBezTo>
                    <a:pt x="297893" y="1827"/>
                    <a:pt x="300906" y="2922"/>
                    <a:pt x="303851" y="4315"/>
                  </a:cubicBezTo>
                  <a:cubicBezTo>
                    <a:pt x="308735" y="6643"/>
                    <a:pt x="315857" y="12418"/>
                    <a:pt x="322887" y="16800"/>
                  </a:cubicBezTo>
                  <a:cubicBezTo>
                    <a:pt x="333866" y="23693"/>
                    <a:pt x="346100" y="28555"/>
                    <a:pt x="351350" y="1572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6"/>
            <p:cNvSpPr/>
            <p:nvPr/>
          </p:nvSpPr>
          <p:spPr>
            <a:xfrm>
              <a:off x="-1026400" y="3973925"/>
              <a:ext cx="8895025" cy="1475100"/>
            </a:xfrm>
            <a:custGeom>
              <a:avLst/>
              <a:gdLst/>
              <a:ahLst/>
              <a:cxnLst/>
              <a:rect l="l" t="t" r="r" b="b"/>
              <a:pathLst>
                <a:path w="355801" h="59004" fill="none" extrusionOk="0">
                  <a:moveTo>
                    <a:pt x="0" y="28806"/>
                  </a:moveTo>
                  <a:cubicBezTo>
                    <a:pt x="15704" y="41588"/>
                    <a:pt x="38712" y="48733"/>
                    <a:pt x="58136" y="44168"/>
                  </a:cubicBezTo>
                  <a:cubicBezTo>
                    <a:pt x="73726" y="40515"/>
                    <a:pt x="88676" y="34444"/>
                    <a:pt x="101459" y="31522"/>
                  </a:cubicBezTo>
                  <a:cubicBezTo>
                    <a:pt x="104403" y="30838"/>
                    <a:pt x="107233" y="30290"/>
                    <a:pt x="110018" y="29879"/>
                  </a:cubicBezTo>
                  <a:cubicBezTo>
                    <a:pt x="116090" y="29012"/>
                    <a:pt x="121385" y="28327"/>
                    <a:pt x="127890" y="29012"/>
                  </a:cubicBezTo>
                  <a:cubicBezTo>
                    <a:pt x="129808" y="29194"/>
                    <a:pt x="131771" y="29491"/>
                    <a:pt x="133756" y="29970"/>
                  </a:cubicBezTo>
                  <a:cubicBezTo>
                    <a:pt x="146379" y="33006"/>
                    <a:pt x="160804" y="40287"/>
                    <a:pt x="172811" y="47957"/>
                  </a:cubicBezTo>
                  <a:cubicBezTo>
                    <a:pt x="175960" y="49965"/>
                    <a:pt x="179087" y="51723"/>
                    <a:pt x="182169" y="53206"/>
                  </a:cubicBezTo>
                  <a:cubicBezTo>
                    <a:pt x="190637" y="57246"/>
                    <a:pt x="199197" y="59004"/>
                    <a:pt x="210586" y="54256"/>
                  </a:cubicBezTo>
                  <a:cubicBezTo>
                    <a:pt x="218918" y="50810"/>
                    <a:pt x="226267" y="44966"/>
                    <a:pt x="233183" y="38507"/>
                  </a:cubicBezTo>
                  <a:cubicBezTo>
                    <a:pt x="236311" y="35585"/>
                    <a:pt x="239346" y="32549"/>
                    <a:pt x="242359" y="29514"/>
                  </a:cubicBezTo>
                  <a:cubicBezTo>
                    <a:pt x="251832" y="19904"/>
                    <a:pt x="261852" y="9838"/>
                    <a:pt x="273333" y="4725"/>
                  </a:cubicBezTo>
                  <a:cubicBezTo>
                    <a:pt x="276460" y="3333"/>
                    <a:pt x="279564" y="2397"/>
                    <a:pt x="282646" y="1667"/>
                  </a:cubicBezTo>
                  <a:cubicBezTo>
                    <a:pt x="287827" y="457"/>
                    <a:pt x="292986" y="1"/>
                    <a:pt x="298350" y="594"/>
                  </a:cubicBezTo>
                  <a:cubicBezTo>
                    <a:pt x="301522" y="936"/>
                    <a:pt x="304604" y="1918"/>
                    <a:pt x="307594" y="3310"/>
                  </a:cubicBezTo>
                  <a:cubicBezTo>
                    <a:pt x="312798" y="5730"/>
                    <a:pt x="319874" y="11733"/>
                    <a:pt x="326676" y="16344"/>
                  </a:cubicBezTo>
                  <a:cubicBezTo>
                    <a:pt x="337472" y="23670"/>
                    <a:pt x="349684" y="29308"/>
                    <a:pt x="355801" y="17302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6"/>
            <p:cNvSpPr/>
            <p:nvPr/>
          </p:nvSpPr>
          <p:spPr>
            <a:xfrm>
              <a:off x="-1150800" y="3937400"/>
              <a:ext cx="9006875" cy="1557850"/>
            </a:xfrm>
            <a:custGeom>
              <a:avLst/>
              <a:gdLst/>
              <a:ahLst/>
              <a:cxnLst/>
              <a:rect l="l" t="t" r="r" b="b"/>
              <a:pathLst>
                <a:path w="360275" h="62314" fill="none" extrusionOk="0">
                  <a:moveTo>
                    <a:pt x="0" y="26478"/>
                  </a:moveTo>
                  <a:cubicBezTo>
                    <a:pt x="15841" y="39215"/>
                    <a:pt x="39648" y="46747"/>
                    <a:pt x="59118" y="41588"/>
                  </a:cubicBezTo>
                  <a:cubicBezTo>
                    <a:pt x="75027" y="37389"/>
                    <a:pt x="90137" y="31203"/>
                    <a:pt x="103330" y="30062"/>
                  </a:cubicBezTo>
                  <a:cubicBezTo>
                    <a:pt x="106298" y="29811"/>
                    <a:pt x="109174" y="29765"/>
                    <a:pt x="112027" y="29925"/>
                  </a:cubicBezTo>
                  <a:cubicBezTo>
                    <a:pt x="118053" y="30290"/>
                    <a:pt x="123234" y="31020"/>
                    <a:pt x="129557" y="32824"/>
                  </a:cubicBezTo>
                  <a:cubicBezTo>
                    <a:pt x="131383" y="33349"/>
                    <a:pt x="133300" y="33942"/>
                    <a:pt x="135240" y="34672"/>
                  </a:cubicBezTo>
                  <a:cubicBezTo>
                    <a:pt x="147589" y="39374"/>
                    <a:pt x="162106" y="46770"/>
                    <a:pt x="174705" y="53572"/>
                  </a:cubicBezTo>
                  <a:cubicBezTo>
                    <a:pt x="178015" y="55352"/>
                    <a:pt x="181302" y="56836"/>
                    <a:pt x="184588" y="58045"/>
                  </a:cubicBezTo>
                  <a:cubicBezTo>
                    <a:pt x="193422" y="61332"/>
                    <a:pt x="202324" y="62314"/>
                    <a:pt x="213599" y="57429"/>
                  </a:cubicBezTo>
                  <a:cubicBezTo>
                    <a:pt x="221999" y="53800"/>
                    <a:pt x="229509" y="47957"/>
                    <a:pt x="236607" y="41474"/>
                  </a:cubicBezTo>
                  <a:cubicBezTo>
                    <a:pt x="239803" y="38553"/>
                    <a:pt x="242907" y="35494"/>
                    <a:pt x="245989" y="32413"/>
                  </a:cubicBezTo>
                  <a:cubicBezTo>
                    <a:pt x="255689" y="22758"/>
                    <a:pt x="265755" y="12600"/>
                    <a:pt x="277077" y="6666"/>
                  </a:cubicBezTo>
                  <a:cubicBezTo>
                    <a:pt x="280135" y="5068"/>
                    <a:pt x="283217" y="3858"/>
                    <a:pt x="286230" y="2831"/>
                  </a:cubicBezTo>
                  <a:cubicBezTo>
                    <a:pt x="291365" y="1096"/>
                    <a:pt x="296501" y="1"/>
                    <a:pt x="301911" y="161"/>
                  </a:cubicBezTo>
                  <a:cubicBezTo>
                    <a:pt x="305152" y="252"/>
                    <a:pt x="308324" y="1096"/>
                    <a:pt x="311383" y="2489"/>
                  </a:cubicBezTo>
                  <a:cubicBezTo>
                    <a:pt x="316884" y="4977"/>
                    <a:pt x="323891" y="11231"/>
                    <a:pt x="330488" y="16070"/>
                  </a:cubicBezTo>
                  <a:cubicBezTo>
                    <a:pt x="341102" y="23853"/>
                    <a:pt x="353290" y="30244"/>
                    <a:pt x="360275" y="19060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6"/>
            <p:cNvSpPr/>
            <p:nvPr/>
          </p:nvSpPr>
          <p:spPr>
            <a:xfrm>
              <a:off x="-1274625" y="3889475"/>
              <a:ext cx="9118150" cy="1652000"/>
            </a:xfrm>
            <a:custGeom>
              <a:avLst/>
              <a:gdLst/>
              <a:ahLst/>
              <a:cxnLst/>
              <a:rect l="l" t="t" r="r" b="b"/>
              <a:pathLst>
                <a:path w="364726" h="66080" fill="none" extrusionOk="0">
                  <a:moveTo>
                    <a:pt x="0" y="24606"/>
                  </a:moveTo>
                  <a:cubicBezTo>
                    <a:pt x="15978" y="37297"/>
                    <a:pt x="40561" y="45217"/>
                    <a:pt x="60099" y="39465"/>
                  </a:cubicBezTo>
                  <a:cubicBezTo>
                    <a:pt x="76282" y="34718"/>
                    <a:pt x="91598" y="28372"/>
                    <a:pt x="105179" y="29057"/>
                  </a:cubicBezTo>
                  <a:cubicBezTo>
                    <a:pt x="108192" y="29217"/>
                    <a:pt x="111091" y="29673"/>
                    <a:pt x="114013" y="30427"/>
                  </a:cubicBezTo>
                  <a:cubicBezTo>
                    <a:pt x="119993" y="32002"/>
                    <a:pt x="125060" y="34170"/>
                    <a:pt x="131177" y="37092"/>
                  </a:cubicBezTo>
                  <a:cubicBezTo>
                    <a:pt x="132958" y="37959"/>
                    <a:pt x="134806" y="38826"/>
                    <a:pt x="136678" y="39831"/>
                  </a:cubicBezTo>
                  <a:cubicBezTo>
                    <a:pt x="148775" y="46199"/>
                    <a:pt x="163406" y="53731"/>
                    <a:pt x="176554" y="59643"/>
                  </a:cubicBezTo>
                  <a:cubicBezTo>
                    <a:pt x="180046" y="61195"/>
                    <a:pt x="183516" y="62428"/>
                    <a:pt x="186962" y="63363"/>
                  </a:cubicBezTo>
                  <a:cubicBezTo>
                    <a:pt x="196184" y="65874"/>
                    <a:pt x="205428" y="66080"/>
                    <a:pt x="216589" y="61058"/>
                  </a:cubicBezTo>
                  <a:cubicBezTo>
                    <a:pt x="225035" y="57246"/>
                    <a:pt x="232727" y="51380"/>
                    <a:pt x="239985" y="44875"/>
                  </a:cubicBezTo>
                  <a:cubicBezTo>
                    <a:pt x="243272" y="41953"/>
                    <a:pt x="246468" y="38872"/>
                    <a:pt x="249618" y="35790"/>
                  </a:cubicBezTo>
                  <a:cubicBezTo>
                    <a:pt x="259501" y="26090"/>
                    <a:pt x="269613" y="15796"/>
                    <a:pt x="280797" y="9062"/>
                  </a:cubicBezTo>
                  <a:cubicBezTo>
                    <a:pt x="283810" y="7236"/>
                    <a:pt x="286823" y="5775"/>
                    <a:pt x="289813" y="4429"/>
                  </a:cubicBezTo>
                  <a:cubicBezTo>
                    <a:pt x="294880" y="2169"/>
                    <a:pt x="299993" y="457"/>
                    <a:pt x="305448" y="160"/>
                  </a:cubicBezTo>
                  <a:cubicBezTo>
                    <a:pt x="308781" y="0"/>
                    <a:pt x="312022" y="754"/>
                    <a:pt x="315126" y="2123"/>
                  </a:cubicBezTo>
                  <a:cubicBezTo>
                    <a:pt x="320947" y="4680"/>
                    <a:pt x="327886" y="11208"/>
                    <a:pt x="334277" y="16252"/>
                  </a:cubicBezTo>
                  <a:cubicBezTo>
                    <a:pt x="344708" y="24492"/>
                    <a:pt x="356874" y="31636"/>
                    <a:pt x="364726" y="21274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6"/>
            <p:cNvSpPr/>
            <p:nvPr/>
          </p:nvSpPr>
          <p:spPr>
            <a:xfrm>
              <a:off x="-1399025" y="3835275"/>
              <a:ext cx="9230000" cy="1767250"/>
            </a:xfrm>
            <a:custGeom>
              <a:avLst/>
              <a:gdLst/>
              <a:ahLst/>
              <a:cxnLst/>
              <a:rect l="l" t="t" r="r" b="b"/>
              <a:pathLst>
                <a:path w="369200" h="70690" fill="none" extrusionOk="0">
                  <a:moveTo>
                    <a:pt x="0" y="22985"/>
                  </a:moveTo>
                  <a:cubicBezTo>
                    <a:pt x="16138" y="35630"/>
                    <a:pt x="41474" y="43916"/>
                    <a:pt x="61081" y="37593"/>
                  </a:cubicBezTo>
                  <a:cubicBezTo>
                    <a:pt x="77561" y="32275"/>
                    <a:pt x="93059" y="25770"/>
                    <a:pt x="107051" y="28303"/>
                  </a:cubicBezTo>
                  <a:cubicBezTo>
                    <a:pt x="110087" y="28874"/>
                    <a:pt x="113031" y="29810"/>
                    <a:pt x="116021" y="31179"/>
                  </a:cubicBezTo>
                  <a:cubicBezTo>
                    <a:pt x="121979" y="33918"/>
                    <a:pt x="126932" y="37548"/>
                    <a:pt x="132843" y="41633"/>
                  </a:cubicBezTo>
                  <a:cubicBezTo>
                    <a:pt x="134533" y="42797"/>
                    <a:pt x="136313" y="43984"/>
                    <a:pt x="138139" y="45217"/>
                  </a:cubicBezTo>
                  <a:cubicBezTo>
                    <a:pt x="149962" y="53297"/>
                    <a:pt x="164708" y="60921"/>
                    <a:pt x="178426" y="65965"/>
                  </a:cubicBezTo>
                  <a:cubicBezTo>
                    <a:pt x="182078" y="67289"/>
                    <a:pt x="185730" y="68270"/>
                    <a:pt x="189359" y="68932"/>
                  </a:cubicBezTo>
                  <a:cubicBezTo>
                    <a:pt x="198946" y="70690"/>
                    <a:pt x="208555" y="70074"/>
                    <a:pt x="219580" y="64938"/>
                  </a:cubicBezTo>
                  <a:cubicBezTo>
                    <a:pt x="228116" y="60966"/>
                    <a:pt x="235968" y="55077"/>
                    <a:pt x="243409" y="48549"/>
                  </a:cubicBezTo>
                  <a:cubicBezTo>
                    <a:pt x="246765" y="45605"/>
                    <a:pt x="250029" y="42524"/>
                    <a:pt x="253270" y="39396"/>
                  </a:cubicBezTo>
                  <a:cubicBezTo>
                    <a:pt x="263359" y="29673"/>
                    <a:pt x="273516" y="19265"/>
                    <a:pt x="284540" y="11709"/>
                  </a:cubicBezTo>
                  <a:cubicBezTo>
                    <a:pt x="287508" y="9678"/>
                    <a:pt x="290475" y="7920"/>
                    <a:pt x="293397" y="6300"/>
                  </a:cubicBezTo>
                  <a:cubicBezTo>
                    <a:pt x="298418" y="3492"/>
                    <a:pt x="303485" y="1141"/>
                    <a:pt x="308986" y="434"/>
                  </a:cubicBezTo>
                  <a:cubicBezTo>
                    <a:pt x="312433" y="0"/>
                    <a:pt x="315720" y="639"/>
                    <a:pt x="318915" y="2009"/>
                  </a:cubicBezTo>
                  <a:cubicBezTo>
                    <a:pt x="325033" y="4634"/>
                    <a:pt x="331903" y="11413"/>
                    <a:pt x="338089" y="16685"/>
                  </a:cubicBezTo>
                  <a:cubicBezTo>
                    <a:pt x="348314" y="25382"/>
                    <a:pt x="360480" y="33279"/>
                    <a:pt x="369200" y="23738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6"/>
            <p:cNvSpPr/>
            <p:nvPr/>
          </p:nvSpPr>
          <p:spPr>
            <a:xfrm>
              <a:off x="-1523425" y="3781050"/>
              <a:ext cx="9342425" cy="1887675"/>
            </a:xfrm>
            <a:custGeom>
              <a:avLst/>
              <a:gdLst/>
              <a:ahLst/>
              <a:cxnLst/>
              <a:rect l="l" t="t" r="r" b="b"/>
              <a:pathLst>
                <a:path w="373697" h="75507" fill="none" extrusionOk="0">
                  <a:moveTo>
                    <a:pt x="0" y="21365"/>
                  </a:moveTo>
                  <a:cubicBezTo>
                    <a:pt x="16275" y="33965"/>
                    <a:pt x="42410" y="42615"/>
                    <a:pt x="62062" y="35722"/>
                  </a:cubicBezTo>
                  <a:cubicBezTo>
                    <a:pt x="78839" y="29833"/>
                    <a:pt x="94543" y="23146"/>
                    <a:pt x="108923" y="27574"/>
                  </a:cubicBezTo>
                  <a:cubicBezTo>
                    <a:pt x="112004" y="28509"/>
                    <a:pt x="114994" y="29947"/>
                    <a:pt x="118053" y="31933"/>
                  </a:cubicBezTo>
                  <a:cubicBezTo>
                    <a:pt x="123987" y="35836"/>
                    <a:pt x="128803" y="40926"/>
                    <a:pt x="134510" y="46153"/>
                  </a:cubicBezTo>
                  <a:cubicBezTo>
                    <a:pt x="136130" y="47660"/>
                    <a:pt x="137842" y="49143"/>
                    <a:pt x="139623" y="50627"/>
                  </a:cubicBezTo>
                  <a:cubicBezTo>
                    <a:pt x="151149" y="60396"/>
                    <a:pt x="166032" y="68088"/>
                    <a:pt x="180320" y="72265"/>
                  </a:cubicBezTo>
                  <a:cubicBezTo>
                    <a:pt x="184132" y="73384"/>
                    <a:pt x="187967" y="74114"/>
                    <a:pt x="191779" y="74502"/>
                  </a:cubicBezTo>
                  <a:cubicBezTo>
                    <a:pt x="201730" y="75507"/>
                    <a:pt x="211682" y="74091"/>
                    <a:pt x="222593" y="68819"/>
                  </a:cubicBezTo>
                  <a:cubicBezTo>
                    <a:pt x="231198" y="64665"/>
                    <a:pt x="239209" y="58753"/>
                    <a:pt x="246810" y="52202"/>
                  </a:cubicBezTo>
                  <a:cubicBezTo>
                    <a:pt x="250257" y="49258"/>
                    <a:pt x="253612" y="46176"/>
                    <a:pt x="256922" y="43026"/>
                  </a:cubicBezTo>
                  <a:cubicBezTo>
                    <a:pt x="267193" y="33257"/>
                    <a:pt x="277419" y="22712"/>
                    <a:pt x="288284" y="14335"/>
                  </a:cubicBezTo>
                  <a:cubicBezTo>
                    <a:pt x="291183" y="12121"/>
                    <a:pt x="294104" y="10089"/>
                    <a:pt x="296980" y="8149"/>
                  </a:cubicBezTo>
                  <a:cubicBezTo>
                    <a:pt x="301956" y="4840"/>
                    <a:pt x="307001" y="1827"/>
                    <a:pt x="312547" y="708"/>
                  </a:cubicBezTo>
                  <a:cubicBezTo>
                    <a:pt x="316062" y="1"/>
                    <a:pt x="319440" y="526"/>
                    <a:pt x="322704" y="1895"/>
                  </a:cubicBezTo>
                  <a:cubicBezTo>
                    <a:pt x="329118" y="4589"/>
                    <a:pt x="335920" y="11642"/>
                    <a:pt x="341901" y="17120"/>
                  </a:cubicBezTo>
                  <a:cubicBezTo>
                    <a:pt x="351921" y="26273"/>
                    <a:pt x="364110" y="34923"/>
                    <a:pt x="373696" y="26204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6"/>
            <p:cNvSpPr/>
            <p:nvPr/>
          </p:nvSpPr>
          <p:spPr>
            <a:xfrm>
              <a:off x="-1647250" y="3726275"/>
              <a:ext cx="9453700" cy="2008650"/>
            </a:xfrm>
            <a:custGeom>
              <a:avLst/>
              <a:gdLst/>
              <a:ahLst/>
              <a:cxnLst/>
              <a:rect l="l" t="t" r="r" b="b"/>
              <a:pathLst>
                <a:path w="378148" h="80346" fill="none" extrusionOk="0">
                  <a:moveTo>
                    <a:pt x="0" y="19767"/>
                  </a:moveTo>
                  <a:cubicBezTo>
                    <a:pt x="16412" y="32321"/>
                    <a:pt x="43300" y="41337"/>
                    <a:pt x="63021" y="33873"/>
                  </a:cubicBezTo>
                  <a:cubicBezTo>
                    <a:pt x="80094" y="27414"/>
                    <a:pt x="96049" y="20520"/>
                    <a:pt x="110771" y="26843"/>
                  </a:cubicBezTo>
                  <a:cubicBezTo>
                    <a:pt x="113898" y="28190"/>
                    <a:pt x="116957" y="30107"/>
                    <a:pt x="120038" y="32709"/>
                  </a:cubicBezTo>
                  <a:cubicBezTo>
                    <a:pt x="125996" y="37753"/>
                    <a:pt x="130652" y="44350"/>
                    <a:pt x="136130" y="50695"/>
                  </a:cubicBezTo>
                  <a:cubicBezTo>
                    <a:pt x="137705" y="52521"/>
                    <a:pt x="139349" y="54302"/>
                    <a:pt x="141061" y="56059"/>
                  </a:cubicBezTo>
                  <a:cubicBezTo>
                    <a:pt x="152291" y="67518"/>
                    <a:pt x="167310" y="75301"/>
                    <a:pt x="182169" y="78611"/>
                  </a:cubicBezTo>
                  <a:cubicBezTo>
                    <a:pt x="186163" y="79501"/>
                    <a:pt x="190158" y="79980"/>
                    <a:pt x="194152" y="80071"/>
                  </a:cubicBezTo>
                  <a:cubicBezTo>
                    <a:pt x="204492" y="80345"/>
                    <a:pt x="214786" y="78109"/>
                    <a:pt x="225560" y="72722"/>
                  </a:cubicBezTo>
                  <a:cubicBezTo>
                    <a:pt x="234233" y="68385"/>
                    <a:pt x="242428" y="62473"/>
                    <a:pt x="250211" y="55900"/>
                  </a:cubicBezTo>
                  <a:cubicBezTo>
                    <a:pt x="253703" y="52932"/>
                    <a:pt x="257150" y="49828"/>
                    <a:pt x="260551" y="46655"/>
                  </a:cubicBezTo>
                  <a:cubicBezTo>
                    <a:pt x="271028" y="36863"/>
                    <a:pt x="281299" y="26204"/>
                    <a:pt x="292027" y="17005"/>
                  </a:cubicBezTo>
                  <a:cubicBezTo>
                    <a:pt x="294858" y="14563"/>
                    <a:pt x="297711" y="12280"/>
                    <a:pt x="300541" y="10044"/>
                  </a:cubicBezTo>
                  <a:cubicBezTo>
                    <a:pt x="305448" y="6186"/>
                    <a:pt x="310493" y="2511"/>
                    <a:pt x="316085" y="982"/>
                  </a:cubicBezTo>
                  <a:cubicBezTo>
                    <a:pt x="319691" y="0"/>
                    <a:pt x="323138" y="457"/>
                    <a:pt x="326448" y="1804"/>
                  </a:cubicBezTo>
                  <a:cubicBezTo>
                    <a:pt x="333181" y="4566"/>
                    <a:pt x="339915" y="11892"/>
                    <a:pt x="345689" y="17576"/>
                  </a:cubicBezTo>
                  <a:cubicBezTo>
                    <a:pt x="355527" y="27185"/>
                    <a:pt x="367693" y="36589"/>
                    <a:pt x="378147" y="28715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6"/>
            <p:cNvSpPr/>
            <p:nvPr/>
          </p:nvSpPr>
          <p:spPr>
            <a:xfrm>
              <a:off x="-1771650" y="3672075"/>
              <a:ext cx="9565525" cy="2145600"/>
            </a:xfrm>
            <a:custGeom>
              <a:avLst/>
              <a:gdLst/>
              <a:ahLst/>
              <a:cxnLst/>
              <a:rect l="l" t="t" r="r" b="b"/>
              <a:pathLst>
                <a:path w="382621" h="85824" fill="none" extrusionOk="0">
                  <a:moveTo>
                    <a:pt x="0" y="18169"/>
                  </a:moveTo>
                  <a:cubicBezTo>
                    <a:pt x="16549" y="30654"/>
                    <a:pt x="44213" y="39990"/>
                    <a:pt x="64025" y="32001"/>
                  </a:cubicBezTo>
                  <a:cubicBezTo>
                    <a:pt x="81372" y="24925"/>
                    <a:pt x="97578" y="17872"/>
                    <a:pt x="112643" y="26089"/>
                  </a:cubicBezTo>
                  <a:cubicBezTo>
                    <a:pt x="115816" y="27824"/>
                    <a:pt x="118943" y="30244"/>
                    <a:pt x="122047" y="33462"/>
                  </a:cubicBezTo>
                  <a:cubicBezTo>
                    <a:pt x="128050" y="39693"/>
                    <a:pt x="132547" y="47728"/>
                    <a:pt x="137797" y="55237"/>
                  </a:cubicBezTo>
                  <a:cubicBezTo>
                    <a:pt x="139303" y="57360"/>
                    <a:pt x="140855" y="59460"/>
                    <a:pt x="142521" y="61468"/>
                  </a:cubicBezTo>
                  <a:cubicBezTo>
                    <a:pt x="153455" y="74616"/>
                    <a:pt x="168634" y="82445"/>
                    <a:pt x="184041" y="84933"/>
                  </a:cubicBezTo>
                  <a:cubicBezTo>
                    <a:pt x="188195" y="85595"/>
                    <a:pt x="192395" y="85823"/>
                    <a:pt x="196549" y="85640"/>
                  </a:cubicBezTo>
                  <a:cubicBezTo>
                    <a:pt x="207300" y="85161"/>
                    <a:pt x="217891" y="82103"/>
                    <a:pt x="228573" y="76602"/>
                  </a:cubicBezTo>
                  <a:cubicBezTo>
                    <a:pt x="237292" y="72059"/>
                    <a:pt x="245669" y="66148"/>
                    <a:pt x="253612" y="59574"/>
                  </a:cubicBezTo>
                  <a:cubicBezTo>
                    <a:pt x="257196" y="56607"/>
                    <a:pt x="260711" y="53480"/>
                    <a:pt x="264180" y="50284"/>
                  </a:cubicBezTo>
                  <a:cubicBezTo>
                    <a:pt x="274863" y="40424"/>
                    <a:pt x="285202" y="29673"/>
                    <a:pt x="295771" y="19653"/>
                  </a:cubicBezTo>
                  <a:cubicBezTo>
                    <a:pt x="298555" y="17005"/>
                    <a:pt x="301340" y="14426"/>
                    <a:pt x="304125" y="11892"/>
                  </a:cubicBezTo>
                  <a:cubicBezTo>
                    <a:pt x="308964" y="7510"/>
                    <a:pt x="313985" y="3196"/>
                    <a:pt x="319646" y="1255"/>
                  </a:cubicBezTo>
                  <a:cubicBezTo>
                    <a:pt x="323321" y="0"/>
                    <a:pt x="326859" y="342"/>
                    <a:pt x="330237" y="1689"/>
                  </a:cubicBezTo>
                  <a:cubicBezTo>
                    <a:pt x="337290" y="4497"/>
                    <a:pt x="343909" y="12120"/>
                    <a:pt x="349524" y="18009"/>
                  </a:cubicBezTo>
                  <a:cubicBezTo>
                    <a:pt x="359111" y="28098"/>
                    <a:pt x="371300" y="38232"/>
                    <a:pt x="382621" y="31179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6"/>
            <p:cNvSpPr/>
            <p:nvPr/>
          </p:nvSpPr>
          <p:spPr>
            <a:xfrm>
              <a:off x="-1895475" y="3534550"/>
              <a:ext cx="9676800" cy="2418925"/>
            </a:xfrm>
            <a:custGeom>
              <a:avLst/>
              <a:gdLst/>
              <a:ahLst/>
              <a:cxnLst/>
              <a:rect l="l" t="t" r="r" b="b"/>
              <a:pathLst>
                <a:path w="387072" h="96757" fill="none" extrusionOk="0">
                  <a:moveTo>
                    <a:pt x="0" y="19881"/>
                  </a:moveTo>
                  <a:cubicBezTo>
                    <a:pt x="16685" y="32321"/>
                    <a:pt x="45126" y="42044"/>
                    <a:pt x="64984" y="33462"/>
                  </a:cubicBezTo>
                  <a:cubicBezTo>
                    <a:pt x="86348" y="24241"/>
                    <a:pt x="106001" y="15499"/>
                    <a:pt x="124056" y="37548"/>
                  </a:cubicBezTo>
                  <a:cubicBezTo>
                    <a:pt x="131816" y="47066"/>
                    <a:pt x="136701" y="60031"/>
                    <a:pt x="143959" y="70211"/>
                  </a:cubicBezTo>
                  <a:cubicBezTo>
                    <a:pt x="157449" y="89064"/>
                    <a:pt x="178540" y="96756"/>
                    <a:pt x="198946" y="94542"/>
                  </a:cubicBezTo>
                  <a:cubicBezTo>
                    <a:pt x="219351" y="92328"/>
                    <a:pt x="239141" y="81098"/>
                    <a:pt x="257013" y="66559"/>
                  </a:cubicBezTo>
                  <a:cubicBezTo>
                    <a:pt x="274863" y="52042"/>
                    <a:pt x="291114" y="34170"/>
                    <a:pt x="307708" y="17096"/>
                  </a:cubicBezTo>
                  <a:cubicBezTo>
                    <a:pt x="312479" y="12166"/>
                    <a:pt x="317455" y="7190"/>
                    <a:pt x="323161" y="4862"/>
                  </a:cubicBezTo>
                  <a:cubicBezTo>
                    <a:pt x="334984" y="0"/>
                    <a:pt x="345370" y="12828"/>
                    <a:pt x="353313" y="21753"/>
                  </a:cubicBezTo>
                  <a:cubicBezTo>
                    <a:pt x="362694" y="32321"/>
                    <a:pt x="374883" y="43208"/>
                    <a:pt x="387072" y="36977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26"/>
          <p:cNvGrpSpPr/>
          <p:nvPr/>
        </p:nvGrpSpPr>
        <p:grpSpPr>
          <a:xfrm>
            <a:off x="5098325" y="300775"/>
            <a:ext cx="3325675" cy="12000"/>
            <a:chOff x="4016850" y="529025"/>
            <a:chExt cx="3325675" cy="12000"/>
          </a:xfrm>
        </p:grpSpPr>
        <p:sp>
          <p:nvSpPr>
            <p:cNvPr id="2959" name="Google Shape;2959;p26"/>
            <p:cNvSpPr/>
            <p:nvPr/>
          </p:nvSpPr>
          <p:spPr>
            <a:xfrm>
              <a:off x="5954700" y="529025"/>
              <a:ext cx="1387825" cy="12000"/>
            </a:xfrm>
            <a:custGeom>
              <a:avLst/>
              <a:gdLst/>
              <a:ahLst/>
              <a:cxnLst/>
              <a:rect l="l" t="t" r="r" b="b"/>
              <a:pathLst>
                <a:path w="55513" h="480" extrusionOk="0">
                  <a:moveTo>
                    <a:pt x="1" y="1"/>
                  </a:moveTo>
                  <a:lnTo>
                    <a:pt x="1" y="480"/>
                  </a:lnTo>
                  <a:lnTo>
                    <a:pt x="55512" y="480"/>
                  </a:lnTo>
                  <a:lnTo>
                    <a:pt x="55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6"/>
            <p:cNvSpPr/>
            <p:nvPr/>
          </p:nvSpPr>
          <p:spPr>
            <a:xfrm>
              <a:off x="5239700" y="529025"/>
              <a:ext cx="457675" cy="12000"/>
            </a:xfrm>
            <a:custGeom>
              <a:avLst/>
              <a:gdLst/>
              <a:ahLst/>
              <a:cxnLst/>
              <a:rect l="l" t="t" r="r" b="b"/>
              <a:pathLst>
                <a:path w="18307" h="480" extrusionOk="0">
                  <a:moveTo>
                    <a:pt x="1" y="1"/>
                  </a:moveTo>
                  <a:lnTo>
                    <a:pt x="1" y="480"/>
                  </a:lnTo>
                  <a:lnTo>
                    <a:pt x="18307" y="480"/>
                  </a:lnTo>
                  <a:lnTo>
                    <a:pt x="183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6"/>
            <p:cNvSpPr/>
            <p:nvPr/>
          </p:nvSpPr>
          <p:spPr>
            <a:xfrm>
              <a:off x="4016850" y="529025"/>
              <a:ext cx="135825" cy="12000"/>
            </a:xfrm>
            <a:custGeom>
              <a:avLst/>
              <a:gdLst/>
              <a:ahLst/>
              <a:cxnLst/>
              <a:rect l="l" t="t" r="r" b="b"/>
              <a:pathLst>
                <a:path w="5433" h="480" extrusionOk="0">
                  <a:moveTo>
                    <a:pt x="0" y="1"/>
                  </a:moveTo>
                  <a:lnTo>
                    <a:pt x="0" y="480"/>
                  </a:lnTo>
                  <a:lnTo>
                    <a:pt x="5433" y="480"/>
                  </a:lnTo>
                  <a:lnTo>
                    <a:pt x="54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2" name="Google Shape;2962;p26"/>
          <p:cNvGrpSpPr/>
          <p:nvPr/>
        </p:nvGrpSpPr>
        <p:grpSpPr>
          <a:xfrm>
            <a:off x="130100" y="181009"/>
            <a:ext cx="8839635" cy="4858789"/>
            <a:chOff x="3723896" y="3186300"/>
            <a:chExt cx="3393204" cy="1865107"/>
          </a:xfrm>
        </p:grpSpPr>
        <p:sp>
          <p:nvSpPr>
            <p:cNvPr id="2963" name="Google Shape;2963;p26"/>
            <p:cNvSpPr/>
            <p:nvPr/>
          </p:nvSpPr>
          <p:spPr>
            <a:xfrm>
              <a:off x="7049599" y="4656771"/>
              <a:ext cx="25700" cy="21700"/>
            </a:xfrm>
            <a:custGeom>
              <a:avLst/>
              <a:gdLst/>
              <a:ahLst/>
              <a:cxnLst/>
              <a:rect l="l" t="t" r="r" b="b"/>
              <a:pathLst>
                <a:path w="1028" h="868" extrusionOk="0">
                  <a:moveTo>
                    <a:pt x="502" y="0"/>
                  </a:moveTo>
                  <a:lnTo>
                    <a:pt x="251" y="434"/>
                  </a:lnTo>
                  <a:lnTo>
                    <a:pt x="0" y="867"/>
                  </a:lnTo>
                  <a:lnTo>
                    <a:pt x="1027" y="867"/>
                  </a:lnTo>
                  <a:lnTo>
                    <a:pt x="754" y="434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6"/>
            <p:cNvSpPr/>
            <p:nvPr/>
          </p:nvSpPr>
          <p:spPr>
            <a:xfrm>
              <a:off x="5097670" y="5019360"/>
              <a:ext cx="25725" cy="21700"/>
            </a:xfrm>
            <a:custGeom>
              <a:avLst/>
              <a:gdLst/>
              <a:ahLst/>
              <a:cxnLst/>
              <a:rect l="l" t="t" r="r" b="b"/>
              <a:pathLst>
                <a:path w="1029" h="868" extrusionOk="0">
                  <a:moveTo>
                    <a:pt x="526" y="0"/>
                  </a:moveTo>
                  <a:lnTo>
                    <a:pt x="252" y="434"/>
                  </a:lnTo>
                  <a:lnTo>
                    <a:pt x="1" y="868"/>
                  </a:lnTo>
                  <a:lnTo>
                    <a:pt x="1028" y="868"/>
                  </a:lnTo>
                  <a:lnTo>
                    <a:pt x="777" y="43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6"/>
            <p:cNvSpPr/>
            <p:nvPr/>
          </p:nvSpPr>
          <p:spPr>
            <a:xfrm>
              <a:off x="3924710" y="4864914"/>
              <a:ext cx="28550" cy="25150"/>
            </a:xfrm>
            <a:custGeom>
              <a:avLst/>
              <a:gdLst/>
              <a:ahLst/>
              <a:cxnLst/>
              <a:rect l="l" t="t" r="r" b="b"/>
              <a:pathLst>
                <a:path w="1142" h="1006" extrusionOk="0">
                  <a:moveTo>
                    <a:pt x="571" y="161"/>
                  </a:moveTo>
                  <a:lnTo>
                    <a:pt x="1005" y="914"/>
                  </a:lnTo>
                  <a:lnTo>
                    <a:pt x="115" y="914"/>
                  </a:lnTo>
                  <a:lnTo>
                    <a:pt x="571" y="161"/>
                  </a:lnTo>
                  <a:close/>
                  <a:moveTo>
                    <a:pt x="571" y="1"/>
                  </a:moveTo>
                  <a:lnTo>
                    <a:pt x="1" y="1005"/>
                  </a:lnTo>
                  <a:lnTo>
                    <a:pt x="1142" y="1005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6"/>
            <p:cNvSpPr/>
            <p:nvPr/>
          </p:nvSpPr>
          <p:spPr>
            <a:xfrm>
              <a:off x="3723896" y="4097750"/>
              <a:ext cx="25125" cy="22275"/>
            </a:xfrm>
            <a:custGeom>
              <a:avLst/>
              <a:gdLst/>
              <a:ahLst/>
              <a:cxnLst/>
              <a:rect l="l" t="t" r="r" b="b"/>
              <a:pathLst>
                <a:path w="1005" h="891" extrusionOk="0">
                  <a:moveTo>
                    <a:pt x="503" y="1"/>
                  </a:moveTo>
                  <a:lnTo>
                    <a:pt x="252" y="457"/>
                  </a:lnTo>
                  <a:lnTo>
                    <a:pt x="0" y="891"/>
                  </a:lnTo>
                  <a:lnTo>
                    <a:pt x="1005" y="891"/>
                  </a:lnTo>
                  <a:lnTo>
                    <a:pt x="754" y="45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6"/>
            <p:cNvSpPr/>
            <p:nvPr/>
          </p:nvSpPr>
          <p:spPr>
            <a:xfrm>
              <a:off x="5697022" y="3497104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6"/>
            <p:cNvSpPr/>
            <p:nvPr/>
          </p:nvSpPr>
          <p:spPr>
            <a:xfrm>
              <a:off x="7088549" y="3701405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36"/>
                  </a:lnTo>
                  <a:lnTo>
                    <a:pt x="137" y="936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5"/>
                  </a:lnTo>
                  <a:lnTo>
                    <a:pt x="1142" y="100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6"/>
            <p:cNvSpPr/>
            <p:nvPr/>
          </p:nvSpPr>
          <p:spPr>
            <a:xfrm>
              <a:off x="6542459" y="5026856"/>
              <a:ext cx="28575" cy="24550"/>
            </a:xfrm>
            <a:custGeom>
              <a:avLst/>
              <a:gdLst/>
              <a:ahLst/>
              <a:cxnLst/>
              <a:rect l="l" t="t" r="r" b="b"/>
              <a:pathLst>
                <a:path w="1143" h="982" extrusionOk="0">
                  <a:moveTo>
                    <a:pt x="571" y="137"/>
                  </a:moveTo>
                  <a:lnTo>
                    <a:pt x="1028" y="913"/>
                  </a:lnTo>
                  <a:lnTo>
                    <a:pt x="138" y="913"/>
                  </a:lnTo>
                  <a:lnTo>
                    <a:pt x="571" y="137"/>
                  </a:lnTo>
                  <a:close/>
                  <a:moveTo>
                    <a:pt x="571" y="0"/>
                  </a:moveTo>
                  <a:lnTo>
                    <a:pt x="1" y="982"/>
                  </a:lnTo>
                  <a:lnTo>
                    <a:pt x="1142" y="98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6"/>
            <p:cNvSpPr/>
            <p:nvPr/>
          </p:nvSpPr>
          <p:spPr>
            <a:xfrm>
              <a:off x="4648153" y="3732080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1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6"/>
            <p:cNvSpPr/>
            <p:nvPr/>
          </p:nvSpPr>
          <p:spPr>
            <a:xfrm>
              <a:off x="4802803" y="3186300"/>
              <a:ext cx="25700" cy="21725"/>
            </a:xfrm>
            <a:custGeom>
              <a:avLst/>
              <a:gdLst/>
              <a:ahLst/>
              <a:cxnLst/>
              <a:rect l="l" t="t" r="r" b="b"/>
              <a:pathLst>
                <a:path w="1028" h="869" extrusionOk="0">
                  <a:moveTo>
                    <a:pt x="526" y="1"/>
                  </a:moveTo>
                  <a:lnTo>
                    <a:pt x="252" y="435"/>
                  </a:lnTo>
                  <a:lnTo>
                    <a:pt x="1" y="868"/>
                  </a:lnTo>
                  <a:lnTo>
                    <a:pt x="1028" y="868"/>
                  </a:lnTo>
                  <a:lnTo>
                    <a:pt x="777" y="43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3" name="Google Shape;2973;p27"/>
          <p:cNvGrpSpPr/>
          <p:nvPr/>
        </p:nvGrpSpPr>
        <p:grpSpPr>
          <a:xfrm rot="10800000" flipH="1">
            <a:off x="-1780963" y="-19484"/>
            <a:ext cx="11856973" cy="3949123"/>
            <a:chOff x="-1895475" y="2684875"/>
            <a:chExt cx="9813750" cy="3268600"/>
          </a:xfrm>
        </p:grpSpPr>
        <p:sp>
          <p:nvSpPr>
            <p:cNvPr id="2974" name="Google Shape;2974;p27"/>
            <p:cNvSpPr/>
            <p:nvPr/>
          </p:nvSpPr>
          <p:spPr>
            <a:xfrm>
              <a:off x="-832400" y="2684875"/>
              <a:ext cx="8355800" cy="1982400"/>
            </a:xfrm>
            <a:custGeom>
              <a:avLst/>
              <a:gdLst/>
              <a:ahLst/>
              <a:cxnLst/>
              <a:rect l="l" t="t" r="r" b="b"/>
              <a:pathLst>
                <a:path w="334232" h="79296" fill="none" extrusionOk="0">
                  <a:moveTo>
                    <a:pt x="1" y="15841"/>
                  </a:moveTo>
                  <a:cubicBezTo>
                    <a:pt x="7214" y="24743"/>
                    <a:pt x="15453" y="32960"/>
                    <a:pt x="25405" y="37822"/>
                  </a:cubicBezTo>
                  <a:cubicBezTo>
                    <a:pt x="38918" y="44395"/>
                    <a:pt x="56881" y="43779"/>
                    <a:pt x="67746" y="31454"/>
                  </a:cubicBezTo>
                  <a:cubicBezTo>
                    <a:pt x="80232" y="17256"/>
                    <a:pt x="87376" y="3127"/>
                    <a:pt x="107439" y="1301"/>
                  </a:cubicBezTo>
                  <a:cubicBezTo>
                    <a:pt x="121568" y="0"/>
                    <a:pt x="138368" y="6186"/>
                    <a:pt x="146128" y="19333"/>
                  </a:cubicBezTo>
                  <a:cubicBezTo>
                    <a:pt x="150739" y="27162"/>
                    <a:pt x="153295" y="36224"/>
                    <a:pt x="157107" y="44532"/>
                  </a:cubicBezTo>
                  <a:cubicBezTo>
                    <a:pt x="166306" y="64482"/>
                    <a:pt x="181827" y="69207"/>
                    <a:pt x="200042" y="58570"/>
                  </a:cubicBezTo>
                  <a:cubicBezTo>
                    <a:pt x="208761" y="53480"/>
                    <a:pt x="218599" y="47591"/>
                    <a:pt x="227774" y="50992"/>
                  </a:cubicBezTo>
                  <a:cubicBezTo>
                    <a:pt x="239826" y="55466"/>
                    <a:pt x="244368" y="73886"/>
                    <a:pt x="256877" y="76511"/>
                  </a:cubicBezTo>
                  <a:cubicBezTo>
                    <a:pt x="263724" y="77949"/>
                    <a:pt x="270526" y="74023"/>
                    <a:pt x="277077" y="71170"/>
                  </a:cubicBezTo>
                  <a:cubicBezTo>
                    <a:pt x="292690" y="64390"/>
                    <a:pt x="299172" y="79158"/>
                    <a:pt x="313347" y="77287"/>
                  </a:cubicBezTo>
                  <a:cubicBezTo>
                    <a:pt x="316907" y="76830"/>
                    <a:pt x="320126" y="74685"/>
                    <a:pt x="323595" y="73703"/>
                  </a:cubicBezTo>
                  <a:cubicBezTo>
                    <a:pt x="327179" y="72699"/>
                    <a:pt x="334232" y="73703"/>
                    <a:pt x="332976" y="7929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7"/>
            <p:cNvSpPr/>
            <p:nvPr/>
          </p:nvSpPr>
          <p:spPr>
            <a:xfrm>
              <a:off x="-815850" y="2740800"/>
              <a:ext cx="8351250" cy="1923050"/>
            </a:xfrm>
            <a:custGeom>
              <a:avLst/>
              <a:gdLst/>
              <a:ahLst/>
              <a:cxnLst/>
              <a:rect l="l" t="t" r="r" b="b"/>
              <a:pathLst>
                <a:path w="334050" h="76922" fill="none" extrusionOk="0">
                  <a:moveTo>
                    <a:pt x="1" y="18169"/>
                  </a:moveTo>
                  <a:cubicBezTo>
                    <a:pt x="7168" y="27025"/>
                    <a:pt x="15568" y="34763"/>
                    <a:pt x="25588" y="39123"/>
                  </a:cubicBezTo>
                  <a:cubicBezTo>
                    <a:pt x="32755" y="42250"/>
                    <a:pt x="41086" y="43391"/>
                    <a:pt x="48915" y="41953"/>
                  </a:cubicBezTo>
                  <a:cubicBezTo>
                    <a:pt x="55809" y="40652"/>
                    <a:pt x="62337" y="37388"/>
                    <a:pt x="67404" y="31750"/>
                  </a:cubicBezTo>
                  <a:cubicBezTo>
                    <a:pt x="76762" y="21388"/>
                    <a:pt x="83313" y="10979"/>
                    <a:pt x="94246" y="5455"/>
                  </a:cubicBezTo>
                  <a:cubicBezTo>
                    <a:pt x="97876" y="3607"/>
                    <a:pt x="101984" y="2328"/>
                    <a:pt x="106823" y="1735"/>
                  </a:cubicBezTo>
                  <a:cubicBezTo>
                    <a:pt x="120838" y="0"/>
                    <a:pt x="137363" y="5319"/>
                    <a:pt x="145558" y="17850"/>
                  </a:cubicBezTo>
                  <a:cubicBezTo>
                    <a:pt x="150465" y="25359"/>
                    <a:pt x="153318" y="34261"/>
                    <a:pt x="157267" y="42569"/>
                  </a:cubicBezTo>
                  <a:cubicBezTo>
                    <a:pt x="159298" y="46838"/>
                    <a:pt x="161581" y="50467"/>
                    <a:pt x="164115" y="53434"/>
                  </a:cubicBezTo>
                  <a:cubicBezTo>
                    <a:pt x="173131" y="64002"/>
                    <a:pt x="185068" y="65280"/>
                    <a:pt x="199608" y="58684"/>
                  </a:cubicBezTo>
                  <a:cubicBezTo>
                    <a:pt x="204219" y="56584"/>
                    <a:pt x="209103" y="53708"/>
                    <a:pt x="213965" y="51563"/>
                  </a:cubicBezTo>
                  <a:cubicBezTo>
                    <a:pt x="220311" y="48801"/>
                    <a:pt x="226976" y="47774"/>
                    <a:pt x="233275" y="50056"/>
                  </a:cubicBezTo>
                  <a:cubicBezTo>
                    <a:pt x="244642" y="54279"/>
                    <a:pt x="249207" y="71284"/>
                    <a:pt x="261031" y="73908"/>
                  </a:cubicBezTo>
                  <a:cubicBezTo>
                    <a:pt x="267490" y="75346"/>
                    <a:pt x="273927" y="71900"/>
                    <a:pt x="280113" y="69389"/>
                  </a:cubicBezTo>
                  <a:cubicBezTo>
                    <a:pt x="294789" y="63432"/>
                    <a:pt x="301135" y="76921"/>
                    <a:pt x="314442" y="75050"/>
                  </a:cubicBezTo>
                  <a:cubicBezTo>
                    <a:pt x="317797" y="74593"/>
                    <a:pt x="320856" y="72585"/>
                    <a:pt x="324120" y="71626"/>
                  </a:cubicBezTo>
                  <a:cubicBezTo>
                    <a:pt x="327521" y="70622"/>
                    <a:pt x="334049" y="71420"/>
                    <a:pt x="333022" y="763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7"/>
            <p:cNvSpPr/>
            <p:nvPr/>
          </p:nvSpPr>
          <p:spPr>
            <a:xfrm>
              <a:off x="-799875" y="2796150"/>
              <a:ext cx="8347250" cy="1867700"/>
            </a:xfrm>
            <a:custGeom>
              <a:avLst/>
              <a:gdLst/>
              <a:ahLst/>
              <a:cxnLst/>
              <a:rect l="l" t="t" r="r" b="b"/>
              <a:pathLst>
                <a:path w="333890" h="74708" fill="none" extrusionOk="0">
                  <a:moveTo>
                    <a:pt x="1" y="20497"/>
                  </a:moveTo>
                  <a:cubicBezTo>
                    <a:pt x="7122" y="29308"/>
                    <a:pt x="15727" y="36612"/>
                    <a:pt x="25771" y="40447"/>
                  </a:cubicBezTo>
                  <a:cubicBezTo>
                    <a:pt x="32938" y="43231"/>
                    <a:pt x="41178" y="44030"/>
                    <a:pt x="48847" y="42387"/>
                  </a:cubicBezTo>
                  <a:cubicBezTo>
                    <a:pt x="55626" y="40903"/>
                    <a:pt x="62017" y="37593"/>
                    <a:pt x="67107" y="32093"/>
                  </a:cubicBezTo>
                  <a:cubicBezTo>
                    <a:pt x="76420" y="22027"/>
                    <a:pt x="83153" y="11847"/>
                    <a:pt x="93904" y="6186"/>
                  </a:cubicBezTo>
                  <a:cubicBezTo>
                    <a:pt x="97488" y="4291"/>
                    <a:pt x="101528" y="2945"/>
                    <a:pt x="106253" y="2192"/>
                  </a:cubicBezTo>
                  <a:cubicBezTo>
                    <a:pt x="120108" y="0"/>
                    <a:pt x="136359" y="4497"/>
                    <a:pt x="144987" y="16389"/>
                  </a:cubicBezTo>
                  <a:cubicBezTo>
                    <a:pt x="150191" y="23579"/>
                    <a:pt x="153387" y="32344"/>
                    <a:pt x="157450" y="40652"/>
                  </a:cubicBezTo>
                  <a:cubicBezTo>
                    <a:pt x="159504" y="44852"/>
                    <a:pt x="161787" y="48504"/>
                    <a:pt x="164275" y="51540"/>
                  </a:cubicBezTo>
                  <a:cubicBezTo>
                    <a:pt x="173131" y="62245"/>
                    <a:pt x="184635" y="64025"/>
                    <a:pt x="199197" y="58821"/>
                  </a:cubicBezTo>
                  <a:cubicBezTo>
                    <a:pt x="204721" y="56858"/>
                    <a:pt x="210450" y="53411"/>
                    <a:pt x="216156" y="50832"/>
                  </a:cubicBezTo>
                  <a:cubicBezTo>
                    <a:pt x="223483" y="47522"/>
                    <a:pt x="231427" y="46473"/>
                    <a:pt x="238776" y="49143"/>
                  </a:cubicBezTo>
                  <a:cubicBezTo>
                    <a:pt x="249481" y="53069"/>
                    <a:pt x="254069" y="68704"/>
                    <a:pt x="265208" y="71329"/>
                  </a:cubicBezTo>
                  <a:cubicBezTo>
                    <a:pt x="271280" y="72767"/>
                    <a:pt x="277328" y="69823"/>
                    <a:pt x="283172" y="67654"/>
                  </a:cubicBezTo>
                  <a:cubicBezTo>
                    <a:pt x="296890" y="62519"/>
                    <a:pt x="303098" y="74707"/>
                    <a:pt x="315583" y="72859"/>
                  </a:cubicBezTo>
                  <a:cubicBezTo>
                    <a:pt x="318733" y="72379"/>
                    <a:pt x="321609" y="70508"/>
                    <a:pt x="324691" y="69549"/>
                  </a:cubicBezTo>
                  <a:cubicBezTo>
                    <a:pt x="327886" y="68545"/>
                    <a:pt x="333889" y="69161"/>
                    <a:pt x="333113" y="7347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7"/>
            <p:cNvSpPr/>
            <p:nvPr/>
          </p:nvSpPr>
          <p:spPr>
            <a:xfrm>
              <a:off x="-783325" y="2852075"/>
              <a:ext cx="8342675" cy="1811775"/>
            </a:xfrm>
            <a:custGeom>
              <a:avLst/>
              <a:gdLst/>
              <a:ahLst/>
              <a:cxnLst/>
              <a:rect l="l" t="t" r="r" b="b"/>
              <a:pathLst>
                <a:path w="333707" h="72471" fill="none" extrusionOk="0">
                  <a:moveTo>
                    <a:pt x="1" y="22825"/>
                  </a:moveTo>
                  <a:cubicBezTo>
                    <a:pt x="7077" y="31590"/>
                    <a:pt x="15841" y="38392"/>
                    <a:pt x="25930" y="41770"/>
                  </a:cubicBezTo>
                  <a:cubicBezTo>
                    <a:pt x="33120" y="44167"/>
                    <a:pt x="41246" y="44646"/>
                    <a:pt x="48778" y="42798"/>
                  </a:cubicBezTo>
                  <a:cubicBezTo>
                    <a:pt x="55421" y="41154"/>
                    <a:pt x="61698" y="37753"/>
                    <a:pt x="66788" y="32412"/>
                  </a:cubicBezTo>
                  <a:cubicBezTo>
                    <a:pt x="76032" y="22643"/>
                    <a:pt x="82948" y="12668"/>
                    <a:pt x="93539" y="6893"/>
                  </a:cubicBezTo>
                  <a:cubicBezTo>
                    <a:pt x="97077" y="4953"/>
                    <a:pt x="101071" y="3515"/>
                    <a:pt x="105659" y="2625"/>
                  </a:cubicBezTo>
                  <a:cubicBezTo>
                    <a:pt x="119377" y="0"/>
                    <a:pt x="135378" y="3652"/>
                    <a:pt x="144394" y="14905"/>
                  </a:cubicBezTo>
                  <a:cubicBezTo>
                    <a:pt x="149917" y="21775"/>
                    <a:pt x="153410" y="30403"/>
                    <a:pt x="157609" y="38689"/>
                  </a:cubicBezTo>
                  <a:cubicBezTo>
                    <a:pt x="159687" y="42843"/>
                    <a:pt x="161969" y="46518"/>
                    <a:pt x="164434" y="49622"/>
                  </a:cubicBezTo>
                  <a:cubicBezTo>
                    <a:pt x="173085" y="60464"/>
                    <a:pt x="184338" y="62975"/>
                    <a:pt x="198763" y="58958"/>
                  </a:cubicBezTo>
                  <a:cubicBezTo>
                    <a:pt x="205246" y="57155"/>
                    <a:pt x="211774" y="53092"/>
                    <a:pt x="218302" y="50079"/>
                  </a:cubicBezTo>
                  <a:cubicBezTo>
                    <a:pt x="226633" y="46198"/>
                    <a:pt x="235855" y="45149"/>
                    <a:pt x="244277" y="48230"/>
                  </a:cubicBezTo>
                  <a:cubicBezTo>
                    <a:pt x="254297" y="51859"/>
                    <a:pt x="258908" y="66102"/>
                    <a:pt x="269362" y="68727"/>
                  </a:cubicBezTo>
                  <a:cubicBezTo>
                    <a:pt x="275046" y="70142"/>
                    <a:pt x="280729" y="67700"/>
                    <a:pt x="286207" y="65874"/>
                  </a:cubicBezTo>
                  <a:cubicBezTo>
                    <a:pt x="298967" y="61583"/>
                    <a:pt x="305038" y="72470"/>
                    <a:pt x="316702" y="70622"/>
                  </a:cubicBezTo>
                  <a:cubicBezTo>
                    <a:pt x="319646" y="70142"/>
                    <a:pt x="322340" y="68407"/>
                    <a:pt x="325238" y="67449"/>
                  </a:cubicBezTo>
                  <a:cubicBezTo>
                    <a:pt x="328206" y="66467"/>
                    <a:pt x="333707" y="66878"/>
                    <a:pt x="333159" y="7053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7"/>
            <p:cNvSpPr/>
            <p:nvPr/>
          </p:nvSpPr>
          <p:spPr>
            <a:xfrm>
              <a:off x="-767350" y="2906850"/>
              <a:ext cx="8338675" cy="1757000"/>
            </a:xfrm>
            <a:custGeom>
              <a:avLst/>
              <a:gdLst/>
              <a:ahLst/>
              <a:cxnLst/>
              <a:rect l="l" t="t" r="r" b="b"/>
              <a:pathLst>
                <a:path w="333547" h="70280" fill="none" extrusionOk="0">
                  <a:moveTo>
                    <a:pt x="1" y="25177"/>
                  </a:moveTo>
                  <a:cubicBezTo>
                    <a:pt x="7054" y="33896"/>
                    <a:pt x="16001" y="40241"/>
                    <a:pt x="26113" y="43117"/>
                  </a:cubicBezTo>
                  <a:cubicBezTo>
                    <a:pt x="33303" y="45172"/>
                    <a:pt x="41315" y="45309"/>
                    <a:pt x="48710" y="43254"/>
                  </a:cubicBezTo>
                  <a:cubicBezTo>
                    <a:pt x="55261" y="41428"/>
                    <a:pt x="61401" y="37959"/>
                    <a:pt x="66491" y="32755"/>
                  </a:cubicBezTo>
                  <a:cubicBezTo>
                    <a:pt x="75690" y="23328"/>
                    <a:pt x="82788" y="13559"/>
                    <a:pt x="93197" y="7647"/>
                  </a:cubicBezTo>
                  <a:cubicBezTo>
                    <a:pt x="96689" y="5661"/>
                    <a:pt x="100615" y="4132"/>
                    <a:pt x="105066" y="3105"/>
                  </a:cubicBezTo>
                  <a:cubicBezTo>
                    <a:pt x="118647" y="0"/>
                    <a:pt x="134396" y="2854"/>
                    <a:pt x="143846" y="13467"/>
                  </a:cubicBezTo>
                  <a:cubicBezTo>
                    <a:pt x="149666" y="20018"/>
                    <a:pt x="153478" y="28486"/>
                    <a:pt x="157792" y="36772"/>
                  </a:cubicBezTo>
                  <a:cubicBezTo>
                    <a:pt x="159915" y="40858"/>
                    <a:pt x="162175" y="44555"/>
                    <a:pt x="164617" y="47728"/>
                  </a:cubicBezTo>
                  <a:cubicBezTo>
                    <a:pt x="173062" y="58707"/>
                    <a:pt x="184110" y="62154"/>
                    <a:pt x="198353" y="59118"/>
                  </a:cubicBezTo>
                  <a:cubicBezTo>
                    <a:pt x="205817" y="57520"/>
                    <a:pt x="213098" y="52841"/>
                    <a:pt x="220470" y="49349"/>
                  </a:cubicBezTo>
                  <a:cubicBezTo>
                    <a:pt x="229829" y="44921"/>
                    <a:pt x="240283" y="43893"/>
                    <a:pt x="249778" y="47340"/>
                  </a:cubicBezTo>
                  <a:cubicBezTo>
                    <a:pt x="259137" y="50718"/>
                    <a:pt x="263770" y="63546"/>
                    <a:pt x="273539" y="66171"/>
                  </a:cubicBezTo>
                  <a:cubicBezTo>
                    <a:pt x="278835" y="67586"/>
                    <a:pt x="284153" y="65623"/>
                    <a:pt x="289243" y="64139"/>
                  </a:cubicBezTo>
                  <a:cubicBezTo>
                    <a:pt x="301067" y="60670"/>
                    <a:pt x="307024" y="70279"/>
                    <a:pt x="317820" y="68431"/>
                  </a:cubicBezTo>
                  <a:cubicBezTo>
                    <a:pt x="320582" y="67951"/>
                    <a:pt x="323093" y="66353"/>
                    <a:pt x="325786" y="65395"/>
                  </a:cubicBezTo>
                  <a:cubicBezTo>
                    <a:pt x="328571" y="64413"/>
                    <a:pt x="333547" y="64642"/>
                    <a:pt x="333227" y="6765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7"/>
            <p:cNvSpPr/>
            <p:nvPr/>
          </p:nvSpPr>
          <p:spPr>
            <a:xfrm>
              <a:off x="-750800" y="2962200"/>
              <a:ext cx="8334125" cy="1701075"/>
            </a:xfrm>
            <a:custGeom>
              <a:avLst/>
              <a:gdLst/>
              <a:ahLst/>
              <a:cxnLst/>
              <a:rect l="l" t="t" r="r" b="b"/>
              <a:pathLst>
                <a:path w="333365" h="68043" fill="none" extrusionOk="0">
                  <a:moveTo>
                    <a:pt x="1" y="27505"/>
                  </a:moveTo>
                  <a:cubicBezTo>
                    <a:pt x="6985" y="36201"/>
                    <a:pt x="16115" y="42067"/>
                    <a:pt x="26273" y="44441"/>
                  </a:cubicBezTo>
                  <a:cubicBezTo>
                    <a:pt x="33463" y="46130"/>
                    <a:pt x="41383" y="45948"/>
                    <a:pt x="48619" y="43688"/>
                  </a:cubicBezTo>
                  <a:cubicBezTo>
                    <a:pt x="55055" y="41679"/>
                    <a:pt x="61081" y="38164"/>
                    <a:pt x="66171" y="33097"/>
                  </a:cubicBezTo>
                  <a:cubicBezTo>
                    <a:pt x="75324" y="23967"/>
                    <a:pt x="82583" y="14426"/>
                    <a:pt x="92831" y="8400"/>
                  </a:cubicBezTo>
                  <a:cubicBezTo>
                    <a:pt x="96278" y="6346"/>
                    <a:pt x="100135" y="4725"/>
                    <a:pt x="104472" y="3584"/>
                  </a:cubicBezTo>
                  <a:cubicBezTo>
                    <a:pt x="117916" y="0"/>
                    <a:pt x="133415" y="2009"/>
                    <a:pt x="143252" y="12007"/>
                  </a:cubicBezTo>
                  <a:cubicBezTo>
                    <a:pt x="149392" y="18238"/>
                    <a:pt x="153524" y="26569"/>
                    <a:pt x="157952" y="34832"/>
                  </a:cubicBezTo>
                  <a:cubicBezTo>
                    <a:pt x="160097" y="38872"/>
                    <a:pt x="162334" y="42592"/>
                    <a:pt x="164754" y="45834"/>
                  </a:cubicBezTo>
                  <a:cubicBezTo>
                    <a:pt x="173039" y="56949"/>
                    <a:pt x="183904" y="61446"/>
                    <a:pt x="197919" y="59255"/>
                  </a:cubicBezTo>
                  <a:cubicBezTo>
                    <a:pt x="206387" y="57954"/>
                    <a:pt x="214422" y="52544"/>
                    <a:pt x="222616" y="48618"/>
                  </a:cubicBezTo>
                  <a:cubicBezTo>
                    <a:pt x="232979" y="43642"/>
                    <a:pt x="244688" y="42615"/>
                    <a:pt x="255279" y="46427"/>
                  </a:cubicBezTo>
                  <a:cubicBezTo>
                    <a:pt x="263953" y="49554"/>
                    <a:pt x="268609" y="60967"/>
                    <a:pt x="277693" y="63592"/>
                  </a:cubicBezTo>
                  <a:cubicBezTo>
                    <a:pt x="282601" y="65007"/>
                    <a:pt x="287531" y="63546"/>
                    <a:pt x="292279" y="62382"/>
                  </a:cubicBezTo>
                  <a:cubicBezTo>
                    <a:pt x="303144" y="59734"/>
                    <a:pt x="308964" y="68043"/>
                    <a:pt x="318939" y="66217"/>
                  </a:cubicBezTo>
                  <a:cubicBezTo>
                    <a:pt x="321472" y="65737"/>
                    <a:pt x="323846" y="64276"/>
                    <a:pt x="326334" y="63341"/>
                  </a:cubicBezTo>
                  <a:cubicBezTo>
                    <a:pt x="328913" y="62359"/>
                    <a:pt x="333364" y="62359"/>
                    <a:pt x="333273" y="647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7"/>
            <p:cNvSpPr/>
            <p:nvPr/>
          </p:nvSpPr>
          <p:spPr>
            <a:xfrm>
              <a:off x="-734825" y="3016975"/>
              <a:ext cx="8334125" cy="1646300"/>
            </a:xfrm>
            <a:custGeom>
              <a:avLst/>
              <a:gdLst/>
              <a:ahLst/>
              <a:cxnLst/>
              <a:rect l="l" t="t" r="r" b="b"/>
              <a:pathLst>
                <a:path w="333365" h="65852" fill="none" extrusionOk="0">
                  <a:moveTo>
                    <a:pt x="1" y="29879"/>
                  </a:moveTo>
                  <a:cubicBezTo>
                    <a:pt x="6963" y="38530"/>
                    <a:pt x="16252" y="43916"/>
                    <a:pt x="26478" y="45811"/>
                  </a:cubicBezTo>
                  <a:cubicBezTo>
                    <a:pt x="33645" y="47135"/>
                    <a:pt x="41474" y="46610"/>
                    <a:pt x="48573" y="44145"/>
                  </a:cubicBezTo>
                  <a:cubicBezTo>
                    <a:pt x="54873" y="41953"/>
                    <a:pt x="60785" y="38370"/>
                    <a:pt x="65875" y="33462"/>
                  </a:cubicBezTo>
                  <a:cubicBezTo>
                    <a:pt x="74982" y="24629"/>
                    <a:pt x="82423" y="15294"/>
                    <a:pt x="92489" y="9154"/>
                  </a:cubicBezTo>
                  <a:cubicBezTo>
                    <a:pt x="95913" y="7031"/>
                    <a:pt x="99679" y="5342"/>
                    <a:pt x="103879" y="4064"/>
                  </a:cubicBezTo>
                  <a:cubicBezTo>
                    <a:pt x="117186" y="1"/>
                    <a:pt x="132456" y="1188"/>
                    <a:pt x="142682" y="10546"/>
                  </a:cubicBezTo>
                  <a:cubicBezTo>
                    <a:pt x="149164" y="16481"/>
                    <a:pt x="153570" y="24675"/>
                    <a:pt x="158135" y="32938"/>
                  </a:cubicBezTo>
                  <a:cubicBezTo>
                    <a:pt x="160326" y="36909"/>
                    <a:pt x="162540" y="40630"/>
                    <a:pt x="164937" y="43962"/>
                  </a:cubicBezTo>
                  <a:cubicBezTo>
                    <a:pt x="173040" y="55192"/>
                    <a:pt x="183745" y="57931"/>
                    <a:pt x="197508" y="59438"/>
                  </a:cubicBezTo>
                  <a:cubicBezTo>
                    <a:pt x="206958" y="60465"/>
                    <a:pt x="215768" y="52271"/>
                    <a:pt x="224784" y="47888"/>
                  </a:cubicBezTo>
                  <a:cubicBezTo>
                    <a:pt x="236174" y="42364"/>
                    <a:pt x="249139" y="41360"/>
                    <a:pt x="260780" y="45537"/>
                  </a:cubicBezTo>
                  <a:cubicBezTo>
                    <a:pt x="268769" y="48390"/>
                    <a:pt x="273471" y="58411"/>
                    <a:pt x="281871" y="61035"/>
                  </a:cubicBezTo>
                  <a:cubicBezTo>
                    <a:pt x="286390" y="62451"/>
                    <a:pt x="290932" y="61469"/>
                    <a:pt x="295337" y="60647"/>
                  </a:cubicBezTo>
                  <a:cubicBezTo>
                    <a:pt x="305244" y="58821"/>
                    <a:pt x="310927" y="65852"/>
                    <a:pt x="320080" y="64026"/>
                  </a:cubicBezTo>
                  <a:cubicBezTo>
                    <a:pt x="322408" y="63546"/>
                    <a:pt x="324600" y="62222"/>
                    <a:pt x="326882" y="61286"/>
                  </a:cubicBezTo>
                  <a:cubicBezTo>
                    <a:pt x="329256" y="60305"/>
                    <a:pt x="333205" y="60122"/>
                    <a:pt x="333364" y="6185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7"/>
            <p:cNvSpPr/>
            <p:nvPr/>
          </p:nvSpPr>
          <p:spPr>
            <a:xfrm>
              <a:off x="-718275" y="3071200"/>
              <a:ext cx="8335275" cy="1592075"/>
            </a:xfrm>
            <a:custGeom>
              <a:avLst/>
              <a:gdLst/>
              <a:ahLst/>
              <a:cxnLst/>
              <a:rect l="l" t="t" r="r" b="b"/>
              <a:pathLst>
                <a:path w="333411" h="63683" fill="none" extrusionOk="0">
                  <a:moveTo>
                    <a:pt x="1" y="32252"/>
                  </a:moveTo>
                  <a:cubicBezTo>
                    <a:pt x="6917" y="40857"/>
                    <a:pt x="16389" y="45788"/>
                    <a:pt x="26638" y="47180"/>
                  </a:cubicBezTo>
                  <a:cubicBezTo>
                    <a:pt x="33828" y="48139"/>
                    <a:pt x="41543" y="47294"/>
                    <a:pt x="48482" y="44623"/>
                  </a:cubicBezTo>
                  <a:cubicBezTo>
                    <a:pt x="54690" y="42250"/>
                    <a:pt x="60465" y="38598"/>
                    <a:pt x="65555" y="33827"/>
                  </a:cubicBezTo>
                  <a:cubicBezTo>
                    <a:pt x="74617" y="25313"/>
                    <a:pt x="82240" y="16206"/>
                    <a:pt x="92124" y="9929"/>
                  </a:cubicBezTo>
                  <a:cubicBezTo>
                    <a:pt x="95502" y="7761"/>
                    <a:pt x="99222" y="5980"/>
                    <a:pt x="103285" y="4565"/>
                  </a:cubicBezTo>
                  <a:cubicBezTo>
                    <a:pt x="116456" y="0"/>
                    <a:pt x="131475" y="388"/>
                    <a:pt x="142111" y="9130"/>
                  </a:cubicBezTo>
                  <a:cubicBezTo>
                    <a:pt x="148890" y="14722"/>
                    <a:pt x="153592" y="22803"/>
                    <a:pt x="158271" y="31042"/>
                  </a:cubicBezTo>
                  <a:cubicBezTo>
                    <a:pt x="160508" y="34968"/>
                    <a:pt x="162722" y="38712"/>
                    <a:pt x="165096" y="42090"/>
                  </a:cubicBezTo>
                  <a:cubicBezTo>
                    <a:pt x="172994" y="53480"/>
                    <a:pt x="183608" y="57862"/>
                    <a:pt x="197074" y="59620"/>
                  </a:cubicBezTo>
                  <a:cubicBezTo>
                    <a:pt x="207460" y="60989"/>
                    <a:pt x="217069" y="52042"/>
                    <a:pt x="226930" y="47203"/>
                  </a:cubicBezTo>
                  <a:cubicBezTo>
                    <a:pt x="239324" y="41108"/>
                    <a:pt x="253544" y="40127"/>
                    <a:pt x="266281" y="44669"/>
                  </a:cubicBezTo>
                  <a:cubicBezTo>
                    <a:pt x="273585" y="47271"/>
                    <a:pt x="278310" y="55876"/>
                    <a:pt x="286025" y="58501"/>
                  </a:cubicBezTo>
                  <a:cubicBezTo>
                    <a:pt x="290179" y="59916"/>
                    <a:pt x="294310" y="59414"/>
                    <a:pt x="298373" y="58935"/>
                  </a:cubicBezTo>
                  <a:cubicBezTo>
                    <a:pt x="307298" y="57908"/>
                    <a:pt x="312890" y="63683"/>
                    <a:pt x="321176" y="61857"/>
                  </a:cubicBezTo>
                  <a:cubicBezTo>
                    <a:pt x="323321" y="61377"/>
                    <a:pt x="325330" y="60190"/>
                    <a:pt x="327430" y="59254"/>
                  </a:cubicBezTo>
                  <a:cubicBezTo>
                    <a:pt x="329598" y="58296"/>
                    <a:pt x="333022" y="57908"/>
                    <a:pt x="333410" y="5900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7"/>
            <p:cNvSpPr/>
            <p:nvPr/>
          </p:nvSpPr>
          <p:spPr>
            <a:xfrm>
              <a:off x="-702300" y="3114550"/>
              <a:ext cx="8336975" cy="1548725"/>
            </a:xfrm>
            <a:custGeom>
              <a:avLst/>
              <a:gdLst/>
              <a:ahLst/>
              <a:cxnLst/>
              <a:rect l="l" t="t" r="r" b="b"/>
              <a:pathLst>
                <a:path w="333479" h="61949" fill="none" extrusionOk="0">
                  <a:moveTo>
                    <a:pt x="1" y="35083"/>
                  </a:moveTo>
                  <a:cubicBezTo>
                    <a:pt x="6871" y="43643"/>
                    <a:pt x="16526" y="48116"/>
                    <a:pt x="26821" y="48984"/>
                  </a:cubicBezTo>
                  <a:cubicBezTo>
                    <a:pt x="34011" y="49600"/>
                    <a:pt x="41611" y="48413"/>
                    <a:pt x="48436" y="45537"/>
                  </a:cubicBezTo>
                  <a:cubicBezTo>
                    <a:pt x="54508" y="42981"/>
                    <a:pt x="60168" y="39283"/>
                    <a:pt x="65258" y="34650"/>
                  </a:cubicBezTo>
                  <a:cubicBezTo>
                    <a:pt x="74274" y="26432"/>
                    <a:pt x="82058" y="17553"/>
                    <a:pt x="91781" y="11140"/>
                  </a:cubicBezTo>
                  <a:cubicBezTo>
                    <a:pt x="95114" y="8925"/>
                    <a:pt x="98766" y="7031"/>
                    <a:pt x="102692" y="5502"/>
                  </a:cubicBezTo>
                  <a:cubicBezTo>
                    <a:pt x="115725" y="457"/>
                    <a:pt x="130539" y="1"/>
                    <a:pt x="141541" y="8149"/>
                  </a:cubicBezTo>
                  <a:cubicBezTo>
                    <a:pt x="148662" y="13422"/>
                    <a:pt x="153638" y="21365"/>
                    <a:pt x="158454" y="29582"/>
                  </a:cubicBezTo>
                  <a:cubicBezTo>
                    <a:pt x="160714" y="33463"/>
                    <a:pt x="162951" y="37206"/>
                    <a:pt x="165256" y="40675"/>
                  </a:cubicBezTo>
                  <a:cubicBezTo>
                    <a:pt x="173017" y="52157"/>
                    <a:pt x="183425" y="58365"/>
                    <a:pt x="196664" y="60259"/>
                  </a:cubicBezTo>
                  <a:cubicBezTo>
                    <a:pt x="208008" y="61857"/>
                    <a:pt x="218416" y="52225"/>
                    <a:pt x="229098" y="46930"/>
                  </a:cubicBezTo>
                  <a:cubicBezTo>
                    <a:pt x="242520" y="40310"/>
                    <a:pt x="257973" y="39329"/>
                    <a:pt x="271782" y="44236"/>
                  </a:cubicBezTo>
                  <a:cubicBezTo>
                    <a:pt x="278424" y="46587"/>
                    <a:pt x="283194" y="53754"/>
                    <a:pt x="290202" y="56402"/>
                  </a:cubicBezTo>
                  <a:cubicBezTo>
                    <a:pt x="293968" y="57817"/>
                    <a:pt x="297734" y="57772"/>
                    <a:pt x="301432" y="57680"/>
                  </a:cubicBezTo>
                  <a:cubicBezTo>
                    <a:pt x="309375" y="57429"/>
                    <a:pt x="314853" y="61949"/>
                    <a:pt x="322317" y="60123"/>
                  </a:cubicBezTo>
                  <a:cubicBezTo>
                    <a:pt x="324257" y="59643"/>
                    <a:pt x="326083" y="58570"/>
                    <a:pt x="327978" y="57657"/>
                  </a:cubicBezTo>
                  <a:cubicBezTo>
                    <a:pt x="329964" y="56699"/>
                    <a:pt x="332862" y="56128"/>
                    <a:pt x="333479" y="56585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7"/>
            <p:cNvSpPr/>
            <p:nvPr/>
          </p:nvSpPr>
          <p:spPr>
            <a:xfrm>
              <a:off x="-685750" y="3148800"/>
              <a:ext cx="8338700" cy="1575525"/>
            </a:xfrm>
            <a:custGeom>
              <a:avLst/>
              <a:gdLst/>
              <a:ahLst/>
              <a:cxnLst/>
              <a:rect l="l" t="t" r="r" b="b"/>
              <a:pathLst>
                <a:path w="333548" h="63021" fill="none" extrusionOk="0">
                  <a:moveTo>
                    <a:pt x="1" y="38255"/>
                  </a:moveTo>
                  <a:cubicBezTo>
                    <a:pt x="6826" y="46769"/>
                    <a:pt x="16640" y="50809"/>
                    <a:pt x="26980" y="51175"/>
                  </a:cubicBezTo>
                  <a:cubicBezTo>
                    <a:pt x="34170" y="51448"/>
                    <a:pt x="41680" y="49896"/>
                    <a:pt x="48345" y="46815"/>
                  </a:cubicBezTo>
                  <a:cubicBezTo>
                    <a:pt x="54302" y="44076"/>
                    <a:pt x="59849" y="40310"/>
                    <a:pt x="64939" y="35813"/>
                  </a:cubicBezTo>
                  <a:cubicBezTo>
                    <a:pt x="73886" y="27916"/>
                    <a:pt x="81875" y="19242"/>
                    <a:pt x="91416" y="12714"/>
                  </a:cubicBezTo>
                  <a:cubicBezTo>
                    <a:pt x="94703" y="10454"/>
                    <a:pt x="98287" y="8468"/>
                    <a:pt x="102098" y="6802"/>
                  </a:cubicBezTo>
                  <a:cubicBezTo>
                    <a:pt x="114972" y="1233"/>
                    <a:pt x="129557" y="0"/>
                    <a:pt x="140970" y="7533"/>
                  </a:cubicBezTo>
                  <a:cubicBezTo>
                    <a:pt x="148411" y="12463"/>
                    <a:pt x="153661" y="20292"/>
                    <a:pt x="158614" y="28509"/>
                  </a:cubicBezTo>
                  <a:cubicBezTo>
                    <a:pt x="160896" y="32298"/>
                    <a:pt x="163133" y="36087"/>
                    <a:pt x="165416" y="39625"/>
                  </a:cubicBezTo>
                  <a:cubicBezTo>
                    <a:pt x="172994" y="51243"/>
                    <a:pt x="183151" y="59346"/>
                    <a:pt x="196230" y="61240"/>
                  </a:cubicBezTo>
                  <a:cubicBezTo>
                    <a:pt x="208533" y="63021"/>
                    <a:pt x="219740" y="52772"/>
                    <a:pt x="231244" y="47043"/>
                  </a:cubicBezTo>
                  <a:cubicBezTo>
                    <a:pt x="245670" y="39853"/>
                    <a:pt x="262401" y="38895"/>
                    <a:pt x="277283" y="44167"/>
                  </a:cubicBezTo>
                  <a:cubicBezTo>
                    <a:pt x="283240" y="46267"/>
                    <a:pt x="288033" y="52019"/>
                    <a:pt x="294356" y="54667"/>
                  </a:cubicBezTo>
                  <a:cubicBezTo>
                    <a:pt x="297734" y="56082"/>
                    <a:pt x="301112" y="56516"/>
                    <a:pt x="304445" y="56767"/>
                  </a:cubicBezTo>
                  <a:cubicBezTo>
                    <a:pt x="311429" y="57292"/>
                    <a:pt x="316793" y="60579"/>
                    <a:pt x="323435" y="58753"/>
                  </a:cubicBezTo>
                  <a:cubicBezTo>
                    <a:pt x="325170" y="58273"/>
                    <a:pt x="326814" y="57337"/>
                    <a:pt x="328525" y="56424"/>
                  </a:cubicBezTo>
                  <a:cubicBezTo>
                    <a:pt x="330283" y="55489"/>
                    <a:pt x="332680" y="54690"/>
                    <a:pt x="333547" y="5450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7"/>
            <p:cNvSpPr/>
            <p:nvPr/>
          </p:nvSpPr>
          <p:spPr>
            <a:xfrm>
              <a:off x="-669775" y="3182450"/>
              <a:ext cx="8340400" cy="1585825"/>
            </a:xfrm>
            <a:custGeom>
              <a:avLst/>
              <a:gdLst/>
              <a:ahLst/>
              <a:cxnLst/>
              <a:rect l="l" t="t" r="r" b="b"/>
              <a:pathLst>
                <a:path w="333616" h="63433" fill="none" extrusionOk="0">
                  <a:moveTo>
                    <a:pt x="1" y="41474"/>
                  </a:moveTo>
                  <a:cubicBezTo>
                    <a:pt x="6803" y="49943"/>
                    <a:pt x="16800" y="53503"/>
                    <a:pt x="27163" y="53366"/>
                  </a:cubicBezTo>
                  <a:cubicBezTo>
                    <a:pt x="34353" y="53275"/>
                    <a:pt x="41771" y="51403"/>
                    <a:pt x="48299" y="48139"/>
                  </a:cubicBezTo>
                  <a:cubicBezTo>
                    <a:pt x="54120" y="45195"/>
                    <a:pt x="59529" y="41383"/>
                    <a:pt x="64642" y="37024"/>
                  </a:cubicBezTo>
                  <a:cubicBezTo>
                    <a:pt x="73544" y="29423"/>
                    <a:pt x="81716" y="20977"/>
                    <a:pt x="91074" y="14312"/>
                  </a:cubicBezTo>
                  <a:cubicBezTo>
                    <a:pt x="94315" y="12007"/>
                    <a:pt x="97830" y="9907"/>
                    <a:pt x="101528" y="8150"/>
                  </a:cubicBezTo>
                  <a:cubicBezTo>
                    <a:pt x="114219" y="2032"/>
                    <a:pt x="128622" y="1"/>
                    <a:pt x="140399" y="6940"/>
                  </a:cubicBezTo>
                  <a:cubicBezTo>
                    <a:pt x="148183" y="11528"/>
                    <a:pt x="153729" y="19220"/>
                    <a:pt x="158797" y="27437"/>
                  </a:cubicBezTo>
                  <a:cubicBezTo>
                    <a:pt x="161102" y="31180"/>
                    <a:pt x="163339" y="34969"/>
                    <a:pt x="165599" y="38576"/>
                  </a:cubicBezTo>
                  <a:cubicBezTo>
                    <a:pt x="172994" y="50331"/>
                    <a:pt x="182763" y="61104"/>
                    <a:pt x="195819" y="62245"/>
                  </a:cubicBezTo>
                  <a:cubicBezTo>
                    <a:pt x="209195" y="63432"/>
                    <a:pt x="221087" y="53344"/>
                    <a:pt x="233413" y="47158"/>
                  </a:cubicBezTo>
                  <a:cubicBezTo>
                    <a:pt x="248842" y="39420"/>
                    <a:pt x="266806" y="38530"/>
                    <a:pt x="282784" y="44122"/>
                  </a:cubicBezTo>
                  <a:cubicBezTo>
                    <a:pt x="288056" y="45994"/>
                    <a:pt x="292895" y="50308"/>
                    <a:pt x="298533" y="52956"/>
                  </a:cubicBezTo>
                  <a:cubicBezTo>
                    <a:pt x="301523" y="54348"/>
                    <a:pt x="304513" y="55238"/>
                    <a:pt x="307503" y="55877"/>
                  </a:cubicBezTo>
                  <a:cubicBezTo>
                    <a:pt x="313529" y="57155"/>
                    <a:pt x="318779" y="59233"/>
                    <a:pt x="324554" y="57407"/>
                  </a:cubicBezTo>
                  <a:cubicBezTo>
                    <a:pt x="326083" y="56950"/>
                    <a:pt x="327590" y="56128"/>
                    <a:pt x="329073" y="55238"/>
                  </a:cubicBezTo>
                  <a:cubicBezTo>
                    <a:pt x="330648" y="54279"/>
                    <a:pt x="332520" y="53298"/>
                    <a:pt x="333616" y="5247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7"/>
            <p:cNvSpPr/>
            <p:nvPr/>
          </p:nvSpPr>
          <p:spPr>
            <a:xfrm>
              <a:off x="-653225" y="3170475"/>
              <a:ext cx="8341550" cy="1705650"/>
            </a:xfrm>
            <a:custGeom>
              <a:avLst/>
              <a:gdLst/>
              <a:ahLst/>
              <a:cxnLst/>
              <a:rect l="l" t="t" r="r" b="b"/>
              <a:pathLst>
                <a:path w="333662" h="68226" fill="none" extrusionOk="0">
                  <a:moveTo>
                    <a:pt x="1" y="46496"/>
                  </a:moveTo>
                  <a:cubicBezTo>
                    <a:pt x="11391" y="60739"/>
                    <a:pt x="32573" y="59780"/>
                    <a:pt x="48208" y="51266"/>
                  </a:cubicBezTo>
                  <a:cubicBezTo>
                    <a:pt x="63843" y="42752"/>
                    <a:pt x="76215" y="28441"/>
                    <a:pt x="90709" y="17736"/>
                  </a:cubicBezTo>
                  <a:cubicBezTo>
                    <a:pt x="105203" y="7031"/>
                    <a:pt x="124193" y="1"/>
                    <a:pt x="139806" y="8172"/>
                  </a:cubicBezTo>
                  <a:cubicBezTo>
                    <a:pt x="151561" y="14312"/>
                    <a:pt x="158545" y="27505"/>
                    <a:pt x="165735" y="39374"/>
                  </a:cubicBezTo>
                  <a:cubicBezTo>
                    <a:pt x="172948" y="51243"/>
                    <a:pt x="182421" y="63364"/>
                    <a:pt x="195385" y="65098"/>
                  </a:cubicBezTo>
                  <a:cubicBezTo>
                    <a:pt x="209697" y="66993"/>
                    <a:pt x="222388" y="55763"/>
                    <a:pt x="235558" y="49121"/>
                  </a:cubicBezTo>
                  <a:cubicBezTo>
                    <a:pt x="252015" y="40835"/>
                    <a:pt x="271234" y="39945"/>
                    <a:pt x="288284" y="45902"/>
                  </a:cubicBezTo>
                  <a:cubicBezTo>
                    <a:pt x="302459" y="50855"/>
                    <a:pt x="319144" y="68225"/>
                    <a:pt x="333661" y="5227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7"/>
            <p:cNvSpPr/>
            <p:nvPr/>
          </p:nvSpPr>
          <p:spPr>
            <a:xfrm>
              <a:off x="-641800" y="3285175"/>
              <a:ext cx="8351225" cy="1603500"/>
            </a:xfrm>
            <a:custGeom>
              <a:avLst/>
              <a:gdLst/>
              <a:ahLst/>
              <a:cxnLst/>
              <a:rect l="l" t="t" r="r" b="b"/>
              <a:pathLst>
                <a:path w="334049" h="64140" fill="none" extrusionOk="0">
                  <a:moveTo>
                    <a:pt x="0" y="44601"/>
                  </a:moveTo>
                  <a:cubicBezTo>
                    <a:pt x="12737" y="59597"/>
                    <a:pt x="35608" y="58525"/>
                    <a:pt x="52362" y="48847"/>
                  </a:cubicBezTo>
                  <a:cubicBezTo>
                    <a:pt x="67312" y="40241"/>
                    <a:pt x="79318" y="26432"/>
                    <a:pt x="93470" y="16252"/>
                  </a:cubicBezTo>
                  <a:cubicBezTo>
                    <a:pt x="108055" y="5753"/>
                    <a:pt x="126909" y="1"/>
                    <a:pt x="142134" y="8606"/>
                  </a:cubicBezTo>
                  <a:cubicBezTo>
                    <a:pt x="153683" y="15202"/>
                    <a:pt x="160873" y="28030"/>
                    <a:pt x="168725" y="38438"/>
                  </a:cubicBezTo>
                  <a:cubicBezTo>
                    <a:pt x="176508" y="48755"/>
                    <a:pt x="185753" y="58913"/>
                    <a:pt x="198329" y="59666"/>
                  </a:cubicBezTo>
                  <a:cubicBezTo>
                    <a:pt x="212116" y="60487"/>
                    <a:pt x="224579" y="49486"/>
                    <a:pt x="237635" y="43254"/>
                  </a:cubicBezTo>
                  <a:cubicBezTo>
                    <a:pt x="253681" y="35562"/>
                    <a:pt x="272169" y="35266"/>
                    <a:pt x="288649" y="41200"/>
                  </a:cubicBezTo>
                  <a:cubicBezTo>
                    <a:pt x="302459" y="46176"/>
                    <a:pt x="320445" y="64140"/>
                    <a:pt x="334049" y="4731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7"/>
            <p:cNvSpPr/>
            <p:nvPr/>
          </p:nvSpPr>
          <p:spPr>
            <a:xfrm>
              <a:off x="-630950" y="3398725"/>
              <a:ext cx="8360925" cy="1502500"/>
            </a:xfrm>
            <a:custGeom>
              <a:avLst/>
              <a:gdLst/>
              <a:ahLst/>
              <a:cxnLst/>
              <a:rect l="l" t="t" r="r" b="b"/>
              <a:pathLst>
                <a:path w="334437" h="60100" fill="none" extrusionOk="0">
                  <a:moveTo>
                    <a:pt x="0" y="42752"/>
                  </a:moveTo>
                  <a:cubicBezTo>
                    <a:pt x="14129" y="58525"/>
                    <a:pt x="38689" y="57338"/>
                    <a:pt x="56538" y="46496"/>
                  </a:cubicBezTo>
                  <a:cubicBezTo>
                    <a:pt x="70827" y="37822"/>
                    <a:pt x="82468" y="24469"/>
                    <a:pt x="96277" y="14792"/>
                  </a:cubicBezTo>
                  <a:cubicBezTo>
                    <a:pt x="110954" y="4497"/>
                    <a:pt x="129671" y="1"/>
                    <a:pt x="144461" y="9085"/>
                  </a:cubicBezTo>
                  <a:cubicBezTo>
                    <a:pt x="155851" y="16093"/>
                    <a:pt x="163178" y="28578"/>
                    <a:pt x="171738" y="37548"/>
                  </a:cubicBezTo>
                  <a:cubicBezTo>
                    <a:pt x="180023" y="46268"/>
                    <a:pt x="189085" y="54507"/>
                    <a:pt x="201296" y="54279"/>
                  </a:cubicBezTo>
                  <a:cubicBezTo>
                    <a:pt x="214558" y="54028"/>
                    <a:pt x="226769" y="43255"/>
                    <a:pt x="239711" y="37411"/>
                  </a:cubicBezTo>
                  <a:cubicBezTo>
                    <a:pt x="255370" y="30358"/>
                    <a:pt x="273151" y="30632"/>
                    <a:pt x="289060" y="36544"/>
                  </a:cubicBezTo>
                  <a:cubicBezTo>
                    <a:pt x="302458" y="41543"/>
                    <a:pt x="321768" y="60100"/>
                    <a:pt x="334436" y="4241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7"/>
            <p:cNvSpPr/>
            <p:nvPr/>
          </p:nvSpPr>
          <p:spPr>
            <a:xfrm>
              <a:off x="-619550" y="3512850"/>
              <a:ext cx="8370625" cy="1435175"/>
            </a:xfrm>
            <a:custGeom>
              <a:avLst/>
              <a:gdLst/>
              <a:ahLst/>
              <a:cxnLst/>
              <a:rect l="l" t="t" r="r" b="b"/>
              <a:pathLst>
                <a:path w="334825" h="57407" fill="none" extrusionOk="0">
                  <a:moveTo>
                    <a:pt x="1" y="40881"/>
                  </a:moveTo>
                  <a:cubicBezTo>
                    <a:pt x="15499" y="57406"/>
                    <a:pt x="41748" y="56174"/>
                    <a:pt x="60693" y="44122"/>
                  </a:cubicBezTo>
                  <a:cubicBezTo>
                    <a:pt x="74365" y="35448"/>
                    <a:pt x="85595" y="22484"/>
                    <a:pt x="99040" y="13308"/>
                  </a:cubicBezTo>
                  <a:cubicBezTo>
                    <a:pt x="113808" y="3242"/>
                    <a:pt x="132387" y="1"/>
                    <a:pt x="146767" y="9565"/>
                  </a:cubicBezTo>
                  <a:cubicBezTo>
                    <a:pt x="157975" y="17006"/>
                    <a:pt x="165416" y="29080"/>
                    <a:pt x="174705" y="36635"/>
                  </a:cubicBezTo>
                  <a:cubicBezTo>
                    <a:pt x="183470" y="43757"/>
                    <a:pt x="192418" y="50102"/>
                    <a:pt x="204219" y="48870"/>
                  </a:cubicBezTo>
                  <a:cubicBezTo>
                    <a:pt x="216978" y="47569"/>
                    <a:pt x="228961" y="37001"/>
                    <a:pt x="241789" y="31568"/>
                  </a:cubicBezTo>
                  <a:cubicBezTo>
                    <a:pt x="257036" y="25109"/>
                    <a:pt x="274110" y="25976"/>
                    <a:pt x="289425" y="31842"/>
                  </a:cubicBezTo>
                  <a:cubicBezTo>
                    <a:pt x="302459" y="36886"/>
                    <a:pt x="323070" y="56037"/>
                    <a:pt x="334825" y="3748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7"/>
            <p:cNvSpPr/>
            <p:nvPr/>
          </p:nvSpPr>
          <p:spPr>
            <a:xfrm>
              <a:off x="-608125" y="3626975"/>
              <a:ext cx="8380325" cy="1407775"/>
            </a:xfrm>
            <a:custGeom>
              <a:avLst/>
              <a:gdLst/>
              <a:ahLst/>
              <a:cxnLst/>
              <a:rect l="l" t="t" r="r" b="b"/>
              <a:pathLst>
                <a:path w="335213" h="56311" fill="none" extrusionOk="0">
                  <a:moveTo>
                    <a:pt x="0" y="39009"/>
                  </a:moveTo>
                  <a:cubicBezTo>
                    <a:pt x="16845" y="56311"/>
                    <a:pt x="44829" y="55033"/>
                    <a:pt x="64847" y="41748"/>
                  </a:cubicBezTo>
                  <a:cubicBezTo>
                    <a:pt x="77880" y="33097"/>
                    <a:pt x="88722" y="20521"/>
                    <a:pt x="101824" y="11824"/>
                  </a:cubicBezTo>
                  <a:cubicBezTo>
                    <a:pt x="116683" y="1987"/>
                    <a:pt x="135103" y="1"/>
                    <a:pt x="149095" y="10021"/>
                  </a:cubicBezTo>
                  <a:cubicBezTo>
                    <a:pt x="160097" y="17896"/>
                    <a:pt x="167583" y="29605"/>
                    <a:pt x="177695" y="35722"/>
                  </a:cubicBezTo>
                  <a:cubicBezTo>
                    <a:pt x="186848" y="41269"/>
                    <a:pt x="195727" y="45674"/>
                    <a:pt x="207163" y="43460"/>
                  </a:cubicBezTo>
                  <a:cubicBezTo>
                    <a:pt x="219397" y="41109"/>
                    <a:pt x="231129" y="30746"/>
                    <a:pt x="243866" y="25725"/>
                  </a:cubicBezTo>
                  <a:cubicBezTo>
                    <a:pt x="258679" y="19859"/>
                    <a:pt x="275068" y="21320"/>
                    <a:pt x="289813" y="27163"/>
                  </a:cubicBezTo>
                  <a:cubicBezTo>
                    <a:pt x="302458" y="32230"/>
                    <a:pt x="324371" y="51974"/>
                    <a:pt x="335213" y="32550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7"/>
            <p:cNvSpPr/>
            <p:nvPr/>
          </p:nvSpPr>
          <p:spPr>
            <a:xfrm>
              <a:off x="-597300" y="3741675"/>
              <a:ext cx="8390050" cy="1379825"/>
            </a:xfrm>
            <a:custGeom>
              <a:avLst/>
              <a:gdLst/>
              <a:ahLst/>
              <a:cxnLst/>
              <a:rect l="l" t="t" r="r" b="b"/>
              <a:pathLst>
                <a:path w="335602" h="55193" fill="none" extrusionOk="0">
                  <a:moveTo>
                    <a:pt x="1" y="37092"/>
                  </a:moveTo>
                  <a:cubicBezTo>
                    <a:pt x="18238" y="55192"/>
                    <a:pt x="47957" y="53914"/>
                    <a:pt x="69024" y="39351"/>
                  </a:cubicBezTo>
                  <a:cubicBezTo>
                    <a:pt x="81464" y="30746"/>
                    <a:pt x="91873" y="18535"/>
                    <a:pt x="104609" y="10341"/>
                  </a:cubicBezTo>
                  <a:cubicBezTo>
                    <a:pt x="119583" y="708"/>
                    <a:pt x="137843" y="1"/>
                    <a:pt x="151424" y="10455"/>
                  </a:cubicBezTo>
                  <a:cubicBezTo>
                    <a:pt x="162243" y="18786"/>
                    <a:pt x="169707" y="30153"/>
                    <a:pt x="180686" y="34786"/>
                  </a:cubicBezTo>
                  <a:cubicBezTo>
                    <a:pt x="190204" y="38827"/>
                    <a:pt x="199060" y="41269"/>
                    <a:pt x="210131" y="38050"/>
                  </a:cubicBezTo>
                  <a:cubicBezTo>
                    <a:pt x="221840" y="34649"/>
                    <a:pt x="233321" y="24447"/>
                    <a:pt x="245943" y="19836"/>
                  </a:cubicBezTo>
                  <a:cubicBezTo>
                    <a:pt x="260369" y="14586"/>
                    <a:pt x="276050" y="16640"/>
                    <a:pt x="290225" y="22461"/>
                  </a:cubicBezTo>
                  <a:cubicBezTo>
                    <a:pt x="302459" y="27551"/>
                    <a:pt x="325672" y="47865"/>
                    <a:pt x="335601" y="27574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7"/>
            <p:cNvSpPr/>
            <p:nvPr/>
          </p:nvSpPr>
          <p:spPr>
            <a:xfrm>
              <a:off x="-585875" y="3842100"/>
              <a:ext cx="8399725" cy="1365550"/>
            </a:xfrm>
            <a:custGeom>
              <a:avLst/>
              <a:gdLst/>
              <a:ahLst/>
              <a:cxnLst/>
              <a:rect l="l" t="t" r="r" b="b"/>
              <a:pathLst>
                <a:path w="335989" h="54622" fill="none" extrusionOk="0">
                  <a:moveTo>
                    <a:pt x="0" y="35768"/>
                  </a:moveTo>
                  <a:cubicBezTo>
                    <a:pt x="19584" y="54622"/>
                    <a:pt x="51106" y="53389"/>
                    <a:pt x="73178" y="37503"/>
                  </a:cubicBezTo>
                  <a:cubicBezTo>
                    <a:pt x="85047" y="28989"/>
                    <a:pt x="94999" y="17120"/>
                    <a:pt x="107393" y="9405"/>
                  </a:cubicBezTo>
                  <a:cubicBezTo>
                    <a:pt x="122458" y="1"/>
                    <a:pt x="140559" y="572"/>
                    <a:pt x="153729" y="11482"/>
                  </a:cubicBezTo>
                  <a:cubicBezTo>
                    <a:pt x="164365" y="20247"/>
                    <a:pt x="171784" y="31317"/>
                    <a:pt x="183676" y="34421"/>
                  </a:cubicBezTo>
                  <a:cubicBezTo>
                    <a:pt x="193490" y="36978"/>
                    <a:pt x="202369" y="37412"/>
                    <a:pt x="213074" y="33189"/>
                  </a:cubicBezTo>
                  <a:cubicBezTo>
                    <a:pt x="224259" y="28761"/>
                    <a:pt x="235489" y="18718"/>
                    <a:pt x="248020" y="14541"/>
                  </a:cubicBezTo>
                  <a:cubicBezTo>
                    <a:pt x="262012" y="9862"/>
                    <a:pt x="277008" y="12486"/>
                    <a:pt x="290589" y="18330"/>
                  </a:cubicBezTo>
                  <a:cubicBezTo>
                    <a:pt x="302481" y="23420"/>
                    <a:pt x="326973" y="44350"/>
                    <a:pt x="335989" y="2319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7"/>
            <p:cNvSpPr/>
            <p:nvPr/>
          </p:nvSpPr>
          <p:spPr>
            <a:xfrm>
              <a:off x="-575050" y="3925425"/>
              <a:ext cx="8410025" cy="1368975"/>
            </a:xfrm>
            <a:custGeom>
              <a:avLst/>
              <a:gdLst/>
              <a:ahLst/>
              <a:cxnLst/>
              <a:rect l="l" t="t" r="r" b="b"/>
              <a:pathLst>
                <a:path w="336401" h="54759" fill="none" extrusionOk="0">
                  <a:moveTo>
                    <a:pt x="1" y="35129"/>
                  </a:moveTo>
                  <a:cubicBezTo>
                    <a:pt x="20977" y="54758"/>
                    <a:pt x="54280" y="53594"/>
                    <a:pt x="77356" y="36361"/>
                  </a:cubicBezTo>
                  <a:cubicBezTo>
                    <a:pt x="88654" y="27939"/>
                    <a:pt x="98173" y="16389"/>
                    <a:pt x="110179" y="9153"/>
                  </a:cubicBezTo>
                  <a:cubicBezTo>
                    <a:pt x="125380" y="0"/>
                    <a:pt x="143298" y="1849"/>
                    <a:pt x="156080" y="13171"/>
                  </a:cubicBezTo>
                  <a:cubicBezTo>
                    <a:pt x="166512" y="22392"/>
                    <a:pt x="173861" y="33280"/>
                    <a:pt x="186666" y="34741"/>
                  </a:cubicBezTo>
                  <a:cubicBezTo>
                    <a:pt x="196778" y="35905"/>
                    <a:pt x="205725" y="34284"/>
                    <a:pt x="216020" y="29011"/>
                  </a:cubicBezTo>
                  <a:cubicBezTo>
                    <a:pt x="226702" y="23556"/>
                    <a:pt x="237681" y="13673"/>
                    <a:pt x="250098" y="9929"/>
                  </a:cubicBezTo>
                  <a:cubicBezTo>
                    <a:pt x="263679" y="5821"/>
                    <a:pt x="277990" y="9062"/>
                    <a:pt x="291001" y="14860"/>
                  </a:cubicBezTo>
                  <a:cubicBezTo>
                    <a:pt x="302482" y="19995"/>
                    <a:pt x="328297" y="41520"/>
                    <a:pt x="336400" y="19493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7"/>
            <p:cNvSpPr/>
            <p:nvPr/>
          </p:nvSpPr>
          <p:spPr>
            <a:xfrm>
              <a:off x="-563625" y="4008725"/>
              <a:ext cx="8419150" cy="1371825"/>
            </a:xfrm>
            <a:custGeom>
              <a:avLst/>
              <a:gdLst/>
              <a:ahLst/>
              <a:cxnLst/>
              <a:rect l="l" t="t" r="r" b="b"/>
              <a:pathLst>
                <a:path w="336766" h="54873" fill="none" extrusionOk="0">
                  <a:moveTo>
                    <a:pt x="0" y="34490"/>
                  </a:moveTo>
                  <a:cubicBezTo>
                    <a:pt x="22346" y="54873"/>
                    <a:pt x="57475" y="53869"/>
                    <a:pt x="81510" y="35220"/>
                  </a:cubicBezTo>
                  <a:cubicBezTo>
                    <a:pt x="92238" y="26912"/>
                    <a:pt x="101299" y="15682"/>
                    <a:pt x="112963" y="8903"/>
                  </a:cubicBezTo>
                  <a:cubicBezTo>
                    <a:pt x="128256" y="1"/>
                    <a:pt x="145991" y="3105"/>
                    <a:pt x="158385" y="14860"/>
                  </a:cubicBezTo>
                  <a:cubicBezTo>
                    <a:pt x="168611" y="24561"/>
                    <a:pt x="175984" y="34079"/>
                    <a:pt x="189656" y="35061"/>
                  </a:cubicBezTo>
                  <a:cubicBezTo>
                    <a:pt x="200064" y="35814"/>
                    <a:pt x="209057" y="31135"/>
                    <a:pt x="218964" y="24835"/>
                  </a:cubicBezTo>
                  <a:cubicBezTo>
                    <a:pt x="229121" y="18375"/>
                    <a:pt x="239849" y="8606"/>
                    <a:pt x="252174" y="5296"/>
                  </a:cubicBezTo>
                  <a:cubicBezTo>
                    <a:pt x="265322" y="1781"/>
                    <a:pt x="278926" y="5662"/>
                    <a:pt x="291365" y="11414"/>
                  </a:cubicBezTo>
                  <a:cubicBezTo>
                    <a:pt x="302481" y="16595"/>
                    <a:pt x="329598" y="38690"/>
                    <a:pt x="336765" y="1579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7"/>
            <p:cNvSpPr/>
            <p:nvPr/>
          </p:nvSpPr>
          <p:spPr>
            <a:xfrm>
              <a:off x="-552225" y="4034975"/>
              <a:ext cx="8428850" cy="1432325"/>
            </a:xfrm>
            <a:custGeom>
              <a:avLst/>
              <a:gdLst/>
              <a:ahLst/>
              <a:cxnLst/>
              <a:rect l="l" t="t" r="r" b="b"/>
              <a:pathLst>
                <a:path w="337154" h="57293" fill="none" extrusionOk="0">
                  <a:moveTo>
                    <a:pt x="1" y="36133"/>
                  </a:moveTo>
                  <a:cubicBezTo>
                    <a:pt x="23694" y="57292"/>
                    <a:pt x="60716" y="56448"/>
                    <a:pt x="85687" y="36362"/>
                  </a:cubicBezTo>
                  <a:cubicBezTo>
                    <a:pt x="95844" y="28167"/>
                    <a:pt x="104450" y="17257"/>
                    <a:pt x="115725" y="10957"/>
                  </a:cubicBezTo>
                  <a:cubicBezTo>
                    <a:pt x="131155" y="2306"/>
                    <a:pt x="148685" y="6666"/>
                    <a:pt x="160691" y="18832"/>
                  </a:cubicBezTo>
                  <a:cubicBezTo>
                    <a:pt x="170711" y="28989"/>
                    <a:pt x="178084" y="39671"/>
                    <a:pt x="192647" y="37663"/>
                  </a:cubicBezTo>
                  <a:cubicBezTo>
                    <a:pt x="203420" y="36179"/>
                    <a:pt x="212390" y="30290"/>
                    <a:pt x="221909" y="22940"/>
                  </a:cubicBezTo>
                  <a:cubicBezTo>
                    <a:pt x="231564" y="15499"/>
                    <a:pt x="241995" y="5821"/>
                    <a:pt x="254252" y="2968"/>
                  </a:cubicBezTo>
                  <a:cubicBezTo>
                    <a:pt x="266966" y="1"/>
                    <a:pt x="279885" y="4520"/>
                    <a:pt x="291754" y="10249"/>
                  </a:cubicBezTo>
                  <a:cubicBezTo>
                    <a:pt x="302459" y="15454"/>
                    <a:pt x="330899" y="38119"/>
                    <a:pt x="337154" y="14381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7"/>
            <p:cNvSpPr/>
            <p:nvPr/>
          </p:nvSpPr>
          <p:spPr>
            <a:xfrm>
              <a:off x="-541375" y="4016150"/>
              <a:ext cx="8438550" cy="1537300"/>
            </a:xfrm>
            <a:custGeom>
              <a:avLst/>
              <a:gdLst/>
              <a:ahLst/>
              <a:cxnLst/>
              <a:rect l="l" t="t" r="r" b="b"/>
              <a:pathLst>
                <a:path w="337542" h="61492" fill="none" extrusionOk="0">
                  <a:moveTo>
                    <a:pt x="1" y="39580"/>
                  </a:moveTo>
                  <a:cubicBezTo>
                    <a:pt x="25086" y="61492"/>
                    <a:pt x="64026" y="60876"/>
                    <a:pt x="89864" y="39306"/>
                  </a:cubicBezTo>
                  <a:cubicBezTo>
                    <a:pt x="99496" y="31248"/>
                    <a:pt x="107622" y="20635"/>
                    <a:pt x="118532" y="14791"/>
                  </a:cubicBezTo>
                  <a:cubicBezTo>
                    <a:pt x="134076" y="6437"/>
                    <a:pt x="151378" y="12052"/>
                    <a:pt x="163042" y="24629"/>
                  </a:cubicBezTo>
                  <a:cubicBezTo>
                    <a:pt x="172834" y="35266"/>
                    <a:pt x="180275" y="45879"/>
                    <a:pt x="195636" y="42068"/>
                  </a:cubicBezTo>
                  <a:cubicBezTo>
                    <a:pt x="206821" y="39306"/>
                    <a:pt x="215768" y="31248"/>
                    <a:pt x="224876" y="22849"/>
                  </a:cubicBezTo>
                  <a:cubicBezTo>
                    <a:pt x="234028" y="14403"/>
                    <a:pt x="244186" y="4840"/>
                    <a:pt x="256329" y="2443"/>
                  </a:cubicBezTo>
                  <a:cubicBezTo>
                    <a:pt x="268632" y="1"/>
                    <a:pt x="280866" y="5182"/>
                    <a:pt x="292165" y="10866"/>
                  </a:cubicBezTo>
                  <a:cubicBezTo>
                    <a:pt x="302482" y="16115"/>
                    <a:pt x="332223" y="39374"/>
                    <a:pt x="337541" y="1476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7"/>
            <p:cNvSpPr/>
            <p:nvPr/>
          </p:nvSpPr>
          <p:spPr>
            <a:xfrm>
              <a:off x="-529950" y="3997325"/>
              <a:ext cx="8448225" cy="1642875"/>
            </a:xfrm>
            <a:custGeom>
              <a:avLst/>
              <a:gdLst/>
              <a:ahLst/>
              <a:cxnLst/>
              <a:rect l="l" t="t" r="r" b="b"/>
              <a:pathLst>
                <a:path w="337929" h="65715" fill="none" extrusionOk="0">
                  <a:moveTo>
                    <a:pt x="0" y="43003"/>
                  </a:moveTo>
                  <a:cubicBezTo>
                    <a:pt x="26455" y="65714"/>
                    <a:pt x="67358" y="65372"/>
                    <a:pt x="94018" y="42250"/>
                  </a:cubicBezTo>
                  <a:cubicBezTo>
                    <a:pt x="103125" y="34330"/>
                    <a:pt x="110794" y="24035"/>
                    <a:pt x="121294" y="18626"/>
                  </a:cubicBezTo>
                  <a:cubicBezTo>
                    <a:pt x="136998" y="10546"/>
                    <a:pt x="154071" y="17393"/>
                    <a:pt x="165347" y="30404"/>
                  </a:cubicBezTo>
                  <a:cubicBezTo>
                    <a:pt x="174933" y="41497"/>
                    <a:pt x="182511" y="52111"/>
                    <a:pt x="198626" y="46473"/>
                  </a:cubicBezTo>
                  <a:cubicBezTo>
                    <a:pt x="210244" y="42433"/>
                    <a:pt x="219123" y="32230"/>
                    <a:pt x="227820" y="22780"/>
                  </a:cubicBezTo>
                  <a:cubicBezTo>
                    <a:pt x="236493" y="13330"/>
                    <a:pt x="246354" y="3812"/>
                    <a:pt x="258405" y="1895"/>
                  </a:cubicBezTo>
                  <a:cubicBezTo>
                    <a:pt x="270275" y="0"/>
                    <a:pt x="281801" y="5844"/>
                    <a:pt x="292529" y="11504"/>
                  </a:cubicBezTo>
                  <a:cubicBezTo>
                    <a:pt x="302481" y="16754"/>
                    <a:pt x="333524" y="40629"/>
                    <a:pt x="337929" y="15156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7"/>
            <p:cNvSpPr/>
            <p:nvPr/>
          </p:nvSpPr>
          <p:spPr>
            <a:xfrm>
              <a:off x="-654350" y="4033850"/>
              <a:ext cx="8560075" cy="1414625"/>
            </a:xfrm>
            <a:custGeom>
              <a:avLst/>
              <a:gdLst/>
              <a:ahLst/>
              <a:cxnLst/>
              <a:rect l="l" t="t" r="r" b="b"/>
              <a:pathLst>
                <a:path w="342403" h="56585" fill="none" extrusionOk="0">
                  <a:moveTo>
                    <a:pt x="0" y="37776"/>
                  </a:moveTo>
                  <a:cubicBezTo>
                    <a:pt x="15293" y="50718"/>
                    <a:pt x="35950" y="56584"/>
                    <a:pt x="55237" y="53891"/>
                  </a:cubicBezTo>
                  <a:cubicBezTo>
                    <a:pt x="69891" y="51836"/>
                    <a:pt x="84180" y="46016"/>
                    <a:pt x="95889" y="37867"/>
                  </a:cubicBezTo>
                  <a:cubicBezTo>
                    <a:pt x="98697" y="35904"/>
                    <a:pt x="101367" y="33804"/>
                    <a:pt x="104015" y="31750"/>
                  </a:cubicBezTo>
                  <a:cubicBezTo>
                    <a:pt x="110087" y="26957"/>
                    <a:pt x="115839" y="22186"/>
                    <a:pt x="122960" y="19516"/>
                  </a:cubicBezTo>
                  <a:cubicBezTo>
                    <a:pt x="125083" y="18740"/>
                    <a:pt x="127228" y="18169"/>
                    <a:pt x="129420" y="17872"/>
                  </a:cubicBezTo>
                  <a:cubicBezTo>
                    <a:pt x="142841" y="15978"/>
                    <a:pt x="156970" y="22780"/>
                    <a:pt x="167218" y="33097"/>
                  </a:cubicBezTo>
                  <a:cubicBezTo>
                    <a:pt x="169889" y="35767"/>
                    <a:pt x="172445" y="38347"/>
                    <a:pt x="175025" y="40606"/>
                  </a:cubicBezTo>
                  <a:cubicBezTo>
                    <a:pt x="182283" y="47043"/>
                    <a:pt x="189815" y="51015"/>
                    <a:pt x="201616" y="46724"/>
                  </a:cubicBezTo>
                  <a:cubicBezTo>
                    <a:pt x="209719" y="43756"/>
                    <a:pt x="216590" y="38027"/>
                    <a:pt x="223003" y="31613"/>
                  </a:cubicBezTo>
                  <a:cubicBezTo>
                    <a:pt x="225879" y="28737"/>
                    <a:pt x="228687" y="25724"/>
                    <a:pt x="231449" y="22757"/>
                  </a:cubicBezTo>
                  <a:cubicBezTo>
                    <a:pt x="240351" y="13262"/>
                    <a:pt x="250234" y="3652"/>
                    <a:pt x="262149" y="913"/>
                  </a:cubicBezTo>
                  <a:cubicBezTo>
                    <a:pt x="265436" y="160"/>
                    <a:pt x="268700" y="0"/>
                    <a:pt x="271941" y="206"/>
                  </a:cubicBezTo>
                  <a:cubicBezTo>
                    <a:pt x="277259" y="525"/>
                    <a:pt x="282532" y="1940"/>
                    <a:pt x="287736" y="3903"/>
                  </a:cubicBezTo>
                  <a:cubicBezTo>
                    <a:pt x="290635" y="4999"/>
                    <a:pt x="293511" y="6323"/>
                    <a:pt x="296318" y="7761"/>
                  </a:cubicBezTo>
                  <a:cubicBezTo>
                    <a:pt x="300587" y="9929"/>
                    <a:pt x="307845" y="15225"/>
                    <a:pt x="315263" y="19151"/>
                  </a:cubicBezTo>
                  <a:cubicBezTo>
                    <a:pt x="326630" y="25177"/>
                    <a:pt x="338888" y="28486"/>
                    <a:pt x="342403" y="13992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7"/>
            <p:cNvSpPr/>
            <p:nvPr/>
          </p:nvSpPr>
          <p:spPr>
            <a:xfrm>
              <a:off x="-778175" y="4026425"/>
              <a:ext cx="8671350" cy="1337025"/>
            </a:xfrm>
            <a:custGeom>
              <a:avLst/>
              <a:gdLst/>
              <a:ahLst/>
              <a:cxnLst/>
              <a:rect l="l" t="t" r="r" b="b"/>
              <a:pathLst>
                <a:path w="346854" h="53481" fill="none" extrusionOk="0">
                  <a:moveTo>
                    <a:pt x="0" y="34284"/>
                  </a:moveTo>
                  <a:cubicBezTo>
                    <a:pt x="15407" y="47158"/>
                    <a:pt x="36863" y="53480"/>
                    <a:pt x="56196" y="50148"/>
                  </a:cubicBezTo>
                  <a:cubicBezTo>
                    <a:pt x="71169" y="47568"/>
                    <a:pt x="85709" y="41657"/>
                    <a:pt x="97738" y="35243"/>
                  </a:cubicBezTo>
                  <a:cubicBezTo>
                    <a:pt x="100591" y="33713"/>
                    <a:pt x="103330" y="32139"/>
                    <a:pt x="106001" y="30609"/>
                  </a:cubicBezTo>
                  <a:cubicBezTo>
                    <a:pt x="112118" y="27140"/>
                    <a:pt x="117687" y="23739"/>
                    <a:pt x="124603" y="22187"/>
                  </a:cubicBezTo>
                  <a:cubicBezTo>
                    <a:pt x="126658" y="21707"/>
                    <a:pt x="128735" y="21433"/>
                    <a:pt x="130858" y="21411"/>
                  </a:cubicBezTo>
                  <a:cubicBezTo>
                    <a:pt x="144005" y="21137"/>
                    <a:pt x="158225" y="28121"/>
                    <a:pt x="169090" y="37548"/>
                  </a:cubicBezTo>
                  <a:cubicBezTo>
                    <a:pt x="171898" y="39990"/>
                    <a:pt x="174659" y="42296"/>
                    <a:pt x="177398" y="44304"/>
                  </a:cubicBezTo>
                  <a:cubicBezTo>
                    <a:pt x="185068" y="49942"/>
                    <a:pt x="192942" y="53206"/>
                    <a:pt x="204606" y="48732"/>
                  </a:cubicBezTo>
                  <a:cubicBezTo>
                    <a:pt x="212778" y="45605"/>
                    <a:pt x="219808" y="39831"/>
                    <a:pt x="226382" y="33417"/>
                  </a:cubicBezTo>
                  <a:cubicBezTo>
                    <a:pt x="229349" y="30518"/>
                    <a:pt x="232225" y="27505"/>
                    <a:pt x="235078" y="24515"/>
                  </a:cubicBezTo>
                  <a:cubicBezTo>
                    <a:pt x="244162" y="14974"/>
                    <a:pt x="254114" y="5182"/>
                    <a:pt x="265869" y="1690"/>
                  </a:cubicBezTo>
                  <a:cubicBezTo>
                    <a:pt x="269111" y="731"/>
                    <a:pt x="272306" y="297"/>
                    <a:pt x="275502" y="183"/>
                  </a:cubicBezTo>
                  <a:cubicBezTo>
                    <a:pt x="280774" y="1"/>
                    <a:pt x="286001" y="799"/>
                    <a:pt x="291274" y="2306"/>
                  </a:cubicBezTo>
                  <a:cubicBezTo>
                    <a:pt x="294264" y="3150"/>
                    <a:pt x="297208" y="4360"/>
                    <a:pt x="300062" y="5775"/>
                  </a:cubicBezTo>
                  <a:cubicBezTo>
                    <a:pt x="304649" y="8035"/>
                    <a:pt x="311839" y="13559"/>
                    <a:pt x="319052" y="17713"/>
                  </a:cubicBezTo>
                  <a:cubicBezTo>
                    <a:pt x="330237" y="24173"/>
                    <a:pt x="342471" y="28258"/>
                    <a:pt x="346853" y="14609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7"/>
            <p:cNvSpPr/>
            <p:nvPr/>
          </p:nvSpPr>
          <p:spPr>
            <a:xfrm>
              <a:off x="-902575" y="4005875"/>
              <a:ext cx="8783775" cy="1396950"/>
            </a:xfrm>
            <a:custGeom>
              <a:avLst/>
              <a:gdLst/>
              <a:ahLst/>
              <a:cxnLst/>
              <a:rect l="l" t="t" r="r" b="b"/>
              <a:pathLst>
                <a:path w="351351" h="55878" fill="none" extrusionOk="0">
                  <a:moveTo>
                    <a:pt x="0" y="31317"/>
                  </a:moveTo>
                  <a:cubicBezTo>
                    <a:pt x="15567" y="44145"/>
                    <a:pt x="37799" y="50878"/>
                    <a:pt x="57178" y="46930"/>
                  </a:cubicBezTo>
                  <a:cubicBezTo>
                    <a:pt x="72471" y="43825"/>
                    <a:pt x="87216" y="37845"/>
                    <a:pt x="99610" y="33143"/>
                  </a:cubicBezTo>
                  <a:cubicBezTo>
                    <a:pt x="102509" y="32048"/>
                    <a:pt x="105293" y="30998"/>
                    <a:pt x="108010" y="30016"/>
                  </a:cubicBezTo>
                  <a:cubicBezTo>
                    <a:pt x="114127" y="27848"/>
                    <a:pt x="119536" y="25816"/>
                    <a:pt x="126247" y="25360"/>
                  </a:cubicBezTo>
                  <a:cubicBezTo>
                    <a:pt x="128233" y="25223"/>
                    <a:pt x="130264" y="25246"/>
                    <a:pt x="132319" y="25451"/>
                  </a:cubicBezTo>
                  <a:cubicBezTo>
                    <a:pt x="145215" y="26843"/>
                    <a:pt x="159526" y="33988"/>
                    <a:pt x="170962" y="42524"/>
                  </a:cubicBezTo>
                  <a:cubicBezTo>
                    <a:pt x="173952" y="44738"/>
                    <a:pt x="176874" y="46770"/>
                    <a:pt x="179795" y="48527"/>
                  </a:cubicBezTo>
                  <a:cubicBezTo>
                    <a:pt x="187852" y="53366"/>
                    <a:pt x="196070" y="55877"/>
                    <a:pt x="207619" y="51266"/>
                  </a:cubicBezTo>
                  <a:cubicBezTo>
                    <a:pt x="215859" y="47980"/>
                    <a:pt x="223049" y="42182"/>
                    <a:pt x="229805" y="35722"/>
                  </a:cubicBezTo>
                  <a:cubicBezTo>
                    <a:pt x="232841" y="32824"/>
                    <a:pt x="235808" y="29788"/>
                    <a:pt x="238730" y="26775"/>
                  </a:cubicBezTo>
                  <a:cubicBezTo>
                    <a:pt x="248020" y="17211"/>
                    <a:pt x="257995" y="7282"/>
                    <a:pt x="269613" y="2968"/>
                  </a:cubicBezTo>
                  <a:cubicBezTo>
                    <a:pt x="272785" y="1804"/>
                    <a:pt x="275958" y="1119"/>
                    <a:pt x="279085" y="708"/>
                  </a:cubicBezTo>
                  <a:cubicBezTo>
                    <a:pt x="284312" y="1"/>
                    <a:pt x="289494" y="183"/>
                    <a:pt x="294812" y="1211"/>
                  </a:cubicBezTo>
                  <a:cubicBezTo>
                    <a:pt x="297893" y="1827"/>
                    <a:pt x="300906" y="2922"/>
                    <a:pt x="303851" y="4315"/>
                  </a:cubicBezTo>
                  <a:cubicBezTo>
                    <a:pt x="308735" y="6643"/>
                    <a:pt x="315857" y="12418"/>
                    <a:pt x="322887" y="16800"/>
                  </a:cubicBezTo>
                  <a:cubicBezTo>
                    <a:pt x="333866" y="23693"/>
                    <a:pt x="346100" y="28555"/>
                    <a:pt x="351350" y="15727"/>
                  </a:cubicBez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7"/>
            <p:cNvSpPr/>
            <p:nvPr/>
          </p:nvSpPr>
          <p:spPr>
            <a:xfrm>
              <a:off x="-1026400" y="3973925"/>
              <a:ext cx="8895025" cy="1475100"/>
            </a:xfrm>
            <a:custGeom>
              <a:avLst/>
              <a:gdLst/>
              <a:ahLst/>
              <a:cxnLst/>
              <a:rect l="l" t="t" r="r" b="b"/>
              <a:pathLst>
                <a:path w="355801" h="59004" fill="none" extrusionOk="0">
                  <a:moveTo>
                    <a:pt x="0" y="28806"/>
                  </a:moveTo>
                  <a:cubicBezTo>
                    <a:pt x="15704" y="41588"/>
                    <a:pt x="38712" y="48733"/>
                    <a:pt x="58136" y="44168"/>
                  </a:cubicBezTo>
                  <a:cubicBezTo>
                    <a:pt x="73726" y="40515"/>
                    <a:pt x="88676" y="34444"/>
                    <a:pt x="101459" y="31522"/>
                  </a:cubicBezTo>
                  <a:cubicBezTo>
                    <a:pt x="104403" y="30838"/>
                    <a:pt x="107233" y="30290"/>
                    <a:pt x="110018" y="29879"/>
                  </a:cubicBezTo>
                  <a:cubicBezTo>
                    <a:pt x="116090" y="29012"/>
                    <a:pt x="121385" y="28327"/>
                    <a:pt x="127890" y="29012"/>
                  </a:cubicBezTo>
                  <a:cubicBezTo>
                    <a:pt x="129808" y="29194"/>
                    <a:pt x="131771" y="29491"/>
                    <a:pt x="133756" y="29970"/>
                  </a:cubicBezTo>
                  <a:cubicBezTo>
                    <a:pt x="146379" y="33006"/>
                    <a:pt x="160804" y="40287"/>
                    <a:pt x="172811" y="47957"/>
                  </a:cubicBezTo>
                  <a:cubicBezTo>
                    <a:pt x="175960" y="49965"/>
                    <a:pt x="179087" y="51723"/>
                    <a:pt x="182169" y="53206"/>
                  </a:cubicBezTo>
                  <a:cubicBezTo>
                    <a:pt x="190637" y="57246"/>
                    <a:pt x="199197" y="59004"/>
                    <a:pt x="210586" y="54256"/>
                  </a:cubicBezTo>
                  <a:cubicBezTo>
                    <a:pt x="218918" y="50810"/>
                    <a:pt x="226267" y="44966"/>
                    <a:pt x="233183" y="38507"/>
                  </a:cubicBezTo>
                  <a:cubicBezTo>
                    <a:pt x="236311" y="35585"/>
                    <a:pt x="239346" y="32549"/>
                    <a:pt x="242359" y="29514"/>
                  </a:cubicBezTo>
                  <a:cubicBezTo>
                    <a:pt x="251832" y="19904"/>
                    <a:pt x="261852" y="9838"/>
                    <a:pt x="273333" y="4725"/>
                  </a:cubicBezTo>
                  <a:cubicBezTo>
                    <a:pt x="276460" y="3333"/>
                    <a:pt x="279564" y="2397"/>
                    <a:pt x="282646" y="1667"/>
                  </a:cubicBezTo>
                  <a:cubicBezTo>
                    <a:pt x="287827" y="457"/>
                    <a:pt x="292986" y="1"/>
                    <a:pt x="298350" y="594"/>
                  </a:cubicBezTo>
                  <a:cubicBezTo>
                    <a:pt x="301522" y="936"/>
                    <a:pt x="304604" y="1918"/>
                    <a:pt x="307594" y="3310"/>
                  </a:cubicBezTo>
                  <a:cubicBezTo>
                    <a:pt x="312798" y="5730"/>
                    <a:pt x="319874" y="11733"/>
                    <a:pt x="326676" y="16344"/>
                  </a:cubicBezTo>
                  <a:cubicBezTo>
                    <a:pt x="337472" y="23670"/>
                    <a:pt x="349684" y="29308"/>
                    <a:pt x="355801" y="17302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7"/>
            <p:cNvSpPr/>
            <p:nvPr/>
          </p:nvSpPr>
          <p:spPr>
            <a:xfrm>
              <a:off x="-1150800" y="3937400"/>
              <a:ext cx="9006875" cy="1557850"/>
            </a:xfrm>
            <a:custGeom>
              <a:avLst/>
              <a:gdLst/>
              <a:ahLst/>
              <a:cxnLst/>
              <a:rect l="l" t="t" r="r" b="b"/>
              <a:pathLst>
                <a:path w="360275" h="62314" fill="none" extrusionOk="0">
                  <a:moveTo>
                    <a:pt x="0" y="26478"/>
                  </a:moveTo>
                  <a:cubicBezTo>
                    <a:pt x="15841" y="39215"/>
                    <a:pt x="39648" y="46747"/>
                    <a:pt x="59118" y="41588"/>
                  </a:cubicBezTo>
                  <a:cubicBezTo>
                    <a:pt x="75027" y="37389"/>
                    <a:pt x="90137" y="31203"/>
                    <a:pt x="103330" y="30062"/>
                  </a:cubicBezTo>
                  <a:cubicBezTo>
                    <a:pt x="106298" y="29811"/>
                    <a:pt x="109174" y="29765"/>
                    <a:pt x="112027" y="29925"/>
                  </a:cubicBezTo>
                  <a:cubicBezTo>
                    <a:pt x="118053" y="30290"/>
                    <a:pt x="123234" y="31020"/>
                    <a:pt x="129557" y="32824"/>
                  </a:cubicBezTo>
                  <a:cubicBezTo>
                    <a:pt x="131383" y="33349"/>
                    <a:pt x="133300" y="33942"/>
                    <a:pt x="135240" y="34672"/>
                  </a:cubicBezTo>
                  <a:cubicBezTo>
                    <a:pt x="147589" y="39374"/>
                    <a:pt x="162106" y="46770"/>
                    <a:pt x="174705" y="53572"/>
                  </a:cubicBezTo>
                  <a:cubicBezTo>
                    <a:pt x="178015" y="55352"/>
                    <a:pt x="181302" y="56836"/>
                    <a:pt x="184588" y="58045"/>
                  </a:cubicBezTo>
                  <a:cubicBezTo>
                    <a:pt x="193422" y="61332"/>
                    <a:pt x="202324" y="62314"/>
                    <a:pt x="213599" y="57429"/>
                  </a:cubicBezTo>
                  <a:cubicBezTo>
                    <a:pt x="221999" y="53800"/>
                    <a:pt x="229509" y="47957"/>
                    <a:pt x="236607" y="41474"/>
                  </a:cubicBezTo>
                  <a:cubicBezTo>
                    <a:pt x="239803" y="38553"/>
                    <a:pt x="242907" y="35494"/>
                    <a:pt x="245989" y="32413"/>
                  </a:cubicBezTo>
                  <a:cubicBezTo>
                    <a:pt x="255689" y="22758"/>
                    <a:pt x="265755" y="12600"/>
                    <a:pt x="277077" y="6666"/>
                  </a:cubicBezTo>
                  <a:cubicBezTo>
                    <a:pt x="280135" y="5068"/>
                    <a:pt x="283217" y="3858"/>
                    <a:pt x="286230" y="2831"/>
                  </a:cubicBezTo>
                  <a:cubicBezTo>
                    <a:pt x="291365" y="1096"/>
                    <a:pt x="296501" y="1"/>
                    <a:pt x="301911" y="161"/>
                  </a:cubicBezTo>
                  <a:cubicBezTo>
                    <a:pt x="305152" y="252"/>
                    <a:pt x="308324" y="1096"/>
                    <a:pt x="311383" y="2489"/>
                  </a:cubicBezTo>
                  <a:cubicBezTo>
                    <a:pt x="316884" y="4977"/>
                    <a:pt x="323891" y="11231"/>
                    <a:pt x="330488" y="16070"/>
                  </a:cubicBezTo>
                  <a:cubicBezTo>
                    <a:pt x="341102" y="23853"/>
                    <a:pt x="353290" y="30244"/>
                    <a:pt x="360275" y="19060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7"/>
            <p:cNvSpPr/>
            <p:nvPr/>
          </p:nvSpPr>
          <p:spPr>
            <a:xfrm>
              <a:off x="-1274625" y="3889475"/>
              <a:ext cx="9118150" cy="1652000"/>
            </a:xfrm>
            <a:custGeom>
              <a:avLst/>
              <a:gdLst/>
              <a:ahLst/>
              <a:cxnLst/>
              <a:rect l="l" t="t" r="r" b="b"/>
              <a:pathLst>
                <a:path w="364726" h="66080" fill="none" extrusionOk="0">
                  <a:moveTo>
                    <a:pt x="0" y="24606"/>
                  </a:moveTo>
                  <a:cubicBezTo>
                    <a:pt x="15978" y="37297"/>
                    <a:pt x="40561" y="45217"/>
                    <a:pt x="60099" y="39465"/>
                  </a:cubicBezTo>
                  <a:cubicBezTo>
                    <a:pt x="76282" y="34718"/>
                    <a:pt x="91598" y="28372"/>
                    <a:pt x="105179" y="29057"/>
                  </a:cubicBezTo>
                  <a:cubicBezTo>
                    <a:pt x="108192" y="29217"/>
                    <a:pt x="111091" y="29673"/>
                    <a:pt x="114013" y="30427"/>
                  </a:cubicBezTo>
                  <a:cubicBezTo>
                    <a:pt x="119993" y="32002"/>
                    <a:pt x="125060" y="34170"/>
                    <a:pt x="131177" y="37092"/>
                  </a:cubicBezTo>
                  <a:cubicBezTo>
                    <a:pt x="132958" y="37959"/>
                    <a:pt x="134806" y="38826"/>
                    <a:pt x="136678" y="39831"/>
                  </a:cubicBezTo>
                  <a:cubicBezTo>
                    <a:pt x="148775" y="46199"/>
                    <a:pt x="163406" y="53731"/>
                    <a:pt x="176554" y="59643"/>
                  </a:cubicBezTo>
                  <a:cubicBezTo>
                    <a:pt x="180046" y="61195"/>
                    <a:pt x="183516" y="62428"/>
                    <a:pt x="186962" y="63363"/>
                  </a:cubicBezTo>
                  <a:cubicBezTo>
                    <a:pt x="196184" y="65874"/>
                    <a:pt x="205428" y="66080"/>
                    <a:pt x="216589" y="61058"/>
                  </a:cubicBezTo>
                  <a:cubicBezTo>
                    <a:pt x="225035" y="57246"/>
                    <a:pt x="232727" y="51380"/>
                    <a:pt x="239985" y="44875"/>
                  </a:cubicBezTo>
                  <a:cubicBezTo>
                    <a:pt x="243272" y="41953"/>
                    <a:pt x="246468" y="38872"/>
                    <a:pt x="249618" y="35790"/>
                  </a:cubicBezTo>
                  <a:cubicBezTo>
                    <a:pt x="259501" y="26090"/>
                    <a:pt x="269613" y="15796"/>
                    <a:pt x="280797" y="9062"/>
                  </a:cubicBezTo>
                  <a:cubicBezTo>
                    <a:pt x="283810" y="7236"/>
                    <a:pt x="286823" y="5775"/>
                    <a:pt x="289813" y="4429"/>
                  </a:cubicBezTo>
                  <a:cubicBezTo>
                    <a:pt x="294880" y="2169"/>
                    <a:pt x="299993" y="457"/>
                    <a:pt x="305448" y="160"/>
                  </a:cubicBezTo>
                  <a:cubicBezTo>
                    <a:pt x="308781" y="0"/>
                    <a:pt x="312022" y="754"/>
                    <a:pt x="315126" y="2123"/>
                  </a:cubicBezTo>
                  <a:cubicBezTo>
                    <a:pt x="320947" y="4680"/>
                    <a:pt x="327886" y="11208"/>
                    <a:pt x="334277" y="16252"/>
                  </a:cubicBezTo>
                  <a:cubicBezTo>
                    <a:pt x="344708" y="24492"/>
                    <a:pt x="356874" y="31636"/>
                    <a:pt x="364726" y="21274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7"/>
            <p:cNvSpPr/>
            <p:nvPr/>
          </p:nvSpPr>
          <p:spPr>
            <a:xfrm>
              <a:off x="-1399025" y="3835275"/>
              <a:ext cx="9230000" cy="1767250"/>
            </a:xfrm>
            <a:custGeom>
              <a:avLst/>
              <a:gdLst/>
              <a:ahLst/>
              <a:cxnLst/>
              <a:rect l="l" t="t" r="r" b="b"/>
              <a:pathLst>
                <a:path w="369200" h="70690" fill="none" extrusionOk="0">
                  <a:moveTo>
                    <a:pt x="0" y="22985"/>
                  </a:moveTo>
                  <a:cubicBezTo>
                    <a:pt x="16138" y="35630"/>
                    <a:pt x="41474" y="43916"/>
                    <a:pt x="61081" y="37593"/>
                  </a:cubicBezTo>
                  <a:cubicBezTo>
                    <a:pt x="77561" y="32275"/>
                    <a:pt x="93059" y="25770"/>
                    <a:pt x="107051" y="28303"/>
                  </a:cubicBezTo>
                  <a:cubicBezTo>
                    <a:pt x="110087" y="28874"/>
                    <a:pt x="113031" y="29810"/>
                    <a:pt x="116021" y="31179"/>
                  </a:cubicBezTo>
                  <a:cubicBezTo>
                    <a:pt x="121979" y="33918"/>
                    <a:pt x="126932" y="37548"/>
                    <a:pt x="132843" y="41633"/>
                  </a:cubicBezTo>
                  <a:cubicBezTo>
                    <a:pt x="134533" y="42797"/>
                    <a:pt x="136313" y="43984"/>
                    <a:pt x="138139" y="45217"/>
                  </a:cubicBezTo>
                  <a:cubicBezTo>
                    <a:pt x="149962" y="53297"/>
                    <a:pt x="164708" y="60921"/>
                    <a:pt x="178426" y="65965"/>
                  </a:cubicBezTo>
                  <a:cubicBezTo>
                    <a:pt x="182078" y="67289"/>
                    <a:pt x="185730" y="68270"/>
                    <a:pt x="189359" y="68932"/>
                  </a:cubicBezTo>
                  <a:cubicBezTo>
                    <a:pt x="198946" y="70690"/>
                    <a:pt x="208555" y="70074"/>
                    <a:pt x="219580" y="64938"/>
                  </a:cubicBezTo>
                  <a:cubicBezTo>
                    <a:pt x="228116" y="60966"/>
                    <a:pt x="235968" y="55077"/>
                    <a:pt x="243409" y="48549"/>
                  </a:cubicBezTo>
                  <a:cubicBezTo>
                    <a:pt x="246765" y="45605"/>
                    <a:pt x="250029" y="42524"/>
                    <a:pt x="253270" y="39396"/>
                  </a:cubicBezTo>
                  <a:cubicBezTo>
                    <a:pt x="263359" y="29673"/>
                    <a:pt x="273516" y="19265"/>
                    <a:pt x="284540" y="11709"/>
                  </a:cubicBezTo>
                  <a:cubicBezTo>
                    <a:pt x="287508" y="9678"/>
                    <a:pt x="290475" y="7920"/>
                    <a:pt x="293397" y="6300"/>
                  </a:cubicBezTo>
                  <a:cubicBezTo>
                    <a:pt x="298418" y="3492"/>
                    <a:pt x="303485" y="1141"/>
                    <a:pt x="308986" y="434"/>
                  </a:cubicBezTo>
                  <a:cubicBezTo>
                    <a:pt x="312433" y="0"/>
                    <a:pt x="315720" y="639"/>
                    <a:pt x="318915" y="2009"/>
                  </a:cubicBezTo>
                  <a:cubicBezTo>
                    <a:pt x="325033" y="4634"/>
                    <a:pt x="331903" y="11413"/>
                    <a:pt x="338089" y="16685"/>
                  </a:cubicBezTo>
                  <a:cubicBezTo>
                    <a:pt x="348314" y="25382"/>
                    <a:pt x="360480" y="33279"/>
                    <a:pt x="369200" y="23738"/>
                  </a:cubicBezTo>
                </a:path>
              </a:pathLst>
            </a:custGeom>
            <a:noFill/>
            <a:ln w="102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7"/>
            <p:cNvSpPr/>
            <p:nvPr/>
          </p:nvSpPr>
          <p:spPr>
            <a:xfrm>
              <a:off x="-1523425" y="3781050"/>
              <a:ext cx="9342425" cy="1887675"/>
            </a:xfrm>
            <a:custGeom>
              <a:avLst/>
              <a:gdLst/>
              <a:ahLst/>
              <a:cxnLst/>
              <a:rect l="l" t="t" r="r" b="b"/>
              <a:pathLst>
                <a:path w="373697" h="75507" fill="none" extrusionOk="0">
                  <a:moveTo>
                    <a:pt x="0" y="21365"/>
                  </a:moveTo>
                  <a:cubicBezTo>
                    <a:pt x="16275" y="33965"/>
                    <a:pt x="42410" y="42615"/>
                    <a:pt x="62062" y="35722"/>
                  </a:cubicBezTo>
                  <a:cubicBezTo>
                    <a:pt x="78839" y="29833"/>
                    <a:pt x="94543" y="23146"/>
                    <a:pt x="108923" y="27574"/>
                  </a:cubicBezTo>
                  <a:cubicBezTo>
                    <a:pt x="112004" y="28509"/>
                    <a:pt x="114994" y="29947"/>
                    <a:pt x="118053" y="31933"/>
                  </a:cubicBezTo>
                  <a:cubicBezTo>
                    <a:pt x="123987" y="35836"/>
                    <a:pt x="128803" y="40926"/>
                    <a:pt x="134510" y="46153"/>
                  </a:cubicBezTo>
                  <a:cubicBezTo>
                    <a:pt x="136130" y="47660"/>
                    <a:pt x="137842" y="49143"/>
                    <a:pt x="139623" y="50627"/>
                  </a:cubicBezTo>
                  <a:cubicBezTo>
                    <a:pt x="151149" y="60396"/>
                    <a:pt x="166032" y="68088"/>
                    <a:pt x="180320" y="72265"/>
                  </a:cubicBezTo>
                  <a:cubicBezTo>
                    <a:pt x="184132" y="73384"/>
                    <a:pt x="187967" y="74114"/>
                    <a:pt x="191779" y="74502"/>
                  </a:cubicBezTo>
                  <a:cubicBezTo>
                    <a:pt x="201730" y="75507"/>
                    <a:pt x="211682" y="74091"/>
                    <a:pt x="222593" y="68819"/>
                  </a:cubicBezTo>
                  <a:cubicBezTo>
                    <a:pt x="231198" y="64665"/>
                    <a:pt x="239209" y="58753"/>
                    <a:pt x="246810" y="52202"/>
                  </a:cubicBezTo>
                  <a:cubicBezTo>
                    <a:pt x="250257" y="49258"/>
                    <a:pt x="253612" y="46176"/>
                    <a:pt x="256922" y="43026"/>
                  </a:cubicBezTo>
                  <a:cubicBezTo>
                    <a:pt x="267193" y="33257"/>
                    <a:pt x="277419" y="22712"/>
                    <a:pt x="288284" y="14335"/>
                  </a:cubicBezTo>
                  <a:cubicBezTo>
                    <a:pt x="291183" y="12121"/>
                    <a:pt x="294104" y="10089"/>
                    <a:pt x="296980" y="8149"/>
                  </a:cubicBezTo>
                  <a:cubicBezTo>
                    <a:pt x="301956" y="4840"/>
                    <a:pt x="307001" y="1827"/>
                    <a:pt x="312547" y="708"/>
                  </a:cubicBezTo>
                  <a:cubicBezTo>
                    <a:pt x="316062" y="1"/>
                    <a:pt x="319440" y="526"/>
                    <a:pt x="322704" y="1895"/>
                  </a:cubicBezTo>
                  <a:cubicBezTo>
                    <a:pt x="329118" y="4589"/>
                    <a:pt x="335920" y="11642"/>
                    <a:pt x="341901" y="17120"/>
                  </a:cubicBezTo>
                  <a:cubicBezTo>
                    <a:pt x="351921" y="26273"/>
                    <a:pt x="364110" y="34923"/>
                    <a:pt x="373696" y="26204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7"/>
            <p:cNvSpPr/>
            <p:nvPr/>
          </p:nvSpPr>
          <p:spPr>
            <a:xfrm>
              <a:off x="-1647250" y="3726275"/>
              <a:ext cx="9453700" cy="2008650"/>
            </a:xfrm>
            <a:custGeom>
              <a:avLst/>
              <a:gdLst/>
              <a:ahLst/>
              <a:cxnLst/>
              <a:rect l="l" t="t" r="r" b="b"/>
              <a:pathLst>
                <a:path w="378148" h="80346" fill="none" extrusionOk="0">
                  <a:moveTo>
                    <a:pt x="0" y="19767"/>
                  </a:moveTo>
                  <a:cubicBezTo>
                    <a:pt x="16412" y="32321"/>
                    <a:pt x="43300" y="41337"/>
                    <a:pt x="63021" y="33873"/>
                  </a:cubicBezTo>
                  <a:cubicBezTo>
                    <a:pt x="80094" y="27414"/>
                    <a:pt x="96049" y="20520"/>
                    <a:pt x="110771" y="26843"/>
                  </a:cubicBezTo>
                  <a:cubicBezTo>
                    <a:pt x="113898" y="28190"/>
                    <a:pt x="116957" y="30107"/>
                    <a:pt x="120038" y="32709"/>
                  </a:cubicBezTo>
                  <a:cubicBezTo>
                    <a:pt x="125996" y="37753"/>
                    <a:pt x="130652" y="44350"/>
                    <a:pt x="136130" y="50695"/>
                  </a:cubicBezTo>
                  <a:cubicBezTo>
                    <a:pt x="137705" y="52521"/>
                    <a:pt x="139349" y="54302"/>
                    <a:pt x="141061" y="56059"/>
                  </a:cubicBezTo>
                  <a:cubicBezTo>
                    <a:pt x="152291" y="67518"/>
                    <a:pt x="167310" y="75301"/>
                    <a:pt x="182169" y="78611"/>
                  </a:cubicBezTo>
                  <a:cubicBezTo>
                    <a:pt x="186163" y="79501"/>
                    <a:pt x="190158" y="79980"/>
                    <a:pt x="194152" y="80071"/>
                  </a:cubicBezTo>
                  <a:cubicBezTo>
                    <a:pt x="204492" y="80345"/>
                    <a:pt x="214786" y="78109"/>
                    <a:pt x="225560" y="72722"/>
                  </a:cubicBezTo>
                  <a:cubicBezTo>
                    <a:pt x="234233" y="68385"/>
                    <a:pt x="242428" y="62473"/>
                    <a:pt x="250211" y="55900"/>
                  </a:cubicBezTo>
                  <a:cubicBezTo>
                    <a:pt x="253703" y="52932"/>
                    <a:pt x="257150" y="49828"/>
                    <a:pt x="260551" y="46655"/>
                  </a:cubicBezTo>
                  <a:cubicBezTo>
                    <a:pt x="271028" y="36863"/>
                    <a:pt x="281299" y="26204"/>
                    <a:pt x="292027" y="17005"/>
                  </a:cubicBezTo>
                  <a:cubicBezTo>
                    <a:pt x="294858" y="14563"/>
                    <a:pt x="297711" y="12280"/>
                    <a:pt x="300541" y="10044"/>
                  </a:cubicBezTo>
                  <a:cubicBezTo>
                    <a:pt x="305448" y="6186"/>
                    <a:pt x="310493" y="2511"/>
                    <a:pt x="316085" y="982"/>
                  </a:cubicBezTo>
                  <a:cubicBezTo>
                    <a:pt x="319691" y="0"/>
                    <a:pt x="323138" y="457"/>
                    <a:pt x="326448" y="1804"/>
                  </a:cubicBezTo>
                  <a:cubicBezTo>
                    <a:pt x="333181" y="4566"/>
                    <a:pt x="339915" y="11892"/>
                    <a:pt x="345689" y="17576"/>
                  </a:cubicBezTo>
                  <a:cubicBezTo>
                    <a:pt x="355527" y="27185"/>
                    <a:pt x="367693" y="36589"/>
                    <a:pt x="378147" y="28715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7"/>
            <p:cNvSpPr/>
            <p:nvPr/>
          </p:nvSpPr>
          <p:spPr>
            <a:xfrm>
              <a:off x="-1771650" y="3672075"/>
              <a:ext cx="9565525" cy="2145600"/>
            </a:xfrm>
            <a:custGeom>
              <a:avLst/>
              <a:gdLst/>
              <a:ahLst/>
              <a:cxnLst/>
              <a:rect l="l" t="t" r="r" b="b"/>
              <a:pathLst>
                <a:path w="382621" h="85824" fill="none" extrusionOk="0">
                  <a:moveTo>
                    <a:pt x="0" y="18169"/>
                  </a:moveTo>
                  <a:cubicBezTo>
                    <a:pt x="16549" y="30654"/>
                    <a:pt x="44213" y="39990"/>
                    <a:pt x="64025" y="32001"/>
                  </a:cubicBezTo>
                  <a:cubicBezTo>
                    <a:pt x="81372" y="24925"/>
                    <a:pt x="97578" y="17872"/>
                    <a:pt x="112643" y="26089"/>
                  </a:cubicBezTo>
                  <a:cubicBezTo>
                    <a:pt x="115816" y="27824"/>
                    <a:pt x="118943" y="30244"/>
                    <a:pt x="122047" y="33462"/>
                  </a:cubicBezTo>
                  <a:cubicBezTo>
                    <a:pt x="128050" y="39693"/>
                    <a:pt x="132547" y="47728"/>
                    <a:pt x="137797" y="55237"/>
                  </a:cubicBezTo>
                  <a:cubicBezTo>
                    <a:pt x="139303" y="57360"/>
                    <a:pt x="140855" y="59460"/>
                    <a:pt x="142521" y="61468"/>
                  </a:cubicBezTo>
                  <a:cubicBezTo>
                    <a:pt x="153455" y="74616"/>
                    <a:pt x="168634" y="82445"/>
                    <a:pt x="184041" y="84933"/>
                  </a:cubicBezTo>
                  <a:cubicBezTo>
                    <a:pt x="188195" y="85595"/>
                    <a:pt x="192395" y="85823"/>
                    <a:pt x="196549" y="85640"/>
                  </a:cubicBezTo>
                  <a:cubicBezTo>
                    <a:pt x="207300" y="85161"/>
                    <a:pt x="217891" y="82103"/>
                    <a:pt x="228573" y="76602"/>
                  </a:cubicBezTo>
                  <a:cubicBezTo>
                    <a:pt x="237292" y="72059"/>
                    <a:pt x="245669" y="66148"/>
                    <a:pt x="253612" y="59574"/>
                  </a:cubicBezTo>
                  <a:cubicBezTo>
                    <a:pt x="257196" y="56607"/>
                    <a:pt x="260711" y="53480"/>
                    <a:pt x="264180" y="50284"/>
                  </a:cubicBezTo>
                  <a:cubicBezTo>
                    <a:pt x="274863" y="40424"/>
                    <a:pt x="285202" y="29673"/>
                    <a:pt x="295771" y="19653"/>
                  </a:cubicBezTo>
                  <a:cubicBezTo>
                    <a:pt x="298555" y="17005"/>
                    <a:pt x="301340" y="14426"/>
                    <a:pt x="304125" y="11892"/>
                  </a:cubicBezTo>
                  <a:cubicBezTo>
                    <a:pt x="308964" y="7510"/>
                    <a:pt x="313985" y="3196"/>
                    <a:pt x="319646" y="1255"/>
                  </a:cubicBezTo>
                  <a:cubicBezTo>
                    <a:pt x="323321" y="0"/>
                    <a:pt x="326859" y="342"/>
                    <a:pt x="330237" y="1689"/>
                  </a:cubicBezTo>
                  <a:cubicBezTo>
                    <a:pt x="337290" y="4497"/>
                    <a:pt x="343909" y="12120"/>
                    <a:pt x="349524" y="18009"/>
                  </a:cubicBezTo>
                  <a:cubicBezTo>
                    <a:pt x="359111" y="28098"/>
                    <a:pt x="371300" y="38232"/>
                    <a:pt x="382621" y="31179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7"/>
            <p:cNvSpPr/>
            <p:nvPr/>
          </p:nvSpPr>
          <p:spPr>
            <a:xfrm>
              <a:off x="-1895475" y="3534550"/>
              <a:ext cx="9676800" cy="2418925"/>
            </a:xfrm>
            <a:custGeom>
              <a:avLst/>
              <a:gdLst/>
              <a:ahLst/>
              <a:cxnLst/>
              <a:rect l="l" t="t" r="r" b="b"/>
              <a:pathLst>
                <a:path w="387072" h="96757" fill="none" extrusionOk="0">
                  <a:moveTo>
                    <a:pt x="0" y="19881"/>
                  </a:moveTo>
                  <a:cubicBezTo>
                    <a:pt x="16685" y="32321"/>
                    <a:pt x="45126" y="42044"/>
                    <a:pt x="64984" y="33462"/>
                  </a:cubicBezTo>
                  <a:cubicBezTo>
                    <a:pt x="86348" y="24241"/>
                    <a:pt x="106001" y="15499"/>
                    <a:pt x="124056" y="37548"/>
                  </a:cubicBezTo>
                  <a:cubicBezTo>
                    <a:pt x="131816" y="47066"/>
                    <a:pt x="136701" y="60031"/>
                    <a:pt x="143959" y="70211"/>
                  </a:cubicBezTo>
                  <a:cubicBezTo>
                    <a:pt x="157449" y="89064"/>
                    <a:pt x="178540" y="96756"/>
                    <a:pt x="198946" y="94542"/>
                  </a:cubicBezTo>
                  <a:cubicBezTo>
                    <a:pt x="219351" y="92328"/>
                    <a:pt x="239141" y="81098"/>
                    <a:pt x="257013" y="66559"/>
                  </a:cubicBezTo>
                  <a:cubicBezTo>
                    <a:pt x="274863" y="52042"/>
                    <a:pt x="291114" y="34170"/>
                    <a:pt x="307708" y="17096"/>
                  </a:cubicBezTo>
                  <a:cubicBezTo>
                    <a:pt x="312479" y="12166"/>
                    <a:pt x="317455" y="7190"/>
                    <a:pt x="323161" y="4862"/>
                  </a:cubicBezTo>
                  <a:cubicBezTo>
                    <a:pt x="334984" y="0"/>
                    <a:pt x="345370" y="12828"/>
                    <a:pt x="353313" y="21753"/>
                  </a:cubicBezTo>
                  <a:cubicBezTo>
                    <a:pt x="362694" y="32321"/>
                    <a:pt x="374883" y="43208"/>
                    <a:pt x="387072" y="36977"/>
                  </a:cubicBezTo>
                </a:path>
              </a:pathLst>
            </a:custGeom>
            <a:noFill/>
            <a:ln w="108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8" name="Google Shape;3008;p27"/>
          <p:cNvGrpSpPr/>
          <p:nvPr/>
        </p:nvGrpSpPr>
        <p:grpSpPr>
          <a:xfrm flipH="1">
            <a:off x="399205" y="155022"/>
            <a:ext cx="8576082" cy="4845464"/>
            <a:chOff x="3490760" y="3205574"/>
            <a:chExt cx="3292036" cy="1859992"/>
          </a:xfrm>
        </p:grpSpPr>
        <p:sp>
          <p:nvSpPr>
            <p:cNvPr id="3009" name="Google Shape;3009;p27"/>
            <p:cNvSpPr/>
            <p:nvPr/>
          </p:nvSpPr>
          <p:spPr>
            <a:xfrm>
              <a:off x="6757096" y="4569020"/>
              <a:ext cx="25700" cy="21700"/>
            </a:xfrm>
            <a:custGeom>
              <a:avLst/>
              <a:gdLst/>
              <a:ahLst/>
              <a:cxnLst/>
              <a:rect l="l" t="t" r="r" b="b"/>
              <a:pathLst>
                <a:path w="1028" h="868" extrusionOk="0">
                  <a:moveTo>
                    <a:pt x="502" y="0"/>
                  </a:moveTo>
                  <a:lnTo>
                    <a:pt x="251" y="434"/>
                  </a:lnTo>
                  <a:lnTo>
                    <a:pt x="0" y="867"/>
                  </a:lnTo>
                  <a:lnTo>
                    <a:pt x="1027" y="867"/>
                  </a:lnTo>
                  <a:lnTo>
                    <a:pt x="754" y="434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7"/>
            <p:cNvSpPr/>
            <p:nvPr/>
          </p:nvSpPr>
          <p:spPr>
            <a:xfrm>
              <a:off x="5068420" y="3439843"/>
              <a:ext cx="25725" cy="21700"/>
            </a:xfrm>
            <a:custGeom>
              <a:avLst/>
              <a:gdLst/>
              <a:ahLst/>
              <a:cxnLst/>
              <a:rect l="l" t="t" r="r" b="b"/>
              <a:pathLst>
                <a:path w="1029" h="868" extrusionOk="0">
                  <a:moveTo>
                    <a:pt x="526" y="0"/>
                  </a:moveTo>
                  <a:lnTo>
                    <a:pt x="252" y="434"/>
                  </a:lnTo>
                  <a:lnTo>
                    <a:pt x="1" y="868"/>
                  </a:lnTo>
                  <a:lnTo>
                    <a:pt x="1028" y="868"/>
                  </a:lnTo>
                  <a:lnTo>
                    <a:pt x="777" y="43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7"/>
            <p:cNvSpPr/>
            <p:nvPr/>
          </p:nvSpPr>
          <p:spPr>
            <a:xfrm>
              <a:off x="5621228" y="5040416"/>
              <a:ext cx="28550" cy="25150"/>
            </a:xfrm>
            <a:custGeom>
              <a:avLst/>
              <a:gdLst/>
              <a:ahLst/>
              <a:cxnLst/>
              <a:rect l="l" t="t" r="r" b="b"/>
              <a:pathLst>
                <a:path w="1142" h="1006" extrusionOk="0">
                  <a:moveTo>
                    <a:pt x="571" y="161"/>
                  </a:moveTo>
                  <a:lnTo>
                    <a:pt x="1005" y="914"/>
                  </a:lnTo>
                  <a:lnTo>
                    <a:pt x="115" y="914"/>
                  </a:lnTo>
                  <a:lnTo>
                    <a:pt x="571" y="161"/>
                  </a:lnTo>
                  <a:close/>
                  <a:moveTo>
                    <a:pt x="571" y="1"/>
                  </a:moveTo>
                  <a:lnTo>
                    <a:pt x="1" y="1005"/>
                  </a:lnTo>
                  <a:lnTo>
                    <a:pt x="1142" y="1005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7"/>
            <p:cNvSpPr/>
            <p:nvPr/>
          </p:nvSpPr>
          <p:spPr>
            <a:xfrm>
              <a:off x="3723896" y="4097750"/>
              <a:ext cx="25125" cy="22275"/>
            </a:xfrm>
            <a:custGeom>
              <a:avLst/>
              <a:gdLst/>
              <a:ahLst/>
              <a:cxnLst/>
              <a:rect l="l" t="t" r="r" b="b"/>
              <a:pathLst>
                <a:path w="1005" h="891" extrusionOk="0">
                  <a:moveTo>
                    <a:pt x="503" y="1"/>
                  </a:moveTo>
                  <a:lnTo>
                    <a:pt x="252" y="457"/>
                  </a:lnTo>
                  <a:lnTo>
                    <a:pt x="0" y="891"/>
                  </a:lnTo>
                  <a:lnTo>
                    <a:pt x="1005" y="891"/>
                  </a:lnTo>
                  <a:lnTo>
                    <a:pt x="754" y="45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7"/>
            <p:cNvSpPr/>
            <p:nvPr/>
          </p:nvSpPr>
          <p:spPr>
            <a:xfrm>
              <a:off x="6750033" y="3263102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7"/>
            <p:cNvSpPr/>
            <p:nvPr/>
          </p:nvSpPr>
          <p:spPr>
            <a:xfrm>
              <a:off x="3490760" y="3701405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36"/>
                  </a:lnTo>
                  <a:lnTo>
                    <a:pt x="137" y="936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0" y="1005"/>
                  </a:lnTo>
                  <a:lnTo>
                    <a:pt x="1142" y="100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7"/>
            <p:cNvSpPr/>
            <p:nvPr/>
          </p:nvSpPr>
          <p:spPr>
            <a:xfrm>
              <a:off x="5460197" y="4061596"/>
              <a:ext cx="28575" cy="24550"/>
            </a:xfrm>
            <a:custGeom>
              <a:avLst/>
              <a:gdLst/>
              <a:ahLst/>
              <a:cxnLst/>
              <a:rect l="l" t="t" r="r" b="b"/>
              <a:pathLst>
                <a:path w="1143" h="982" extrusionOk="0">
                  <a:moveTo>
                    <a:pt x="571" y="137"/>
                  </a:moveTo>
                  <a:lnTo>
                    <a:pt x="1028" y="913"/>
                  </a:lnTo>
                  <a:lnTo>
                    <a:pt x="138" y="913"/>
                  </a:lnTo>
                  <a:lnTo>
                    <a:pt x="571" y="137"/>
                  </a:lnTo>
                  <a:close/>
                  <a:moveTo>
                    <a:pt x="571" y="0"/>
                  </a:moveTo>
                  <a:lnTo>
                    <a:pt x="1" y="982"/>
                  </a:lnTo>
                  <a:lnTo>
                    <a:pt x="1142" y="98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7"/>
            <p:cNvSpPr/>
            <p:nvPr/>
          </p:nvSpPr>
          <p:spPr>
            <a:xfrm>
              <a:off x="4267899" y="3205574"/>
              <a:ext cx="28550" cy="25125"/>
            </a:xfrm>
            <a:custGeom>
              <a:avLst/>
              <a:gdLst/>
              <a:ahLst/>
              <a:cxnLst/>
              <a:rect l="l" t="t" r="r" b="b"/>
              <a:pathLst>
                <a:path w="1142" h="1005" extrusionOk="0">
                  <a:moveTo>
                    <a:pt x="571" y="160"/>
                  </a:moveTo>
                  <a:lnTo>
                    <a:pt x="1005" y="913"/>
                  </a:lnTo>
                  <a:lnTo>
                    <a:pt x="137" y="913"/>
                  </a:lnTo>
                  <a:lnTo>
                    <a:pt x="571" y="160"/>
                  </a:lnTo>
                  <a:close/>
                  <a:moveTo>
                    <a:pt x="571" y="0"/>
                  </a:moveTo>
                  <a:lnTo>
                    <a:pt x="1" y="1004"/>
                  </a:lnTo>
                  <a:lnTo>
                    <a:pt x="1142" y="100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7" name="Google Shape;3017;p27"/>
          <p:cNvGrpSpPr/>
          <p:nvPr/>
        </p:nvGrpSpPr>
        <p:grpSpPr>
          <a:xfrm>
            <a:off x="719858" y="4603480"/>
            <a:ext cx="862570" cy="258597"/>
            <a:chOff x="8333950" y="1178400"/>
            <a:chExt cx="521600" cy="156375"/>
          </a:xfrm>
        </p:grpSpPr>
        <p:sp>
          <p:nvSpPr>
            <p:cNvPr id="3018" name="Google Shape;3018;p27"/>
            <p:cNvSpPr/>
            <p:nvPr/>
          </p:nvSpPr>
          <p:spPr>
            <a:xfrm>
              <a:off x="8439525" y="1188675"/>
              <a:ext cx="3450" cy="30275"/>
            </a:xfrm>
            <a:custGeom>
              <a:avLst/>
              <a:gdLst/>
              <a:ahLst/>
              <a:cxnLst/>
              <a:rect l="l" t="t" r="r" b="b"/>
              <a:pathLst>
                <a:path w="138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38" y="121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7"/>
            <p:cNvSpPr/>
            <p:nvPr/>
          </p:nvSpPr>
          <p:spPr>
            <a:xfrm>
              <a:off x="8449800" y="1178400"/>
              <a:ext cx="4600" cy="46825"/>
            </a:xfrm>
            <a:custGeom>
              <a:avLst/>
              <a:gdLst/>
              <a:ahLst/>
              <a:cxnLst/>
              <a:rect l="l" t="t" r="r" b="b"/>
              <a:pathLst>
                <a:path w="184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7"/>
            <p:cNvSpPr/>
            <p:nvPr/>
          </p:nvSpPr>
          <p:spPr>
            <a:xfrm>
              <a:off x="8459500" y="1188675"/>
              <a:ext cx="3450" cy="30275"/>
            </a:xfrm>
            <a:custGeom>
              <a:avLst/>
              <a:gdLst/>
              <a:ahLst/>
              <a:cxnLst/>
              <a:rect l="l" t="t" r="r" b="b"/>
              <a:pathLst>
                <a:path w="138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7"/>
            <p:cNvSpPr/>
            <p:nvPr/>
          </p:nvSpPr>
          <p:spPr>
            <a:xfrm>
              <a:off x="8469775" y="1178400"/>
              <a:ext cx="4025" cy="46825"/>
            </a:xfrm>
            <a:custGeom>
              <a:avLst/>
              <a:gdLst/>
              <a:ahLst/>
              <a:cxnLst/>
              <a:rect l="l" t="t" r="r" b="b"/>
              <a:pathLst>
                <a:path w="161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60" y="187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7"/>
            <p:cNvSpPr/>
            <p:nvPr/>
          </p:nvSpPr>
          <p:spPr>
            <a:xfrm>
              <a:off x="8479475" y="1185825"/>
              <a:ext cx="3450" cy="34825"/>
            </a:xfrm>
            <a:custGeom>
              <a:avLst/>
              <a:gdLst/>
              <a:ahLst/>
              <a:cxnLst/>
              <a:rect l="l" t="t" r="r" b="b"/>
              <a:pathLst>
                <a:path w="138" h="1393" extrusionOk="0">
                  <a:moveTo>
                    <a:pt x="0" y="0"/>
                  </a:moveTo>
                  <a:lnTo>
                    <a:pt x="0" y="1393"/>
                  </a:lnTo>
                  <a:lnTo>
                    <a:pt x="137" y="139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7"/>
            <p:cNvSpPr/>
            <p:nvPr/>
          </p:nvSpPr>
          <p:spPr>
            <a:xfrm>
              <a:off x="8489750" y="1192675"/>
              <a:ext cx="2875" cy="22850"/>
            </a:xfrm>
            <a:custGeom>
              <a:avLst/>
              <a:gdLst/>
              <a:ahLst/>
              <a:cxnLst/>
              <a:rect l="l" t="t" r="r" b="b"/>
              <a:pathLst>
                <a:path w="115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14" y="9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7"/>
            <p:cNvSpPr/>
            <p:nvPr/>
          </p:nvSpPr>
          <p:spPr>
            <a:xfrm>
              <a:off x="8499450" y="118525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7"/>
            <p:cNvSpPr/>
            <p:nvPr/>
          </p:nvSpPr>
          <p:spPr>
            <a:xfrm>
              <a:off x="8509150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37" y="9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7"/>
            <p:cNvSpPr/>
            <p:nvPr/>
          </p:nvSpPr>
          <p:spPr>
            <a:xfrm>
              <a:off x="8519425" y="118525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7"/>
            <p:cNvSpPr/>
            <p:nvPr/>
          </p:nvSpPr>
          <p:spPr>
            <a:xfrm>
              <a:off x="8529125" y="1190400"/>
              <a:ext cx="3450" cy="26250"/>
            </a:xfrm>
            <a:custGeom>
              <a:avLst/>
              <a:gdLst/>
              <a:ahLst/>
              <a:cxnLst/>
              <a:rect l="l" t="t" r="r" b="b"/>
              <a:pathLst>
                <a:path w="138" h="1050" extrusionOk="0">
                  <a:moveTo>
                    <a:pt x="0" y="0"/>
                  </a:moveTo>
                  <a:lnTo>
                    <a:pt x="0" y="1050"/>
                  </a:lnTo>
                  <a:lnTo>
                    <a:pt x="137" y="105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7"/>
            <p:cNvSpPr/>
            <p:nvPr/>
          </p:nvSpPr>
          <p:spPr>
            <a:xfrm>
              <a:off x="8539400" y="1188675"/>
              <a:ext cx="2875" cy="30275"/>
            </a:xfrm>
            <a:custGeom>
              <a:avLst/>
              <a:gdLst/>
              <a:ahLst/>
              <a:cxnLst/>
              <a:rect l="l" t="t" r="r" b="b"/>
              <a:pathLst>
                <a:path w="115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14" y="121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7"/>
            <p:cNvSpPr/>
            <p:nvPr/>
          </p:nvSpPr>
          <p:spPr>
            <a:xfrm>
              <a:off x="8549100" y="1178400"/>
              <a:ext cx="4575" cy="46825"/>
            </a:xfrm>
            <a:custGeom>
              <a:avLst/>
              <a:gdLst/>
              <a:ahLst/>
              <a:cxnLst/>
              <a:rect l="l" t="t" r="r" b="b"/>
              <a:pathLst>
                <a:path w="183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7"/>
            <p:cNvSpPr/>
            <p:nvPr/>
          </p:nvSpPr>
          <p:spPr>
            <a:xfrm>
              <a:off x="8558800" y="1188675"/>
              <a:ext cx="3450" cy="30275"/>
            </a:xfrm>
            <a:custGeom>
              <a:avLst/>
              <a:gdLst/>
              <a:ahLst/>
              <a:cxnLst/>
              <a:rect l="l" t="t" r="r" b="b"/>
              <a:pathLst>
                <a:path w="138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7"/>
            <p:cNvSpPr/>
            <p:nvPr/>
          </p:nvSpPr>
          <p:spPr>
            <a:xfrm>
              <a:off x="8569050" y="1178400"/>
              <a:ext cx="4600" cy="46825"/>
            </a:xfrm>
            <a:custGeom>
              <a:avLst/>
              <a:gdLst/>
              <a:ahLst/>
              <a:cxnLst/>
              <a:rect l="l" t="t" r="r" b="b"/>
              <a:pathLst>
                <a:path w="184" h="1873" extrusionOk="0">
                  <a:moveTo>
                    <a:pt x="1" y="1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7"/>
            <p:cNvSpPr/>
            <p:nvPr/>
          </p:nvSpPr>
          <p:spPr>
            <a:xfrm>
              <a:off x="8578750" y="1185825"/>
              <a:ext cx="3450" cy="34825"/>
            </a:xfrm>
            <a:custGeom>
              <a:avLst/>
              <a:gdLst/>
              <a:ahLst/>
              <a:cxnLst/>
              <a:rect l="l" t="t" r="r" b="b"/>
              <a:pathLst>
                <a:path w="138" h="1393" extrusionOk="0">
                  <a:moveTo>
                    <a:pt x="1" y="0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7"/>
            <p:cNvSpPr/>
            <p:nvPr/>
          </p:nvSpPr>
          <p:spPr>
            <a:xfrm>
              <a:off x="8589025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7"/>
            <p:cNvSpPr/>
            <p:nvPr/>
          </p:nvSpPr>
          <p:spPr>
            <a:xfrm>
              <a:off x="8598725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7"/>
            <p:cNvSpPr/>
            <p:nvPr/>
          </p:nvSpPr>
          <p:spPr>
            <a:xfrm>
              <a:off x="8609000" y="1192675"/>
              <a:ext cx="2875" cy="22850"/>
            </a:xfrm>
            <a:custGeom>
              <a:avLst/>
              <a:gdLst/>
              <a:ahLst/>
              <a:cxnLst/>
              <a:rect l="l" t="t" r="r" b="b"/>
              <a:pathLst>
                <a:path w="115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15" y="91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7"/>
            <p:cNvSpPr/>
            <p:nvPr/>
          </p:nvSpPr>
          <p:spPr>
            <a:xfrm>
              <a:off x="8618700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7"/>
            <p:cNvSpPr/>
            <p:nvPr/>
          </p:nvSpPr>
          <p:spPr>
            <a:xfrm>
              <a:off x="8628400" y="1190400"/>
              <a:ext cx="3450" cy="26250"/>
            </a:xfrm>
            <a:custGeom>
              <a:avLst/>
              <a:gdLst/>
              <a:ahLst/>
              <a:cxnLst/>
              <a:rect l="l" t="t" r="r" b="b"/>
              <a:pathLst>
                <a:path w="138" h="1050" extrusionOk="0">
                  <a:moveTo>
                    <a:pt x="1" y="0"/>
                  </a:moveTo>
                  <a:lnTo>
                    <a:pt x="1" y="1050"/>
                  </a:lnTo>
                  <a:lnTo>
                    <a:pt x="138" y="105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7"/>
            <p:cNvSpPr/>
            <p:nvPr/>
          </p:nvSpPr>
          <p:spPr>
            <a:xfrm>
              <a:off x="8722000" y="118525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7"/>
            <p:cNvSpPr/>
            <p:nvPr/>
          </p:nvSpPr>
          <p:spPr>
            <a:xfrm>
              <a:off x="8731700" y="1190400"/>
              <a:ext cx="3450" cy="26250"/>
            </a:xfrm>
            <a:custGeom>
              <a:avLst/>
              <a:gdLst/>
              <a:ahLst/>
              <a:cxnLst/>
              <a:rect l="l" t="t" r="r" b="b"/>
              <a:pathLst>
                <a:path w="138" h="1050" extrusionOk="0">
                  <a:moveTo>
                    <a:pt x="0" y="0"/>
                  </a:moveTo>
                  <a:lnTo>
                    <a:pt x="0" y="1050"/>
                  </a:lnTo>
                  <a:lnTo>
                    <a:pt x="137" y="105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7"/>
            <p:cNvSpPr/>
            <p:nvPr/>
          </p:nvSpPr>
          <p:spPr>
            <a:xfrm>
              <a:off x="8741975" y="1188675"/>
              <a:ext cx="3425" cy="30275"/>
            </a:xfrm>
            <a:custGeom>
              <a:avLst/>
              <a:gdLst/>
              <a:ahLst/>
              <a:cxnLst/>
              <a:rect l="l" t="t" r="r" b="b"/>
              <a:pathLst>
                <a:path w="137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7"/>
            <p:cNvSpPr/>
            <p:nvPr/>
          </p:nvSpPr>
          <p:spPr>
            <a:xfrm>
              <a:off x="8751675" y="1178400"/>
              <a:ext cx="4575" cy="46825"/>
            </a:xfrm>
            <a:custGeom>
              <a:avLst/>
              <a:gdLst/>
              <a:ahLst/>
              <a:cxnLst/>
              <a:rect l="l" t="t" r="r" b="b"/>
              <a:pathLst>
                <a:path w="183" h="1873" extrusionOk="0">
                  <a:moveTo>
                    <a:pt x="0" y="1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7"/>
            <p:cNvSpPr/>
            <p:nvPr/>
          </p:nvSpPr>
          <p:spPr>
            <a:xfrm>
              <a:off x="8761925" y="1188675"/>
              <a:ext cx="2900" cy="30275"/>
            </a:xfrm>
            <a:custGeom>
              <a:avLst/>
              <a:gdLst/>
              <a:ahLst/>
              <a:cxnLst/>
              <a:rect l="l" t="t" r="r" b="b"/>
              <a:pathLst>
                <a:path w="116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15" y="1210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7"/>
            <p:cNvSpPr/>
            <p:nvPr/>
          </p:nvSpPr>
          <p:spPr>
            <a:xfrm>
              <a:off x="8771625" y="1178400"/>
              <a:ext cx="4600" cy="46825"/>
            </a:xfrm>
            <a:custGeom>
              <a:avLst/>
              <a:gdLst/>
              <a:ahLst/>
              <a:cxnLst/>
              <a:rect l="l" t="t" r="r" b="b"/>
              <a:pathLst>
                <a:path w="184" h="1873" extrusionOk="0">
                  <a:moveTo>
                    <a:pt x="1" y="1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7"/>
            <p:cNvSpPr/>
            <p:nvPr/>
          </p:nvSpPr>
          <p:spPr>
            <a:xfrm>
              <a:off x="8781325" y="1185825"/>
              <a:ext cx="3450" cy="34825"/>
            </a:xfrm>
            <a:custGeom>
              <a:avLst/>
              <a:gdLst/>
              <a:ahLst/>
              <a:cxnLst/>
              <a:rect l="l" t="t" r="r" b="b"/>
              <a:pathLst>
                <a:path w="138" h="1393" extrusionOk="0">
                  <a:moveTo>
                    <a:pt x="1" y="0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7"/>
            <p:cNvSpPr/>
            <p:nvPr/>
          </p:nvSpPr>
          <p:spPr>
            <a:xfrm>
              <a:off x="8791600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7"/>
            <p:cNvSpPr/>
            <p:nvPr/>
          </p:nvSpPr>
          <p:spPr>
            <a:xfrm>
              <a:off x="8801300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7"/>
            <p:cNvSpPr/>
            <p:nvPr/>
          </p:nvSpPr>
          <p:spPr>
            <a:xfrm>
              <a:off x="8811575" y="11926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7"/>
            <p:cNvSpPr/>
            <p:nvPr/>
          </p:nvSpPr>
          <p:spPr>
            <a:xfrm>
              <a:off x="8821275" y="118525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7"/>
            <p:cNvSpPr/>
            <p:nvPr/>
          </p:nvSpPr>
          <p:spPr>
            <a:xfrm>
              <a:off x="8831550" y="1190400"/>
              <a:ext cx="2875" cy="26250"/>
            </a:xfrm>
            <a:custGeom>
              <a:avLst/>
              <a:gdLst/>
              <a:ahLst/>
              <a:cxnLst/>
              <a:rect l="l" t="t" r="r" b="b"/>
              <a:pathLst>
                <a:path w="115" h="1050" extrusionOk="0">
                  <a:moveTo>
                    <a:pt x="1" y="0"/>
                  </a:moveTo>
                  <a:lnTo>
                    <a:pt x="1" y="1050"/>
                  </a:lnTo>
                  <a:lnTo>
                    <a:pt x="115" y="105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7"/>
            <p:cNvSpPr/>
            <p:nvPr/>
          </p:nvSpPr>
          <p:spPr>
            <a:xfrm>
              <a:off x="8663225" y="1298225"/>
              <a:ext cx="3450" cy="30850"/>
            </a:xfrm>
            <a:custGeom>
              <a:avLst/>
              <a:gdLst/>
              <a:ahLst/>
              <a:cxnLst/>
              <a:rect l="l" t="t" r="r" b="b"/>
              <a:pathLst>
                <a:path w="138" h="1234" extrusionOk="0">
                  <a:moveTo>
                    <a:pt x="0" y="1"/>
                  </a:moveTo>
                  <a:lnTo>
                    <a:pt x="0" y="1234"/>
                  </a:lnTo>
                  <a:lnTo>
                    <a:pt x="137" y="123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7"/>
            <p:cNvSpPr/>
            <p:nvPr/>
          </p:nvSpPr>
          <p:spPr>
            <a:xfrm>
              <a:off x="8673475" y="12879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7"/>
            <p:cNvSpPr/>
            <p:nvPr/>
          </p:nvSpPr>
          <p:spPr>
            <a:xfrm>
              <a:off x="8683200" y="1298225"/>
              <a:ext cx="3425" cy="30850"/>
            </a:xfrm>
            <a:custGeom>
              <a:avLst/>
              <a:gdLst/>
              <a:ahLst/>
              <a:cxnLst/>
              <a:rect l="l" t="t" r="r" b="b"/>
              <a:pathLst>
                <a:path w="137" h="1234" extrusionOk="0">
                  <a:moveTo>
                    <a:pt x="0" y="1"/>
                  </a:moveTo>
                  <a:lnTo>
                    <a:pt x="0" y="1234"/>
                  </a:lnTo>
                  <a:lnTo>
                    <a:pt x="137" y="123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7"/>
            <p:cNvSpPr/>
            <p:nvPr/>
          </p:nvSpPr>
          <p:spPr>
            <a:xfrm>
              <a:off x="8693450" y="1287975"/>
              <a:ext cx="4025" cy="46800"/>
            </a:xfrm>
            <a:custGeom>
              <a:avLst/>
              <a:gdLst/>
              <a:ahLst/>
              <a:cxnLst/>
              <a:rect l="l" t="t" r="r" b="b"/>
              <a:pathLst>
                <a:path w="161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61" y="187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7"/>
            <p:cNvSpPr/>
            <p:nvPr/>
          </p:nvSpPr>
          <p:spPr>
            <a:xfrm>
              <a:off x="8703150" y="129537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7"/>
            <p:cNvSpPr/>
            <p:nvPr/>
          </p:nvSpPr>
          <p:spPr>
            <a:xfrm>
              <a:off x="8712850" y="130222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1"/>
                  </a:moveTo>
                  <a:lnTo>
                    <a:pt x="1" y="914"/>
                  </a:lnTo>
                  <a:lnTo>
                    <a:pt x="138" y="91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7"/>
            <p:cNvSpPr/>
            <p:nvPr/>
          </p:nvSpPr>
          <p:spPr>
            <a:xfrm>
              <a:off x="8723125" y="1295375"/>
              <a:ext cx="4600" cy="34275"/>
            </a:xfrm>
            <a:custGeom>
              <a:avLst/>
              <a:gdLst/>
              <a:ahLst/>
              <a:cxnLst/>
              <a:rect l="l" t="t" r="r" b="b"/>
              <a:pathLst>
                <a:path w="184" h="1371" extrusionOk="0">
                  <a:moveTo>
                    <a:pt x="1" y="1"/>
                  </a:moveTo>
                  <a:lnTo>
                    <a:pt x="1" y="1370"/>
                  </a:lnTo>
                  <a:lnTo>
                    <a:pt x="183" y="137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7"/>
            <p:cNvSpPr/>
            <p:nvPr/>
          </p:nvSpPr>
          <p:spPr>
            <a:xfrm>
              <a:off x="8732825" y="130222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1"/>
                  </a:moveTo>
                  <a:lnTo>
                    <a:pt x="1" y="914"/>
                  </a:lnTo>
                  <a:lnTo>
                    <a:pt x="138" y="91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7"/>
            <p:cNvSpPr/>
            <p:nvPr/>
          </p:nvSpPr>
          <p:spPr>
            <a:xfrm>
              <a:off x="8743100" y="1295375"/>
              <a:ext cx="4025" cy="34275"/>
            </a:xfrm>
            <a:custGeom>
              <a:avLst/>
              <a:gdLst/>
              <a:ahLst/>
              <a:cxnLst/>
              <a:rect l="l" t="t" r="r" b="b"/>
              <a:pathLst>
                <a:path w="161" h="1371" extrusionOk="0">
                  <a:moveTo>
                    <a:pt x="1" y="1"/>
                  </a:moveTo>
                  <a:lnTo>
                    <a:pt x="1" y="1370"/>
                  </a:lnTo>
                  <a:lnTo>
                    <a:pt x="160" y="1370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7"/>
            <p:cNvSpPr/>
            <p:nvPr/>
          </p:nvSpPr>
          <p:spPr>
            <a:xfrm>
              <a:off x="8752800" y="1300525"/>
              <a:ext cx="3450" cy="25700"/>
            </a:xfrm>
            <a:custGeom>
              <a:avLst/>
              <a:gdLst/>
              <a:ahLst/>
              <a:cxnLst/>
              <a:rect l="l" t="t" r="r" b="b"/>
              <a:pathLst>
                <a:path w="138" h="1028" extrusionOk="0">
                  <a:moveTo>
                    <a:pt x="1" y="0"/>
                  </a:moveTo>
                  <a:lnTo>
                    <a:pt x="1" y="1027"/>
                  </a:lnTo>
                  <a:lnTo>
                    <a:pt x="138" y="1027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7"/>
            <p:cNvSpPr/>
            <p:nvPr/>
          </p:nvSpPr>
          <p:spPr>
            <a:xfrm>
              <a:off x="8762500" y="1298225"/>
              <a:ext cx="3450" cy="30850"/>
            </a:xfrm>
            <a:custGeom>
              <a:avLst/>
              <a:gdLst/>
              <a:ahLst/>
              <a:cxnLst/>
              <a:rect l="l" t="t" r="r" b="b"/>
              <a:pathLst>
                <a:path w="138" h="1234" extrusionOk="0">
                  <a:moveTo>
                    <a:pt x="1" y="1"/>
                  </a:moveTo>
                  <a:lnTo>
                    <a:pt x="1" y="1234"/>
                  </a:lnTo>
                  <a:lnTo>
                    <a:pt x="138" y="12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7"/>
            <p:cNvSpPr/>
            <p:nvPr/>
          </p:nvSpPr>
          <p:spPr>
            <a:xfrm>
              <a:off x="8772775" y="12879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7"/>
            <p:cNvSpPr/>
            <p:nvPr/>
          </p:nvSpPr>
          <p:spPr>
            <a:xfrm>
              <a:off x="8782475" y="1298225"/>
              <a:ext cx="3450" cy="30850"/>
            </a:xfrm>
            <a:custGeom>
              <a:avLst/>
              <a:gdLst/>
              <a:ahLst/>
              <a:cxnLst/>
              <a:rect l="l" t="t" r="r" b="b"/>
              <a:pathLst>
                <a:path w="138" h="1234" extrusionOk="0">
                  <a:moveTo>
                    <a:pt x="1" y="1"/>
                  </a:moveTo>
                  <a:lnTo>
                    <a:pt x="1" y="1234"/>
                  </a:lnTo>
                  <a:lnTo>
                    <a:pt x="138" y="12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7"/>
            <p:cNvSpPr/>
            <p:nvPr/>
          </p:nvSpPr>
          <p:spPr>
            <a:xfrm>
              <a:off x="8792750" y="12879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0" y="0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7"/>
            <p:cNvSpPr/>
            <p:nvPr/>
          </p:nvSpPr>
          <p:spPr>
            <a:xfrm>
              <a:off x="8802450" y="129537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0" y="1"/>
                  </a:moveTo>
                  <a:lnTo>
                    <a:pt x="0" y="1393"/>
                  </a:lnTo>
                  <a:lnTo>
                    <a:pt x="137" y="139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7"/>
            <p:cNvSpPr/>
            <p:nvPr/>
          </p:nvSpPr>
          <p:spPr>
            <a:xfrm>
              <a:off x="8812725" y="1302225"/>
              <a:ext cx="2875" cy="22850"/>
            </a:xfrm>
            <a:custGeom>
              <a:avLst/>
              <a:gdLst/>
              <a:ahLst/>
              <a:cxnLst/>
              <a:rect l="l" t="t" r="r" b="b"/>
              <a:pathLst>
                <a:path w="115" h="914" extrusionOk="0">
                  <a:moveTo>
                    <a:pt x="0" y="1"/>
                  </a:moveTo>
                  <a:lnTo>
                    <a:pt x="0" y="914"/>
                  </a:lnTo>
                  <a:lnTo>
                    <a:pt x="114" y="91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7"/>
            <p:cNvSpPr/>
            <p:nvPr/>
          </p:nvSpPr>
          <p:spPr>
            <a:xfrm>
              <a:off x="8822425" y="1295375"/>
              <a:ext cx="4575" cy="34275"/>
            </a:xfrm>
            <a:custGeom>
              <a:avLst/>
              <a:gdLst/>
              <a:ahLst/>
              <a:cxnLst/>
              <a:rect l="l" t="t" r="r" b="b"/>
              <a:pathLst>
                <a:path w="183" h="1371" extrusionOk="0">
                  <a:moveTo>
                    <a:pt x="0" y="1"/>
                  </a:moveTo>
                  <a:lnTo>
                    <a:pt x="0" y="1370"/>
                  </a:lnTo>
                  <a:lnTo>
                    <a:pt x="183" y="137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7"/>
            <p:cNvSpPr/>
            <p:nvPr/>
          </p:nvSpPr>
          <p:spPr>
            <a:xfrm>
              <a:off x="8832125" y="130222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1"/>
                  </a:moveTo>
                  <a:lnTo>
                    <a:pt x="0" y="914"/>
                  </a:lnTo>
                  <a:lnTo>
                    <a:pt x="137" y="914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7"/>
            <p:cNvSpPr/>
            <p:nvPr/>
          </p:nvSpPr>
          <p:spPr>
            <a:xfrm>
              <a:off x="8842400" y="1295375"/>
              <a:ext cx="4575" cy="34275"/>
            </a:xfrm>
            <a:custGeom>
              <a:avLst/>
              <a:gdLst/>
              <a:ahLst/>
              <a:cxnLst/>
              <a:rect l="l" t="t" r="r" b="b"/>
              <a:pathLst>
                <a:path w="183" h="1371" extrusionOk="0">
                  <a:moveTo>
                    <a:pt x="0" y="1"/>
                  </a:moveTo>
                  <a:lnTo>
                    <a:pt x="0" y="1370"/>
                  </a:lnTo>
                  <a:lnTo>
                    <a:pt x="183" y="137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7"/>
            <p:cNvSpPr/>
            <p:nvPr/>
          </p:nvSpPr>
          <p:spPr>
            <a:xfrm>
              <a:off x="8852100" y="1300525"/>
              <a:ext cx="3450" cy="25700"/>
            </a:xfrm>
            <a:custGeom>
              <a:avLst/>
              <a:gdLst/>
              <a:ahLst/>
              <a:cxnLst/>
              <a:rect l="l" t="t" r="r" b="b"/>
              <a:pathLst>
                <a:path w="138" h="1028" extrusionOk="0">
                  <a:moveTo>
                    <a:pt x="0" y="0"/>
                  </a:moveTo>
                  <a:lnTo>
                    <a:pt x="0" y="1027"/>
                  </a:lnTo>
                  <a:lnTo>
                    <a:pt x="137" y="102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7"/>
            <p:cNvSpPr/>
            <p:nvPr/>
          </p:nvSpPr>
          <p:spPr>
            <a:xfrm>
              <a:off x="8725425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7"/>
            <p:cNvSpPr/>
            <p:nvPr/>
          </p:nvSpPr>
          <p:spPr>
            <a:xfrm>
              <a:off x="8714575" y="1225775"/>
              <a:ext cx="4575" cy="46800"/>
            </a:xfrm>
            <a:custGeom>
              <a:avLst/>
              <a:gdLst/>
              <a:ahLst/>
              <a:cxnLst/>
              <a:rect l="l" t="t" r="r" b="b"/>
              <a:pathLst>
                <a:path w="183" h="1872" extrusionOk="0">
                  <a:moveTo>
                    <a:pt x="0" y="0"/>
                  </a:moveTo>
                  <a:lnTo>
                    <a:pt x="0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7"/>
            <p:cNvSpPr/>
            <p:nvPr/>
          </p:nvSpPr>
          <p:spPr>
            <a:xfrm>
              <a:off x="8705450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7"/>
            <p:cNvSpPr/>
            <p:nvPr/>
          </p:nvSpPr>
          <p:spPr>
            <a:xfrm>
              <a:off x="8694600" y="12257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7"/>
            <p:cNvSpPr/>
            <p:nvPr/>
          </p:nvSpPr>
          <p:spPr>
            <a:xfrm>
              <a:off x="8686050" y="1230325"/>
              <a:ext cx="2875" cy="34850"/>
            </a:xfrm>
            <a:custGeom>
              <a:avLst/>
              <a:gdLst/>
              <a:ahLst/>
              <a:cxnLst/>
              <a:rect l="l" t="t" r="r" b="b"/>
              <a:pathLst>
                <a:path w="115" h="1394" extrusionOk="0">
                  <a:moveTo>
                    <a:pt x="0" y="1"/>
                  </a:moveTo>
                  <a:lnTo>
                    <a:pt x="0" y="1393"/>
                  </a:lnTo>
                  <a:lnTo>
                    <a:pt x="114" y="139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7"/>
            <p:cNvSpPr/>
            <p:nvPr/>
          </p:nvSpPr>
          <p:spPr>
            <a:xfrm>
              <a:off x="8675775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37" y="9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7"/>
            <p:cNvSpPr/>
            <p:nvPr/>
          </p:nvSpPr>
          <p:spPr>
            <a:xfrm>
              <a:off x="8664925" y="123090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7"/>
            <p:cNvSpPr/>
            <p:nvPr/>
          </p:nvSpPr>
          <p:spPr>
            <a:xfrm>
              <a:off x="8655800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0" y="0"/>
                  </a:moveTo>
                  <a:lnTo>
                    <a:pt x="0" y="913"/>
                  </a:lnTo>
                  <a:lnTo>
                    <a:pt x="137" y="91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7"/>
            <p:cNvSpPr/>
            <p:nvPr/>
          </p:nvSpPr>
          <p:spPr>
            <a:xfrm>
              <a:off x="8644950" y="123090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7"/>
            <p:cNvSpPr/>
            <p:nvPr/>
          </p:nvSpPr>
          <p:spPr>
            <a:xfrm>
              <a:off x="8636400" y="1234325"/>
              <a:ext cx="2875" cy="26275"/>
            </a:xfrm>
            <a:custGeom>
              <a:avLst/>
              <a:gdLst/>
              <a:ahLst/>
              <a:cxnLst/>
              <a:rect l="l" t="t" r="r" b="b"/>
              <a:pathLst>
                <a:path w="11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14" y="1051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7"/>
            <p:cNvSpPr/>
            <p:nvPr/>
          </p:nvSpPr>
          <p:spPr>
            <a:xfrm>
              <a:off x="8626125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7"/>
            <p:cNvSpPr/>
            <p:nvPr/>
          </p:nvSpPr>
          <p:spPr>
            <a:xfrm>
              <a:off x="8615275" y="12257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3" y="187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7"/>
            <p:cNvSpPr/>
            <p:nvPr/>
          </p:nvSpPr>
          <p:spPr>
            <a:xfrm>
              <a:off x="8606150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1" y="0"/>
                  </a:moveTo>
                  <a:lnTo>
                    <a:pt x="1" y="1210"/>
                  </a:lnTo>
                  <a:lnTo>
                    <a:pt x="138" y="12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7"/>
            <p:cNvSpPr/>
            <p:nvPr/>
          </p:nvSpPr>
          <p:spPr>
            <a:xfrm>
              <a:off x="8595300" y="1225775"/>
              <a:ext cx="4600" cy="46800"/>
            </a:xfrm>
            <a:custGeom>
              <a:avLst/>
              <a:gdLst/>
              <a:ahLst/>
              <a:cxnLst/>
              <a:rect l="l" t="t" r="r" b="b"/>
              <a:pathLst>
                <a:path w="184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84" y="187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7"/>
            <p:cNvSpPr/>
            <p:nvPr/>
          </p:nvSpPr>
          <p:spPr>
            <a:xfrm>
              <a:off x="8586175" y="123032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7"/>
            <p:cNvSpPr/>
            <p:nvPr/>
          </p:nvSpPr>
          <p:spPr>
            <a:xfrm>
              <a:off x="8576475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7"/>
            <p:cNvSpPr/>
            <p:nvPr/>
          </p:nvSpPr>
          <p:spPr>
            <a:xfrm>
              <a:off x="8565625" y="1230900"/>
              <a:ext cx="4025" cy="34825"/>
            </a:xfrm>
            <a:custGeom>
              <a:avLst/>
              <a:gdLst/>
              <a:ahLst/>
              <a:cxnLst/>
              <a:rect l="l" t="t" r="r" b="b"/>
              <a:pathLst>
                <a:path w="161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61" y="1393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7"/>
            <p:cNvSpPr/>
            <p:nvPr/>
          </p:nvSpPr>
          <p:spPr>
            <a:xfrm>
              <a:off x="8556500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7"/>
            <p:cNvSpPr/>
            <p:nvPr/>
          </p:nvSpPr>
          <p:spPr>
            <a:xfrm>
              <a:off x="8545675" y="123090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7"/>
            <p:cNvSpPr/>
            <p:nvPr/>
          </p:nvSpPr>
          <p:spPr>
            <a:xfrm>
              <a:off x="8536525" y="1234325"/>
              <a:ext cx="3450" cy="26275"/>
            </a:xfrm>
            <a:custGeom>
              <a:avLst/>
              <a:gdLst/>
              <a:ahLst/>
              <a:cxnLst/>
              <a:rect l="l" t="t" r="r" b="b"/>
              <a:pathLst>
                <a:path w="138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38" y="105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7"/>
            <p:cNvSpPr/>
            <p:nvPr/>
          </p:nvSpPr>
          <p:spPr>
            <a:xfrm>
              <a:off x="8442375" y="1230900"/>
              <a:ext cx="4600" cy="34825"/>
            </a:xfrm>
            <a:custGeom>
              <a:avLst/>
              <a:gdLst/>
              <a:ahLst/>
              <a:cxnLst/>
              <a:rect l="l" t="t" r="r" b="b"/>
              <a:pathLst>
                <a:path w="184" h="1393" extrusionOk="0">
                  <a:moveTo>
                    <a:pt x="1" y="1"/>
                  </a:moveTo>
                  <a:lnTo>
                    <a:pt x="1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7"/>
            <p:cNvSpPr/>
            <p:nvPr/>
          </p:nvSpPr>
          <p:spPr>
            <a:xfrm>
              <a:off x="8433250" y="1234325"/>
              <a:ext cx="3450" cy="26275"/>
            </a:xfrm>
            <a:custGeom>
              <a:avLst/>
              <a:gdLst/>
              <a:ahLst/>
              <a:cxnLst/>
              <a:rect l="l" t="t" r="r" b="b"/>
              <a:pathLst>
                <a:path w="138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37" y="1051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7"/>
            <p:cNvSpPr/>
            <p:nvPr/>
          </p:nvSpPr>
          <p:spPr>
            <a:xfrm>
              <a:off x="8423550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0" y="0"/>
                  </a:moveTo>
                  <a:lnTo>
                    <a:pt x="0" y="1210"/>
                  </a:lnTo>
                  <a:lnTo>
                    <a:pt x="137" y="12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7"/>
            <p:cNvSpPr/>
            <p:nvPr/>
          </p:nvSpPr>
          <p:spPr>
            <a:xfrm>
              <a:off x="8412700" y="1225775"/>
              <a:ext cx="4025" cy="46800"/>
            </a:xfrm>
            <a:custGeom>
              <a:avLst/>
              <a:gdLst/>
              <a:ahLst/>
              <a:cxnLst/>
              <a:rect l="l" t="t" r="r" b="b"/>
              <a:pathLst>
                <a:path w="161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61" y="187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7"/>
            <p:cNvSpPr/>
            <p:nvPr/>
          </p:nvSpPr>
          <p:spPr>
            <a:xfrm>
              <a:off x="8403575" y="1232050"/>
              <a:ext cx="3450" cy="30250"/>
            </a:xfrm>
            <a:custGeom>
              <a:avLst/>
              <a:gdLst/>
              <a:ahLst/>
              <a:cxnLst/>
              <a:rect l="l" t="t" r="r" b="b"/>
              <a:pathLst>
                <a:path w="138" h="1210" extrusionOk="0">
                  <a:moveTo>
                    <a:pt x="1" y="0"/>
                  </a:moveTo>
                  <a:lnTo>
                    <a:pt x="1" y="1210"/>
                  </a:lnTo>
                  <a:lnTo>
                    <a:pt x="138" y="121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7"/>
            <p:cNvSpPr/>
            <p:nvPr/>
          </p:nvSpPr>
          <p:spPr>
            <a:xfrm>
              <a:off x="8392725" y="1225775"/>
              <a:ext cx="4025" cy="46800"/>
            </a:xfrm>
            <a:custGeom>
              <a:avLst/>
              <a:gdLst/>
              <a:ahLst/>
              <a:cxnLst/>
              <a:rect l="l" t="t" r="r" b="b"/>
              <a:pathLst>
                <a:path w="161" h="1872" extrusionOk="0">
                  <a:moveTo>
                    <a:pt x="1" y="0"/>
                  </a:moveTo>
                  <a:lnTo>
                    <a:pt x="1" y="1872"/>
                  </a:lnTo>
                  <a:lnTo>
                    <a:pt x="161" y="187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7"/>
            <p:cNvSpPr/>
            <p:nvPr/>
          </p:nvSpPr>
          <p:spPr>
            <a:xfrm>
              <a:off x="8383600" y="1230325"/>
              <a:ext cx="3450" cy="34850"/>
            </a:xfrm>
            <a:custGeom>
              <a:avLst/>
              <a:gdLst/>
              <a:ahLst/>
              <a:cxnLst/>
              <a:rect l="l" t="t" r="r" b="b"/>
              <a:pathLst>
                <a:path w="138" h="1394" extrusionOk="0">
                  <a:moveTo>
                    <a:pt x="1" y="1"/>
                  </a:moveTo>
                  <a:lnTo>
                    <a:pt x="1" y="1393"/>
                  </a:lnTo>
                  <a:lnTo>
                    <a:pt x="138" y="1393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7"/>
            <p:cNvSpPr/>
            <p:nvPr/>
          </p:nvSpPr>
          <p:spPr>
            <a:xfrm>
              <a:off x="8373900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7"/>
            <p:cNvSpPr/>
            <p:nvPr/>
          </p:nvSpPr>
          <p:spPr>
            <a:xfrm>
              <a:off x="8362500" y="1230900"/>
              <a:ext cx="4575" cy="34825"/>
            </a:xfrm>
            <a:custGeom>
              <a:avLst/>
              <a:gdLst/>
              <a:ahLst/>
              <a:cxnLst/>
              <a:rect l="l" t="t" r="r" b="b"/>
              <a:pathLst>
                <a:path w="183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83" y="139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7"/>
            <p:cNvSpPr/>
            <p:nvPr/>
          </p:nvSpPr>
          <p:spPr>
            <a:xfrm>
              <a:off x="8353925" y="1235475"/>
              <a:ext cx="3450" cy="22850"/>
            </a:xfrm>
            <a:custGeom>
              <a:avLst/>
              <a:gdLst/>
              <a:ahLst/>
              <a:cxnLst/>
              <a:rect l="l" t="t" r="r" b="b"/>
              <a:pathLst>
                <a:path w="138" h="914" extrusionOk="0">
                  <a:moveTo>
                    <a:pt x="1" y="0"/>
                  </a:moveTo>
                  <a:lnTo>
                    <a:pt x="1" y="913"/>
                  </a:lnTo>
                  <a:lnTo>
                    <a:pt x="138" y="91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7"/>
            <p:cNvSpPr/>
            <p:nvPr/>
          </p:nvSpPr>
          <p:spPr>
            <a:xfrm>
              <a:off x="8343100" y="1230900"/>
              <a:ext cx="4000" cy="34825"/>
            </a:xfrm>
            <a:custGeom>
              <a:avLst/>
              <a:gdLst/>
              <a:ahLst/>
              <a:cxnLst/>
              <a:rect l="l" t="t" r="r" b="b"/>
              <a:pathLst>
                <a:path w="160" h="1393" extrusionOk="0">
                  <a:moveTo>
                    <a:pt x="0" y="1"/>
                  </a:moveTo>
                  <a:lnTo>
                    <a:pt x="0" y="1393"/>
                  </a:lnTo>
                  <a:lnTo>
                    <a:pt x="160" y="1393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7"/>
            <p:cNvSpPr/>
            <p:nvPr/>
          </p:nvSpPr>
          <p:spPr>
            <a:xfrm>
              <a:off x="8333950" y="1234325"/>
              <a:ext cx="3450" cy="26275"/>
            </a:xfrm>
            <a:custGeom>
              <a:avLst/>
              <a:gdLst/>
              <a:ahLst/>
              <a:cxnLst/>
              <a:rect l="l" t="t" r="r" b="b"/>
              <a:pathLst>
                <a:path w="138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38" y="105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27EF-0819-4318-908D-4866D9255A1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78F42-E18B-410E-A559-AB848EA9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85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ubik Light"/>
              <a:buNone/>
              <a:defRPr sz="3600">
                <a:solidFill>
                  <a:schemeClr val="accent2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Light"/>
              <a:buChar char="●"/>
              <a:defRPr sz="1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Light"/>
              <a:buChar char="○"/>
              <a:defRPr sz="1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Light"/>
              <a:buChar char="■"/>
              <a:defRPr sz="1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Light"/>
              <a:buChar char="●"/>
              <a:defRPr sz="1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Light"/>
              <a:buChar char="○"/>
              <a:defRPr sz="1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Light"/>
              <a:buChar char="■"/>
              <a:defRPr sz="1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Light"/>
              <a:buChar char="●"/>
              <a:defRPr sz="1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ira Sans Light"/>
              <a:buChar char="○"/>
              <a:defRPr sz="1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Fira Sans Light"/>
              <a:buChar char="■"/>
              <a:defRPr sz="16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71" r:id="rId5"/>
    <p:sldLayoutId id="2147483672" r:id="rId6"/>
    <p:sldLayoutId id="2147483673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Guess the 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576" y="1063083"/>
            <a:ext cx="8037424" cy="1635512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Work in 3 groups</a:t>
            </a:r>
          </a:p>
          <a:p>
            <a:pPr marL="152400" indent="0">
              <a:buNone/>
            </a:pP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Look at the hints and guess the story</a:t>
            </a:r>
          </a:p>
        </p:txBody>
      </p:sp>
    </p:spTree>
    <p:extLst>
      <p:ext uri="{BB962C8B-B14F-4D97-AF65-F5344CB8AC3E}">
        <p14:creationId xmlns:p14="http://schemas.microsoft.com/office/powerpoint/2010/main" val="128617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68842" y="0"/>
            <a:ext cx="7704000" cy="5727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Checking vocabulary: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68842" y="504550"/>
            <a:ext cx="4800600" cy="4461961"/>
          </a:xfrm>
          <a:prstGeom prst="rect">
            <a:avLst/>
          </a:prstGeom>
        </p:spPr>
        <p:txBody>
          <a:bodyPr rIns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835" indent="-198835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spc="-45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reply 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rɪˈplaɪ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(v)</a:t>
            </a:r>
          </a:p>
          <a:p>
            <a:pPr marL="198835" indent="-19883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legend /</a:t>
            </a:r>
            <a:r>
              <a:rPr lang="en-US" sz="2400" dirty="0">
                <a:solidFill>
                  <a:srgbClr val="020305"/>
                </a:solidFill>
              </a:rPr>
              <a:t> 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legend/ (n)</a:t>
            </a:r>
          </a:p>
          <a:p>
            <a:pPr marL="198835" indent="-19883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spc="-45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folk tale 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/ˈ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fəʊk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teɪl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(n)</a:t>
            </a:r>
          </a:p>
          <a:p>
            <a:pPr marL="198835" indent="-19883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fable /ˈ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feɪbl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(n)</a:t>
            </a:r>
          </a:p>
          <a:p>
            <a:pPr marL="198835" indent="-19883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spc="-6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origin /ˈ</a:t>
            </a:r>
            <a:r>
              <a:rPr lang="en-US" sz="2400" b="1" spc="-6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ɒrɪdʒɪn</a:t>
            </a:r>
            <a:r>
              <a:rPr lang="en-US" sz="2400" b="1" spc="-6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(n)</a:t>
            </a:r>
          </a:p>
          <a:p>
            <a:pPr marL="198835" indent="-19883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spc="-53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produce /</a:t>
            </a:r>
            <a:r>
              <a:rPr lang="en-US" sz="2800" dirty="0">
                <a:solidFill>
                  <a:srgbClr val="020305"/>
                </a:solidFill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prəˈdjuːs</a:t>
            </a:r>
            <a:r>
              <a:rPr lang="en-US" sz="2800" dirty="0">
                <a:solidFill>
                  <a:srgbClr val="020305"/>
                </a:solidFill>
              </a:rPr>
              <a:t> </a:t>
            </a:r>
            <a:r>
              <a:rPr lang="en-US" sz="2400" b="1" spc="-53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(v)</a:t>
            </a:r>
          </a:p>
          <a:p>
            <a:pPr marL="198835" indent="-198835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give birth to /</a:t>
            </a:r>
            <a:r>
              <a:rPr lang="en-US" sz="2400" b="1" spc="-12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gɪv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spc="-12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bɜ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ː</a:t>
            </a:r>
            <a:r>
              <a:rPr lang="el-GR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12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tə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(r)/ (</a:t>
            </a:r>
            <a:r>
              <a:rPr lang="en-US" sz="2400" b="1" spc="-12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98835" indent="-19883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imaginary /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ɪˈmædʒɪnəri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(a)</a:t>
            </a:r>
          </a:p>
          <a:p>
            <a:pPr marL="198835" indent="-198835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spc="-3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arrogant /ˈ</a:t>
            </a:r>
            <a:r>
              <a:rPr lang="en-US" sz="2400" b="1" spc="-3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ærəɡənt</a:t>
            </a:r>
            <a:r>
              <a:rPr lang="en-US" sz="2400" b="1" spc="-3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(a)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5369442" y="504550"/>
            <a:ext cx="3454346" cy="443799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400" b="1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spc="-75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b="1" spc="-75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75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b="1" spc="-75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pc="-75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spc="-75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75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tích</a:t>
            </a:r>
            <a:endParaRPr lang="en-US" sz="2400" b="1" spc="-75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2400" b="1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ngôn</a:t>
            </a:r>
            <a:endParaRPr lang="en-US" sz="2400" b="1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gốc</a:t>
            </a:r>
            <a:endParaRPr lang="en-US" sz="2400" b="1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2400" b="1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 marL="196454" indent="-196454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con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tượng</a:t>
            </a:r>
            <a:endParaRPr lang="en-US" sz="2400" b="1" spc="-98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kiêu</a:t>
            </a: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ngạo</a:t>
            </a: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ngạo</a:t>
            </a: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mạn</a:t>
            </a:r>
            <a:endParaRPr lang="en-US" sz="2400" b="1" spc="-98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0"/>
            <a:ext cx="7704000" cy="5727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A suggestion for Nick's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44" y="845219"/>
            <a:ext cx="3690166" cy="33231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Have you ever read or been told a famous Vietnamese legend?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What is its title?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What is it about?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What are the main characters in it?</a:t>
            </a:r>
          </a:p>
        </p:txBody>
      </p:sp>
      <p:pic>
        <p:nvPicPr>
          <p:cNvPr id="9218" name="Picture 2" descr="https://s.sachmem.vn/public/images/TA8T1SHS/U6-L1-1-iqxwehpuandozly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21003" b="4395"/>
          <a:stretch/>
        </p:blipFill>
        <p:spPr bwMode="auto">
          <a:xfrm>
            <a:off x="3896819" y="572700"/>
            <a:ext cx="5172752" cy="43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47403" y="1004255"/>
            <a:ext cx="864096" cy="5847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3200" b="1" spc="-8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Nick</a:t>
            </a:r>
            <a:endParaRPr lang="en-US" sz="3200" spc="-8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76306" y="3906709"/>
            <a:ext cx="1080120" cy="523220"/>
          </a:xfrm>
          <a:prstGeom prst="rect">
            <a:avLst/>
          </a:prstGeom>
          <a:solidFill>
            <a:srgbClr val="F7B1A5"/>
          </a:solidFill>
        </p:spPr>
        <p:txBody>
          <a:bodyPr wrap="square" lIns="0" rIns="0">
            <a:spAutoFit/>
          </a:bodyPr>
          <a:lstStyle/>
          <a:p>
            <a:r>
              <a:rPr lang="en-US" sz="2800" b="1" spc="-8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Duong</a:t>
            </a:r>
            <a:endParaRPr lang="en-US" sz="2800" spc="-8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56179" y="-129702"/>
            <a:ext cx="9168280" cy="5273202"/>
          </a:xfrm>
          <a:noFill/>
        </p:spPr>
        <p:txBody>
          <a:bodyPr/>
          <a:lstStyle/>
          <a:p>
            <a:pPr marL="152400"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What was Duong doing at 9 p.m. last night?</a:t>
            </a:r>
          </a:p>
          <a:p>
            <a:pPr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He was coming to Nick’s house.</a:t>
            </a:r>
          </a:p>
          <a:p>
            <a:pPr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He was phoning Nick.	 </a:t>
            </a:r>
          </a:p>
          <a:p>
            <a:pPr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He was talking to Nick.</a:t>
            </a:r>
          </a:p>
          <a:p>
            <a:pPr marL="152400"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What was Nick doing at 9 p.m. last night?</a:t>
            </a:r>
          </a:p>
          <a:p>
            <a:pPr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He was watching a TV show.</a:t>
            </a:r>
          </a:p>
          <a:p>
            <a:pPr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He was talking about his project.</a:t>
            </a:r>
          </a:p>
          <a:p>
            <a:pPr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He was searching for information on the Web.</a:t>
            </a:r>
          </a:p>
          <a:p>
            <a:pPr marL="152400"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What legend did Duong recommend to Nick?</a:t>
            </a:r>
          </a:p>
          <a:p>
            <a:pPr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legend about how Viet Nam began.</a:t>
            </a:r>
          </a:p>
          <a:p>
            <a:pPr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 legend about Vietnamese people being original</a:t>
            </a:r>
          </a:p>
          <a:p>
            <a:pPr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 legend that isn’t well-known</a:t>
            </a:r>
          </a:p>
          <a:p>
            <a:pPr marL="152400"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Who was Lac Long </a:t>
            </a:r>
            <a:r>
              <a:rPr lang="en-US" sz="2000" dirty="0" err="1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fairy		B. Au </a:t>
            </a:r>
            <a:r>
              <a:rPr lang="en-US" sz="2000" dirty="0" err="1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Co’s</a:t>
            </a: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father	C. </a:t>
            </a:r>
            <a:r>
              <a:rPr lang="en-US" sz="2000" spc="-1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dragon king of the ocean</a:t>
            </a:r>
          </a:p>
          <a:p>
            <a:pPr marL="152400" indent="0">
              <a:buNone/>
            </a:pPr>
            <a:r>
              <a:rPr lang="en-US" sz="20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Where did Au Co take half of the sons?</a:t>
            </a:r>
          </a:p>
          <a:p>
            <a:pPr indent="0">
              <a:buNone/>
            </a:pPr>
            <a:r>
              <a:rPr lang="en-US" sz="2000" spc="-1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To the mountains    B. To the sea   		C. To Lac Long </a:t>
            </a:r>
            <a:r>
              <a:rPr lang="en-US" sz="2000" spc="-100" dirty="0" err="1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Quan’s</a:t>
            </a:r>
            <a:r>
              <a:rPr lang="en-US" sz="2000" spc="-10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280" y="695779"/>
            <a:ext cx="4202877" cy="572700"/>
          </a:xfrm>
        </p:spPr>
        <p:txBody>
          <a:bodyPr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+mj-lt"/>
              </a:rPr>
              <a:t>Ex1a (p.59) Listen and choose the correct answers.</a:t>
            </a:r>
          </a:p>
        </p:txBody>
      </p:sp>
      <p:pic>
        <p:nvPicPr>
          <p:cNvPr id="4" name="40-track-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10130" y="0"/>
            <a:ext cx="592027" cy="592027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2378677" y="318246"/>
            <a:ext cx="58479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35607" y="318246"/>
            <a:ext cx="182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49337" y="318246"/>
            <a:ext cx="72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55663" y="651399"/>
            <a:ext cx="72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4612" y="651399"/>
            <a:ext cx="14353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55663" y="960134"/>
            <a:ext cx="72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55663" y="1247213"/>
            <a:ext cx="72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49337" y="1559101"/>
            <a:ext cx="5528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76658" y="1559101"/>
            <a:ext cx="5528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22956" y="1559101"/>
            <a:ext cx="18181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55663" y="1856813"/>
            <a:ext cx="22222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55663" y="2154525"/>
            <a:ext cx="72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69524" y="2154525"/>
            <a:ext cx="7230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91106" y="2453394"/>
            <a:ext cx="10597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79664" y="2453394"/>
            <a:ext cx="1308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7478" y="2775915"/>
            <a:ext cx="14283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099656" y="2775915"/>
            <a:ext cx="13880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02726" y="3077171"/>
            <a:ext cx="460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18875" y="3077171"/>
            <a:ext cx="82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36394" y="3367794"/>
            <a:ext cx="212828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7818" y="3367794"/>
            <a:ext cx="8311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35261" y="3690315"/>
            <a:ext cx="16967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7478" y="3970306"/>
            <a:ext cx="5245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460733" y="3970306"/>
            <a:ext cx="17189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7478" y="4590538"/>
            <a:ext cx="714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609590" y="4590538"/>
            <a:ext cx="7141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75134" y="4590538"/>
            <a:ext cx="9604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88078" y="4902427"/>
            <a:ext cx="1065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589017" y="4902427"/>
            <a:ext cx="4430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8301" y="4902427"/>
            <a:ext cx="22133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75129" y="636496"/>
            <a:ext cx="387435" cy="387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75129" y="2167585"/>
            <a:ext cx="387435" cy="387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75129" y="2763008"/>
            <a:ext cx="387435" cy="387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304329" y="3970306"/>
            <a:ext cx="387435" cy="387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75129" y="4630286"/>
            <a:ext cx="387435" cy="387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4854252" y="494336"/>
            <a:ext cx="420287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ubik Light"/>
              <a:buNone/>
              <a:defRPr sz="3600" b="0" i="0" u="none" strike="noStrike" cap="none">
                <a:solidFill>
                  <a:schemeClr val="accent2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2400" b="1" dirty="0">
                <a:solidFill>
                  <a:schemeClr val="tx1"/>
                </a:solidFill>
                <a:latin typeface="+mj-lt"/>
              </a:rPr>
              <a:t>Read again and check.</a:t>
            </a:r>
          </a:p>
        </p:txBody>
      </p:sp>
    </p:spTree>
    <p:extLst>
      <p:ext uri="{BB962C8B-B14F-4D97-AF65-F5344CB8AC3E}">
        <p14:creationId xmlns:p14="http://schemas.microsoft.com/office/powerpoint/2010/main" val="127510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100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2" grpId="0"/>
      <p:bldP spid="60" grpId="0" animBg="1"/>
      <p:bldP spid="61" grpId="0" animBg="1"/>
      <p:bldP spid="62" grpId="0" animBg="1"/>
      <p:bldP spid="65" grpId="0" animBg="1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511" y="113950"/>
            <a:ext cx="88321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en-US" sz="2200" b="1" spc="-75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Ex1d.	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sentence from the conversation express?</a:t>
            </a:r>
            <a:endParaRPr lang="en-US" sz="2200" b="1" spc="-7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973" y="1016148"/>
            <a:ext cx="4986791" cy="461665"/>
          </a:xfrm>
          <a:prstGeom prst="rect">
            <a:avLst/>
          </a:prstGeom>
          <a:solidFill>
            <a:srgbClr val="020305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an interesting legend it is!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511" y="1431018"/>
            <a:ext cx="6195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what kind of sentence it is?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299" y="445263"/>
            <a:ext cx="4231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EXCLAMATORY SENTENCES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4" y="5870824"/>
            <a:ext cx="5238582" cy="432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8974" y="1939553"/>
            <a:ext cx="936475" cy="461665"/>
          </a:xfrm>
          <a:prstGeom prst="rect">
            <a:avLst/>
          </a:prstGeom>
          <a:solidFill>
            <a:srgbClr val="666666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7211" y="1525478"/>
            <a:ext cx="0" cy="367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425128" y="1525478"/>
            <a:ext cx="0" cy="367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72202" y="1939553"/>
            <a:ext cx="800219" cy="461665"/>
          </a:xfrm>
          <a:prstGeom prst="rect">
            <a:avLst/>
          </a:prstGeom>
          <a:solidFill>
            <a:srgbClr val="666666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a/an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83893" y="1525478"/>
            <a:ext cx="0" cy="367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39305" y="1939553"/>
            <a:ext cx="679994" cy="461665"/>
          </a:xfrm>
          <a:prstGeom prst="rect">
            <a:avLst/>
          </a:prstGeom>
          <a:solidFill>
            <a:srgbClr val="666666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endParaRPr lang="en-US" sz="2400" b="1" dirty="0">
              <a:solidFill>
                <a:srgbClr val="F3F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40183" y="1525478"/>
            <a:ext cx="0" cy="367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6318" y="1945367"/>
            <a:ext cx="1463199" cy="738664"/>
          </a:xfrm>
          <a:prstGeom prst="rect">
            <a:avLst/>
          </a:prstGeom>
          <a:solidFill>
            <a:srgbClr val="C2213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(singular countable)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41530" y="1525478"/>
            <a:ext cx="0" cy="367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16266" y="1939553"/>
            <a:ext cx="384416" cy="461665"/>
          </a:xfrm>
          <a:prstGeom prst="rect">
            <a:avLst/>
          </a:prstGeom>
          <a:solidFill>
            <a:srgbClr val="666666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800" b="1" dirty="0">
              <a:solidFill>
                <a:srgbClr val="F3F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10398" y="1525478"/>
            <a:ext cx="0" cy="367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57701" y="1939553"/>
            <a:ext cx="384416" cy="461665"/>
          </a:xfrm>
          <a:prstGeom prst="rect">
            <a:avLst/>
          </a:prstGeom>
          <a:solidFill>
            <a:srgbClr val="666666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800" b="1" dirty="0">
              <a:solidFill>
                <a:srgbClr val="F3F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1253" y="1939553"/>
            <a:ext cx="305506" cy="461665"/>
          </a:xfrm>
          <a:prstGeom prst="rect">
            <a:avLst/>
          </a:prstGeom>
          <a:solidFill>
            <a:srgbClr val="6666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800" b="1" dirty="0">
              <a:solidFill>
                <a:srgbClr val="F3F3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972" y="1007977"/>
            <a:ext cx="5254725" cy="461665"/>
          </a:xfrm>
          <a:prstGeom prst="rect">
            <a:avLst/>
          </a:prstGeom>
          <a:solidFill>
            <a:srgbClr val="020305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a     naughty   boy     he  is  !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8973" y="2778864"/>
            <a:ext cx="5317786" cy="461665"/>
          </a:xfrm>
          <a:prstGeom prst="rect">
            <a:avLst/>
          </a:prstGeom>
          <a:solidFill>
            <a:srgbClr val="020305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naughty      boys      they are!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8973" y="3645179"/>
            <a:ext cx="936475" cy="461665"/>
          </a:xfrm>
          <a:prstGeom prst="rect">
            <a:avLst/>
          </a:prstGeom>
          <a:solidFill>
            <a:srgbClr val="666666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47210" y="3285725"/>
            <a:ext cx="0" cy="314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98548" y="3285725"/>
            <a:ext cx="0" cy="314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272201" y="3645179"/>
            <a:ext cx="679994" cy="461665"/>
          </a:xfrm>
          <a:prstGeom prst="rect">
            <a:avLst/>
          </a:prstGeom>
          <a:solidFill>
            <a:srgbClr val="666666"/>
          </a:solidFill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endParaRPr lang="en-US" sz="2400" b="1" dirty="0">
              <a:solidFill>
                <a:srgbClr val="E6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175099" y="3285725"/>
            <a:ext cx="0" cy="314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01331" y="3650993"/>
            <a:ext cx="2064519" cy="738664"/>
          </a:xfrm>
          <a:prstGeom prst="rect">
            <a:avLst/>
          </a:prstGeom>
          <a:solidFill>
            <a:srgbClr val="C2213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(uncountable/ plural countable)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329981" y="3285725"/>
            <a:ext cx="0" cy="314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147308" y="3645179"/>
            <a:ext cx="384416" cy="461665"/>
          </a:xfrm>
          <a:prstGeom prst="rect">
            <a:avLst/>
          </a:prstGeom>
          <a:solidFill>
            <a:srgbClr val="666666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800" b="1" dirty="0">
              <a:solidFill>
                <a:srgbClr val="E6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970714" y="3285725"/>
            <a:ext cx="0" cy="314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778506" y="3645179"/>
            <a:ext cx="384416" cy="461665"/>
          </a:xfrm>
          <a:prstGeom prst="rect">
            <a:avLst/>
          </a:prstGeom>
          <a:solidFill>
            <a:srgbClr val="666666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800" b="1" dirty="0">
              <a:solidFill>
                <a:srgbClr val="E6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291252" y="3645179"/>
            <a:ext cx="305506" cy="461665"/>
          </a:xfrm>
          <a:prstGeom prst="rect">
            <a:avLst/>
          </a:prstGeom>
          <a:solidFill>
            <a:srgbClr val="666666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800" b="1" dirty="0">
              <a:solidFill>
                <a:srgbClr val="E6E6E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175" y="4396500"/>
            <a:ext cx="90858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Exclamatory sentences are used to express surprise or strong feelings. </a:t>
            </a:r>
          </a:p>
        </p:txBody>
      </p:sp>
    </p:spTree>
    <p:extLst>
      <p:ext uri="{BB962C8B-B14F-4D97-AF65-F5344CB8AC3E}">
        <p14:creationId xmlns:p14="http://schemas.microsoft.com/office/powerpoint/2010/main" val="35089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12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4" grpId="0" animBg="1"/>
      <p:bldP spid="36" grpId="0" animBg="1"/>
      <p:bldP spid="38" grpId="0" animBg="1"/>
      <p:bldP spid="39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7590" y="438582"/>
            <a:ext cx="558924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i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handsome / man </a:t>
            </a:r>
          </a:p>
          <a:p>
            <a:pPr marL="336947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handsome man (he is)!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947" indent="-336947">
              <a:spcBef>
                <a:spcPts val="600"/>
              </a:spcBef>
            </a:pPr>
            <a:r>
              <a:rPr lang="en-US" sz="24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i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 / game </a:t>
            </a:r>
          </a:p>
          <a:p>
            <a:pPr marL="336947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an interesting game (it is)!</a:t>
            </a:r>
          </a:p>
          <a:p>
            <a:pPr marL="336947" indent="-336947">
              <a:spcBef>
                <a:spcPts val="600"/>
              </a:spcBef>
            </a:pPr>
            <a:r>
              <a:rPr lang="en-US" sz="24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i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/ news </a:t>
            </a:r>
          </a:p>
          <a:p>
            <a:pPr marL="336947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good news (it is)!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b="1" i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lovely / dogs </a:t>
            </a:r>
          </a:p>
          <a:p>
            <a:pPr indent="336947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lovely dogs (they are)!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400" b="1" i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brave / women</a:t>
            </a:r>
            <a:r>
              <a:rPr lang="en-US" sz="24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36947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brave women (they are)!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0"/>
            <a:ext cx="682366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ts val="2700"/>
              </a:lnSpc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Make exclamatory sentences.</a:t>
            </a:r>
          </a:p>
        </p:txBody>
      </p:sp>
    </p:spTree>
    <p:extLst>
      <p:ext uri="{BB962C8B-B14F-4D97-AF65-F5344CB8AC3E}">
        <p14:creationId xmlns:p14="http://schemas.microsoft.com/office/powerpoint/2010/main" val="110538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33" y="23648"/>
            <a:ext cx="8037745" cy="5727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+mj-lt"/>
              </a:rPr>
              <a:t>Ex1b Match the words to their meanings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47032" y="596348"/>
            <a:ext cx="1600200" cy="475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/>
              <a:t>1. title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7033" y="1381711"/>
            <a:ext cx="1600200" cy="475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genre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7032" y="2167074"/>
            <a:ext cx="3166201" cy="475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3. main characters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7033" y="3053824"/>
            <a:ext cx="1274340" cy="475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4. plot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75841" y="2714583"/>
            <a:ext cx="5139559" cy="475707"/>
          </a:xfrm>
          <a:prstGeom prst="roundRect">
            <a:avLst/>
          </a:prstGeom>
          <a:solidFill>
            <a:srgbClr val="F3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20305"/>
                </a:solidFill>
              </a:rPr>
              <a:t>a. the people the story is about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75841" y="3297736"/>
            <a:ext cx="5139559" cy="475707"/>
          </a:xfrm>
          <a:prstGeom prst="roundRect">
            <a:avLst/>
          </a:prstGeom>
          <a:solidFill>
            <a:srgbClr val="F3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20305"/>
                </a:solidFill>
              </a:rPr>
              <a:t>b. the content of the story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75841" y="3889114"/>
            <a:ext cx="5139559" cy="475707"/>
          </a:xfrm>
          <a:prstGeom prst="roundRect">
            <a:avLst/>
          </a:prstGeom>
          <a:solidFill>
            <a:srgbClr val="F3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20305"/>
                </a:solidFill>
              </a:rPr>
              <a:t>c. the name of the story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75841" y="4480492"/>
            <a:ext cx="5139559" cy="475707"/>
          </a:xfrm>
          <a:prstGeom prst="roundRect">
            <a:avLst/>
          </a:prstGeom>
          <a:solidFill>
            <a:srgbClr val="F3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20305"/>
                </a:solidFill>
              </a:rPr>
              <a:t>d. the type of story it 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75841" y="597274"/>
            <a:ext cx="5139559" cy="475707"/>
          </a:xfrm>
          <a:prstGeom prst="roundRect">
            <a:avLst/>
          </a:prstGeom>
          <a:solidFill>
            <a:srgbClr val="F3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20305"/>
                </a:solidFill>
              </a:rPr>
              <a:t>c. the name of the story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75841" y="1330892"/>
            <a:ext cx="5139559" cy="475707"/>
          </a:xfrm>
          <a:prstGeom prst="roundRect">
            <a:avLst/>
          </a:prstGeom>
          <a:solidFill>
            <a:srgbClr val="F3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20305"/>
                </a:solidFill>
              </a:rPr>
              <a:t>d. the type of story it is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75841" y="2165943"/>
            <a:ext cx="5139559" cy="475707"/>
          </a:xfrm>
          <a:prstGeom prst="roundRect">
            <a:avLst/>
          </a:prstGeom>
          <a:solidFill>
            <a:srgbClr val="F3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20305"/>
                </a:solidFill>
              </a:rPr>
              <a:t>a. the people the story is about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75841" y="3023416"/>
            <a:ext cx="5139559" cy="475707"/>
          </a:xfrm>
          <a:prstGeom prst="roundRect">
            <a:avLst/>
          </a:prstGeom>
          <a:solidFill>
            <a:srgbClr val="F3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20305"/>
                </a:solidFill>
              </a:rPr>
              <a:t>b. the content of the story</a:t>
            </a:r>
          </a:p>
        </p:txBody>
      </p:sp>
    </p:spTree>
    <p:extLst>
      <p:ext uri="{BB962C8B-B14F-4D97-AF65-F5344CB8AC3E}">
        <p14:creationId xmlns:p14="http://schemas.microsoft.com/office/powerpoint/2010/main" val="42873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5056" y="-2531"/>
            <a:ext cx="9759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Ex1c. Find the information in the conversation to complete the table.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20343"/>
              </p:ext>
            </p:extLst>
          </p:nvPr>
        </p:nvGraphicFramePr>
        <p:xfrm>
          <a:off x="142240" y="828467"/>
          <a:ext cx="8666480" cy="41397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841">
                <a:tc>
                  <a:txBody>
                    <a:bodyPr/>
                    <a:lstStyle/>
                    <a:p>
                      <a:pPr algn="l"/>
                      <a:r>
                        <a:rPr lang="en-US" sz="2300" dirty="0">
                          <a:solidFill>
                            <a:srgbClr val="020305"/>
                          </a:solidFill>
                          <a:effectLst/>
                        </a:rPr>
                        <a:t>Title </a:t>
                      </a:r>
                      <a:endParaRPr lang="en-US" sz="2300" b="1" dirty="0">
                        <a:solidFill>
                          <a:srgbClr val="0203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dirty="0">
                          <a:effectLst/>
                        </a:rPr>
                        <a:t>Lac Long </a:t>
                      </a:r>
                      <a:r>
                        <a:rPr lang="en-US" sz="2300" dirty="0" err="1">
                          <a:effectLst/>
                        </a:rPr>
                        <a:t>Quan</a:t>
                      </a:r>
                      <a:r>
                        <a:rPr lang="en-US" sz="2300" dirty="0">
                          <a:effectLst/>
                        </a:rPr>
                        <a:t> and Au Co</a:t>
                      </a:r>
                      <a:endParaRPr lang="en-US" sz="23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8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rgbClr val="020305"/>
                          </a:solidFill>
                          <a:effectLst/>
                        </a:rPr>
                        <a:t>Genre</a:t>
                      </a:r>
                      <a:endParaRPr lang="en-US" sz="2300" b="1" dirty="0">
                        <a:solidFill>
                          <a:srgbClr val="0203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396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rgbClr val="020305"/>
                          </a:solidFill>
                          <a:effectLst/>
                        </a:rPr>
                        <a:t>Main characters</a:t>
                      </a:r>
                      <a:endParaRPr lang="en-US" sz="2300" b="1" dirty="0">
                        <a:solidFill>
                          <a:srgbClr val="0203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599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rgbClr val="020305"/>
                          </a:solidFill>
                          <a:effectLst/>
                        </a:rPr>
                        <a:t>Plot </a:t>
                      </a:r>
                      <a:endParaRPr lang="en-US" sz="2300" b="1" dirty="0">
                        <a:solidFill>
                          <a:srgbClr val="0203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100" dirty="0">
                          <a:effectLst/>
                        </a:rPr>
                        <a:t>- Lac Long </a:t>
                      </a:r>
                      <a:r>
                        <a:rPr lang="en-US" sz="2100" dirty="0" err="1">
                          <a:effectLst/>
                        </a:rPr>
                        <a:t>Quan</a:t>
                      </a:r>
                      <a:r>
                        <a:rPr lang="en-US" sz="2100" dirty="0">
                          <a:effectLst/>
                        </a:rPr>
                        <a:t> married Au</a:t>
                      </a:r>
                      <a:r>
                        <a:rPr lang="en-US" sz="2100" baseline="0" dirty="0">
                          <a:effectLst/>
                        </a:rPr>
                        <a:t> </a:t>
                      </a:r>
                      <a:r>
                        <a:rPr lang="en-US" sz="2100" dirty="0">
                          <a:effectLst/>
                        </a:rPr>
                        <a:t>Co.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100" dirty="0"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539729" y="207220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br>
              <a:rPr lang="en-US" altLang="en-US" sz="13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15507" y="4263388"/>
            <a:ext cx="66708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454" indent="-196454"/>
            <a:r>
              <a:rPr lang="en-US" sz="21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100" b="1" spc="-60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Co took the others to the mountains.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48179" y="2055716"/>
            <a:ext cx="63509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1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 Long </a:t>
            </a:r>
            <a:r>
              <a:rPr lang="en-US" sz="2100" b="1" dirty="0" err="1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1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 Co, and their sons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20308" y="3002156"/>
            <a:ext cx="67059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454" indent="-196454"/>
            <a:r>
              <a:rPr lang="en-US" sz="21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 Co gave birth to one hundred baby boys.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15507" y="3417654"/>
            <a:ext cx="63836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Lac Long </a:t>
            </a:r>
            <a:r>
              <a:rPr lang="en-US" sz="2100" b="1" dirty="0" err="1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1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missed the sea.</a:t>
            </a:r>
            <a:endParaRPr lang="en-US" sz="1050" dirty="0">
              <a:solidFill>
                <a:srgbClr val="020305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41424" y="3833152"/>
            <a:ext cx="66636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454" indent="-196454"/>
            <a:r>
              <a:rPr lang="en-US" sz="21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Lac Long </a:t>
            </a:r>
            <a:r>
              <a:rPr lang="en-US" sz="2100" b="1" dirty="0" err="1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1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took fifty of their sons to the sea.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48179" y="1401954"/>
            <a:ext cx="12608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0203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20170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25216" y="-10773"/>
            <a:ext cx="10368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Ex1d. Work individually in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mins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. Think of a legend, folk tale, fable or fairytale you know. Complete the table below.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45449"/>
              </p:ext>
            </p:extLst>
          </p:nvPr>
        </p:nvGraphicFramePr>
        <p:xfrm>
          <a:off x="225872" y="828467"/>
          <a:ext cx="8666480" cy="41397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1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841">
                <a:tc>
                  <a:txBody>
                    <a:bodyPr/>
                    <a:lstStyle/>
                    <a:p>
                      <a:pPr algn="l"/>
                      <a:r>
                        <a:rPr lang="en-US" sz="2300" dirty="0">
                          <a:solidFill>
                            <a:srgbClr val="020305"/>
                          </a:solidFill>
                          <a:effectLst/>
                        </a:rPr>
                        <a:t>Title </a:t>
                      </a:r>
                      <a:endParaRPr lang="en-US" sz="2300" b="1" dirty="0">
                        <a:solidFill>
                          <a:srgbClr val="0203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3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38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rgbClr val="020305"/>
                          </a:solidFill>
                          <a:effectLst/>
                        </a:rPr>
                        <a:t>Genre</a:t>
                      </a:r>
                      <a:endParaRPr lang="en-US" sz="2300" b="1" dirty="0">
                        <a:solidFill>
                          <a:srgbClr val="0203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396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rgbClr val="020305"/>
                          </a:solidFill>
                          <a:effectLst/>
                        </a:rPr>
                        <a:t>Main characters</a:t>
                      </a:r>
                      <a:endParaRPr lang="en-US" sz="2300" b="1" dirty="0">
                        <a:solidFill>
                          <a:srgbClr val="0203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599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rgbClr val="020305"/>
                          </a:solidFill>
                          <a:effectLst/>
                        </a:rPr>
                        <a:t>Plot </a:t>
                      </a:r>
                      <a:endParaRPr lang="en-US" sz="2300" b="1" dirty="0">
                        <a:solidFill>
                          <a:srgbClr val="02030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100" dirty="0">
                        <a:effectLst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US" sz="2100" dirty="0"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539729" y="2072202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br>
              <a:rPr lang="en-US" altLang="en-US" sz="135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54365"/>
            <a:ext cx="7704000" cy="5727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Role 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000" y="727065"/>
            <a:ext cx="8759280" cy="1489845"/>
          </a:xfrm>
        </p:spPr>
        <p:txBody>
          <a:bodyPr/>
          <a:lstStyle/>
          <a:p>
            <a:pPr marL="152400" indent="0">
              <a:buNone/>
            </a:pPr>
            <a:r>
              <a:rPr lang="en-US" sz="2000" dirty="0">
                <a:latin typeface="+mj-lt"/>
              </a:rPr>
              <a:t>Work in pair.</a:t>
            </a:r>
          </a:p>
          <a:p>
            <a:pPr marL="15240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Student A:</a:t>
            </a:r>
            <a:r>
              <a:rPr lang="en-US" sz="2000" dirty="0">
                <a:latin typeface="+mj-lt"/>
              </a:rPr>
              <a:t> You’re going to have a project about folks tales. Then you ask your friends</a:t>
            </a:r>
          </a:p>
          <a:p>
            <a:pPr marL="15240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Student B:</a:t>
            </a:r>
            <a:r>
              <a:rPr lang="en-US" sz="2000" dirty="0">
                <a:latin typeface="+mj-lt"/>
              </a:rPr>
              <a:t> You will give him/her some advice.</a:t>
            </a:r>
          </a:p>
        </p:txBody>
      </p:sp>
      <p:pic>
        <p:nvPicPr>
          <p:cNvPr id="1026" name="Picture 2" descr="Download Free png Png Free Library Bad Effects Of Poor - Verbal  Communication ... - DLPNG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76" b="94943" l="1023" r="90000">
                        <a14:foregroundMark x1="18977" y1="23678" x2="18977" y2="23678"/>
                        <a14:foregroundMark x1="18977" y1="23448" x2="18977" y2="23448"/>
                        <a14:foregroundMark x1="7159" y1="40920" x2="7159" y2="40920"/>
                        <a14:foregroundMark x1="7159" y1="40920" x2="7159" y2="40920"/>
                        <a14:foregroundMark x1="7159" y1="40920" x2="7159" y2="40920"/>
                        <a14:foregroundMark x1="27386" y1="37241" x2="27386" y2="37241"/>
                        <a14:foregroundMark x1="27386" y1="37241" x2="27386" y2="37241"/>
                        <a14:foregroundMark x1="33977" y1="33563" x2="33977" y2="33563"/>
                        <a14:foregroundMark x1="33977" y1="33563" x2="33977" y2="33563"/>
                        <a14:foregroundMark x1="33977" y1="33563" x2="33977" y2="33563"/>
                        <a14:foregroundMark x1="31818" y1="32874" x2="31818" y2="32874"/>
                        <a14:foregroundMark x1="30455" y1="31264" x2="30455" y2="31264"/>
                        <a14:foregroundMark x1="30341" y1="29655" x2="30341" y2="29655"/>
                        <a14:foregroundMark x1="27841" y1="40230" x2="27841" y2="40230"/>
                        <a14:foregroundMark x1="27841" y1="40230" x2="27841" y2="40230"/>
                        <a14:foregroundMark x1="25682" y1="37701" x2="25682" y2="37701"/>
                        <a14:foregroundMark x1="25682" y1="37701" x2="25682" y2="37701"/>
                        <a14:foregroundMark x1="68068" y1="39540" x2="68068" y2="39540"/>
                        <a14:foregroundMark x1="68068" y1="39540" x2="68068" y2="39540"/>
                        <a14:foregroundMark x1="68068" y1="39540" x2="68068" y2="39540"/>
                        <a14:foregroundMark x1="67045" y1="37241" x2="67045" y2="37241"/>
                        <a14:foregroundMark x1="66705" y1="36322" x2="66705" y2="36322"/>
                        <a14:foregroundMark x1="66705" y1="36322" x2="65455" y2="40920"/>
                        <a14:foregroundMark x1="65114" y1="42069" x2="65114" y2="43218"/>
                        <a14:foregroundMark x1="62273" y1="33563" x2="62273" y2="33563"/>
                        <a14:foregroundMark x1="62159" y1="33793" x2="62159" y2="33793"/>
                        <a14:foregroundMark x1="62159" y1="33793" x2="62159" y2="33793"/>
                        <a14:foregroundMark x1="23409" y1="63448" x2="23409" y2="63448"/>
                        <a14:foregroundMark x1="23409" y1="63448" x2="23409" y2="63448"/>
                        <a14:foregroundMark x1="15455" y1="74943" x2="15455" y2="74943"/>
                        <a14:foregroundMark x1="14886" y1="69425" x2="14886" y2="69425"/>
                        <a14:foregroundMark x1="13750" y1="56322" x2="13750" y2="56322"/>
                        <a14:foregroundMark x1="13636" y1="40230" x2="13636" y2="40230"/>
                        <a14:foregroundMark x1="13750" y1="37701" x2="13750" y2="37701"/>
                        <a14:foregroundMark x1="13750" y1="37701" x2="13750" y2="37701"/>
                        <a14:foregroundMark x1="13750" y1="37701" x2="13750" y2="37701"/>
                        <a14:foregroundMark x1="16591" y1="79080" x2="16591" y2="79080"/>
                        <a14:foregroundMark x1="16591" y1="79080" x2="16591" y2="79080"/>
                        <a14:foregroundMark x1="21932" y1="79770" x2="21932" y2="79770"/>
                        <a14:foregroundMark x1="24545" y1="78621" x2="25795" y2="78851"/>
                        <a14:foregroundMark x1="27159" y1="78161" x2="27159" y2="78161"/>
                        <a14:foregroundMark x1="28295" y1="57241" x2="28295" y2="57241"/>
                        <a14:foregroundMark x1="28295" y1="57241" x2="28295" y2="57241"/>
                        <a14:foregroundMark x1="34773" y1="44828" x2="34773" y2="44828"/>
                        <a14:foregroundMark x1="34773" y1="44828" x2="34773" y2="44828"/>
                        <a14:foregroundMark x1="32159" y1="38391" x2="32159" y2="38391"/>
                        <a14:foregroundMark x1="31250" y1="34713" x2="31250" y2="34713"/>
                        <a14:foregroundMark x1="28977" y1="35402" x2="28523" y2="35402"/>
                        <a14:foregroundMark x1="24318" y1="33793" x2="24318" y2="33793"/>
                        <a14:foregroundMark x1="22500" y1="25517" x2="22500" y2="23448"/>
                        <a14:foregroundMark x1="23068" y1="15632" x2="23068" y2="15632"/>
                        <a14:foregroundMark x1="23068" y1="15632" x2="23068" y2="15632"/>
                        <a14:foregroundMark x1="13409" y1="12644" x2="13409" y2="12644"/>
                        <a14:foregroundMark x1="12500" y1="16322" x2="12500" y2="16322"/>
                        <a14:foregroundMark x1="12500" y1="16322" x2="12500" y2="16322"/>
                        <a14:foregroundMark x1="12500" y1="16322" x2="12500" y2="16322"/>
                        <a14:foregroundMark x1="12500" y1="21149" x2="12386" y2="24368"/>
                        <a14:foregroundMark x1="10795" y1="28966" x2="10795" y2="30345"/>
                        <a14:foregroundMark x1="10568" y1="30805" x2="10455" y2="31494"/>
                        <a14:foregroundMark x1="10114" y1="31264" x2="10000" y2="27816"/>
                        <a14:foregroundMark x1="18636" y1="11494" x2="18636" y2="11494"/>
                        <a14:foregroundMark x1="18636" y1="11494" x2="18636" y2="11494"/>
                        <a14:foregroundMark x1="18864" y1="11494" x2="19773" y2="11954"/>
                        <a14:foregroundMark x1="20000" y1="12184" x2="20000" y2="12184"/>
                        <a14:foregroundMark x1="20455" y1="12184" x2="20795" y2="12184"/>
                        <a14:foregroundMark x1="27045" y1="16092" x2="27045" y2="16092"/>
                        <a14:foregroundMark x1="27045" y1="16092" x2="27045" y2="16092"/>
                        <a14:foregroundMark x1="27159" y1="16092" x2="27159" y2="16092"/>
                        <a14:foregroundMark x1="22841" y1="13793" x2="22841" y2="13793"/>
                        <a14:foregroundMark x1="22841" y1="13793" x2="22841" y2="13793"/>
                        <a14:foregroundMark x1="22841" y1="13793" x2="22841" y2="13793"/>
                        <a14:foregroundMark x1="5000" y1="45287" x2="5000" y2="45287"/>
                        <a14:foregroundMark x1="5000" y1="45287" x2="5000" y2="45287"/>
                        <a14:foregroundMark x1="5114" y1="53563" x2="5114" y2="53563"/>
                        <a14:foregroundMark x1="5114" y1="53563" x2="5114" y2="53563"/>
                        <a14:foregroundMark x1="5114" y1="53563" x2="5114" y2="53563"/>
                        <a14:foregroundMark x1="5114" y1="49195" x2="5114" y2="49195"/>
                        <a14:foregroundMark x1="5114" y1="49195" x2="5114" y2="49195"/>
                        <a14:foregroundMark x1="5114" y1="49195" x2="5114" y2="49195"/>
                        <a14:foregroundMark x1="24432" y1="40460" x2="24432" y2="40460"/>
                        <a14:foregroundMark x1="24432" y1="40460" x2="24432" y2="40460"/>
                        <a14:foregroundMark x1="24432" y1="40460" x2="24432" y2="40460"/>
                        <a14:foregroundMark x1="37614" y1="62299" x2="37614" y2="62299"/>
                        <a14:foregroundMark x1="37614" y1="62299" x2="37614" y2="62299"/>
                        <a14:foregroundMark x1="37386" y1="69195" x2="37386" y2="69195"/>
                        <a14:foregroundMark x1="37386" y1="69195" x2="37386" y2="69195"/>
                        <a14:foregroundMark x1="37386" y1="74943" x2="37386" y2="74943"/>
                        <a14:foregroundMark x1="37386" y1="74943" x2="37386" y2="74943"/>
                        <a14:foregroundMark x1="20341" y1="36322" x2="20341" y2="36322"/>
                        <a14:foregroundMark x1="20341" y1="36322" x2="20341" y2="36322"/>
                        <a14:foregroundMark x1="20341" y1="36322" x2="20341" y2="36322"/>
                        <a14:foregroundMark x1="21250" y1="89425" x2="21250" y2="89425"/>
                        <a14:foregroundMark x1="21250" y1="89425" x2="21250" y2="89425"/>
                        <a14:foregroundMark x1="23977" y1="85747" x2="23977" y2="85747"/>
                        <a14:foregroundMark x1="23977" y1="85747" x2="23977" y2="85747"/>
                        <a14:foregroundMark x1="16136" y1="90805" x2="16136" y2="90805"/>
                        <a14:foregroundMark x1="16136" y1="90805" x2="16136" y2="90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60" y="2106420"/>
            <a:ext cx="6517640" cy="32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58"/>
          <p:cNvSpPr txBox="1">
            <a:spLocks noGrp="1"/>
          </p:cNvSpPr>
          <p:nvPr>
            <p:ph type="title"/>
          </p:nvPr>
        </p:nvSpPr>
        <p:spPr>
          <a:xfrm>
            <a:off x="4572000" y="418525"/>
            <a:ext cx="3852000" cy="92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231" name="Google Shape;4231;p58"/>
          <p:cNvSpPr txBox="1">
            <a:spLocks noGrp="1"/>
          </p:cNvSpPr>
          <p:nvPr>
            <p:ph type="subTitle" idx="2"/>
          </p:nvPr>
        </p:nvSpPr>
        <p:spPr>
          <a:xfrm>
            <a:off x="5147725" y="2009100"/>
            <a:ext cx="32760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grpSp>
        <p:nvGrpSpPr>
          <p:cNvPr id="4233" name="Google Shape;4233;p58"/>
          <p:cNvGrpSpPr/>
          <p:nvPr/>
        </p:nvGrpSpPr>
        <p:grpSpPr>
          <a:xfrm>
            <a:off x="6734912" y="1500345"/>
            <a:ext cx="375421" cy="353610"/>
            <a:chOff x="2870687" y="3796508"/>
            <a:chExt cx="375421" cy="353610"/>
          </a:xfrm>
        </p:grpSpPr>
        <p:sp>
          <p:nvSpPr>
            <p:cNvPr id="4234" name="Google Shape;4234;p58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8" name="Google Shape;4238;p58"/>
          <p:cNvGrpSpPr/>
          <p:nvPr/>
        </p:nvGrpSpPr>
        <p:grpSpPr>
          <a:xfrm>
            <a:off x="7166343" y="1500372"/>
            <a:ext cx="372844" cy="353610"/>
            <a:chOff x="3302118" y="3796534"/>
            <a:chExt cx="372844" cy="353610"/>
          </a:xfrm>
        </p:grpSpPr>
        <p:sp>
          <p:nvSpPr>
            <p:cNvPr id="4239" name="Google Shape;4239;p58"/>
            <p:cNvSpPr/>
            <p:nvPr/>
          </p:nvSpPr>
          <p:spPr>
            <a:xfrm>
              <a:off x="3326480" y="3802104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3475384" y="3802104"/>
              <a:ext cx="199579" cy="342522"/>
            </a:xfrm>
            <a:custGeom>
              <a:avLst/>
              <a:gdLst/>
              <a:ahLst/>
              <a:cxnLst/>
              <a:rect l="l" t="t" r="r" b="b"/>
              <a:pathLst>
                <a:path w="7668" h="13160" extrusionOk="0">
                  <a:moveTo>
                    <a:pt x="859" y="1"/>
                  </a:moveTo>
                  <a:cubicBezTo>
                    <a:pt x="570" y="1"/>
                    <a:pt x="282" y="18"/>
                    <a:pt x="0" y="57"/>
                  </a:cubicBezTo>
                  <a:cubicBezTo>
                    <a:pt x="3273" y="486"/>
                    <a:pt x="5721" y="3276"/>
                    <a:pt x="5721" y="6580"/>
                  </a:cubicBezTo>
                  <a:cubicBezTo>
                    <a:pt x="5721" y="9880"/>
                    <a:pt x="3273" y="12670"/>
                    <a:pt x="0" y="13103"/>
                  </a:cubicBezTo>
                  <a:cubicBezTo>
                    <a:pt x="291" y="13141"/>
                    <a:pt x="579" y="13160"/>
                    <a:pt x="863" y="13160"/>
                  </a:cubicBezTo>
                  <a:cubicBezTo>
                    <a:pt x="4274" y="13160"/>
                    <a:pt x="7190" y="10510"/>
                    <a:pt x="7417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3387931" y="3863555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3542326" y="3891378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3302118" y="3796534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3387931" y="3863555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3434546" y="3915506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3542326" y="3891378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7" name="Google Shape;4247;p58"/>
          <p:cNvGrpSpPr/>
          <p:nvPr/>
        </p:nvGrpSpPr>
        <p:grpSpPr>
          <a:xfrm>
            <a:off x="7608655" y="1500372"/>
            <a:ext cx="372740" cy="353610"/>
            <a:chOff x="3744430" y="3796534"/>
            <a:chExt cx="372740" cy="353610"/>
          </a:xfrm>
        </p:grpSpPr>
        <p:sp>
          <p:nvSpPr>
            <p:cNvPr id="4248" name="Google Shape;4248;p58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3917617" y="3802104"/>
              <a:ext cx="199553" cy="342522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7" name="Google Shape;4257;p58"/>
          <p:cNvGrpSpPr/>
          <p:nvPr/>
        </p:nvGrpSpPr>
        <p:grpSpPr>
          <a:xfrm>
            <a:off x="8050888" y="1500372"/>
            <a:ext cx="372844" cy="353610"/>
            <a:chOff x="4186663" y="3796534"/>
            <a:chExt cx="372844" cy="353610"/>
          </a:xfrm>
        </p:grpSpPr>
        <p:sp>
          <p:nvSpPr>
            <p:cNvPr id="4258" name="Google Shape;4258;p58"/>
            <p:cNvSpPr/>
            <p:nvPr/>
          </p:nvSpPr>
          <p:spPr>
            <a:xfrm>
              <a:off x="4211025" y="3802104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4359824" y="3802104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4284370" y="3890988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4186663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4277785" y="3885834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3" name="Google Shape;4263;p58"/>
          <p:cNvGrpSpPr/>
          <p:nvPr/>
        </p:nvGrpSpPr>
        <p:grpSpPr>
          <a:xfrm>
            <a:off x="720000" y="540004"/>
            <a:ext cx="2089700" cy="1785525"/>
            <a:chOff x="6151700" y="540000"/>
            <a:chExt cx="2089700" cy="1785525"/>
          </a:xfrm>
        </p:grpSpPr>
        <p:grpSp>
          <p:nvGrpSpPr>
            <p:cNvPr id="4264" name="Google Shape;4264;p58"/>
            <p:cNvGrpSpPr/>
            <p:nvPr/>
          </p:nvGrpSpPr>
          <p:grpSpPr>
            <a:xfrm>
              <a:off x="6496375" y="540000"/>
              <a:ext cx="1745025" cy="1785525"/>
              <a:chOff x="5299625" y="820625"/>
              <a:chExt cx="1745025" cy="1785525"/>
            </a:xfrm>
          </p:grpSpPr>
          <p:sp>
            <p:nvSpPr>
              <p:cNvPr id="4265" name="Google Shape;4265;p58"/>
              <p:cNvSpPr/>
              <p:nvPr/>
            </p:nvSpPr>
            <p:spPr>
              <a:xfrm>
                <a:off x="5299625" y="820625"/>
                <a:ext cx="1745025" cy="1785525"/>
              </a:xfrm>
              <a:custGeom>
                <a:avLst/>
                <a:gdLst/>
                <a:ahLst/>
                <a:cxnLst/>
                <a:rect l="l" t="t" r="r" b="b"/>
                <a:pathLst>
                  <a:path w="69801" h="71421" fill="none" extrusionOk="0">
                    <a:moveTo>
                      <a:pt x="4132" y="11550"/>
                    </a:moveTo>
                    <a:cubicBezTo>
                      <a:pt x="2854" y="13285"/>
                      <a:pt x="2100" y="15225"/>
                      <a:pt x="2351" y="17416"/>
                    </a:cubicBezTo>
                    <a:cubicBezTo>
                      <a:pt x="2808" y="21661"/>
                      <a:pt x="7008" y="24811"/>
                      <a:pt x="7396" y="29080"/>
                    </a:cubicBezTo>
                    <a:cubicBezTo>
                      <a:pt x="7921" y="35128"/>
                      <a:pt x="708" y="39442"/>
                      <a:pt x="297" y="45514"/>
                    </a:cubicBezTo>
                    <a:cubicBezTo>
                      <a:pt x="0" y="49782"/>
                      <a:pt x="3401" y="53617"/>
                      <a:pt x="7373" y="55260"/>
                    </a:cubicBezTo>
                    <a:cubicBezTo>
                      <a:pt x="11824" y="57109"/>
                      <a:pt x="17279" y="55488"/>
                      <a:pt x="21296" y="57931"/>
                    </a:cubicBezTo>
                    <a:cubicBezTo>
                      <a:pt x="26021" y="60761"/>
                      <a:pt x="25839" y="68659"/>
                      <a:pt x="31157" y="70416"/>
                    </a:cubicBezTo>
                    <a:cubicBezTo>
                      <a:pt x="34193" y="71420"/>
                      <a:pt x="37525" y="69229"/>
                      <a:pt x="38986" y="66376"/>
                    </a:cubicBezTo>
                    <a:cubicBezTo>
                      <a:pt x="40447" y="63523"/>
                      <a:pt x="40538" y="60213"/>
                      <a:pt x="40789" y="57018"/>
                    </a:cubicBezTo>
                    <a:cubicBezTo>
                      <a:pt x="41109" y="52886"/>
                      <a:pt x="41337" y="49417"/>
                      <a:pt x="45446" y="47180"/>
                    </a:cubicBezTo>
                    <a:cubicBezTo>
                      <a:pt x="48276" y="45651"/>
                      <a:pt x="51540" y="45240"/>
                      <a:pt x="54576" y="44190"/>
                    </a:cubicBezTo>
                    <a:cubicBezTo>
                      <a:pt x="59985" y="42341"/>
                      <a:pt x="64619" y="38347"/>
                      <a:pt x="67267" y="33279"/>
                    </a:cubicBezTo>
                    <a:cubicBezTo>
                      <a:pt x="69367" y="29262"/>
                      <a:pt x="69800" y="23510"/>
                      <a:pt x="66080" y="20931"/>
                    </a:cubicBezTo>
                    <a:cubicBezTo>
                      <a:pt x="63866" y="19379"/>
                      <a:pt x="60853" y="19539"/>
                      <a:pt x="58251" y="20223"/>
                    </a:cubicBezTo>
                    <a:cubicBezTo>
                      <a:pt x="53252" y="21524"/>
                      <a:pt x="47751" y="23921"/>
                      <a:pt x="42729" y="21045"/>
                    </a:cubicBezTo>
                    <a:cubicBezTo>
                      <a:pt x="38438" y="18580"/>
                      <a:pt x="38256" y="12897"/>
                      <a:pt x="35973" y="8879"/>
                    </a:cubicBezTo>
                    <a:cubicBezTo>
                      <a:pt x="33987" y="5433"/>
                      <a:pt x="30906" y="2397"/>
                      <a:pt x="27048" y="1415"/>
                    </a:cubicBezTo>
                    <a:cubicBezTo>
                      <a:pt x="21570" y="0"/>
                      <a:pt x="15978" y="2808"/>
                      <a:pt x="11116" y="5707"/>
                    </a:cubicBezTo>
                    <a:cubicBezTo>
                      <a:pt x="8560" y="7236"/>
                      <a:pt x="5867" y="9199"/>
                      <a:pt x="4132" y="11550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66" name="Google Shape;4266;p58"/>
              <p:cNvSpPr/>
              <p:nvPr/>
            </p:nvSpPr>
            <p:spPr>
              <a:xfrm>
                <a:off x="5353825" y="849725"/>
                <a:ext cx="1653150" cy="1706200"/>
              </a:xfrm>
              <a:custGeom>
                <a:avLst/>
                <a:gdLst/>
                <a:ahLst/>
                <a:cxnLst/>
                <a:rect l="l" t="t" r="r" b="b"/>
                <a:pathLst>
                  <a:path w="66126" h="68248" fill="none" extrusionOk="0">
                    <a:moveTo>
                      <a:pt x="3242" y="11002"/>
                    </a:moveTo>
                    <a:cubicBezTo>
                      <a:pt x="2055" y="12646"/>
                      <a:pt x="1348" y="14494"/>
                      <a:pt x="1553" y="16549"/>
                    </a:cubicBezTo>
                    <a:cubicBezTo>
                      <a:pt x="1827" y="19425"/>
                      <a:pt x="3836" y="21776"/>
                      <a:pt x="5114" y="24378"/>
                    </a:cubicBezTo>
                    <a:cubicBezTo>
                      <a:pt x="5639" y="25405"/>
                      <a:pt x="6027" y="26478"/>
                      <a:pt x="6141" y="27642"/>
                    </a:cubicBezTo>
                    <a:cubicBezTo>
                      <a:pt x="6666" y="33371"/>
                      <a:pt x="1" y="37502"/>
                      <a:pt x="24" y="43163"/>
                    </a:cubicBezTo>
                    <a:cubicBezTo>
                      <a:pt x="24" y="45331"/>
                      <a:pt x="891" y="47180"/>
                      <a:pt x="2101" y="49029"/>
                    </a:cubicBezTo>
                    <a:cubicBezTo>
                      <a:pt x="3242" y="50832"/>
                      <a:pt x="4817" y="52316"/>
                      <a:pt x="6757" y="53252"/>
                    </a:cubicBezTo>
                    <a:cubicBezTo>
                      <a:pt x="10706" y="55146"/>
                      <a:pt x="15636" y="54005"/>
                      <a:pt x="19494" y="55740"/>
                    </a:cubicBezTo>
                    <a:cubicBezTo>
                      <a:pt x="19722" y="55831"/>
                      <a:pt x="19927" y="55945"/>
                      <a:pt x="20133" y="56059"/>
                    </a:cubicBezTo>
                    <a:cubicBezTo>
                      <a:pt x="24744" y="58616"/>
                      <a:pt x="24880" y="65577"/>
                      <a:pt x="30039" y="67289"/>
                    </a:cubicBezTo>
                    <a:cubicBezTo>
                      <a:pt x="32961" y="68248"/>
                      <a:pt x="36111" y="66376"/>
                      <a:pt x="37571" y="63888"/>
                    </a:cubicBezTo>
                    <a:cubicBezTo>
                      <a:pt x="39055" y="61400"/>
                      <a:pt x="39306" y="58479"/>
                      <a:pt x="39694" y="55511"/>
                    </a:cubicBezTo>
                    <a:cubicBezTo>
                      <a:pt x="40151" y="52019"/>
                      <a:pt x="40379" y="48892"/>
                      <a:pt x="43141" y="46655"/>
                    </a:cubicBezTo>
                    <a:cubicBezTo>
                      <a:pt x="43437" y="46427"/>
                      <a:pt x="43734" y="46199"/>
                      <a:pt x="44077" y="45993"/>
                    </a:cubicBezTo>
                    <a:cubicBezTo>
                      <a:pt x="46587" y="44441"/>
                      <a:pt x="49486" y="43916"/>
                      <a:pt x="52202" y="42775"/>
                    </a:cubicBezTo>
                    <a:cubicBezTo>
                      <a:pt x="57064" y="40766"/>
                      <a:pt x="61447" y="36795"/>
                      <a:pt x="64094" y="31979"/>
                    </a:cubicBezTo>
                    <a:cubicBezTo>
                      <a:pt x="65190" y="29993"/>
                      <a:pt x="66034" y="27665"/>
                      <a:pt x="66080" y="25382"/>
                    </a:cubicBezTo>
                    <a:cubicBezTo>
                      <a:pt x="66126" y="22871"/>
                      <a:pt x="65144" y="20475"/>
                      <a:pt x="63044" y="19174"/>
                    </a:cubicBezTo>
                    <a:cubicBezTo>
                      <a:pt x="60830" y="17804"/>
                      <a:pt x="58000" y="17964"/>
                      <a:pt x="55489" y="18694"/>
                    </a:cubicBezTo>
                    <a:cubicBezTo>
                      <a:pt x="51381" y="19881"/>
                      <a:pt x="46953" y="21867"/>
                      <a:pt x="42661" y="20680"/>
                    </a:cubicBezTo>
                    <a:cubicBezTo>
                      <a:pt x="41954" y="20475"/>
                      <a:pt x="41269" y="20201"/>
                      <a:pt x="40561" y="19813"/>
                    </a:cubicBezTo>
                    <a:cubicBezTo>
                      <a:pt x="36430" y="17507"/>
                      <a:pt x="36042" y="12098"/>
                      <a:pt x="33759" y="8309"/>
                    </a:cubicBezTo>
                    <a:cubicBezTo>
                      <a:pt x="31797" y="5045"/>
                      <a:pt x="28829" y="2237"/>
                      <a:pt x="25132" y="1324"/>
                    </a:cubicBezTo>
                    <a:cubicBezTo>
                      <a:pt x="19882" y="0"/>
                      <a:pt x="14518" y="2625"/>
                      <a:pt x="9907" y="5387"/>
                    </a:cubicBezTo>
                    <a:cubicBezTo>
                      <a:pt x="7465" y="6871"/>
                      <a:pt x="4885" y="8720"/>
                      <a:pt x="3242" y="11002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67" name="Google Shape;4267;p58"/>
              <p:cNvSpPr/>
              <p:nvPr/>
            </p:nvSpPr>
            <p:spPr>
              <a:xfrm>
                <a:off x="5391500" y="878825"/>
                <a:ext cx="1601225" cy="1627475"/>
              </a:xfrm>
              <a:custGeom>
                <a:avLst/>
                <a:gdLst/>
                <a:ahLst/>
                <a:cxnLst/>
                <a:rect l="l" t="t" r="r" b="b"/>
                <a:pathLst>
                  <a:path w="64049" h="65099" fill="none" extrusionOk="0">
                    <a:moveTo>
                      <a:pt x="3036" y="10454"/>
                    </a:moveTo>
                    <a:cubicBezTo>
                      <a:pt x="1918" y="12006"/>
                      <a:pt x="1256" y="13741"/>
                      <a:pt x="1393" y="15681"/>
                    </a:cubicBezTo>
                    <a:cubicBezTo>
                      <a:pt x="1621" y="18375"/>
                      <a:pt x="3424" y="20657"/>
                      <a:pt x="4588" y="23122"/>
                    </a:cubicBezTo>
                    <a:cubicBezTo>
                      <a:pt x="5068" y="24104"/>
                      <a:pt x="5433" y="25108"/>
                      <a:pt x="5524" y="26204"/>
                    </a:cubicBezTo>
                    <a:cubicBezTo>
                      <a:pt x="6072" y="31591"/>
                      <a:pt x="0" y="35562"/>
                      <a:pt x="388" y="40835"/>
                    </a:cubicBezTo>
                    <a:cubicBezTo>
                      <a:pt x="548" y="43026"/>
                      <a:pt x="1530" y="44715"/>
                      <a:pt x="2625" y="46701"/>
                    </a:cubicBezTo>
                    <a:cubicBezTo>
                      <a:pt x="3630" y="48595"/>
                      <a:pt x="4885" y="50170"/>
                      <a:pt x="6825" y="51243"/>
                    </a:cubicBezTo>
                    <a:cubicBezTo>
                      <a:pt x="10454" y="53275"/>
                      <a:pt x="15248" y="52339"/>
                      <a:pt x="19014" y="53914"/>
                    </a:cubicBezTo>
                    <a:cubicBezTo>
                      <a:pt x="19219" y="54005"/>
                      <a:pt x="19425" y="54096"/>
                      <a:pt x="19630" y="54188"/>
                    </a:cubicBezTo>
                    <a:cubicBezTo>
                      <a:pt x="24127" y="56470"/>
                      <a:pt x="24606" y="62519"/>
                      <a:pt x="29582" y="64162"/>
                    </a:cubicBezTo>
                    <a:cubicBezTo>
                      <a:pt x="32389" y="65098"/>
                      <a:pt x="35357" y="63546"/>
                      <a:pt x="36840" y="61423"/>
                    </a:cubicBezTo>
                    <a:cubicBezTo>
                      <a:pt x="38324" y="59278"/>
                      <a:pt x="38758" y="56721"/>
                      <a:pt x="39283" y="54005"/>
                    </a:cubicBezTo>
                    <a:cubicBezTo>
                      <a:pt x="39876" y="50787"/>
                      <a:pt x="40127" y="47705"/>
                      <a:pt x="42547" y="45468"/>
                    </a:cubicBezTo>
                    <a:cubicBezTo>
                      <a:pt x="42798" y="45240"/>
                      <a:pt x="43072" y="45012"/>
                      <a:pt x="43368" y="44806"/>
                    </a:cubicBezTo>
                    <a:cubicBezTo>
                      <a:pt x="45560" y="43209"/>
                      <a:pt x="48070" y="42570"/>
                      <a:pt x="50490" y="41360"/>
                    </a:cubicBezTo>
                    <a:cubicBezTo>
                      <a:pt x="54827" y="39191"/>
                      <a:pt x="58935" y="35265"/>
                      <a:pt x="61606" y="30678"/>
                    </a:cubicBezTo>
                    <a:cubicBezTo>
                      <a:pt x="62793" y="28600"/>
                      <a:pt x="63820" y="26249"/>
                      <a:pt x="63934" y="23830"/>
                    </a:cubicBezTo>
                    <a:cubicBezTo>
                      <a:pt x="64048" y="21228"/>
                      <a:pt x="62907" y="18649"/>
                      <a:pt x="60647" y="17416"/>
                    </a:cubicBezTo>
                    <a:cubicBezTo>
                      <a:pt x="58456" y="16206"/>
                      <a:pt x="55785" y="16412"/>
                      <a:pt x="53389" y="17165"/>
                    </a:cubicBezTo>
                    <a:cubicBezTo>
                      <a:pt x="49463" y="18420"/>
                      <a:pt x="45263" y="20452"/>
                      <a:pt x="41109" y="19379"/>
                    </a:cubicBezTo>
                    <a:cubicBezTo>
                      <a:pt x="40424" y="19196"/>
                      <a:pt x="39739" y="18945"/>
                      <a:pt x="39077" y="18580"/>
                    </a:cubicBezTo>
                    <a:cubicBezTo>
                      <a:pt x="35060" y="16435"/>
                      <a:pt x="34512" y="11322"/>
                      <a:pt x="32207" y="7715"/>
                    </a:cubicBezTo>
                    <a:cubicBezTo>
                      <a:pt x="30267" y="4680"/>
                      <a:pt x="27391" y="2078"/>
                      <a:pt x="23876" y="1210"/>
                    </a:cubicBezTo>
                    <a:cubicBezTo>
                      <a:pt x="18877" y="0"/>
                      <a:pt x="13741" y="2443"/>
                      <a:pt x="9359" y="5068"/>
                    </a:cubicBezTo>
                    <a:cubicBezTo>
                      <a:pt x="7031" y="6483"/>
                      <a:pt x="4588" y="8263"/>
                      <a:pt x="3036" y="10454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68" name="Google Shape;4268;p58"/>
              <p:cNvSpPr/>
              <p:nvPr/>
            </p:nvSpPr>
            <p:spPr>
              <a:xfrm>
                <a:off x="5430875" y="908500"/>
                <a:ext cx="1548150" cy="1547575"/>
              </a:xfrm>
              <a:custGeom>
                <a:avLst/>
                <a:gdLst/>
                <a:ahLst/>
                <a:cxnLst/>
                <a:rect l="l" t="t" r="r" b="b"/>
                <a:pathLst>
                  <a:path w="61926" h="61903" fill="none" extrusionOk="0">
                    <a:moveTo>
                      <a:pt x="2762" y="9861"/>
                    </a:moveTo>
                    <a:cubicBezTo>
                      <a:pt x="1712" y="11344"/>
                      <a:pt x="1073" y="12988"/>
                      <a:pt x="1187" y="14791"/>
                    </a:cubicBezTo>
                    <a:cubicBezTo>
                      <a:pt x="1347" y="17325"/>
                      <a:pt x="2945" y="19493"/>
                      <a:pt x="3995" y="21821"/>
                    </a:cubicBezTo>
                    <a:cubicBezTo>
                      <a:pt x="4428" y="22757"/>
                      <a:pt x="4748" y="23716"/>
                      <a:pt x="4862" y="24743"/>
                    </a:cubicBezTo>
                    <a:cubicBezTo>
                      <a:pt x="5410" y="29810"/>
                      <a:pt x="0" y="33622"/>
                      <a:pt x="708" y="38484"/>
                    </a:cubicBezTo>
                    <a:cubicBezTo>
                      <a:pt x="1027" y="40698"/>
                      <a:pt x="2123" y="42204"/>
                      <a:pt x="3082" y="44373"/>
                    </a:cubicBezTo>
                    <a:cubicBezTo>
                      <a:pt x="3926" y="46336"/>
                      <a:pt x="4908" y="48002"/>
                      <a:pt x="6825" y="49212"/>
                    </a:cubicBezTo>
                    <a:cubicBezTo>
                      <a:pt x="10158" y="51357"/>
                      <a:pt x="14791" y="50672"/>
                      <a:pt x="18443" y="52065"/>
                    </a:cubicBezTo>
                    <a:cubicBezTo>
                      <a:pt x="18649" y="52133"/>
                      <a:pt x="18854" y="52225"/>
                      <a:pt x="19059" y="52316"/>
                    </a:cubicBezTo>
                    <a:cubicBezTo>
                      <a:pt x="23465" y="54324"/>
                      <a:pt x="24241" y="59414"/>
                      <a:pt x="29034" y="61012"/>
                    </a:cubicBezTo>
                    <a:cubicBezTo>
                      <a:pt x="31750" y="61902"/>
                      <a:pt x="34558" y="60670"/>
                      <a:pt x="36041" y="58912"/>
                    </a:cubicBezTo>
                    <a:cubicBezTo>
                      <a:pt x="37525" y="57132"/>
                      <a:pt x="38141" y="54964"/>
                      <a:pt x="38780" y="52476"/>
                    </a:cubicBezTo>
                    <a:cubicBezTo>
                      <a:pt x="39534" y="49508"/>
                      <a:pt x="39830" y="46495"/>
                      <a:pt x="41908" y="44281"/>
                    </a:cubicBezTo>
                    <a:cubicBezTo>
                      <a:pt x="42113" y="44053"/>
                      <a:pt x="42341" y="43825"/>
                      <a:pt x="42592" y="43597"/>
                    </a:cubicBezTo>
                    <a:cubicBezTo>
                      <a:pt x="44487" y="41976"/>
                      <a:pt x="46610" y="41223"/>
                      <a:pt x="48732" y="39922"/>
                    </a:cubicBezTo>
                    <a:cubicBezTo>
                      <a:pt x="52521" y="37616"/>
                      <a:pt x="56356" y="33713"/>
                      <a:pt x="59027" y="29354"/>
                    </a:cubicBezTo>
                    <a:cubicBezTo>
                      <a:pt x="60328" y="27185"/>
                      <a:pt x="61560" y="24811"/>
                      <a:pt x="61743" y="22278"/>
                    </a:cubicBezTo>
                    <a:cubicBezTo>
                      <a:pt x="61925" y="19562"/>
                      <a:pt x="60624" y="16800"/>
                      <a:pt x="58205" y="15636"/>
                    </a:cubicBezTo>
                    <a:cubicBezTo>
                      <a:pt x="56036" y="14586"/>
                      <a:pt x="53503" y="14837"/>
                      <a:pt x="51220" y="15636"/>
                    </a:cubicBezTo>
                    <a:cubicBezTo>
                      <a:pt x="47477" y="16937"/>
                      <a:pt x="43505" y="19014"/>
                      <a:pt x="39488" y="18055"/>
                    </a:cubicBezTo>
                    <a:cubicBezTo>
                      <a:pt x="38826" y="17895"/>
                      <a:pt x="38164" y="17667"/>
                      <a:pt x="37502" y="17325"/>
                    </a:cubicBezTo>
                    <a:cubicBezTo>
                      <a:pt x="33645" y="15316"/>
                      <a:pt x="32892" y="10500"/>
                      <a:pt x="30586" y="7099"/>
                    </a:cubicBezTo>
                    <a:cubicBezTo>
                      <a:pt x="28646" y="4269"/>
                      <a:pt x="25907" y="1895"/>
                      <a:pt x="22552" y="1096"/>
                    </a:cubicBezTo>
                    <a:cubicBezTo>
                      <a:pt x="17781" y="0"/>
                      <a:pt x="12897" y="2214"/>
                      <a:pt x="8720" y="4725"/>
                    </a:cubicBezTo>
                    <a:cubicBezTo>
                      <a:pt x="6506" y="6072"/>
                      <a:pt x="4223" y="7784"/>
                      <a:pt x="2762" y="9861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69" name="Google Shape;4269;p58"/>
              <p:cNvSpPr/>
              <p:nvPr/>
            </p:nvSpPr>
            <p:spPr>
              <a:xfrm>
                <a:off x="5471375" y="937600"/>
                <a:ext cx="1493375" cy="1468250"/>
              </a:xfrm>
              <a:custGeom>
                <a:avLst/>
                <a:gdLst/>
                <a:ahLst/>
                <a:cxnLst/>
                <a:rect l="l" t="t" r="r" b="b"/>
                <a:pathLst>
                  <a:path w="59735" h="58730" fill="none" extrusionOk="0">
                    <a:moveTo>
                      <a:pt x="2443" y="9313"/>
                    </a:moveTo>
                    <a:cubicBezTo>
                      <a:pt x="1462" y="10705"/>
                      <a:pt x="868" y="12235"/>
                      <a:pt x="937" y="13924"/>
                    </a:cubicBezTo>
                    <a:cubicBezTo>
                      <a:pt x="1028" y="16298"/>
                      <a:pt x="2420" y="18352"/>
                      <a:pt x="3356" y="20566"/>
                    </a:cubicBezTo>
                    <a:cubicBezTo>
                      <a:pt x="3744" y="21433"/>
                      <a:pt x="4041" y="22346"/>
                      <a:pt x="4155" y="23305"/>
                    </a:cubicBezTo>
                    <a:cubicBezTo>
                      <a:pt x="4680" y="28030"/>
                      <a:pt x="1" y="31728"/>
                      <a:pt x="982" y="36156"/>
                    </a:cubicBezTo>
                    <a:cubicBezTo>
                      <a:pt x="1485" y="38415"/>
                      <a:pt x="2649" y="39694"/>
                      <a:pt x="3493" y="42045"/>
                    </a:cubicBezTo>
                    <a:cubicBezTo>
                      <a:pt x="4201" y="44076"/>
                      <a:pt x="4886" y="45834"/>
                      <a:pt x="6757" y="47203"/>
                    </a:cubicBezTo>
                    <a:cubicBezTo>
                      <a:pt x="9839" y="49417"/>
                      <a:pt x="14290" y="49006"/>
                      <a:pt x="17850" y="50239"/>
                    </a:cubicBezTo>
                    <a:cubicBezTo>
                      <a:pt x="18056" y="50284"/>
                      <a:pt x="18238" y="50376"/>
                      <a:pt x="18444" y="50444"/>
                    </a:cubicBezTo>
                    <a:cubicBezTo>
                      <a:pt x="22735" y="52179"/>
                      <a:pt x="23831" y="56356"/>
                      <a:pt x="28464" y="57862"/>
                    </a:cubicBezTo>
                    <a:cubicBezTo>
                      <a:pt x="31066" y="58730"/>
                      <a:pt x="33691" y="57840"/>
                      <a:pt x="35175" y="56424"/>
                    </a:cubicBezTo>
                    <a:cubicBezTo>
                      <a:pt x="36681" y="55009"/>
                      <a:pt x="37457" y="53229"/>
                      <a:pt x="38233" y="50946"/>
                    </a:cubicBezTo>
                    <a:cubicBezTo>
                      <a:pt x="39146" y="48276"/>
                      <a:pt x="39466" y="45309"/>
                      <a:pt x="41201" y="43095"/>
                    </a:cubicBezTo>
                    <a:cubicBezTo>
                      <a:pt x="41383" y="42866"/>
                      <a:pt x="41566" y="42638"/>
                      <a:pt x="41794" y="42410"/>
                    </a:cubicBezTo>
                    <a:cubicBezTo>
                      <a:pt x="43369" y="40766"/>
                      <a:pt x="45081" y="39876"/>
                      <a:pt x="46907" y="38507"/>
                    </a:cubicBezTo>
                    <a:cubicBezTo>
                      <a:pt x="50148" y="36042"/>
                      <a:pt x="53777" y="32184"/>
                      <a:pt x="56402" y="28053"/>
                    </a:cubicBezTo>
                    <a:cubicBezTo>
                      <a:pt x="57840" y="25816"/>
                      <a:pt x="59255" y="23396"/>
                      <a:pt x="59484" y="20726"/>
                    </a:cubicBezTo>
                    <a:cubicBezTo>
                      <a:pt x="59735" y="17918"/>
                      <a:pt x="58274" y="14974"/>
                      <a:pt x="55717" y="13878"/>
                    </a:cubicBezTo>
                    <a:cubicBezTo>
                      <a:pt x="53572" y="12988"/>
                      <a:pt x="51175" y="13262"/>
                      <a:pt x="49007" y="14106"/>
                    </a:cubicBezTo>
                    <a:cubicBezTo>
                      <a:pt x="45423" y="15476"/>
                      <a:pt x="41703" y="17599"/>
                      <a:pt x="37822" y="16754"/>
                    </a:cubicBezTo>
                    <a:cubicBezTo>
                      <a:pt x="37160" y="16617"/>
                      <a:pt x="36521" y="16389"/>
                      <a:pt x="35905" y="16092"/>
                    </a:cubicBezTo>
                    <a:cubicBezTo>
                      <a:pt x="32185" y="14243"/>
                      <a:pt x="31226" y="9701"/>
                      <a:pt x="28898" y="6506"/>
                    </a:cubicBezTo>
                    <a:cubicBezTo>
                      <a:pt x="27003" y="3904"/>
                      <a:pt x="24355" y="1735"/>
                      <a:pt x="21183" y="1005"/>
                    </a:cubicBezTo>
                    <a:cubicBezTo>
                      <a:pt x="16641" y="0"/>
                      <a:pt x="12007" y="2032"/>
                      <a:pt x="8058" y="4429"/>
                    </a:cubicBezTo>
                    <a:cubicBezTo>
                      <a:pt x="5958" y="5684"/>
                      <a:pt x="3836" y="7327"/>
                      <a:pt x="2443" y="9313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70" name="Google Shape;4270;p58"/>
              <p:cNvSpPr/>
              <p:nvPr/>
            </p:nvSpPr>
            <p:spPr>
              <a:xfrm>
                <a:off x="5513050" y="966700"/>
                <a:ext cx="14380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57520" h="55558" fill="none" extrusionOk="0">
                    <a:moveTo>
                      <a:pt x="2054" y="8765"/>
                    </a:moveTo>
                    <a:cubicBezTo>
                      <a:pt x="1164" y="10066"/>
                      <a:pt x="616" y="11482"/>
                      <a:pt x="639" y="13057"/>
                    </a:cubicBezTo>
                    <a:cubicBezTo>
                      <a:pt x="685" y="15271"/>
                      <a:pt x="1849" y="17211"/>
                      <a:pt x="2671" y="19288"/>
                    </a:cubicBezTo>
                    <a:cubicBezTo>
                      <a:pt x="3013" y="20132"/>
                      <a:pt x="3264" y="20977"/>
                      <a:pt x="3378" y="21867"/>
                    </a:cubicBezTo>
                    <a:cubicBezTo>
                      <a:pt x="3926" y="26272"/>
                      <a:pt x="0" y="29810"/>
                      <a:pt x="1210" y="33805"/>
                    </a:cubicBezTo>
                    <a:cubicBezTo>
                      <a:pt x="1895" y="36156"/>
                      <a:pt x="3150" y="37206"/>
                      <a:pt x="3858" y="39716"/>
                    </a:cubicBezTo>
                    <a:cubicBezTo>
                      <a:pt x="4451" y="41839"/>
                      <a:pt x="4816" y="43665"/>
                      <a:pt x="6665" y="45195"/>
                    </a:cubicBezTo>
                    <a:cubicBezTo>
                      <a:pt x="9450" y="47500"/>
                      <a:pt x="13718" y="47363"/>
                      <a:pt x="17188" y="48390"/>
                    </a:cubicBezTo>
                    <a:cubicBezTo>
                      <a:pt x="17393" y="48459"/>
                      <a:pt x="17576" y="48527"/>
                      <a:pt x="17781" y="48573"/>
                    </a:cubicBezTo>
                    <a:cubicBezTo>
                      <a:pt x="21958" y="50033"/>
                      <a:pt x="23373" y="53275"/>
                      <a:pt x="27847" y="54735"/>
                    </a:cubicBezTo>
                    <a:cubicBezTo>
                      <a:pt x="30335" y="55557"/>
                      <a:pt x="32800" y="54987"/>
                      <a:pt x="34284" y="53937"/>
                    </a:cubicBezTo>
                    <a:cubicBezTo>
                      <a:pt x="35767" y="52887"/>
                      <a:pt x="36749" y="51494"/>
                      <a:pt x="37639" y="49440"/>
                    </a:cubicBezTo>
                    <a:cubicBezTo>
                      <a:pt x="38735" y="47021"/>
                      <a:pt x="39054" y="44122"/>
                      <a:pt x="40447" y="41908"/>
                    </a:cubicBezTo>
                    <a:cubicBezTo>
                      <a:pt x="40606" y="41679"/>
                      <a:pt x="40743" y="41451"/>
                      <a:pt x="40926" y="41223"/>
                    </a:cubicBezTo>
                    <a:cubicBezTo>
                      <a:pt x="42181" y="39557"/>
                      <a:pt x="43528" y="38552"/>
                      <a:pt x="45034" y="37092"/>
                    </a:cubicBezTo>
                    <a:cubicBezTo>
                      <a:pt x="47751" y="34467"/>
                      <a:pt x="51129" y="30678"/>
                      <a:pt x="53731" y="26752"/>
                    </a:cubicBezTo>
                    <a:cubicBezTo>
                      <a:pt x="55283" y="24424"/>
                      <a:pt x="56904" y="21981"/>
                      <a:pt x="57200" y="19197"/>
                    </a:cubicBezTo>
                    <a:cubicBezTo>
                      <a:pt x="57520" y="16275"/>
                      <a:pt x="55899" y="13125"/>
                      <a:pt x="53160" y="12121"/>
                    </a:cubicBezTo>
                    <a:cubicBezTo>
                      <a:pt x="51083" y="11367"/>
                      <a:pt x="48823" y="11710"/>
                      <a:pt x="46746" y="12577"/>
                    </a:cubicBezTo>
                    <a:cubicBezTo>
                      <a:pt x="43345" y="14015"/>
                      <a:pt x="39853" y="16184"/>
                      <a:pt x="36087" y="15453"/>
                    </a:cubicBezTo>
                    <a:cubicBezTo>
                      <a:pt x="35471" y="15339"/>
                      <a:pt x="34854" y="15134"/>
                      <a:pt x="34238" y="14860"/>
                    </a:cubicBezTo>
                    <a:cubicBezTo>
                      <a:pt x="30655" y="13171"/>
                      <a:pt x="29536" y="8902"/>
                      <a:pt x="27185" y="5912"/>
                    </a:cubicBezTo>
                    <a:cubicBezTo>
                      <a:pt x="25313" y="3538"/>
                      <a:pt x="22780" y="1553"/>
                      <a:pt x="19767" y="914"/>
                    </a:cubicBezTo>
                    <a:cubicBezTo>
                      <a:pt x="15453" y="1"/>
                      <a:pt x="11048" y="1849"/>
                      <a:pt x="7350" y="4109"/>
                    </a:cubicBezTo>
                    <a:cubicBezTo>
                      <a:pt x="5364" y="5319"/>
                      <a:pt x="3378" y="6871"/>
                      <a:pt x="2054" y="8765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71" name="Google Shape;4271;p58"/>
              <p:cNvSpPr/>
              <p:nvPr/>
            </p:nvSpPr>
            <p:spPr>
              <a:xfrm>
                <a:off x="5556400" y="996375"/>
                <a:ext cx="1380400" cy="1309050"/>
              </a:xfrm>
              <a:custGeom>
                <a:avLst/>
                <a:gdLst/>
                <a:ahLst/>
                <a:cxnLst/>
                <a:rect l="l" t="t" r="r" b="b"/>
                <a:pathLst>
                  <a:path w="55216" h="52362" fill="none" extrusionOk="0">
                    <a:moveTo>
                      <a:pt x="1621" y="8195"/>
                    </a:moveTo>
                    <a:cubicBezTo>
                      <a:pt x="800" y="9382"/>
                      <a:pt x="275" y="10728"/>
                      <a:pt x="275" y="12166"/>
                    </a:cubicBezTo>
                    <a:cubicBezTo>
                      <a:pt x="252" y="14221"/>
                      <a:pt x="1211" y="16069"/>
                      <a:pt x="1918" y="18010"/>
                    </a:cubicBezTo>
                    <a:cubicBezTo>
                      <a:pt x="2215" y="18786"/>
                      <a:pt x="2443" y="19562"/>
                      <a:pt x="2557" y="20406"/>
                    </a:cubicBezTo>
                    <a:cubicBezTo>
                      <a:pt x="3105" y="24492"/>
                      <a:pt x="1" y="27870"/>
                      <a:pt x="1348" y="31454"/>
                    </a:cubicBezTo>
                    <a:cubicBezTo>
                      <a:pt x="2261" y="33850"/>
                      <a:pt x="3584" y="34695"/>
                      <a:pt x="4155" y="37365"/>
                    </a:cubicBezTo>
                    <a:cubicBezTo>
                      <a:pt x="4612" y="39557"/>
                      <a:pt x="4703" y="41474"/>
                      <a:pt x="6506" y="43163"/>
                    </a:cubicBezTo>
                    <a:cubicBezTo>
                      <a:pt x="9017" y="45514"/>
                      <a:pt x="13103" y="45674"/>
                      <a:pt x="16481" y="46541"/>
                    </a:cubicBezTo>
                    <a:cubicBezTo>
                      <a:pt x="16663" y="46587"/>
                      <a:pt x="16869" y="46655"/>
                      <a:pt x="17051" y="46701"/>
                    </a:cubicBezTo>
                    <a:cubicBezTo>
                      <a:pt x="21114" y="47865"/>
                      <a:pt x="22872" y="50193"/>
                      <a:pt x="27163" y="51586"/>
                    </a:cubicBezTo>
                    <a:cubicBezTo>
                      <a:pt x="29537" y="52362"/>
                      <a:pt x="31819" y="52110"/>
                      <a:pt x="33326" y="51426"/>
                    </a:cubicBezTo>
                    <a:cubicBezTo>
                      <a:pt x="34809" y="50741"/>
                      <a:pt x="35951" y="49737"/>
                      <a:pt x="37001" y="47911"/>
                    </a:cubicBezTo>
                    <a:cubicBezTo>
                      <a:pt x="38233" y="45765"/>
                      <a:pt x="38576" y="42912"/>
                      <a:pt x="39626" y="40721"/>
                    </a:cubicBezTo>
                    <a:cubicBezTo>
                      <a:pt x="39740" y="40470"/>
                      <a:pt x="39854" y="40241"/>
                      <a:pt x="39991" y="40013"/>
                    </a:cubicBezTo>
                    <a:cubicBezTo>
                      <a:pt x="40949" y="38324"/>
                      <a:pt x="41885" y="37183"/>
                      <a:pt x="43095" y="35653"/>
                    </a:cubicBezTo>
                    <a:cubicBezTo>
                      <a:pt x="45286" y="32846"/>
                      <a:pt x="48436" y="29148"/>
                      <a:pt x="51015" y="25428"/>
                    </a:cubicBezTo>
                    <a:cubicBezTo>
                      <a:pt x="52659" y="23008"/>
                      <a:pt x="54485" y="20543"/>
                      <a:pt x="54850" y="17622"/>
                    </a:cubicBezTo>
                    <a:cubicBezTo>
                      <a:pt x="55215" y="14609"/>
                      <a:pt x="53481" y="11253"/>
                      <a:pt x="50559" y="10363"/>
                    </a:cubicBezTo>
                    <a:cubicBezTo>
                      <a:pt x="48505" y="9724"/>
                      <a:pt x="46382" y="10135"/>
                      <a:pt x="44419" y="11025"/>
                    </a:cubicBezTo>
                    <a:cubicBezTo>
                      <a:pt x="41201" y="12531"/>
                      <a:pt x="37959" y="14746"/>
                      <a:pt x="34307" y="14129"/>
                    </a:cubicBezTo>
                    <a:cubicBezTo>
                      <a:pt x="33714" y="14038"/>
                      <a:pt x="33098" y="13855"/>
                      <a:pt x="32527" y="13604"/>
                    </a:cubicBezTo>
                    <a:cubicBezTo>
                      <a:pt x="29080" y="12075"/>
                      <a:pt x="27779" y="8081"/>
                      <a:pt x="25405" y="5296"/>
                    </a:cubicBezTo>
                    <a:cubicBezTo>
                      <a:pt x="23557" y="3127"/>
                      <a:pt x="21114" y="1370"/>
                      <a:pt x="18284" y="799"/>
                    </a:cubicBezTo>
                    <a:cubicBezTo>
                      <a:pt x="14198" y="0"/>
                      <a:pt x="10044" y="1621"/>
                      <a:pt x="6552" y="3767"/>
                    </a:cubicBezTo>
                    <a:cubicBezTo>
                      <a:pt x="4680" y="4908"/>
                      <a:pt x="2854" y="6391"/>
                      <a:pt x="1621" y="8195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72" name="Google Shape;4272;p58"/>
              <p:cNvSpPr/>
              <p:nvPr/>
            </p:nvSpPr>
            <p:spPr>
              <a:xfrm>
                <a:off x="5595200" y="1025475"/>
                <a:ext cx="1327325" cy="1232025"/>
              </a:xfrm>
              <a:custGeom>
                <a:avLst/>
                <a:gdLst/>
                <a:ahLst/>
                <a:cxnLst/>
                <a:rect l="l" t="t" r="r" b="b"/>
                <a:pathLst>
                  <a:path w="53093" h="49281" fill="none" extrusionOk="0">
                    <a:moveTo>
                      <a:pt x="1370" y="7647"/>
                    </a:moveTo>
                    <a:cubicBezTo>
                      <a:pt x="617" y="8743"/>
                      <a:pt x="138" y="9975"/>
                      <a:pt x="92" y="11299"/>
                    </a:cubicBezTo>
                    <a:cubicBezTo>
                      <a:pt x="1" y="13194"/>
                      <a:pt x="754" y="14928"/>
                      <a:pt x="1348" y="16754"/>
                    </a:cubicBezTo>
                    <a:cubicBezTo>
                      <a:pt x="1599" y="17462"/>
                      <a:pt x="1804" y="18192"/>
                      <a:pt x="1918" y="18968"/>
                    </a:cubicBezTo>
                    <a:cubicBezTo>
                      <a:pt x="2466" y="22712"/>
                      <a:pt x="206" y="25953"/>
                      <a:pt x="1690" y="29126"/>
                    </a:cubicBezTo>
                    <a:cubicBezTo>
                      <a:pt x="2831" y="31545"/>
                      <a:pt x="4201" y="32207"/>
                      <a:pt x="4635" y="35037"/>
                    </a:cubicBezTo>
                    <a:cubicBezTo>
                      <a:pt x="4954" y="37320"/>
                      <a:pt x="4749" y="39306"/>
                      <a:pt x="6506" y="41154"/>
                    </a:cubicBezTo>
                    <a:cubicBezTo>
                      <a:pt x="8789" y="43551"/>
                      <a:pt x="12669" y="44030"/>
                      <a:pt x="15956" y="44715"/>
                    </a:cubicBezTo>
                    <a:cubicBezTo>
                      <a:pt x="16138" y="44761"/>
                      <a:pt x="16321" y="44784"/>
                      <a:pt x="16504" y="44829"/>
                    </a:cubicBezTo>
                    <a:cubicBezTo>
                      <a:pt x="20475" y="45742"/>
                      <a:pt x="22530" y="47112"/>
                      <a:pt x="26661" y="48459"/>
                    </a:cubicBezTo>
                    <a:cubicBezTo>
                      <a:pt x="28921" y="49189"/>
                      <a:pt x="31021" y="49280"/>
                      <a:pt x="32527" y="48961"/>
                    </a:cubicBezTo>
                    <a:cubicBezTo>
                      <a:pt x="34034" y="48641"/>
                      <a:pt x="35357" y="47979"/>
                      <a:pt x="36521" y="46404"/>
                    </a:cubicBezTo>
                    <a:cubicBezTo>
                      <a:pt x="37914" y="44533"/>
                      <a:pt x="38279" y="41702"/>
                      <a:pt x="39009" y="39534"/>
                    </a:cubicBezTo>
                    <a:cubicBezTo>
                      <a:pt x="39078" y="39306"/>
                      <a:pt x="39146" y="39055"/>
                      <a:pt x="39238" y="38826"/>
                    </a:cubicBezTo>
                    <a:cubicBezTo>
                      <a:pt x="39877" y="37092"/>
                      <a:pt x="40447" y="35836"/>
                      <a:pt x="41338" y="34238"/>
                    </a:cubicBezTo>
                    <a:cubicBezTo>
                      <a:pt x="42981" y="31271"/>
                      <a:pt x="45925" y="27619"/>
                      <a:pt x="48459" y="24104"/>
                    </a:cubicBezTo>
                    <a:cubicBezTo>
                      <a:pt x="50239" y="21639"/>
                      <a:pt x="52248" y="19128"/>
                      <a:pt x="52659" y="16092"/>
                    </a:cubicBezTo>
                    <a:cubicBezTo>
                      <a:pt x="53093" y="12965"/>
                      <a:pt x="51221" y="9405"/>
                      <a:pt x="48117" y="8606"/>
                    </a:cubicBezTo>
                    <a:cubicBezTo>
                      <a:pt x="46131" y="8081"/>
                      <a:pt x="44122" y="8560"/>
                      <a:pt x="42273" y="9519"/>
                    </a:cubicBezTo>
                    <a:cubicBezTo>
                      <a:pt x="39238" y="11071"/>
                      <a:pt x="36225" y="13330"/>
                      <a:pt x="32710" y="12828"/>
                    </a:cubicBezTo>
                    <a:cubicBezTo>
                      <a:pt x="32116" y="12760"/>
                      <a:pt x="31546" y="12600"/>
                      <a:pt x="30975" y="12372"/>
                    </a:cubicBezTo>
                    <a:cubicBezTo>
                      <a:pt x="27688" y="10979"/>
                      <a:pt x="26182" y="7282"/>
                      <a:pt x="23808" y="4725"/>
                    </a:cubicBezTo>
                    <a:cubicBezTo>
                      <a:pt x="21982" y="2740"/>
                      <a:pt x="19654" y="1210"/>
                      <a:pt x="16983" y="708"/>
                    </a:cubicBezTo>
                    <a:cubicBezTo>
                      <a:pt x="13148" y="1"/>
                      <a:pt x="9222" y="1438"/>
                      <a:pt x="5958" y="3447"/>
                    </a:cubicBezTo>
                    <a:cubicBezTo>
                      <a:pt x="4201" y="4520"/>
                      <a:pt x="2512" y="5935"/>
                      <a:pt x="1370" y="7647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73" name="Google Shape;4273;p58"/>
              <p:cNvSpPr/>
              <p:nvPr/>
            </p:nvSpPr>
            <p:spPr>
              <a:xfrm>
                <a:off x="5627750" y="1055150"/>
                <a:ext cx="1280500" cy="1162400"/>
              </a:xfrm>
              <a:custGeom>
                <a:avLst/>
                <a:gdLst/>
                <a:ahLst/>
                <a:cxnLst/>
                <a:rect l="l" t="t" r="r" b="b"/>
                <a:pathLst>
                  <a:path w="51220" h="46496" fill="none" extrusionOk="0">
                    <a:moveTo>
                      <a:pt x="1370" y="7053"/>
                    </a:moveTo>
                    <a:cubicBezTo>
                      <a:pt x="685" y="8081"/>
                      <a:pt x="251" y="9222"/>
                      <a:pt x="160" y="10409"/>
                    </a:cubicBezTo>
                    <a:cubicBezTo>
                      <a:pt x="0" y="12143"/>
                      <a:pt x="548" y="13764"/>
                      <a:pt x="1027" y="15453"/>
                    </a:cubicBezTo>
                    <a:cubicBezTo>
                      <a:pt x="1233" y="16115"/>
                      <a:pt x="1392" y="16800"/>
                      <a:pt x="1506" y="17485"/>
                    </a:cubicBezTo>
                    <a:cubicBezTo>
                      <a:pt x="2054" y="20931"/>
                      <a:pt x="685" y="23990"/>
                      <a:pt x="2283" y="26774"/>
                    </a:cubicBezTo>
                    <a:cubicBezTo>
                      <a:pt x="3698" y="29217"/>
                      <a:pt x="5067" y="29673"/>
                      <a:pt x="5364" y="32686"/>
                    </a:cubicBezTo>
                    <a:cubicBezTo>
                      <a:pt x="5569" y="35037"/>
                      <a:pt x="5067" y="37091"/>
                      <a:pt x="6779" y="39123"/>
                    </a:cubicBezTo>
                    <a:cubicBezTo>
                      <a:pt x="8811" y="41565"/>
                      <a:pt x="12485" y="42341"/>
                      <a:pt x="15658" y="42866"/>
                    </a:cubicBezTo>
                    <a:cubicBezTo>
                      <a:pt x="15841" y="42889"/>
                      <a:pt x="16023" y="42912"/>
                      <a:pt x="16183" y="42958"/>
                    </a:cubicBezTo>
                    <a:cubicBezTo>
                      <a:pt x="20063" y="43574"/>
                      <a:pt x="22437" y="44030"/>
                      <a:pt x="26409" y="45309"/>
                    </a:cubicBezTo>
                    <a:cubicBezTo>
                      <a:pt x="28554" y="45993"/>
                      <a:pt x="30495" y="46404"/>
                      <a:pt x="32001" y="46450"/>
                    </a:cubicBezTo>
                    <a:cubicBezTo>
                      <a:pt x="33508" y="46495"/>
                      <a:pt x="35014" y="46222"/>
                      <a:pt x="36292" y="44875"/>
                    </a:cubicBezTo>
                    <a:cubicBezTo>
                      <a:pt x="37844" y="43254"/>
                      <a:pt x="38232" y="40492"/>
                      <a:pt x="38620" y="38324"/>
                    </a:cubicBezTo>
                    <a:cubicBezTo>
                      <a:pt x="38666" y="38096"/>
                      <a:pt x="38712" y="37845"/>
                      <a:pt x="38735" y="37616"/>
                    </a:cubicBezTo>
                    <a:cubicBezTo>
                      <a:pt x="39077" y="35859"/>
                      <a:pt x="39237" y="34467"/>
                      <a:pt x="39830" y="32800"/>
                    </a:cubicBezTo>
                    <a:cubicBezTo>
                      <a:pt x="40949" y="29650"/>
                      <a:pt x="43665" y="26090"/>
                      <a:pt x="46153" y="22780"/>
                    </a:cubicBezTo>
                    <a:cubicBezTo>
                      <a:pt x="48070" y="20246"/>
                      <a:pt x="50239" y="17690"/>
                      <a:pt x="50741" y="14517"/>
                    </a:cubicBezTo>
                    <a:cubicBezTo>
                      <a:pt x="51220" y="11299"/>
                      <a:pt x="49234" y="7510"/>
                      <a:pt x="45947" y="6825"/>
                    </a:cubicBezTo>
                    <a:cubicBezTo>
                      <a:pt x="44007" y="6414"/>
                      <a:pt x="42113" y="6985"/>
                      <a:pt x="40378" y="7966"/>
                    </a:cubicBezTo>
                    <a:cubicBezTo>
                      <a:pt x="37525" y="9587"/>
                      <a:pt x="34740" y="11892"/>
                      <a:pt x="31362" y="11527"/>
                    </a:cubicBezTo>
                    <a:cubicBezTo>
                      <a:pt x="30791" y="11459"/>
                      <a:pt x="30244" y="11322"/>
                      <a:pt x="29696" y="11116"/>
                    </a:cubicBezTo>
                    <a:cubicBezTo>
                      <a:pt x="26546" y="9884"/>
                      <a:pt x="24857" y="6460"/>
                      <a:pt x="22460" y="4109"/>
                    </a:cubicBezTo>
                    <a:cubicBezTo>
                      <a:pt x="20657" y="2351"/>
                      <a:pt x="18420" y="1028"/>
                      <a:pt x="15932" y="594"/>
                    </a:cubicBezTo>
                    <a:cubicBezTo>
                      <a:pt x="12326" y="0"/>
                      <a:pt x="8628" y="1233"/>
                      <a:pt x="5615" y="3105"/>
                    </a:cubicBezTo>
                    <a:cubicBezTo>
                      <a:pt x="3949" y="4132"/>
                      <a:pt x="2420" y="5456"/>
                      <a:pt x="1370" y="7053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74" name="Google Shape;4274;p58"/>
              <p:cNvSpPr/>
              <p:nvPr/>
            </p:nvSpPr>
            <p:spPr>
              <a:xfrm>
                <a:off x="5660825" y="1084250"/>
                <a:ext cx="1233750" cy="1112175"/>
              </a:xfrm>
              <a:custGeom>
                <a:avLst/>
                <a:gdLst/>
                <a:ahLst/>
                <a:cxnLst/>
                <a:rect l="l" t="t" r="r" b="b"/>
                <a:pathLst>
                  <a:path w="49350" h="44487" fill="none" extrusionOk="0">
                    <a:moveTo>
                      <a:pt x="1325" y="6506"/>
                    </a:moveTo>
                    <a:cubicBezTo>
                      <a:pt x="731" y="7442"/>
                      <a:pt x="320" y="8469"/>
                      <a:pt x="183" y="9541"/>
                    </a:cubicBezTo>
                    <a:cubicBezTo>
                      <a:pt x="1" y="11116"/>
                      <a:pt x="320" y="12646"/>
                      <a:pt x="686" y="14198"/>
                    </a:cubicBezTo>
                    <a:cubicBezTo>
                      <a:pt x="845" y="14814"/>
                      <a:pt x="982" y="15430"/>
                      <a:pt x="1097" y="16047"/>
                    </a:cubicBezTo>
                    <a:cubicBezTo>
                      <a:pt x="1644" y="19151"/>
                      <a:pt x="1142" y="22004"/>
                      <a:pt x="2854" y="24424"/>
                    </a:cubicBezTo>
                    <a:cubicBezTo>
                      <a:pt x="4566" y="26889"/>
                      <a:pt x="5935" y="27185"/>
                      <a:pt x="6072" y="30358"/>
                    </a:cubicBezTo>
                    <a:cubicBezTo>
                      <a:pt x="6164" y="32778"/>
                      <a:pt x="5388" y="34878"/>
                      <a:pt x="7008" y="37114"/>
                    </a:cubicBezTo>
                    <a:cubicBezTo>
                      <a:pt x="8834" y="39580"/>
                      <a:pt x="12258" y="40698"/>
                      <a:pt x="15362" y="41040"/>
                    </a:cubicBezTo>
                    <a:cubicBezTo>
                      <a:pt x="15522" y="41063"/>
                      <a:pt x="15705" y="41063"/>
                      <a:pt x="15864" y="41086"/>
                    </a:cubicBezTo>
                    <a:cubicBezTo>
                      <a:pt x="19631" y="41428"/>
                      <a:pt x="22324" y="40949"/>
                      <a:pt x="26136" y="42182"/>
                    </a:cubicBezTo>
                    <a:cubicBezTo>
                      <a:pt x="28167" y="42821"/>
                      <a:pt x="29925" y="43574"/>
                      <a:pt x="31454" y="43962"/>
                    </a:cubicBezTo>
                    <a:cubicBezTo>
                      <a:pt x="32961" y="44373"/>
                      <a:pt x="34627" y="44487"/>
                      <a:pt x="36065" y="43369"/>
                    </a:cubicBezTo>
                    <a:cubicBezTo>
                      <a:pt x="37754" y="42022"/>
                      <a:pt x="38165" y="39283"/>
                      <a:pt x="38210" y="37160"/>
                    </a:cubicBezTo>
                    <a:cubicBezTo>
                      <a:pt x="38233" y="36909"/>
                      <a:pt x="38233" y="36658"/>
                      <a:pt x="38233" y="36430"/>
                    </a:cubicBezTo>
                    <a:cubicBezTo>
                      <a:pt x="38233" y="34649"/>
                      <a:pt x="38005" y="33143"/>
                      <a:pt x="38302" y="31385"/>
                    </a:cubicBezTo>
                    <a:cubicBezTo>
                      <a:pt x="38850" y="28076"/>
                      <a:pt x="41406" y="24606"/>
                      <a:pt x="43848" y="21479"/>
                    </a:cubicBezTo>
                    <a:cubicBezTo>
                      <a:pt x="45880" y="18877"/>
                      <a:pt x="48231" y="16275"/>
                      <a:pt x="48779" y="12988"/>
                    </a:cubicBezTo>
                    <a:cubicBezTo>
                      <a:pt x="49349" y="9656"/>
                      <a:pt x="47204" y="5616"/>
                      <a:pt x="43757" y="5068"/>
                    </a:cubicBezTo>
                    <a:cubicBezTo>
                      <a:pt x="41840" y="4771"/>
                      <a:pt x="40082" y="5433"/>
                      <a:pt x="38462" y="6437"/>
                    </a:cubicBezTo>
                    <a:cubicBezTo>
                      <a:pt x="35791" y="8126"/>
                      <a:pt x="33235" y="10477"/>
                      <a:pt x="29993" y="10226"/>
                    </a:cubicBezTo>
                    <a:cubicBezTo>
                      <a:pt x="29423" y="10181"/>
                      <a:pt x="28898" y="10066"/>
                      <a:pt x="28373" y="9884"/>
                    </a:cubicBezTo>
                    <a:cubicBezTo>
                      <a:pt x="25360" y="8811"/>
                      <a:pt x="23511" y="5638"/>
                      <a:pt x="21091" y="3516"/>
                    </a:cubicBezTo>
                    <a:cubicBezTo>
                      <a:pt x="19311" y="1963"/>
                      <a:pt x="17188" y="868"/>
                      <a:pt x="14860" y="503"/>
                    </a:cubicBezTo>
                    <a:cubicBezTo>
                      <a:pt x="11482" y="1"/>
                      <a:pt x="8035" y="1050"/>
                      <a:pt x="5251" y="2785"/>
                    </a:cubicBezTo>
                    <a:cubicBezTo>
                      <a:pt x="3699" y="3744"/>
                      <a:pt x="2306" y="4999"/>
                      <a:pt x="1325" y="6506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75" name="Google Shape;4275;p58"/>
              <p:cNvSpPr/>
              <p:nvPr/>
            </p:nvSpPr>
            <p:spPr>
              <a:xfrm>
                <a:off x="5693350" y="1113350"/>
                <a:ext cx="1186950" cy="1068825"/>
              </a:xfrm>
              <a:custGeom>
                <a:avLst/>
                <a:gdLst/>
                <a:ahLst/>
                <a:cxnLst/>
                <a:rect l="l" t="t" r="r" b="b"/>
                <a:pathLst>
                  <a:path w="47478" h="42753" fill="none" extrusionOk="0">
                    <a:moveTo>
                      <a:pt x="1325" y="5958"/>
                    </a:moveTo>
                    <a:cubicBezTo>
                      <a:pt x="800" y="6803"/>
                      <a:pt x="435" y="7716"/>
                      <a:pt x="252" y="8697"/>
                    </a:cubicBezTo>
                    <a:cubicBezTo>
                      <a:pt x="1" y="10089"/>
                      <a:pt x="115" y="11505"/>
                      <a:pt x="366" y="12943"/>
                    </a:cubicBezTo>
                    <a:cubicBezTo>
                      <a:pt x="480" y="13490"/>
                      <a:pt x="594" y="14061"/>
                      <a:pt x="709" y="14609"/>
                    </a:cubicBezTo>
                    <a:cubicBezTo>
                      <a:pt x="1256" y="17393"/>
                      <a:pt x="1667" y="20018"/>
                      <a:pt x="3425" y="22095"/>
                    </a:cubicBezTo>
                    <a:cubicBezTo>
                      <a:pt x="5479" y="24515"/>
                      <a:pt x="6803" y="24698"/>
                      <a:pt x="6803" y="28030"/>
                    </a:cubicBezTo>
                    <a:cubicBezTo>
                      <a:pt x="6780" y="30541"/>
                      <a:pt x="5753" y="32686"/>
                      <a:pt x="7282" y="35106"/>
                    </a:cubicBezTo>
                    <a:cubicBezTo>
                      <a:pt x="8880" y="37594"/>
                      <a:pt x="12076" y="39032"/>
                      <a:pt x="15066" y="39214"/>
                    </a:cubicBezTo>
                    <a:cubicBezTo>
                      <a:pt x="15248" y="39214"/>
                      <a:pt x="15408" y="39214"/>
                      <a:pt x="15568" y="39214"/>
                    </a:cubicBezTo>
                    <a:cubicBezTo>
                      <a:pt x="19220" y="39306"/>
                      <a:pt x="22256" y="37891"/>
                      <a:pt x="25885" y="39032"/>
                    </a:cubicBezTo>
                    <a:cubicBezTo>
                      <a:pt x="27802" y="39648"/>
                      <a:pt x="29377" y="40721"/>
                      <a:pt x="30906" y="41474"/>
                    </a:cubicBezTo>
                    <a:cubicBezTo>
                      <a:pt x="32436" y="42250"/>
                      <a:pt x="34285" y="42752"/>
                      <a:pt x="35837" y="41862"/>
                    </a:cubicBezTo>
                    <a:cubicBezTo>
                      <a:pt x="37708" y="40789"/>
                      <a:pt x="38096" y="38096"/>
                      <a:pt x="37845" y="35973"/>
                    </a:cubicBezTo>
                    <a:cubicBezTo>
                      <a:pt x="37800" y="35722"/>
                      <a:pt x="37777" y="35494"/>
                      <a:pt x="37731" y="35243"/>
                    </a:cubicBezTo>
                    <a:cubicBezTo>
                      <a:pt x="37412" y="33440"/>
                      <a:pt x="36795" y="31796"/>
                      <a:pt x="36795" y="29970"/>
                    </a:cubicBezTo>
                    <a:cubicBezTo>
                      <a:pt x="36795" y="26501"/>
                      <a:pt x="39146" y="23100"/>
                      <a:pt x="41543" y="20178"/>
                    </a:cubicBezTo>
                    <a:cubicBezTo>
                      <a:pt x="43734" y="17508"/>
                      <a:pt x="46245" y="14860"/>
                      <a:pt x="46861" y="11436"/>
                    </a:cubicBezTo>
                    <a:cubicBezTo>
                      <a:pt x="47478" y="8012"/>
                      <a:pt x="45195" y="3698"/>
                      <a:pt x="41566" y="3310"/>
                    </a:cubicBezTo>
                    <a:cubicBezTo>
                      <a:pt x="39717" y="3105"/>
                      <a:pt x="38096" y="3858"/>
                      <a:pt x="36567" y="4931"/>
                    </a:cubicBezTo>
                    <a:cubicBezTo>
                      <a:pt x="34079" y="6666"/>
                      <a:pt x="31751" y="9062"/>
                      <a:pt x="28624" y="8925"/>
                    </a:cubicBezTo>
                    <a:cubicBezTo>
                      <a:pt x="28099" y="8902"/>
                      <a:pt x="27597" y="8811"/>
                      <a:pt x="27095" y="8651"/>
                    </a:cubicBezTo>
                    <a:cubicBezTo>
                      <a:pt x="24219" y="7716"/>
                      <a:pt x="22187" y="4840"/>
                      <a:pt x="19745" y="2922"/>
                    </a:cubicBezTo>
                    <a:cubicBezTo>
                      <a:pt x="18010" y="1576"/>
                      <a:pt x="15956" y="685"/>
                      <a:pt x="13810" y="411"/>
                    </a:cubicBezTo>
                    <a:cubicBezTo>
                      <a:pt x="10660" y="1"/>
                      <a:pt x="7465" y="845"/>
                      <a:pt x="4886" y="2466"/>
                    </a:cubicBezTo>
                    <a:cubicBezTo>
                      <a:pt x="3470" y="3356"/>
                      <a:pt x="2192" y="4520"/>
                      <a:pt x="1325" y="5958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4276" name="Google Shape;4276;p58"/>
              <p:cNvSpPr/>
              <p:nvPr/>
            </p:nvSpPr>
            <p:spPr>
              <a:xfrm>
                <a:off x="5721325" y="1106500"/>
                <a:ext cx="1145275" cy="1061400"/>
              </a:xfrm>
              <a:custGeom>
                <a:avLst/>
                <a:gdLst/>
                <a:ahLst/>
                <a:cxnLst/>
                <a:rect l="l" t="t" r="r" b="b"/>
                <a:pathLst>
                  <a:path w="45811" h="42456" fill="none" extrusionOk="0">
                    <a:moveTo>
                      <a:pt x="229" y="13102"/>
                    </a:moveTo>
                    <a:cubicBezTo>
                      <a:pt x="548" y="16070"/>
                      <a:pt x="1963" y="19037"/>
                      <a:pt x="4200" y="21205"/>
                    </a:cubicBezTo>
                    <a:cubicBezTo>
                      <a:pt x="6597" y="23511"/>
                      <a:pt x="7875" y="23648"/>
                      <a:pt x="7715" y="27140"/>
                    </a:cubicBezTo>
                    <a:cubicBezTo>
                      <a:pt x="7578" y="29742"/>
                      <a:pt x="6300" y="31910"/>
                      <a:pt x="7738" y="34535"/>
                    </a:cubicBezTo>
                    <a:cubicBezTo>
                      <a:pt x="9130" y="37069"/>
                      <a:pt x="12075" y="38804"/>
                      <a:pt x="14974" y="38804"/>
                    </a:cubicBezTo>
                    <a:cubicBezTo>
                      <a:pt x="18717" y="38804"/>
                      <a:pt x="22187" y="36202"/>
                      <a:pt x="25816" y="37343"/>
                    </a:cubicBezTo>
                    <a:cubicBezTo>
                      <a:pt x="27619" y="37913"/>
                      <a:pt x="29034" y="39329"/>
                      <a:pt x="30563" y="40447"/>
                    </a:cubicBezTo>
                    <a:cubicBezTo>
                      <a:pt x="32093" y="41565"/>
                      <a:pt x="34124" y="42456"/>
                      <a:pt x="35790" y="41771"/>
                    </a:cubicBezTo>
                    <a:cubicBezTo>
                      <a:pt x="37822" y="40972"/>
                      <a:pt x="38210" y="38347"/>
                      <a:pt x="37639" y="36224"/>
                    </a:cubicBezTo>
                    <a:cubicBezTo>
                      <a:pt x="37069" y="34124"/>
                      <a:pt x="35813" y="32139"/>
                      <a:pt x="35471" y="29993"/>
                    </a:cubicBezTo>
                    <a:cubicBezTo>
                      <a:pt x="34923" y="26341"/>
                      <a:pt x="37091" y="23054"/>
                      <a:pt x="39420" y="20315"/>
                    </a:cubicBezTo>
                    <a:cubicBezTo>
                      <a:pt x="41748" y="17599"/>
                      <a:pt x="44418" y="14883"/>
                      <a:pt x="45126" y="11345"/>
                    </a:cubicBezTo>
                    <a:cubicBezTo>
                      <a:pt x="45811" y="7807"/>
                      <a:pt x="43391" y="3219"/>
                      <a:pt x="39579" y="2991"/>
                    </a:cubicBezTo>
                    <a:cubicBezTo>
                      <a:pt x="34763" y="2717"/>
                      <a:pt x="32275" y="9108"/>
                      <a:pt x="27459" y="9062"/>
                    </a:cubicBezTo>
                    <a:cubicBezTo>
                      <a:pt x="24013" y="9039"/>
                      <a:pt x="21479" y="5753"/>
                      <a:pt x="18557" y="3767"/>
                    </a:cubicBezTo>
                    <a:cubicBezTo>
                      <a:pt x="13011" y="1"/>
                      <a:pt x="4657" y="1507"/>
                      <a:pt x="1507" y="6848"/>
                    </a:cubicBezTo>
                    <a:cubicBezTo>
                      <a:pt x="388" y="8720"/>
                      <a:pt x="0" y="10911"/>
                      <a:pt x="229" y="13102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4277" name="Google Shape;4277;p58"/>
            <p:cNvGrpSpPr/>
            <p:nvPr/>
          </p:nvGrpSpPr>
          <p:grpSpPr>
            <a:xfrm>
              <a:off x="6151700" y="563400"/>
              <a:ext cx="1724500" cy="1724475"/>
              <a:chOff x="4954950" y="844025"/>
              <a:chExt cx="1724500" cy="1724475"/>
            </a:xfrm>
          </p:grpSpPr>
          <p:sp>
            <p:nvSpPr>
              <p:cNvPr id="4278" name="Google Shape;4278;p58"/>
              <p:cNvSpPr/>
              <p:nvPr/>
            </p:nvSpPr>
            <p:spPr>
              <a:xfrm>
                <a:off x="5042850" y="1000800"/>
                <a:ext cx="1273100" cy="1204200"/>
              </a:xfrm>
              <a:custGeom>
                <a:avLst/>
                <a:gdLst/>
                <a:ahLst/>
                <a:cxnLst/>
                <a:rect l="l" t="t" r="r" b="b"/>
                <a:pathLst>
                  <a:path w="50924" h="48168" extrusionOk="0">
                    <a:moveTo>
                      <a:pt x="30983" y="0"/>
                    </a:moveTo>
                    <a:cubicBezTo>
                      <a:pt x="23761" y="0"/>
                      <a:pt x="16537" y="2756"/>
                      <a:pt x="11025" y="8269"/>
                    </a:cubicBezTo>
                    <a:cubicBezTo>
                      <a:pt x="0" y="19271"/>
                      <a:pt x="0" y="37143"/>
                      <a:pt x="11025" y="48167"/>
                    </a:cubicBezTo>
                    <a:lnTo>
                      <a:pt x="50923" y="8269"/>
                    </a:lnTo>
                    <a:cubicBezTo>
                      <a:pt x="45422" y="2756"/>
                      <a:pt x="38204" y="0"/>
                      <a:pt x="30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58"/>
              <p:cNvSpPr/>
              <p:nvPr/>
            </p:nvSpPr>
            <p:spPr>
              <a:xfrm>
                <a:off x="5318450" y="1207500"/>
                <a:ext cx="1273100" cy="1203775"/>
              </a:xfrm>
              <a:custGeom>
                <a:avLst/>
                <a:gdLst/>
                <a:ahLst/>
                <a:cxnLst/>
                <a:rect l="l" t="t" r="r" b="b"/>
                <a:pathLst>
                  <a:path w="50924" h="48151" extrusionOk="0">
                    <a:moveTo>
                      <a:pt x="39899" y="1"/>
                    </a:moveTo>
                    <a:lnTo>
                      <a:pt x="1" y="39899"/>
                    </a:lnTo>
                    <a:cubicBezTo>
                      <a:pt x="5513" y="45400"/>
                      <a:pt x="12737" y="48151"/>
                      <a:pt x="19959" y="48151"/>
                    </a:cubicBezTo>
                    <a:cubicBezTo>
                      <a:pt x="27180" y="48151"/>
                      <a:pt x="34398" y="45400"/>
                      <a:pt x="39899" y="39899"/>
                    </a:cubicBezTo>
                    <a:cubicBezTo>
                      <a:pt x="50924" y="28875"/>
                      <a:pt x="50924" y="11003"/>
                      <a:pt x="39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58"/>
              <p:cNvSpPr/>
              <p:nvPr/>
            </p:nvSpPr>
            <p:spPr>
              <a:xfrm>
                <a:off x="4954950" y="844025"/>
                <a:ext cx="1724500" cy="1724475"/>
              </a:xfrm>
              <a:custGeom>
                <a:avLst/>
                <a:gdLst/>
                <a:ahLst/>
                <a:cxnLst/>
                <a:rect l="l" t="t" r="r" b="b"/>
                <a:pathLst>
                  <a:path w="68980" h="68979" fill="none" extrusionOk="0">
                    <a:moveTo>
                      <a:pt x="1" y="68978"/>
                    </a:moveTo>
                    <a:lnTo>
                      <a:pt x="68979" y="0"/>
                    </a:lnTo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558" y="255564"/>
            <a:ext cx="7304037" cy="5727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The hundred-knot bamboo tree</a:t>
            </a:r>
          </a:p>
        </p:txBody>
      </p:sp>
      <p:pic>
        <p:nvPicPr>
          <p:cNvPr id="4098" name="Picture 2" descr="Bamboo Leaf Png Clipart - Clip Art Bamboo Tree, Transparent Png -  1600x1600(#516394) - PngFi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000" l="1310" r="99048">
                        <a14:foregroundMark x1="49524" y1="10444" x2="49524" y2="10444"/>
                        <a14:foregroundMark x1="49762" y1="10444" x2="49762" y2="10444"/>
                        <a14:foregroundMark x1="83690" y1="37000" x2="83690" y2="37000"/>
                        <a14:foregroundMark x1="83690" y1="37000" x2="83690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859"/>
            <a:ext cx="3129278" cy="33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00 Number Png Image - Circle Clipart (#3230050) - PinClip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43" l="0" r="100000">
                        <a14:foregroundMark x1="40000" y1="6077" x2="40000" y2="6077"/>
                        <a14:foregroundMark x1="40000" y1="6077" x2="40000" y2="6077"/>
                        <a14:foregroundMark x1="46563" y1="18785" x2="46563" y2="18785"/>
                        <a14:foregroundMark x1="46563" y1="18785" x2="46563" y2="18785"/>
                        <a14:foregroundMark x1="82813" y1="6630" x2="82813" y2="6630"/>
                        <a14:foregroundMark x1="81875" y1="20994" x2="81875" y2="20994"/>
                        <a14:foregroundMark x1="81875" y1="20994" x2="81875" y2="20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78" y="2350750"/>
            <a:ext cx="2327429" cy="131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e Hundred knot Bamboo Tree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068"/>
          <a:stretch/>
        </p:blipFill>
        <p:spPr bwMode="auto">
          <a:xfrm>
            <a:off x="5542359" y="1372632"/>
            <a:ext cx="3449444" cy="28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8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349" y="136542"/>
            <a:ext cx="7304037" cy="5727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The hare and the tortoise</a:t>
            </a:r>
          </a:p>
        </p:txBody>
      </p:sp>
      <p:pic>
        <p:nvPicPr>
          <p:cNvPr id="5122" name="Picture 2" descr="https://lh3.googleusercontent.com/proxy/ByKYidMlHTRnhLWaNPHnXzfCgn1uCo2EJVnHKaEBUyrsEl9No7lCM5010T2nDWFWgMOjdpB5C1je3upvHxiV00EQm3FrOhj9ZBGBYQ7yPGTHGfKd8j0UZRPowH5dkHIQ_INVJP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" y="1387791"/>
            <a:ext cx="5436524" cy="315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s-na.ssl-images-amazon.com/images/I/816OivS2Y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8" y="794561"/>
            <a:ext cx="2971142" cy="420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63075" y="1533021"/>
            <a:ext cx="2659631" cy="309035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302" y="49930"/>
            <a:ext cx="6400800" cy="5727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Cinderella</a:t>
            </a:r>
          </a:p>
        </p:txBody>
      </p:sp>
      <p:pic>
        <p:nvPicPr>
          <p:cNvPr id="1030" name="Picture 6" descr="Cinderella Drawing Cindrella - Cinderella Dress Transparent Clipart - Full  Size Clipart (#4040314) - Pin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60" y="1195330"/>
            <a:ext cx="3588069" cy="35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pper Cinderella Shoe Clip Art - Aqua - Glass Vector Clipart Image  Transparent 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5" b="974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04" y="1680290"/>
            <a:ext cx="2660073" cy="21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mazon.com: Posters USA Disney Classics Cinderella Poster - DISN037 (24&quot; x  36&quot; (61cm x 91.5cm)): Posters &amp; Pri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19" y="622630"/>
            <a:ext cx="2934954" cy="44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558" y="49929"/>
            <a:ext cx="7304037" cy="5727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Legend of Son </a:t>
            </a:r>
            <a:r>
              <a:rPr lang="en-US" b="1" dirty="0" err="1">
                <a:latin typeface="+mj-lt"/>
              </a:rPr>
              <a:t>Tinh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Thuy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Tinh</a:t>
            </a:r>
            <a:endParaRPr lang="en-US" b="1" dirty="0">
              <a:latin typeface="+mj-lt"/>
            </a:endParaRPr>
          </a:p>
        </p:txBody>
      </p:sp>
      <p:pic>
        <p:nvPicPr>
          <p:cNvPr id="2050" name="Picture 2" descr="https://lh3.googleusercontent.com/proxy/5U1CJrQtZCU8qaGzpz25OpdY8pXGAvrI3WdBay5PbCjLmUzc1S1eAjCnIw8Un7jciCOGwpiDpBH7jdbdZlfUpjcIiWN1Gs_fe5F5eejgIpnw7Vb95m28BysMWy1xzEZF3VG0o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69" y="622629"/>
            <a:ext cx="4126493" cy="44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9368" y="2683727"/>
            <a:ext cx="4126493" cy="2405635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oogle Shape;3110;p30"/>
          <p:cNvGrpSpPr/>
          <p:nvPr/>
        </p:nvGrpSpPr>
        <p:grpSpPr>
          <a:xfrm>
            <a:off x="6151700" y="881804"/>
            <a:ext cx="2089700" cy="1785525"/>
            <a:chOff x="6151700" y="540000"/>
            <a:chExt cx="2089700" cy="1785525"/>
          </a:xfrm>
        </p:grpSpPr>
        <p:grpSp>
          <p:nvGrpSpPr>
            <p:cNvPr id="3111" name="Google Shape;3111;p30"/>
            <p:cNvGrpSpPr/>
            <p:nvPr/>
          </p:nvGrpSpPr>
          <p:grpSpPr>
            <a:xfrm>
              <a:off x="6496375" y="540000"/>
              <a:ext cx="1745025" cy="1785525"/>
              <a:chOff x="5299625" y="820625"/>
              <a:chExt cx="1745025" cy="1785525"/>
            </a:xfrm>
          </p:grpSpPr>
          <p:sp>
            <p:nvSpPr>
              <p:cNvPr id="3112" name="Google Shape;3112;p30"/>
              <p:cNvSpPr/>
              <p:nvPr/>
            </p:nvSpPr>
            <p:spPr>
              <a:xfrm>
                <a:off x="5299625" y="820625"/>
                <a:ext cx="1745025" cy="1785525"/>
              </a:xfrm>
              <a:custGeom>
                <a:avLst/>
                <a:gdLst/>
                <a:ahLst/>
                <a:cxnLst/>
                <a:rect l="l" t="t" r="r" b="b"/>
                <a:pathLst>
                  <a:path w="69801" h="71421" fill="none" extrusionOk="0">
                    <a:moveTo>
                      <a:pt x="4132" y="11550"/>
                    </a:moveTo>
                    <a:cubicBezTo>
                      <a:pt x="2854" y="13285"/>
                      <a:pt x="2100" y="15225"/>
                      <a:pt x="2351" y="17416"/>
                    </a:cubicBezTo>
                    <a:cubicBezTo>
                      <a:pt x="2808" y="21661"/>
                      <a:pt x="7008" y="24811"/>
                      <a:pt x="7396" y="29080"/>
                    </a:cubicBezTo>
                    <a:cubicBezTo>
                      <a:pt x="7921" y="35128"/>
                      <a:pt x="708" y="39442"/>
                      <a:pt x="297" y="45514"/>
                    </a:cubicBezTo>
                    <a:cubicBezTo>
                      <a:pt x="0" y="49782"/>
                      <a:pt x="3401" y="53617"/>
                      <a:pt x="7373" y="55260"/>
                    </a:cubicBezTo>
                    <a:cubicBezTo>
                      <a:pt x="11824" y="57109"/>
                      <a:pt x="17279" y="55488"/>
                      <a:pt x="21296" y="57931"/>
                    </a:cubicBezTo>
                    <a:cubicBezTo>
                      <a:pt x="26021" y="60761"/>
                      <a:pt x="25839" y="68659"/>
                      <a:pt x="31157" y="70416"/>
                    </a:cubicBezTo>
                    <a:cubicBezTo>
                      <a:pt x="34193" y="71420"/>
                      <a:pt x="37525" y="69229"/>
                      <a:pt x="38986" y="66376"/>
                    </a:cubicBezTo>
                    <a:cubicBezTo>
                      <a:pt x="40447" y="63523"/>
                      <a:pt x="40538" y="60213"/>
                      <a:pt x="40789" y="57018"/>
                    </a:cubicBezTo>
                    <a:cubicBezTo>
                      <a:pt x="41109" y="52886"/>
                      <a:pt x="41337" y="49417"/>
                      <a:pt x="45446" y="47180"/>
                    </a:cubicBezTo>
                    <a:cubicBezTo>
                      <a:pt x="48276" y="45651"/>
                      <a:pt x="51540" y="45240"/>
                      <a:pt x="54576" y="44190"/>
                    </a:cubicBezTo>
                    <a:cubicBezTo>
                      <a:pt x="59985" y="42341"/>
                      <a:pt x="64619" y="38347"/>
                      <a:pt x="67267" y="33279"/>
                    </a:cubicBezTo>
                    <a:cubicBezTo>
                      <a:pt x="69367" y="29262"/>
                      <a:pt x="69800" y="23510"/>
                      <a:pt x="66080" y="20931"/>
                    </a:cubicBezTo>
                    <a:cubicBezTo>
                      <a:pt x="63866" y="19379"/>
                      <a:pt x="60853" y="19539"/>
                      <a:pt x="58251" y="20223"/>
                    </a:cubicBezTo>
                    <a:cubicBezTo>
                      <a:pt x="53252" y="21524"/>
                      <a:pt x="47751" y="23921"/>
                      <a:pt x="42729" y="21045"/>
                    </a:cubicBezTo>
                    <a:cubicBezTo>
                      <a:pt x="38438" y="18580"/>
                      <a:pt x="38256" y="12897"/>
                      <a:pt x="35973" y="8879"/>
                    </a:cubicBezTo>
                    <a:cubicBezTo>
                      <a:pt x="33987" y="5433"/>
                      <a:pt x="30906" y="2397"/>
                      <a:pt x="27048" y="1415"/>
                    </a:cubicBezTo>
                    <a:cubicBezTo>
                      <a:pt x="21570" y="0"/>
                      <a:pt x="15978" y="2808"/>
                      <a:pt x="11116" y="5707"/>
                    </a:cubicBezTo>
                    <a:cubicBezTo>
                      <a:pt x="8560" y="7236"/>
                      <a:pt x="5867" y="9199"/>
                      <a:pt x="4132" y="11550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13" name="Google Shape;3113;p30"/>
              <p:cNvSpPr/>
              <p:nvPr/>
            </p:nvSpPr>
            <p:spPr>
              <a:xfrm>
                <a:off x="5353825" y="849725"/>
                <a:ext cx="1653150" cy="1706200"/>
              </a:xfrm>
              <a:custGeom>
                <a:avLst/>
                <a:gdLst/>
                <a:ahLst/>
                <a:cxnLst/>
                <a:rect l="l" t="t" r="r" b="b"/>
                <a:pathLst>
                  <a:path w="66126" h="68248" fill="none" extrusionOk="0">
                    <a:moveTo>
                      <a:pt x="3242" y="11002"/>
                    </a:moveTo>
                    <a:cubicBezTo>
                      <a:pt x="2055" y="12646"/>
                      <a:pt x="1348" y="14494"/>
                      <a:pt x="1553" y="16549"/>
                    </a:cubicBezTo>
                    <a:cubicBezTo>
                      <a:pt x="1827" y="19425"/>
                      <a:pt x="3836" y="21776"/>
                      <a:pt x="5114" y="24378"/>
                    </a:cubicBezTo>
                    <a:cubicBezTo>
                      <a:pt x="5639" y="25405"/>
                      <a:pt x="6027" y="26478"/>
                      <a:pt x="6141" y="27642"/>
                    </a:cubicBezTo>
                    <a:cubicBezTo>
                      <a:pt x="6666" y="33371"/>
                      <a:pt x="1" y="37502"/>
                      <a:pt x="24" y="43163"/>
                    </a:cubicBezTo>
                    <a:cubicBezTo>
                      <a:pt x="24" y="45331"/>
                      <a:pt x="891" y="47180"/>
                      <a:pt x="2101" y="49029"/>
                    </a:cubicBezTo>
                    <a:cubicBezTo>
                      <a:pt x="3242" y="50832"/>
                      <a:pt x="4817" y="52316"/>
                      <a:pt x="6757" y="53252"/>
                    </a:cubicBezTo>
                    <a:cubicBezTo>
                      <a:pt x="10706" y="55146"/>
                      <a:pt x="15636" y="54005"/>
                      <a:pt x="19494" y="55740"/>
                    </a:cubicBezTo>
                    <a:cubicBezTo>
                      <a:pt x="19722" y="55831"/>
                      <a:pt x="19927" y="55945"/>
                      <a:pt x="20133" y="56059"/>
                    </a:cubicBezTo>
                    <a:cubicBezTo>
                      <a:pt x="24744" y="58616"/>
                      <a:pt x="24880" y="65577"/>
                      <a:pt x="30039" y="67289"/>
                    </a:cubicBezTo>
                    <a:cubicBezTo>
                      <a:pt x="32961" y="68248"/>
                      <a:pt x="36111" y="66376"/>
                      <a:pt x="37571" y="63888"/>
                    </a:cubicBezTo>
                    <a:cubicBezTo>
                      <a:pt x="39055" y="61400"/>
                      <a:pt x="39306" y="58479"/>
                      <a:pt x="39694" y="55511"/>
                    </a:cubicBezTo>
                    <a:cubicBezTo>
                      <a:pt x="40151" y="52019"/>
                      <a:pt x="40379" y="48892"/>
                      <a:pt x="43141" y="46655"/>
                    </a:cubicBezTo>
                    <a:cubicBezTo>
                      <a:pt x="43437" y="46427"/>
                      <a:pt x="43734" y="46199"/>
                      <a:pt x="44077" y="45993"/>
                    </a:cubicBezTo>
                    <a:cubicBezTo>
                      <a:pt x="46587" y="44441"/>
                      <a:pt x="49486" y="43916"/>
                      <a:pt x="52202" y="42775"/>
                    </a:cubicBezTo>
                    <a:cubicBezTo>
                      <a:pt x="57064" y="40766"/>
                      <a:pt x="61447" y="36795"/>
                      <a:pt x="64094" y="31979"/>
                    </a:cubicBezTo>
                    <a:cubicBezTo>
                      <a:pt x="65190" y="29993"/>
                      <a:pt x="66034" y="27665"/>
                      <a:pt x="66080" y="25382"/>
                    </a:cubicBezTo>
                    <a:cubicBezTo>
                      <a:pt x="66126" y="22871"/>
                      <a:pt x="65144" y="20475"/>
                      <a:pt x="63044" y="19174"/>
                    </a:cubicBezTo>
                    <a:cubicBezTo>
                      <a:pt x="60830" y="17804"/>
                      <a:pt x="58000" y="17964"/>
                      <a:pt x="55489" y="18694"/>
                    </a:cubicBezTo>
                    <a:cubicBezTo>
                      <a:pt x="51381" y="19881"/>
                      <a:pt x="46953" y="21867"/>
                      <a:pt x="42661" y="20680"/>
                    </a:cubicBezTo>
                    <a:cubicBezTo>
                      <a:pt x="41954" y="20475"/>
                      <a:pt x="41269" y="20201"/>
                      <a:pt x="40561" y="19813"/>
                    </a:cubicBezTo>
                    <a:cubicBezTo>
                      <a:pt x="36430" y="17507"/>
                      <a:pt x="36042" y="12098"/>
                      <a:pt x="33759" y="8309"/>
                    </a:cubicBezTo>
                    <a:cubicBezTo>
                      <a:pt x="31797" y="5045"/>
                      <a:pt x="28829" y="2237"/>
                      <a:pt x="25132" y="1324"/>
                    </a:cubicBezTo>
                    <a:cubicBezTo>
                      <a:pt x="19882" y="0"/>
                      <a:pt x="14518" y="2625"/>
                      <a:pt x="9907" y="5387"/>
                    </a:cubicBezTo>
                    <a:cubicBezTo>
                      <a:pt x="7465" y="6871"/>
                      <a:pt x="4885" y="8720"/>
                      <a:pt x="3242" y="11002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14" name="Google Shape;3114;p30"/>
              <p:cNvSpPr/>
              <p:nvPr/>
            </p:nvSpPr>
            <p:spPr>
              <a:xfrm>
                <a:off x="5391500" y="878825"/>
                <a:ext cx="1601225" cy="1627475"/>
              </a:xfrm>
              <a:custGeom>
                <a:avLst/>
                <a:gdLst/>
                <a:ahLst/>
                <a:cxnLst/>
                <a:rect l="l" t="t" r="r" b="b"/>
                <a:pathLst>
                  <a:path w="64049" h="65099" fill="none" extrusionOk="0">
                    <a:moveTo>
                      <a:pt x="3036" y="10454"/>
                    </a:moveTo>
                    <a:cubicBezTo>
                      <a:pt x="1918" y="12006"/>
                      <a:pt x="1256" y="13741"/>
                      <a:pt x="1393" y="15681"/>
                    </a:cubicBezTo>
                    <a:cubicBezTo>
                      <a:pt x="1621" y="18375"/>
                      <a:pt x="3424" y="20657"/>
                      <a:pt x="4588" y="23122"/>
                    </a:cubicBezTo>
                    <a:cubicBezTo>
                      <a:pt x="5068" y="24104"/>
                      <a:pt x="5433" y="25108"/>
                      <a:pt x="5524" y="26204"/>
                    </a:cubicBezTo>
                    <a:cubicBezTo>
                      <a:pt x="6072" y="31591"/>
                      <a:pt x="0" y="35562"/>
                      <a:pt x="388" y="40835"/>
                    </a:cubicBezTo>
                    <a:cubicBezTo>
                      <a:pt x="548" y="43026"/>
                      <a:pt x="1530" y="44715"/>
                      <a:pt x="2625" y="46701"/>
                    </a:cubicBezTo>
                    <a:cubicBezTo>
                      <a:pt x="3630" y="48595"/>
                      <a:pt x="4885" y="50170"/>
                      <a:pt x="6825" y="51243"/>
                    </a:cubicBezTo>
                    <a:cubicBezTo>
                      <a:pt x="10454" y="53275"/>
                      <a:pt x="15248" y="52339"/>
                      <a:pt x="19014" y="53914"/>
                    </a:cubicBezTo>
                    <a:cubicBezTo>
                      <a:pt x="19219" y="54005"/>
                      <a:pt x="19425" y="54096"/>
                      <a:pt x="19630" y="54188"/>
                    </a:cubicBezTo>
                    <a:cubicBezTo>
                      <a:pt x="24127" y="56470"/>
                      <a:pt x="24606" y="62519"/>
                      <a:pt x="29582" y="64162"/>
                    </a:cubicBezTo>
                    <a:cubicBezTo>
                      <a:pt x="32389" y="65098"/>
                      <a:pt x="35357" y="63546"/>
                      <a:pt x="36840" y="61423"/>
                    </a:cubicBezTo>
                    <a:cubicBezTo>
                      <a:pt x="38324" y="59278"/>
                      <a:pt x="38758" y="56721"/>
                      <a:pt x="39283" y="54005"/>
                    </a:cubicBezTo>
                    <a:cubicBezTo>
                      <a:pt x="39876" y="50787"/>
                      <a:pt x="40127" y="47705"/>
                      <a:pt x="42547" y="45468"/>
                    </a:cubicBezTo>
                    <a:cubicBezTo>
                      <a:pt x="42798" y="45240"/>
                      <a:pt x="43072" y="45012"/>
                      <a:pt x="43368" y="44806"/>
                    </a:cubicBezTo>
                    <a:cubicBezTo>
                      <a:pt x="45560" y="43209"/>
                      <a:pt x="48070" y="42570"/>
                      <a:pt x="50490" y="41360"/>
                    </a:cubicBezTo>
                    <a:cubicBezTo>
                      <a:pt x="54827" y="39191"/>
                      <a:pt x="58935" y="35265"/>
                      <a:pt x="61606" y="30678"/>
                    </a:cubicBezTo>
                    <a:cubicBezTo>
                      <a:pt x="62793" y="28600"/>
                      <a:pt x="63820" y="26249"/>
                      <a:pt x="63934" y="23830"/>
                    </a:cubicBezTo>
                    <a:cubicBezTo>
                      <a:pt x="64048" y="21228"/>
                      <a:pt x="62907" y="18649"/>
                      <a:pt x="60647" y="17416"/>
                    </a:cubicBezTo>
                    <a:cubicBezTo>
                      <a:pt x="58456" y="16206"/>
                      <a:pt x="55785" y="16412"/>
                      <a:pt x="53389" y="17165"/>
                    </a:cubicBezTo>
                    <a:cubicBezTo>
                      <a:pt x="49463" y="18420"/>
                      <a:pt x="45263" y="20452"/>
                      <a:pt x="41109" y="19379"/>
                    </a:cubicBezTo>
                    <a:cubicBezTo>
                      <a:pt x="40424" y="19196"/>
                      <a:pt x="39739" y="18945"/>
                      <a:pt x="39077" y="18580"/>
                    </a:cubicBezTo>
                    <a:cubicBezTo>
                      <a:pt x="35060" y="16435"/>
                      <a:pt x="34512" y="11322"/>
                      <a:pt x="32207" y="7715"/>
                    </a:cubicBezTo>
                    <a:cubicBezTo>
                      <a:pt x="30267" y="4680"/>
                      <a:pt x="27391" y="2078"/>
                      <a:pt x="23876" y="1210"/>
                    </a:cubicBezTo>
                    <a:cubicBezTo>
                      <a:pt x="18877" y="0"/>
                      <a:pt x="13741" y="2443"/>
                      <a:pt x="9359" y="5068"/>
                    </a:cubicBezTo>
                    <a:cubicBezTo>
                      <a:pt x="7031" y="6483"/>
                      <a:pt x="4588" y="8263"/>
                      <a:pt x="3036" y="10454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15" name="Google Shape;3115;p30"/>
              <p:cNvSpPr/>
              <p:nvPr/>
            </p:nvSpPr>
            <p:spPr>
              <a:xfrm>
                <a:off x="5430875" y="908500"/>
                <a:ext cx="1548150" cy="1547575"/>
              </a:xfrm>
              <a:custGeom>
                <a:avLst/>
                <a:gdLst/>
                <a:ahLst/>
                <a:cxnLst/>
                <a:rect l="l" t="t" r="r" b="b"/>
                <a:pathLst>
                  <a:path w="61926" h="61903" fill="none" extrusionOk="0">
                    <a:moveTo>
                      <a:pt x="2762" y="9861"/>
                    </a:moveTo>
                    <a:cubicBezTo>
                      <a:pt x="1712" y="11344"/>
                      <a:pt x="1073" y="12988"/>
                      <a:pt x="1187" y="14791"/>
                    </a:cubicBezTo>
                    <a:cubicBezTo>
                      <a:pt x="1347" y="17325"/>
                      <a:pt x="2945" y="19493"/>
                      <a:pt x="3995" y="21821"/>
                    </a:cubicBezTo>
                    <a:cubicBezTo>
                      <a:pt x="4428" y="22757"/>
                      <a:pt x="4748" y="23716"/>
                      <a:pt x="4862" y="24743"/>
                    </a:cubicBezTo>
                    <a:cubicBezTo>
                      <a:pt x="5410" y="29810"/>
                      <a:pt x="0" y="33622"/>
                      <a:pt x="708" y="38484"/>
                    </a:cubicBezTo>
                    <a:cubicBezTo>
                      <a:pt x="1027" y="40698"/>
                      <a:pt x="2123" y="42204"/>
                      <a:pt x="3082" y="44373"/>
                    </a:cubicBezTo>
                    <a:cubicBezTo>
                      <a:pt x="3926" y="46336"/>
                      <a:pt x="4908" y="48002"/>
                      <a:pt x="6825" y="49212"/>
                    </a:cubicBezTo>
                    <a:cubicBezTo>
                      <a:pt x="10158" y="51357"/>
                      <a:pt x="14791" y="50672"/>
                      <a:pt x="18443" y="52065"/>
                    </a:cubicBezTo>
                    <a:cubicBezTo>
                      <a:pt x="18649" y="52133"/>
                      <a:pt x="18854" y="52225"/>
                      <a:pt x="19059" y="52316"/>
                    </a:cubicBezTo>
                    <a:cubicBezTo>
                      <a:pt x="23465" y="54324"/>
                      <a:pt x="24241" y="59414"/>
                      <a:pt x="29034" y="61012"/>
                    </a:cubicBezTo>
                    <a:cubicBezTo>
                      <a:pt x="31750" y="61902"/>
                      <a:pt x="34558" y="60670"/>
                      <a:pt x="36041" y="58912"/>
                    </a:cubicBezTo>
                    <a:cubicBezTo>
                      <a:pt x="37525" y="57132"/>
                      <a:pt x="38141" y="54964"/>
                      <a:pt x="38780" y="52476"/>
                    </a:cubicBezTo>
                    <a:cubicBezTo>
                      <a:pt x="39534" y="49508"/>
                      <a:pt x="39830" y="46495"/>
                      <a:pt x="41908" y="44281"/>
                    </a:cubicBezTo>
                    <a:cubicBezTo>
                      <a:pt x="42113" y="44053"/>
                      <a:pt x="42341" y="43825"/>
                      <a:pt x="42592" y="43597"/>
                    </a:cubicBezTo>
                    <a:cubicBezTo>
                      <a:pt x="44487" y="41976"/>
                      <a:pt x="46610" y="41223"/>
                      <a:pt x="48732" y="39922"/>
                    </a:cubicBezTo>
                    <a:cubicBezTo>
                      <a:pt x="52521" y="37616"/>
                      <a:pt x="56356" y="33713"/>
                      <a:pt x="59027" y="29354"/>
                    </a:cubicBezTo>
                    <a:cubicBezTo>
                      <a:pt x="60328" y="27185"/>
                      <a:pt x="61560" y="24811"/>
                      <a:pt x="61743" y="22278"/>
                    </a:cubicBezTo>
                    <a:cubicBezTo>
                      <a:pt x="61925" y="19562"/>
                      <a:pt x="60624" y="16800"/>
                      <a:pt x="58205" y="15636"/>
                    </a:cubicBezTo>
                    <a:cubicBezTo>
                      <a:pt x="56036" y="14586"/>
                      <a:pt x="53503" y="14837"/>
                      <a:pt x="51220" y="15636"/>
                    </a:cubicBezTo>
                    <a:cubicBezTo>
                      <a:pt x="47477" y="16937"/>
                      <a:pt x="43505" y="19014"/>
                      <a:pt x="39488" y="18055"/>
                    </a:cubicBezTo>
                    <a:cubicBezTo>
                      <a:pt x="38826" y="17895"/>
                      <a:pt x="38164" y="17667"/>
                      <a:pt x="37502" y="17325"/>
                    </a:cubicBezTo>
                    <a:cubicBezTo>
                      <a:pt x="33645" y="15316"/>
                      <a:pt x="32892" y="10500"/>
                      <a:pt x="30586" y="7099"/>
                    </a:cubicBezTo>
                    <a:cubicBezTo>
                      <a:pt x="28646" y="4269"/>
                      <a:pt x="25907" y="1895"/>
                      <a:pt x="22552" y="1096"/>
                    </a:cubicBezTo>
                    <a:cubicBezTo>
                      <a:pt x="17781" y="0"/>
                      <a:pt x="12897" y="2214"/>
                      <a:pt x="8720" y="4725"/>
                    </a:cubicBezTo>
                    <a:cubicBezTo>
                      <a:pt x="6506" y="6072"/>
                      <a:pt x="4223" y="7784"/>
                      <a:pt x="2762" y="9861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16" name="Google Shape;3116;p30"/>
              <p:cNvSpPr/>
              <p:nvPr/>
            </p:nvSpPr>
            <p:spPr>
              <a:xfrm>
                <a:off x="5471375" y="937600"/>
                <a:ext cx="1493375" cy="1468250"/>
              </a:xfrm>
              <a:custGeom>
                <a:avLst/>
                <a:gdLst/>
                <a:ahLst/>
                <a:cxnLst/>
                <a:rect l="l" t="t" r="r" b="b"/>
                <a:pathLst>
                  <a:path w="59735" h="58730" fill="none" extrusionOk="0">
                    <a:moveTo>
                      <a:pt x="2443" y="9313"/>
                    </a:moveTo>
                    <a:cubicBezTo>
                      <a:pt x="1462" y="10705"/>
                      <a:pt x="868" y="12235"/>
                      <a:pt x="937" y="13924"/>
                    </a:cubicBezTo>
                    <a:cubicBezTo>
                      <a:pt x="1028" y="16298"/>
                      <a:pt x="2420" y="18352"/>
                      <a:pt x="3356" y="20566"/>
                    </a:cubicBezTo>
                    <a:cubicBezTo>
                      <a:pt x="3744" y="21433"/>
                      <a:pt x="4041" y="22346"/>
                      <a:pt x="4155" y="23305"/>
                    </a:cubicBezTo>
                    <a:cubicBezTo>
                      <a:pt x="4680" y="28030"/>
                      <a:pt x="1" y="31728"/>
                      <a:pt x="982" y="36156"/>
                    </a:cubicBezTo>
                    <a:cubicBezTo>
                      <a:pt x="1485" y="38415"/>
                      <a:pt x="2649" y="39694"/>
                      <a:pt x="3493" y="42045"/>
                    </a:cubicBezTo>
                    <a:cubicBezTo>
                      <a:pt x="4201" y="44076"/>
                      <a:pt x="4886" y="45834"/>
                      <a:pt x="6757" y="47203"/>
                    </a:cubicBezTo>
                    <a:cubicBezTo>
                      <a:pt x="9839" y="49417"/>
                      <a:pt x="14290" y="49006"/>
                      <a:pt x="17850" y="50239"/>
                    </a:cubicBezTo>
                    <a:cubicBezTo>
                      <a:pt x="18056" y="50284"/>
                      <a:pt x="18238" y="50376"/>
                      <a:pt x="18444" y="50444"/>
                    </a:cubicBezTo>
                    <a:cubicBezTo>
                      <a:pt x="22735" y="52179"/>
                      <a:pt x="23831" y="56356"/>
                      <a:pt x="28464" y="57862"/>
                    </a:cubicBezTo>
                    <a:cubicBezTo>
                      <a:pt x="31066" y="58730"/>
                      <a:pt x="33691" y="57840"/>
                      <a:pt x="35175" y="56424"/>
                    </a:cubicBezTo>
                    <a:cubicBezTo>
                      <a:pt x="36681" y="55009"/>
                      <a:pt x="37457" y="53229"/>
                      <a:pt x="38233" y="50946"/>
                    </a:cubicBezTo>
                    <a:cubicBezTo>
                      <a:pt x="39146" y="48276"/>
                      <a:pt x="39466" y="45309"/>
                      <a:pt x="41201" y="43095"/>
                    </a:cubicBezTo>
                    <a:cubicBezTo>
                      <a:pt x="41383" y="42866"/>
                      <a:pt x="41566" y="42638"/>
                      <a:pt x="41794" y="42410"/>
                    </a:cubicBezTo>
                    <a:cubicBezTo>
                      <a:pt x="43369" y="40766"/>
                      <a:pt x="45081" y="39876"/>
                      <a:pt x="46907" y="38507"/>
                    </a:cubicBezTo>
                    <a:cubicBezTo>
                      <a:pt x="50148" y="36042"/>
                      <a:pt x="53777" y="32184"/>
                      <a:pt x="56402" y="28053"/>
                    </a:cubicBezTo>
                    <a:cubicBezTo>
                      <a:pt x="57840" y="25816"/>
                      <a:pt x="59255" y="23396"/>
                      <a:pt x="59484" y="20726"/>
                    </a:cubicBezTo>
                    <a:cubicBezTo>
                      <a:pt x="59735" y="17918"/>
                      <a:pt x="58274" y="14974"/>
                      <a:pt x="55717" y="13878"/>
                    </a:cubicBezTo>
                    <a:cubicBezTo>
                      <a:pt x="53572" y="12988"/>
                      <a:pt x="51175" y="13262"/>
                      <a:pt x="49007" y="14106"/>
                    </a:cubicBezTo>
                    <a:cubicBezTo>
                      <a:pt x="45423" y="15476"/>
                      <a:pt x="41703" y="17599"/>
                      <a:pt x="37822" y="16754"/>
                    </a:cubicBezTo>
                    <a:cubicBezTo>
                      <a:pt x="37160" y="16617"/>
                      <a:pt x="36521" y="16389"/>
                      <a:pt x="35905" y="16092"/>
                    </a:cubicBezTo>
                    <a:cubicBezTo>
                      <a:pt x="32185" y="14243"/>
                      <a:pt x="31226" y="9701"/>
                      <a:pt x="28898" y="6506"/>
                    </a:cubicBezTo>
                    <a:cubicBezTo>
                      <a:pt x="27003" y="3904"/>
                      <a:pt x="24355" y="1735"/>
                      <a:pt x="21183" y="1005"/>
                    </a:cubicBezTo>
                    <a:cubicBezTo>
                      <a:pt x="16641" y="0"/>
                      <a:pt x="12007" y="2032"/>
                      <a:pt x="8058" y="4429"/>
                    </a:cubicBezTo>
                    <a:cubicBezTo>
                      <a:pt x="5958" y="5684"/>
                      <a:pt x="3836" y="7327"/>
                      <a:pt x="2443" y="9313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17" name="Google Shape;3117;p30"/>
              <p:cNvSpPr/>
              <p:nvPr/>
            </p:nvSpPr>
            <p:spPr>
              <a:xfrm>
                <a:off x="5513050" y="966700"/>
                <a:ext cx="1438000" cy="1388950"/>
              </a:xfrm>
              <a:custGeom>
                <a:avLst/>
                <a:gdLst/>
                <a:ahLst/>
                <a:cxnLst/>
                <a:rect l="l" t="t" r="r" b="b"/>
                <a:pathLst>
                  <a:path w="57520" h="55558" fill="none" extrusionOk="0">
                    <a:moveTo>
                      <a:pt x="2054" y="8765"/>
                    </a:moveTo>
                    <a:cubicBezTo>
                      <a:pt x="1164" y="10066"/>
                      <a:pt x="616" y="11482"/>
                      <a:pt x="639" y="13057"/>
                    </a:cubicBezTo>
                    <a:cubicBezTo>
                      <a:pt x="685" y="15271"/>
                      <a:pt x="1849" y="17211"/>
                      <a:pt x="2671" y="19288"/>
                    </a:cubicBezTo>
                    <a:cubicBezTo>
                      <a:pt x="3013" y="20132"/>
                      <a:pt x="3264" y="20977"/>
                      <a:pt x="3378" y="21867"/>
                    </a:cubicBezTo>
                    <a:cubicBezTo>
                      <a:pt x="3926" y="26272"/>
                      <a:pt x="0" y="29810"/>
                      <a:pt x="1210" y="33805"/>
                    </a:cubicBezTo>
                    <a:cubicBezTo>
                      <a:pt x="1895" y="36156"/>
                      <a:pt x="3150" y="37206"/>
                      <a:pt x="3858" y="39716"/>
                    </a:cubicBezTo>
                    <a:cubicBezTo>
                      <a:pt x="4451" y="41839"/>
                      <a:pt x="4816" y="43665"/>
                      <a:pt x="6665" y="45195"/>
                    </a:cubicBezTo>
                    <a:cubicBezTo>
                      <a:pt x="9450" y="47500"/>
                      <a:pt x="13718" y="47363"/>
                      <a:pt x="17188" y="48390"/>
                    </a:cubicBezTo>
                    <a:cubicBezTo>
                      <a:pt x="17393" y="48459"/>
                      <a:pt x="17576" y="48527"/>
                      <a:pt x="17781" y="48573"/>
                    </a:cubicBezTo>
                    <a:cubicBezTo>
                      <a:pt x="21958" y="50033"/>
                      <a:pt x="23373" y="53275"/>
                      <a:pt x="27847" y="54735"/>
                    </a:cubicBezTo>
                    <a:cubicBezTo>
                      <a:pt x="30335" y="55557"/>
                      <a:pt x="32800" y="54987"/>
                      <a:pt x="34284" y="53937"/>
                    </a:cubicBezTo>
                    <a:cubicBezTo>
                      <a:pt x="35767" y="52887"/>
                      <a:pt x="36749" y="51494"/>
                      <a:pt x="37639" y="49440"/>
                    </a:cubicBezTo>
                    <a:cubicBezTo>
                      <a:pt x="38735" y="47021"/>
                      <a:pt x="39054" y="44122"/>
                      <a:pt x="40447" y="41908"/>
                    </a:cubicBezTo>
                    <a:cubicBezTo>
                      <a:pt x="40606" y="41679"/>
                      <a:pt x="40743" y="41451"/>
                      <a:pt x="40926" y="41223"/>
                    </a:cubicBezTo>
                    <a:cubicBezTo>
                      <a:pt x="42181" y="39557"/>
                      <a:pt x="43528" y="38552"/>
                      <a:pt x="45034" y="37092"/>
                    </a:cubicBezTo>
                    <a:cubicBezTo>
                      <a:pt x="47751" y="34467"/>
                      <a:pt x="51129" y="30678"/>
                      <a:pt x="53731" y="26752"/>
                    </a:cubicBezTo>
                    <a:cubicBezTo>
                      <a:pt x="55283" y="24424"/>
                      <a:pt x="56904" y="21981"/>
                      <a:pt x="57200" y="19197"/>
                    </a:cubicBezTo>
                    <a:cubicBezTo>
                      <a:pt x="57520" y="16275"/>
                      <a:pt x="55899" y="13125"/>
                      <a:pt x="53160" y="12121"/>
                    </a:cubicBezTo>
                    <a:cubicBezTo>
                      <a:pt x="51083" y="11367"/>
                      <a:pt x="48823" y="11710"/>
                      <a:pt x="46746" y="12577"/>
                    </a:cubicBezTo>
                    <a:cubicBezTo>
                      <a:pt x="43345" y="14015"/>
                      <a:pt x="39853" y="16184"/>
                      <a:pt x="36087" y="15453"/>
                    </a:cubicBezTo>
                    <a:cubicBezTo>
                      <a:pt x="35471" y="15339"/>
                      <a:pt x="34854" y="15134"/>
                      <a:pt x="34238" y="14860"/>
                    </a:cubicBezTo>
                    <a:cubicBezTo>
                      <a:pt x="30655" y="13171"/>
                      <a:pt x="29536" y="8902"/>
                      <a:pt x="27185" y="5912"/>
                    </a:cubicBezTo>
                    <a:cubicBezTo>
                      <a:pt x="25313" y="3538"/>
                      <a:pt x="22780" y="1553"/>
                      <a:pt x="19767" y="914"/>
                    </a:cubicBezTo>
                    <a:cubicBezTo>
                      <a:pt x="15453" y="1"/>
                      <a:pt x="11048" y="1849"/>
                      <a:pt x="7350" y="4109"/>
                    </a:cubicBezTo>
                    <a:cubicBezTo>
                      <a:pt x="5364" y="5319"/>
                      <a:pt x="3378" y="6871"/>
                      <a:pt x="2054" y="8765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18" name="Google Shape;3118;p30"/>
              <p:cNvSpPr/>
              <p:nvPr/>
            </p:nvSpPr>
            <p:spPr>
              <a:xfrm>
                <a:off x="5556400" y="996375"/>
                <a:ext cx="1380400" cy="1309050"/>
              </a:xfrm>
              <a:custGeom>
                <a:avLst/>
                <a:gdLst/>
                <a:ahLst/>
                <a:cxnLst/>
                <a:rect l="l" t="t" r="r" b="b"/>
                <a:pathLst>
                  <a:path w="55216" h="52362" fill="none" extrusionOk="0">
                    <a:moveTo>
                      <a:pt x="1621" y="8195"/>
                    </a:moveTo>
                    <a:cubicBezTo>
                      <a:pt x="800" y="9382"/>
                      <a:pt x="275" y="10728"/>
                      <a:pt x="275" y="12166"/>
                    </a:cubicBezTo>
                    <a:cubicBezTo>
                      <a:pt x="252" y="14221"/>
                      <a:pt x="1211" y="16069"/>
                      <a:pt x="1918" y="18010"/>
                    </a:cubicBezTo>
                    <a:cubicBezTo>
                      <a:pt x="2215" y="18786"/>
                      <a:pt x="2443" y="19562"/>
                      <a:pt x="2557" y="20406"/>
                    </a:cubicBezTo>
                    <a:cubicBezTo>
                      <a:pt x="3105" y="24492"/>
                      <a:pt x="1" y="27870"/>
                      <a:pt x="1348" y="31454"/>
                    </a:cubicBezTo>
                    <a:cubicBezTo>
                      <a:pt x="2261" y="33850"/>
                      <a:pt x="3584" y="34695"/>
                      <a:pt x="4155" y="37365"/>
                    </a:cubicBezTo>
                    <a:cubicBezTo>
                      <a:pt x="4612" y="39557"/>
                      <a:pt x="4703" y="41474"/>
                      <a:pt x="6506" y="43163"/>
                    </a:cubicBezTo>
                    <a:cubicBezTo>
                      <a:pt x="9017" y="45514"/>
                      <a:pt x="13103" y="45674"/>
                      <a:pt x="16481" y="46541"/>
                    </a:cubicBezTo>
                    <a:cubicBezTo>
                      <a:pt x="16663" y="46587"/>
                      <a:pt x="16869" y="46655"/>
                      <a:pt x="17051" y="46701"/>
                    </a:cubicBezTo>
                    <a:cubicBezTo>
                      <a:pt x="21114" y="47865"/>
                      <a:pt x="22872" y="50193"/>
                      <a:pt x="27163" y="51586"/>
                    </a:cubicBezTo>
                    <a:cubicBezTo>
                      <a:pt x="29537" y="52362"/>
                      <a:pt x="31819" y="52110"/>
                      <a:pt x="33326" y="51426"/>
                    </a:cubicBezTo>
                    <a:cubicBezTo>
                      <a:pt x="34809" y="50741"/>
                      <a:pt x="35951" y="49737"/>
                      <a:pt x="37001" y="47911"/>
                    </a:cubicBezTo>
                    <a:cubicBezTo>
                      <a:pt x="38233" y="45765"/>
                      <a:pt x="38576" y="42912"/>
                      <a:pt x="39626" y="40721"/>
                    </a:cubicBezTo>
                    <a:cubicBezTo>
                      <a:pt x="39740" y="40470"/>
                      <a:pt x="39854" y="40241"/>
                      <a:pt x="39991" y="40013"/>
                    </a:cubicBezTo>
                    <a:cubicBezTo>
                      <a:pt x="40949" y="38324"/>
                      <a:pt x="41885" y="37183"/>
                      <a:pt x="43095" y="35653"/>
                    </a:cubicBezTo>
                    <a:cubicBezTo>
                      <a:pt x="45286" y="32846"/>
                      <a:pt x="48436" y="29148"/>
                      <a:pt x="51015" y="25428"/>
                    </a:cubicBezTo>
                    <a:cubicBezTo>
                      <a:pt x="52659" y="23008"/>
                      <a:pt x="54485" y="20543"/>
                      <a:pt x="54850" y="17622"/>
                    </a:cubicBezTo>
                    <a:cubicBezTo>
                      <a:pt x="55215" y="14609"/>
                      <a:pt x="53481" y="11253"/>
                      <a:pt x="50559" y="10363"/>
                    </a:cubicBezTo>
                    <a:cubicBezTo>
                      <a:pt x="48505" y="9724"/>
                      <a:pt x="46382" y="10135"/>
                      <a:pt x="44419" y="11025"/>
                    </a:cubicBezTo>
                    <a:cubicBezTo>
                      <a:pt x="41201" y="12531"/>
                      <a:pt x="37959" y="14746"/>
                      <a:pt x="34307" y="14129"/>
                    </a:cubicBezTo>
                    <a:cubicBezTo>
                      <a:pt x="33714" y="14038"/>
                      <a:pt x="33098" y="13855"/>
                      <a:pt x="32527" y="13604"/>
                    </a:cubicBezTo>
                    <a:cubicBezTo>
                      <a:pt x="29080" y="12075"/>
                      <a:pt x="27779" y="8081"/>
                      <a:pt x="25405" y="5296"/>
                    </a:cubicBezTo>
                    <a:cubicBezTo>
                      <a:pt x="23557" y="3127"/>
                      <a:pt x="21114" y="1370"/>
                      <a:pt x="18284" y="799"/>
                    </a:cubicBezTo>
                    <a:cubicBezTo>
                      <a:pt x="14198" y="0"/>
                      <a:pt x="10044" y="1621"/>
                      <a:pt x="6552" y="3767"/>
                    </a:cubicBezTo>
                    <a:cubicBezTo>
                      <a:pt x="4680" y="4908"/>
                      <a:pt x="2854" y="6391"/>
                      <a:pt x="1621" y="8195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19" name="Google Shape;3119;p30"/>
              <p:cNvSpPr/>
              <p:nvPr/>
            </p:nvSpPr>
            <p:spPr>
              <a:xfrm>
                <a:off x="5595200" y="1025475"/>
                <a:ext cx="1327325" cy="1232025"/>
              </a:xfrm>
              <a:custGeom>
                <a:avLst/>
                <a:gdLst/>
                <a:ahLst/>
                <a:cxnLst/>
                <a:rect l="l" t="t" r="r" b="b"/>
                <a:pathLst>
                  <a:path w="53093" h="49281" fill="none" extrusionOk="0">
                    <a:moveTo>
                      <a:pt x="1370" y="7647"/>
                    </a:moveTo>
                    <a:cubicBezTo>
                      <a:pt x="617" y="8743"/>
                      <a:pt x="138" y="9975"/>
                      <a:pt x="92" y="11299"/>
                    </a:cubicBezTo>
                    <a:cubicBezTo>
                      <a:pt x="1" y="13194"/>
                      <a:pt x="754" y="14928"/>
                      <a:pt x="1348" y="16754"/>
                    </a:cubicBezTo>
                    <a:cubicBezTo>
                      <a:pt x="1599" y="17462"/>
                      <a:pt x="1804" y="18192"/>
                      <a:pt x="1918" y="18968"/>
                    </a:cubicBezTo>
                    <a:cubicBezTo>
                      <a:pt x="2466" y="22712"/>
                      <a:pt x="206" y="25953"/>
                      <a:pt x="1690" y="29126"/>
                    </a:cubicBezTo>
                    <a:cubicBezTo>
                      <a:pt x="2831" y="31545"/>
                      <a:pt x="4201" y="32207"/>
                      <a:pt x="4635" y="35037"/>
                    </a:cubicBezTo>
                    <a:cubicBezTo>
                      <a:pt x="4954" y="37320"/>
                      <a:pt x="4749" y="39306"/>
                      <a:pt x="6506" y="41154"/>
                    </a:cubicBezTo>
                    <a:cubicBezTo>
                      <a:pt x="8789" y="43551"/>
                      <a:pt x="12669" y="44030"/>
                      <a:pt x="15956" y="44715"/>
                    </a:cubicBezTo>
                    <a:cubicBezTo>
                      <a:pt x="16138" y="44761"/>
                      <a:pt x="16321" y="44784"/>
                      <a:pt x="16504" y="44829"/>
                    </a:cubicBezTo>
                    <a:cubicBezTo>
                      <a:pt x="20475" y="45742"/>
                      <a:pt x="22530" y="47112"/>
                      <a:pt x="26661" y="48459"/>
                    </a:cubicBezTo>
                    <a:cubicBezTo>
                      <a:pt x="28921" y="49189"/>
                      <a:pt x="31021" y="49280"/>
                      <a:pt x="32527" y="48961"/>
                    </a:cubicBezTo>
                    <a:cubicBezTo>
                      <a:pt x="34034" y="48641"/>
                      <a:pt x="35357" y="47979"/>
                      <a:pt x="36521" y="46404"/>
                    </a:cubicBezTo>
                    <a:cubicBezTo>
                      <a:pt x="37914" y="44533"/>
                      <a:pt x="38279" y="41702"/>
                      <a:pt x="39009" y="39534"/>
                    </a:cubicBezTo>
                    <a:cubicBezTo>
                      <a:pt x="39078" y="39306"/>
                      <a:pt x="39146" y="39055"/>
                      <a:pt x="39238" y="38826"/>
                    </a:cubicBezTo>
                    <a:cubicBezTo>
                      <a:pt x="39877" y="37092"/>
                      <a:pt x="40447" y="35836"/>
                      <a:pt x="41338" y="34238"/>
                    </a:cubicBezTo>
                    <a:cubicBezTo>
                      <a:pt x="42981" y="31271"/>
                      <a:pt x="45925" y="27619"/>
                      <a:pt x="48459" y="24104"/>
                    </a:cubicBezTo>
                    <a:cubicBezTo>
                      <a:pt x="50239" y="21639"/>
                      <a:pt x="52248" y="19128"/>
                      <a:pt x="52659" y="16092"/>
                    </a:cubicBezTo>
                    <a:cubicBezTo>
                      <a:pt x="53093" y="12965"/>
                      <a:pt x="51221" y="9405"/>
                      <a:pt x="48117" y="8606"/>
                    </a:cubicBezTo>
                    <a:cubicBezTo>
                      <a:pt x="46131" y="8081"/>
                      <a:pt x="44122" y="8560"/>
                      <a:pt x="42273" y="9519"/>
                    </a:cubicBezTo>
                    <a:cubicBezTo>
                      <a:pt x="39238" y="11071"/>
                      <a:pt x="36225" y="13330"/>
                      <a:pt x="32710" y="12828"/>
                    </a:cubicBezTo>
                    <a:cubicBezTo>
                      <a:pt x="32116" y="12760"/>
                      <a:pt x="31546" y="12600"/>
                      <a:pt x="30975" y="12372"/>
                    </a:cubicBezTo>
                    <a:cubicBezTo>
                      <a:pt x="27688" y="10979"/>
                      <a:pt x="26182" y="7282"/>
                      <a:pt x="23808" y="4725"/>
                    </a:cubicBezTo>
                    <a:cubicBezTo>
                      <a:pt x="21982" y="2740"/>
                      <a:pt x="19654" y="1210"/>
                      <a:pt x="16983" y="708"/>
                    </a:cubicBezTo>
                    <a:cubicBezTo>
                      <a:pt x="13148" y="1"/>
                      <a:pt x="9222" y="1438"/>
                      <a:pt x="5958" y="3447"/>
                    </a:cubicBezTo>
                    <a:cubicBezTo>
                      <a:pt x="4201" y="4520"/>
                      <a:pt x="2512" y="5935"/>
                      <a:pt x="1370" y="7647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20" name="Google Shape;3120;p30"/>
              <p:cNvSpPr/>
              <p:nvPr/>
            </p:nvSpPr>
            <p:spPr>
              <a:xfrm>
                <a:off x="5627750" y="1055150"/>
                <a:ext cx="1280500" cy="1162400"/>
              </a:xfrm>
              <a:custGeom>
                <a:avLst/>
                <a:gdLst/>
                <a:ahLst/>
                <a:cxnLst/>
                <a:rect l="l" t="t" r="r" b="b"/>
                <a:pathLst>
                  <a:path w="51220" h="46496" fill="none" extrusionOk="0">
                    <a:moveTo>
                      <a:pt x="1370" y="7053"/>
                    </a:moveTo>
                    <a:cubicBezTo>
                      <a:pt x="685" y="8081"/>
                      <a:pt x="251" y="9222"/>
                      <a:pt x="160" y="10409"/>
                    </a:cubicBezTo>
                    <a:cubicBezTo>
                      <a:pt x="0" y="12143"/>
                      <a:pt x="548" y="13764"/>
                      <a:pt x="1027" y="15453"/>
                    </a:cubicBezTo>
                    <a:cubicBezTo>
                      <a:pt x="1233" y="16115"/>
                      <a:pt x="1392" y="16800"/>
                      <a:pt x="1506" y="17485"/>
                    </a:cubicBezTo>
                    <a:cubicBezTo>
                      <a:pt x="2054" y="20931"/>
                      <a:pt x="685" y="23990"/>
                      <a:pt x="2283" y="26774"/>
                    </a:cubicBezTo>
                    <a:cubicBezTo>
                      <a:pt x="3698" y="29217"/>
                      <a:pt x="5067" y="29673"/>
                      <a:pt x="5364" y="32686"/>
                    </a:cubicBezTo>
                    <a:cubicBezTo>
                      <a:pt x="5569" y="35037"/>
                      <a:pt x="5067" y="37091"/>
                      <a:pt x="6779" y="39123"/>
                    </a:cubicBezTo>
                    <a:cubicBezTo>
                      <a:pt x="8811" y="41565"/>
                      <a:pt x="12485" y="42341"/>
                      <a:pt x="15658" y="42866"/>
                    </a:cubicBezTo>
                    <a:cubicBezTo>
                      <a:pt x="15841" y="42889"/>
                      <a:pt x="16023" y="42912"/>
                      <a:pt x="16183" y="42958"/>
                    </a:cubicBezTo>
                    <a:cubicBezTo>
                      <a:pt x="20063" y="43574"/>
                      <a:pt x="22437" y="44030"/>
                      <a:pt x="26409" y="45309"/>
                    </a:cubicBezTo>
                    <a:cubicBezTo>
                      <a:pt x="28554" y="45993"/>
                      <a:pt x="30495" y="46404"/>
                      <a:pt x="32001" y="46450"/>
                    </a:cubicBezTo>
                    <a:cubicBezTo>
                      <a:pt x="33508" y="46495"/>
                      <a:pt x="35014" y="46222"/>
                      <a:pt x="36292" y="44875"/>
                    </a:cubicBezTo>
                    <a:cubicBezTo>
                      <a:pt x="37844" y="43254"/>
                      <a:pt x="38232" y="40492"/>
                      <a:pt x="38620" y="38324"/>
                    </a:cubicBezTo>
                    <a:cubicBezTo>
                      <a:pt x="38666" y="38096"/>
                      <a:pt x="38712" y="37845"/>
                      <a:pt x="38735" y="37616"/>
                    </a:cubicBezTo>
                    <a:cubicBezTo>
                      <a:pt x="39077" y="35859"/>
                      <a:pt x="39237" y="34467"/>
                      <a:pt x="39830" y="32800"/>
                    </a:cubicBezTo>
                    <a:cubicBezTo>
                      <a:pt x="40949" y="29650"/>
                      <a:pt x="43665" y="26090"/>
                      <a:pt x="46153" y="22780"/>
                    </a:cubicBezTo>
                    <a:cubicBezTo>
                      <a:pt x="48070" y="20246"/>
                      <a:pt x="50239" y="17690"/>
                      <a:pt x="50741" y="14517"/>
                    </a:cubicBezTo>
                    <a:cubicBezTo>
                      <a:pt x="51220" y="11299"/>
                      <a:pt x="49234" y="7510"/>
                      <a:pt x="45947" y="6825"/>
                    </a:cubicBezTo>
                    <a:cubicBezTo>
                      <a:pt x="44007" y="6414"/>
                      <a:pt x="42113" y="6985"/>
                      <a:pt x="40378" y="7966"/>
                    </a:cubicBezTo>
                    <a:cubicBezTo>
                      <a:pt x="37525" y="9587"/>
                      <a:pt x="34740" y="11892"/>
                      <a:pt x="31362" y="11527"/>
                    </a:cubicBezTo>
                    <a:cubicBezTo>
                      <a:pt x="30791" y="11459"/>
                      <a:pt x="30244" y="11322"/>
                      <a:pt x="29696" y="11116"/>
                    </a:cubicBezTo>
                    <a:cubicBezTo>
                      <a:pt x="26546" y="9884"/>
                      <a:pt x="24857" y="6460"/>
                      <a:pt x="22460" y="4109"/>
                    </a:cubicBezTo>
                    <a:cubicBezTo>
                      <a:pt x="20657" y="2351"/>
                      <a:pt x="18420" y="1028"/>
                      <a:pt x="15932" y="594"/>
                    </a:cubicBezTo>
                    <a:cubicBezTo>
                      <a:pt x="12326" y="0"/>
                      <a:pt x="8628" y="1233"/>
                      <a:pt x="5615" y="3105"/>
                    </a:cubicBezTo>
                    <a:cubicBezTo>
                      <a:pt x="3949" y="4132"/>
                      <a:pt x="2420" y="5456"/>
                      <a:pt x="1370" y="7053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21" name="Google Shape;3121;p30"/>
              <p:cNvSpPr/>
              <p:nvPr/>
            </p:nvSpPr>
            <p:spPr>
              <a:xfrm>
                <a:off x="5660825" y="1084250"/>
                <a:ext cx="1233750" cy="1112175"/>
              </a:xfrm>
              <a:custGeom>
                <a:avLst/>
                <a:gdLst/>
                <a:ahLst/>
                <a:cxnLst/>
                <a:rect l="l" t="t" r="r" b="b"/>
                <a:pathLst>
                  <a:path w="49350" h="44487" fill="none" extrusionOk="0">
                    <a:moveTo>
                      <a:pt x="1325" y="6506"/>
                    </a:moveTo>
                    <a:cubicBezTo>
                      <a:pt x="731" y="7442"/>
                      <a:pt x="320" y="8469"/>
                      <a:pt x="183" y="9541"/>
                    </a:cubicBezTo>
                    <a:cubicBezTo>
                      <a:pt x="1" y="11116"/>
                      <a:pt x="320" y="12646"/>
                      <a:pt x="686" y="14198"/>
                    </a:cubicBezTo>
                    <a:cubicBezTo>
                      <a:pt x="845" y="14814"/>
                      <a:pt x="982" y="15430"/>
                      <a:pt x="1097" y="16047"/>
                    </a:cubicBezTo>
                    <a:cubicBezTo>
                      <a:pt x="1644" y="19151"/>
                      <a:pt x="1142" y="22004"/>
                      <a:pt x="2854" y="24424"/>
                    </a:cubicBezTo>
                    <a:cubicBezTo>
                      <a:pt x="4566" y="26889"/>
                      <a:pt x="5935" y="27185"/>
                      <a:pt x="6072" y="30358"/>
                    </a:cubicBezTo>
                    <a:cubicBezTo>
                      <a:pt x="6164" y="32778"/>
                      <a:pt x="5388" y="34878"/>
                      <a:pt x="7008" y="37114"/>
                    </a:cubicBezTo>
                    <a:cubicBezTo>
                      <a:pt x="8834" y="39580"/>
                      <a:pt x="12258" y="40698"/>
                      <a:pt x="15362" y="41040"/>
                    </a:cubicBezTo>
                    <a:cubicBezTo>
                      <a:pt x="15522" y="41063"/>
                      <a:pt x="15705" y="41063"/>
                      <a:pt x="15864" y="41086"/>
                    </a:cubicBezTo>
                    <a:cubicBezTo>
                      <a:pt x="19631" y="41428"/>
                      <a:pt x="22324" y="40949"/>
                      <a:pt x="26136" y="42182"/>
                    </a:cubicBezTo>
                    <a:cubicBezTo>
                      <a:pt x="28167" y="42821"/>
                      <a:pt x="29925" y="43574"/>
                      <a:pt x="31454" y="43962"/>
                    </a:cubicBezTo>
                    <a:cubicBezTo>
                      <a:pt x="32961" y="44373"/>
                      <a:pt x="34627" y="44487"/>
                      <a:pt x="36065" y="43369"/>
                    </a:cubicBezTo>
                    <a:cubicBezTo>
                      <a:pt x="37754" y="42022"/>
                      <a:pt x="38165" y="39283"/>
                      <a:pt x="38210" y="37160"/>
                    </a:cubicBezTo>
                    <a:cubicBezTo>
                      <a:pt x="38233" y="36909"/>
                      <a:pt x="38233" y="36658"/>
                      <a:pt x="38233" y="36430"/>
                    </a:cubicBezTo>
                    <a:cubicBezTo>
                      <a:pt x="38233" y="34649"/>
                      <a:pt x="38005" y="33143"/>
                      <a:pt x="38302" y="31385"/>
                    </a:cubicBezTo>
                    <a:cubicBezTo>
                      <a:pt x="38850" y="28076"/>
                      <a:pt x="41406" y="24606"/>
                      <a:pt x="43848" y="21479"/>
                    </a:cubicBezTo>
                    <a:cubicBezTo>
                      <a:pt x="45880" y="18877"/>
                      <a:pt x="48231" y="16275"/>
                      <a:pt x="48779" y="12988"/>
                    </a:cubicBezTo>
                    <a:cubicBezTo>
                      <a:pt x="49349" y="9656"/>
                      <a:pt x="47204" y="5616"/>
                      <a:pt x="43757" y="5068"/>
                    </a:cubicBezTo>
                    <a:cubicBezTo>
                      <a:pt x="41840" y="4771"/>
                      <a:pt x="40082" y="5433"/>
                      <a:pt x="38462" y="6437"/>
                    </a:cubicBezTo>
                    <a:cubicBezTo>
                      <a:pt x="35791" y="8126"/>
                      <a:pt x="33235" y="10477"/>
                      <a:pt x="29993" y="10226"/>
                    </a:cubicBezTo>
                    <a:cubicBezTo>
                      <a:pt x="29423" y="10181"/>
                      <a:pt x="28898" y="10066"/>
                      <a:pt x="28373" y="9884"/>
                    </a:cubicBezTo>
                    <a:cubicBezTo>
                      <a:pt x="25360" y="8811"/>
                      <a:pt x="23511" y="5638"/>
                      <a:pt x="21091" y="3516"/>
                    </a:cubicBezTo>
                    <a:cubicBezTo>
                      <a:pt x="19311" y="1963"/>
                      <a:pt x="17188" y="868"/>
                      <a:pt x="14860" y="503"/>
                    </a:cubicBezTo>
                    <a:cubicBezTo>
                      <a:pt x="11482" y="1"/>
                      <a:pt x="8035" y="1050"/>
                      <a:pt x="5251" y="2785"/>
                    </a:cubicBezTo>
                    <a:cubicBezTo>
                      <a:pt x="3699" y="3744"/>
                      <a:pt x="2306" y="4999"/>
                      <a:pt x="1325" y="6506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22" name="Google Shape;3122;p30"/>
              <p:cNvSpPr/>
              <p:nvPr/>
            </p:nvSpPr>
            <p:spPr>
              <a:xfrm>
                <a:off x="5693350" y="1113350"/>
                <a:ext cx="1186950" cy="1068825"/>
              </a:xfrm>
              <a:custGeom>
                <a:avLst/>
                <a:gdLst/>
                <a:ahLst/>
                <a:cxnLst/>
                <a:rect l="l" t="t" r="r" b="b"/>
                <a:pathLst>
                  <a:path w="47478" h="42753" fill="none" extrusionOk="0">
                    <a:moveTo>
                      <a:pt x="1325" y="5958"/>
                    </a:moveTo>
                    <a:cubicBezTo>
                      <a:pt x="800" y="6803"/>
                      <a:pt x="435" y="7716"/>
                      <a:pt x="252" y="8697"/>
                    </a:cubicBezTo>
                    <a:cubicBezTo>
                      <a:pt x="1" y="10089"/>
                      <a:pt x="115" y="11505"/>
                      <a:pt x="366" y="12943"/>
                    </a:cubicBezTo>
                    <a:cubicBezTo>
                      <a:pt x="480" y="13490"/>
                      <a:pt x="594" y="14061"/>
                      <a:pt x="709" y="14609"/>
                    </a:cubicBezTo>
                    <a:cubicBezTo>
                      <a:pt x="1256" y="17393"/>
                      <a:pt x="1667" y="20018"/>
                      <a:pt x="3425" y="22095"/>
                    </a:cubicBezTo>
                    <a:cubicBezTo>
                      <a:pt x="5479" y="24515"/>
                      <a:pt x="6803" y="24698"/>
                      <a:pt x="6803" y="28030"/>
                    </a:cubicBezTo>
                    <a:cubicBezTo>
                      <a:pt x="6780" y="30541"/>
                      <a:pt x="5753" y="32686"/>
                      <a:pt x="7282" y="35106"/>
                    </a:cubicBezTo>
                    <a:cubicBezTo>
                      <a:pt x="8880" y="37594"/>
                      <a:pt x="12076" y="39032"/>
                      <a:pt x="15066" y="39214"/>
                    </a:cubicBezTo>
                    <a:cubicBezTo>
                      <a:pt x="15248" y="39214"/>
                      <a:pt x="15408" y="39214"/>
                      <a:pt x="15568" y="39214"/>
                    </a:cubicBezTo>
                    <a:cubicBezTo>
                      <a:pt x="19220" y="39306"/>
                      <a:pt x="22256" y="37891"/>
                      <a:pt x="25885" y="39032"/>
                    </a:cubicBezTo>
                    <a:cubicBezTo>
                      <a:pt x="27802" y="39648"/>
                      <a:pt x="29377" y="40721"/>
                      <a:pt x="30906" y="41474"/>
                    </a:cubicBezTo>
                    <a:cubicBezTo>
                      <a:pt x="32436" y="42250"/>
                      <a:pt x="34285" y="42752"/>
                      <a:pt x="35837" y="41862"/>
                    </a:cubicBezTo>
                    <a:cubicBezTo>
                      <a:pt x="37708" y="40789"/>
                      <a:pt x="38096" y="38096"/>
                      <a:pt x="37845" y="35973"/>
                    </a:cubicBezTo>
                    <a:cubicBezTo>
                      <a:pt x="37800" y="35722"/>
                      <a:pt x="37777" y="35494"/>
                      <a:pt x="37731" y="35243"/>
                    </a:cubicBezTo>
                    <a:cubicBezTo>
                      <a:pt x="37412" y="33440"/>
                      <a:pt x="36795" y="31796"/>
                      <a:pt x="36795" y="29970"/>
                    </a:cubicBezTo>
                    <a:cubicBezTo>
                      <a:pt x="36795" y="26501"/>
                      <a:pt x="39146" y="23100"/>
                      <a:pt x="41543" y="20178"/>
                    </a:cubicBezTo>
                    <a:cubicBezTo>
                      <a:pt x="43734" y="17508"/>
                      <a:pt x="46245" y="14860"/>
                      <a:pt x="46861" y="11436"/>
                    </a:cubicBezTo>
                    <a:cubicBezTo>
                      <a:pt x="47478" y="8012"/>
                      <a:pt x="45195" y="3698"/>
                      <a:pt x="41566" y="3310"/>
                    </a:cubicBezTo>
                    <a:cubicBezTo>
                      <a:pt x="39717" y="3105"/>
                      <a:pt x="38096" y="3858"/>
                      <a:pt x="36567" y="4931"/>
                    </a:cubicBezTo>
                    <a:cubicBezTo>
                      <a:pt x="34079" y="6666"/>
                      <a:pt x="31751" y="9062"/>
                      <a:pt x="28624" y="8925"/>
                    </a:cubicBezTo>
                    <a:cubicBezTo>
                      <a:pt x="28099" y="8902"/>
                      <a:pt x="27597" y="8811"/>
                      <a:pt x="27095" y="8651"/>
                    </a:cubicBezTo>
                    <a:cubicBezTo>
                      <a:pt x="24219" y="7716"/>
                      <a:pt x="22187" y="4840"/>
                      <a:pt x="19745" y="2922"/>
                    </a:cubicBezTo>
                    <a:cubicBezTo>
                      <a:pt x="18010" y="1576"/>
                      <a:pt x="15956" y="685"/>
                      <a:pt x="13810" y="411"/>
                    </a:cubicBezTo>
                    <a:cubicBezTo>
                      <a:pt x="10660" y="1"/>
                      <a:pt x="7465" y="845"/>
                      <a:pt x="4886" y="2466"/>
                    </a:cubicBezTo>
                    <a:cubicBezTo>
                      <a:pt x="3470" y="3356"/>
                      <a:pt x="2192" y="4520"/>
                      <a:pt x="1325" y="5958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3123" name="Google Shape;3123;p30"/>
              <p:cNvSpPr/>
              <p:nvPr/>
            </p:nvSpPr>
            <p:spPr>
              <a:xfrm>
                <a:off x="5721325" y="1106500"/>
                <a:ext cx="1145275" cy="1061400"/>
              </a:xfrm>
              <a:custGeom>
                <a:avLst/>
                <a:gdLst/>
                <a:ahLst/>
                <a:cxnLst/>
                <a:rect l="l" t="t" r="r" b="b"/>
                <a:pathLst>
                  <a:path w="45811" h="42456" fill="none" extrusionOk="0">
                    <a:moveTo>
                      <a:pt x="229" y="13102"/>
                    </a:moveTo>
                    <a:cubicBezTo>
                      <a:pt x="548" y="16070"/>
                      <a:pt x="1963" y="19037"/>
                      <a:pt x="4200" y="21205"/>
                    </a:cubicBezTo>
                    <a:cubicBezTo>
                      <a:pt x="6597" y="23511"/>
                      <a:pt x="7875" y="23648"/>
                      <a:pt x="7715" y="27140"/>
                    </a:cubicBezTo>
                    <a:cubicBezTo>
                      <a:pt x="7578" y="29742"/>
                      <a:pt x="6300" y="31910"/>
                      <a:pt x="7738" y="34535"/>
                    </a:cubicBezTo>
                    <a:cubicBezTo>
                      <a:pt x="9130" y="37069"/>
                      <a:pt x="12075" y="38804"/>
                      <a:pt x="14974" y="38804"/>
                    </a:cubicBezTo>
                    <a:cubicBezTo>
                      <a:pt x="18717" y="38804"/>
                      <a:pt x="22187" y="36202"/>
                      <a:pt x="25816" y="37343"/>
                    </a:cubicBezTo>
                    <a:cubicBezTo>
                      <a:pt x="27619" y="37913"/>
                      <a:pt x="29034" y="39329"/>
                      <a:pt x="30563" y="40447"/>
                    </a:cubicBezTo>
                    <a:cubicBezTo>
                      <a:pt x="32093" y="41565"/>
                      <a:pt x="34124" y="42456"/>
                      <a:pt x="35790" y="41771"/>
                    </a:cubicBezTo>
                    <a:cubicBezTo>
                      <a:pt x="37822" y="40972"/>
                      <a:pt x="38210" y="38347"/>
                      <a:pt x="37639" y="36224"/>
                    </a:cubicBezTo>
                    <a:cubicBezTo>
                      <a:pt x="37069" y="34124"/>
                      <a:pt x="35813" y="32139"/>
                      <a:pt x="35471" y="29993"/>
                    </a:cubicBezTo>
                    <a:cubicBezTo>
                      <a:pt x="34923" y="26341"/>
                      <a:pt x="37091" y="23054"/>
                      <a:pt x="39420" y="20315"/>
                    </a:cubicBezTo>
                    <a:cubicBezTo>
                      <a:pt x="41748" y="17599"/>
                      <a:pt x="44418" y="14883"/>
                      <a:pt x="45126" y="11345"/>
                    </a:cubicBezTo>
                    <a:cubicBezTo>
                      <a:pt x="45811" y="7807"/>
                      <a:pt x="43391" y="3219"/>
                      <a:pt x="39579" y="2991"/>
                    </a:cubicBezTo>
                    <a:cubicBezTo>
                      <a:pt x="34763" y="2717"/>
                      <a:pt x="32275" y="9108"/>
                      <a:pt x="27459" y="9062"/>
                    </a:cubicBezTo>
                    <a:cubicBezTo>
                      <a:pt x="24013" y="9039"/>
                      <a:pt x="21479" y="5753"/>
                      <a:pt x="18557" y="3767"/>
                    </a:cubicBezTo>
                    <a:cubicBezTo>
                      <a:pt x="13011" y="1"/>
                      <a:pt x="4657" y="1507"/>
                      <a:pt x="1507" y="6848"/>
                    </a:cubicBezTo>
                    <a:cubicBezTo>
                      <a:pt x="388" y="8720"/>
                      <a:pt x="0" y="10911"/>
                      <a:pt x="229" y="13102"/>
                    </a:cubicBezTo>
                    <a:close/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  <p:grpSp>
          <p:nvGrpSpPr>
            <p:cNvPr id="3124" name="Google Shape;3124;p30"/>
            <p:cNvGrpSpPr/>
            <p:nvPr/>
          </p:nvGrpSpPr>
          <p:grpSpPr>
            <a:xfrm>
              <a:off x="6151700" y="563400"/>
              <a:ext cx="1724500" cy="1724475"/>
              <a:chOff x="4954950" y="844025"/>
              <a:chExt cx="1724500" cy="1724475"/>
            </a:xfrm>
          </p:grpSpPr>
          <p:sp>
            <p:nvSpPr>
              <p:cNvPr id="3125" name="Google Shape;3125;p30"/>
              <p:cNvSpPr/>
              <p:nvPr/>
            </p:nvSpPr>
            <p:spPr>
              <a:xfrm>
                <a:off x="5042850" y="1000800"/>
                <a:ext cx="1273100" cy="1204200"/>
              </a:xfrm>
              <a:custGeom>
                <a:avLst/>
                <a:gdLst/>
                <a:ahLst/>
                <a:cxnLst/>
                <a:rect l="l" t="t" r="r" b="b"/>
                <a:pathLst>
                  <a:path w="50924" h="48168" extrusionOk="0">
                    <a:moveTo>
                      <a:pt x="30983" y="0"/>
                    </a:moveTo>
                    <a:cubicBezTo>
                      <a:pt x="23761" y="0"/>
                      <a:pt x="16537" y="2756"/>
                      <a:pt x="11025" y="8269"/>
                    </a:cubicBezTo>
                    <a:cubicBezTo>
                      <a:pt x="0" y="19271"/>
                      <a:pt x="0" y="37143"/>
                      <a:pt x="11025" y="48167"/>
                    </a:cubicBezTo>
                    <a:lnTo>
                      <a:pt x="50923" y="8269"/>
                    </a:lnTo>
                    <a:cubicBezTo>
                      <a:pt x="45422" y="2756"/>
                      <a:pt x="38204" y="0"/>
                      <a:pt x="30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0"/>
              <p:cNvSpPr/>
              <p:nvPr/>
            </p:nvSpPr>
            <p:spPr>
              <a:xfrm>
                <a:off x="5318450" y="1207500"/>
                <a:ext cx="1273100" cy="1203775"/>
              </a:xfrm>
              <a:custGeom>
                <a:avLst/>
                <a:gdLst/>
                <a:ahLst/>
                <a:cxnLst/>
                <a:rect l="l" t="t" r="r" b="b"/>
                <a:pathLst>
                  <a:path w="50924" h="48151" extrusionOk="0">
                    <a:moveTo>
                      <a:pt x="39899" y="1"/>
                    </a:moveTo>
                    <a:lnTo>
                      <a:pt x="1" y="39899"/>
                    </a:lnTo>
                    <a:cubicBezTo>
                      <a:pt x="5513" y="45400"/>
                      <a:pt x="12737" y="48151"/>
                      <a:pt x="19959" y="48151"/>
                    </a:cubicBezTo>
                    <a:cubicBezTo>
                      <a:pt x="27180" y="48151"/>
                      <a:pt x="34398" y="45400"/>
                      <a:pt x="39899" y="39899"/>
                    </a:cubicBezTo>
                    <a:cubicBezTo>
                      <a:pt x="50924" y="28875"/>
                      <a:pt x="50924" y="11003"/>
                      <a:pt x="39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0"/>
              <p:cNvSpPr/>
              <p:nvPr/>
            </p:nvSpPr>
            <p:spPr>
              <a:xfrm>
                <a:off x="4954950" y="844025"/>
                <a:ext cx="1724500" cy="1724475"/>
              </a:xfrm>
              <a:custGeom>
                <a:avLst/>
                <a:gdLst/>
                <a:ahLst/>
                <a:cxnLst/>
                <a:rect l="l" t="t" r="r" b="b"/>
                <a:pathLst>
                  <a:path w="68980" h="68979" fill="none" extrusionOk="0">
                    <a:moveTo>
                      <a:pt x="1" y="68978"/>
                    </a:moveTo>
                    <a:lnTo>
                      <a:pt x="68979" y="0"/>
                    </a:lnTo>
                  </a:path>
                </a:pathLst>
              </a:custGeom>
              <a:noFill/>
              <a:ln w="97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</p:grpSp>
      </p:grpSp>
      <p:sp>
        <p:nvSpPr>
          <p:cNvPr id="3128" name="Google Shape;3128;p30"/>
          <p:cNvSpPr txBox="1">
            <a:spLocks noGrp="1"/>
          </p:cNvSpPr>
          <p:nvPr>
            <p:ph type="ctrTitle"/>
          </p:nvPr>
        </p:nvSpPr>
        <p:spPr>
          <a:xfrm>
            <a:off x="669775" y="400704"/>
            <a:ext cx="5394025" cy="264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+mj-lt"/>
              </a:rPr>
              <a:t>Unit 6</a:t>
            </a:r>
            <a:r>
              <a:rPr lang="en" sz="7200" b="1" dirty="0">
                <a:latin typeface="+mj-lt"/>
              </a:rPr>
              <a:t> </a:t>
            </a:r>
            <a:br>
              <a:rPr lang="en" sz="7200" b="1" dirty="0">
                <a:latin typeface="+mj-lt"/>
              </a:rPr>
            </a:br>
            <a:r>
              <a:rPr lang="en" sz="7200" b="1" dirty="0">
                <a:solidFill>
                  <a:srgbClr val="020305"/>
                </a:solidFill>
                <a:latin typeface="+mj-lt"/>
              </a:rPr>
              <a:t>Folk tales</a:t>
            </a:r>
            <a:endParaRPr sz="6000" b="1" dirty="0">
              <a:solidFill>
                <a:srgbClr val="020305"/>
              </a:solidFill>
              <a:latin typeface="+mj-lt"/>
            </a:endParaRPr>
          </a:p>
        </p:txBody>
      </p:sp>
      <p:sp>
        <p:nvSpPr>
          <p:cNvPr id="3129" name="Google Shape;3129;p30"/>
          <p:cNvSpPr txBox="1">
            <a:spLocks noGrp="1"/>
          </p:cNvSpPr>
          <p:nvPr>
            <p:ph type="subTitle" idx="1"/>
          </p:nvPr>
        </p:nvSpPr>
        <p:spPr>
          <a:xfrm>
            <a:off x="720000" y="2996822"/>
            <a:ext cx="4908167" cy="72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Lesson 1: Getting started</a:t>
            </a:r>
            <a:endParaRPr sz="2800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38561" y="440859"/>
            <a:ext cx="6133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 traditional short story that teaches a moral lesson, especially a story about animals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48336" y="1601511"/>
            <a:ext cx="5983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 children’s story in which magical things happen</a:t>
            </a:r>
          </a:p>
        </p:txBody>
      </p:sp>
      <p:sp>
        <p:nvSpPr>
          <p:cNvPr id="6" name="Rectangle 5"/>
          <p:cNvSpPr/>
          <p:nvPr/>
        </p:nvSpPr>
        <p:spPr>
          <a:xfrm>
            <a:off x="-348337" y="2743946"/>
            <a:ext cx="595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 story that parents have passed on to their children through speech over many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-348338" y="3885891"/>
            <a:ext cx="5950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/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an old well-known story, often about brave people, adventures, or magical events</a:t>
            </a:r>
          </a:p>
        </p:txBody>
      </p:sp>
      <p:pic>
        <p:nvPicPr>
          <p:cNvPr id="12" name="Picture 12" descr="Amazon.com: Posters USA Disney Classics Cinderella Poster - DISN037 (24&quot; x  36&quot; (61cm x 91.5cm)): Posters &amp; Print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t="16191" r="5752" b="20635"/>
          <a:stretch/>
        </p:blipFill>
        <p:spPr bwMode="auto">
          <a:xfrm>
            <a:off x="7910220" y="3821436"/>
            <a:ext cx="1233780" cy="12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3.googleusercontent.com/proxy/5U1CJrQtZCU8qaGzpz25OpdY8pXGAvrI3WdBay5PbCjLmUzc1S1eAjCnIw8Un7jciCOGwpiDpBH7jdbdZlfUpjcIiWN1Gs_fe5F5eejgIpnw7Vb95m28BysMWy1xzEZF3VG0oz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4894" r="-272" b="10126"/>
          <a:stretch/>
        </p:blipFill>
        <p:spPr bwMode="auto">
          <a:xfrm>
            <a:off x="7900481" y="-1764"/>
            <a:ext cx="1243519" cy="12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he Hundred knot Bamboo Tree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8" r="23810" b="1563"/>
          <a:stretch/>
        </p:blipFill>
        <p:spPr bwMode="auto">
          <a:xfrm>
            <a:off x="7903976" y="1289417"/>
            <a:ext cx="1240024" cy="1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mages-na.ssl-images-amazon.com/images/I/816OivS2YpL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2"/>
          <a:stretch/>
        </p:blipFill>
        <p:spPr bwMode="auto">
          <a:xfrm>
            <a:off x="7900481" y="2576908"/>
            <a:ext cx="1243519" cy="11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62747" y="495008"/>
            <a:ext cx="1837734" cy="572700"/>
          </a:xfrm>
          <a:solidFill>
            <a:srgbClr val="434343"/>
          </a:solidFill>
        </p:spPr>
        <p:txBody>
          <a:bodyPr/>
          <a:lstStyle/>
          <a:p>
            <a:r>
              <a:rPr lang="en-US" sz="2400" b="1" dirty="0">
                <a:solidFill>
                  <a:srgbClr val="E9E9E9"/>
                </a:solidFill>
                <a:latin typeface="+mj-lt"/>
              </a:rPr>
              <a:t>A. legend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062748" y="1556496"/>
            <a:ext cx="1837734" cy="572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ubik Light"/>
              <a:buNone/>
              <a:defRPr sz="3600" b="0" i="0" u="none" strike="noStrike" cap="none">
                <a:solidFill>
                  <a:schemeClr val="accent2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E9E9E9"/>
                </a:solidFill>
                <a:latin typeface="+mj-lt"/>
              </a:rPr>
              <a:t>B. folk tale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50450" y="2880950"/>
            <a:ext cx="1759770" cy="572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ubik Light"/>
              <a:buNone/>
              <a:defRPr sz="3600" b="0" i="0" u="none" strike="noStrike" cap="none">
                <a:solidFill>
                  <a:schemeClr val="accent2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E9E9E9"/>
                </a:solidFill>
                <a:latin typeface="+mj-lt"/>
              </a:rPr>
              <a:t>C. fable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062748" y="4228788"/>
            <a:ext cx="1837734" cy="572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ubik Light"/>
              <a:buNone/>
              <a:defRPr sz="3600" b="0" i="0" u="none" strike="noStrike" cap="none">
                <a:solidFill>
                  <a:schemeClr val="accent2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E9E9E9"/>
                </a:solidFill>
                <a:latin typeface="+mj-lt"/>
              </a:rPr>
              <a:t>D. fairy tale</a:t>
            </a:r>
          </a:p>
        </p:txBody>
      </p:sp>
      <p:cxnSp>
        <p:nvCxnSpPr>
          <p:cNvPr id="21" name="Straight Connector 20"/>
          <p:cNvCxnSpPr>
            <a:stCxn id="4" idx="3"/>
            <a:endCxn id="18" idx="1"/>
          </p:cNvCxnSpPr>
          <p:nvPr/>
        </p:nvCxnSpPr>
        <p:spPr>
          <a:xfrm>
            <a:off x="5794744" y="1041024"/>
            <a:ext cx="355706" cy="21262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-76294" y="-21702"/>
            <a:ext cx="63543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ubik Light"/>
              <a:buNone/>
              <a:defRPr sz="3600" b="0" i="0" u="none" strike="noStrike" cap="none">
                <a:solidFill>
                  <a:schemeClr val="accent2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Match the words with its definition</a:t>
            </a:r>
          </a:p>
        </p:txBody>
      </p:sp>
      <p:cxnSp>
        <p:nvCxnSpPr>
          <p:cNvPr id="30" name="Straight Connector 29"/>
          <p:cNvCxnSpPr>
            <a:stCxn id="5" idx="3"/>
            <a:endCxn id="19" idx="1"/>
          </p:cNvCxnSpPr>
          <p:nvPr/>
        </p:nvCxnSpPr>
        <p:spPr>
          <a:xfrm>
            <a:off x="5635256" y="2017010"/>
            <a:ext cx="427492" cy="24981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7" idx="1"/>
          </p:cNvCxnSpPr>
          <p:nvPr/>
        </p:nvCxnSpPr>
        <p:spPr>
          <a:xfrm flipV="1">
            <a:off x="5722958" y="1842846"/>
            <a:ext cx="339790" cy="16108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6" idx="1"/>
          </p:cNvCxnSpPr>
          <p:nvPr/>
        </p:nvCxnSpPr>
        <p:spPr>
          <a:xfrm flipV="1">
            <a:off x="5273749" y="781358"/>
            <a:ext cx="788998" cy="3733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185973" y="-1764"/>
            <a:ext cx="63543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ubik Light"/>
              <a:buNone/>
              <a:defRPr sz="3600" b="0" i="0" u="none" strike="noStrike" cap="none">
                <a:solidFill>
                  <a:schemeClr val="accent2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+mj-lt"/>
              </a:rPr>
              <a:t>Listen and check.</a:t>
            </a:r>
          </a:p>
        </p:txBody>
      </p:sp>
      <p:pic>
        <p:nvPicPr>
          <p:cNvPr id="2" name="41-track-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16078" y="786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95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16" grpId="0" animBg="1"/>
      <p:bldP spid="17" grpId="0" animBg="1"/>
      <p:bldP spid="18" grpId="0" animBg="1"/>
      <p:bldP spid="19" grpId="0" animBg="1"/>
      <p:bldP spid="25" grpId="0"/>
      <p:bldP spid="25" grpId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7048"/>
            <a:ext cx="9128268" cy="1837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0646"/>
            <a:ext cx="9128268" cy="17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84065" y="0"/>
            <a:ext cx="7704000" cy="5727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Vocabulary: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4065" y="571500"/>
            <a:ext cx="4741863" cy="4462463"/>
          </a:xfrm>
        </p:spPr>
        <p:txBody>
          <a:bodyPr spcFirstLastPara="1" wrap="square" lIns="0" tIns="0" rIns="0" bIns="0" anchor="ctr" anchorCtr="0">
            <a:noAutofit/>
          </a:bodyPr>
          <a:lstStyle/>
          <a:p>
            <a:pPr marL="198835" indent="-1988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spc="-45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reply 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rɪˈplaɪ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(v)</a:t>
            </a:r>
          </a:p>
          <a:p>
            <a:pPr marL="198835" indent="-1988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legend /</a:t>
            </a:r>
            <a:r>
              <a:rPr lang="en-US" sz="2400" dirty="0">
                <a:solidFill>
                  <a:srgbClr val="020305"/>
                </a:solidFill>
              </a:rPr>
              <a:t> 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legend/ (n)</a:t>
            </a:r>
          </a:p>
          <a:p>
            <a:pPr marL="198835" indent="-1988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spc="-45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folk tale 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/ˈ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fəʊk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teɪl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(n)</a:t>
            </a:r>
          </a:p>
          <a:p>
            <a:pPr marL="198835" indent="-1988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fable /ˈ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feɪbl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(n)</a:t>
            </a:r>
          </a:p>
          <a:p>
            <a:pPr marL="198835" indent="-1988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spc="-6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origin /ˈ</a:t>
            </a:r>
            <a:r>
              <a:rPr lang="en-US" sz="2400" b="1" spc="-6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ɒrɪdʒɪn</a:t>
            </a:r>
            <a:r>
              <a:rPr lang="en-US" sz="2400" b="1" spc="-6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(n)</a:t>
            </a:r>
          </a:p>
          <a:p>
            <a:pPr marL="198835" indent="-1988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spc="-53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produce /</a:t>
            </a:r>
            <a:r>
              <a:rPr lang="en-US" sz="2800" dirty="0">
                <a:solidFill>
                  <a:srgbClr val="020305"/>
                </a:solidFill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prəˈdjuːs</a:t>
            </a:r>
            <a:r>
              <a:rPr lang="en-US" sz="2800" dirty="0">
                <a:solidFill>
                  <a:srgbClr val="020305"/>
                </a:solidFill>
              </a:rPr>
              <a:t> </a:t>
            </a:r>
            <a:r>
              <a:rPr lang="en-US" sz="2400" b="1" spc="-53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(v)</a:t>
            </a:r>
          </a:p>
          <a:p>
            <a:pPr marL="198835" indent="-1988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give birth to /</a:t>
            </a:r>
            <a:r>
              <a:rPr lang="en-US" sz="2400" b="1" spc="-12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gɪv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spc="-12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bɜ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ː</a:t>
            </a:r>
            <a:r>
              <a:rPr lang="el-GR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12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tə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(r)/ (</a:t>
            </a:r>
            <a:r>
              <a:rPr lang="en-US" sz="2400" b="1" spc="-12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exp</a:t>
            </a:r>
            <a:r>
              <a:rPr lang="en-US" sz="2400" b="1" spc="-12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98835" indent="-1988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imaginary /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ɪˈmædʒɪnəri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(a)</a:t>
            </a:r>
          </a:p>
          <a:p>
            <a:pPr marL="198835" indent="-1988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spc="-3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arrogant /ˈ</a:t>
            </a:r>
            <a:r>
              <a:rPr lang="en-US" sz="2400" b="1" spc="-30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ærəɡənt</a:t>
            </a:r>
            <a:r>
              <a:rPr lang="en-US" sz="2400" b="1" spc="-30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/ (a)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5928" y="613920"/>
            <a:ext cx="3748286" cy="44386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400" b="1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spc="-75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b="1" spc="-75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75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thuyết</a:t>
            </a:r>
            <a:r>
              <a:rPr lang="en-US" sz="2400" b="1" spc="-75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pc="-75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spc="-75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75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tích</a:t>
            </a:r>
            <a:endParaRPr lang="en-US" sz="2400" b="1" spc="-75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2400" b="1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ngụ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ngôn</a:t>
            </a:r>
            <a:endParaRPr lang="en-US" sz="2400" b="1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gốc</a:t>
            </a:r>
            <a:endParaRPr lang="en-US" sz="2400" b="1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ra</a:t>
            </a:r>
            <a:endParaRPr lang="en-US" sz="2400" b="1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nở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con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tượng</a:t>
            </a:r>
            <a:endParaRPr lang="en-US" sz="2400" b="1" spc="-98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kiêu</a:t>
            </a: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ngạo</a:t>
            </a: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ngạo</a:t>
            </a:r>
            <a:r>
              <a:rPr lang="en-US" sz="2400" b="1" spc="-98" dirty="0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98" dirty="0" err="1">
                <a:solidFill>
                  <a:srgbClr val="020305"/>
                </a:solidFill>
                <a:latin typeface="Arial" pitchFamily="34" charset="0"/>
                <a:cs typeface="Arial" pitchFamily="34" charset="0"/>
              </a:rPr>
              <a:t>mạn</a:t>
            </a:r>
            <a:endParaRPr lang="en-US" sz="2400" b="1" spc="-98" dirty="0">
              <a:solidFill>
                <a:srgbClr val="02030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COVID-19 Vaccine Research by Slidesgo">
  <a:themeElements>
    <a:clrScheme name="Simple Light">
      <a:dk1>
        <a:srgbClr val="C2213A"/>
      </a:dk1>
      <a:lt1>
        <a:srgbClr val="E9E9E9"/>
      </a:lt1>
      <a:dk2>
        <a:srgbClr val="020305"/>
      </a:dk2>
      <a:lt2>
        <a:srgbClr val="F3F3F3"/>
      </a:lt2>
      <a:accent1>
        <a:srgbClr val="666666"/>
      </a:accent1>
      <a:accent2>
        <a:srgbClr val="434343"/>
      </a:accent2>
      <a:accent3>
        <a:srgbClr val="EA4A2A"/>
      </a:accent3>
      <a:accent4>
        <a:srgbClr val="EFB86A"/>
      </a:accent4>
      <a:accent5>
        <a:srgbClr val="F49103"/>
      </a:accent5>
      <a:accent6>
        <a:srgbClr val="E4585D"/>
      </a:accent6>
      <a:hlink>
        <a:srgbClr val="C22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1018</Words>
  <Application>Microsoft Office PowerPoint</Application>
  <PresentationFormat>On-screen Show (16:9)</PresentationFormat>
  <Paragraphs>153</Paragraphs>
  <Slides>19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Red Hat Text</vt:lpstr>
      <vt:lpstr>Rubik Light</vt:lpstr>
      <vt:lpstr>Fira Sans</vt:lpstr>
      <vt:lpstr>Calibri</vt:lpstr>
      <vt:lpstr>Fira Sans Light</vt:lpstr>
      <vt:lpstr>Roboto Condensed Light</vt:lpstr>
      <vt:lpstr> COVID-19 Vaccine Research by Slidesgo</vt:lpstr>
      <vt:lpstr>Guess the story</vt:lpstr>
      <vt:lpstr>The hundred-knot bamboo tree</vt:lpstr>
      <vt:lpstr>The hare and the tortoise</vt:lpstr>
      <vt:lpstr>Cinderella</vt:lpstr>
      <vt:lpstr>Legend of Son Tinh Thuy Tinh</vt:lpstr>
      <vt:lpstr>Unit 6  Folk tales</vt:lpstr>
      <vt:lpstr>A. legend</vt:lpstr>
      <vt:lpstr>PowerPoint Presentation</vt:lpstr>
      <vt:lpstr>Vocabulary:</vt:lpstr>
      <vt:lpstr>Checking vocabulary:</vt:lpstr>
      <vt:lpstr>A suggestion for Nick's project</vt:lpstr>
      <vt:lpstr>Ex1a (p.59) Listen and choose the correct answers.</vt:lpstr>
      <vt:lpstr>PowerPoint Presentation</vt:lpstr>
      <vt:lpstr>PowerPoint Presentation</vt:lpstr>
      <vt:lpstr>Ex1b Match the words to their meanings</vt:lpstr>
      <vt:lpstr>PowerPoint Presentation</vt:lpstr>
      <vt:lpstr>PowerPoint Presentation</vt:lpstr>
      <vt:lpstr>Role play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 Folk tales</dc:title>
  <cp:lastModifiedBy>Dung Thuy</cp:lastModifiedBy>
  <cp:revision>51</cp:revision>
  <dcterms:modified xsi:type="dcterms:W3CDTF">2022-12-14T08:17:05Z</dcterms:modified>
</cp:coreProperties>
</file>