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265" r:id="rId3"/>
    <p:sldId id="259" r:id="rId4"/>
    <p:sldId id="292" r:id="rId5"/>
    <p:sldId id="277" r:id="rId6"/>
    <p:sldId id="261" r:id="rId7"/>
    <p:sldId id="293" r:id="rId8"/>
    <p:sldId id="270" r:id="rId9"/>
    <p:sldId id="294" r:id="rId10"/>
    <p:sldId id="284" r:id="rId11"/>
    <p:sldId id="295" r:id="rId12"/>
    <p:sldId id="285" r:id="rId13"/>
    <p:sldId id="296" r:id="rId14"/>
    <p:sldId id="262" r:id="rId15"/>
    <p:sldId id="286" r:id="rId16"/>
    <p:sldId id="297" r:id="rId17"/>
    <p:sldId id="287" r:id="rId18"/>
    <p:sldId id="280" r:id="rId19"/>
    <p:sldId id="260" r:id="rId20"/>
    <p:sldId id="288" r:id="rId21"/>
    <p:sldId id="289" r:id="rId22"/>
    <p:sldId id="290" r:id="rId23"/>
    <p:sldId id="263" r:id="rId24"/>
    <p:sldId id="291" r:id="rId25"/>
    <p:sldId id="266" r:id="rId26"/>
    <p:sldId id="279" r:id="rId27"/>
    <p:sldId id="281" r:id="rId28"/>
    <p:sldId id="268" r:id="rId29"/>
    <p:sldId id="269" r:id="rId30"/>
    <p:sldId id="272" r:id="rId31"/>
    <p:sldId id="274" r:id="rId32"/>
    <p:sldId id="264" r:id="rId33"/>
    <p:sldId id="267" r:id="rId34"/>
    <p:sldId id="278" r:id="rId35"/>
    <p:sldId id="271" r:id="rId36"/>
    <p:sldId id="258"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63" d="100"/>
          <a:sy n="63" d="100"/>
        </p:scale>
        <p:origin x="644" y="6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vi-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vi-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vi-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vi-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19</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23</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25</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26</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28</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29</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30</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31</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32</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33</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34</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36</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5</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6</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8</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10</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14</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18</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26996"/>
      </p:ext>
    </p:extLst>
  </p:cSld>
  <p:clrMapOvr>
    <a:masterClrMapping/>
  </p:clrMapOvr>
  <p:transition spd="slow" advTm="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75852"/>
      </p:ext>
    </p:extLst>
  </p:cSld>
  <p:clrMapOvr>
    <a:masterClrMapping/>
  </p:clrMapOvr>
  <p:transition spd="slow" advTm="1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31293"/>
      </p:ext>
    </p:extLst>
  </p:cSld>
  <p:clrMapOvr>
    <a:masterClrMapping/>
  </p:clrMapOvr>
  <p:transition spd="slow" advTm="1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2125826482"/>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smtClean="0">
                          <a:solidFill>
                            <a:srgbClr val="002060"/>
                          </a:solidFill>
                        </a:rPr>
                        <a:t>sản</a:t>
                      </a:r>
                      <a:r>
                        <a:rPr lang="en-US" sz="2400" b="1" baseline="0" dirty="0" smtClean="0">
                          <a:solidFill>
                            <a:srgbClr val="002060"/>
                          </a:solidFill>
                        </a:rPr>
                        <a:t> </a:t>
                      </a:r>
                      <a:r>
                        <a:rPr lang="en-US" sz="2400" b="1" baseline="0" smtClean="0">
                          <a:solidFill>
                            <a:srgbClr val="002060"/>
                          </a:solidFill>
                        </a:rPr>
                        <a:t>phẩm</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87792"/>
      </p:ext>
    </p:extLst>
  </p:cSld>
  <p:clrMapOvr>
    <a:masterClrMapping/>
  </p:clrMapOvr>
  <p:transition spd="slow" advTm="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012356"/>
      </p:ext>
    </p:extLst>
  </p:cSld>
  <p:clrMapOvr>
    <a:masterClrMapping/>
  </p:clrMapOvr>
  <p:transition spd="slow" advTm="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43797"/>
      </p:ext>
    </p:extLst>
  </p:cSld>
  <p:clrMapOvr>
    <a:masterClrMapping/>
  </p:clrMapOvr>
  <p:transition spd="slow" advTm="1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2696</Words>
  <Application>Microsoft Office PowerPoint</Application>
  <PresentationFormat>Widescreen</PresentationFormat>
  <Paragraphs>321</Paragraphs>
  <Slides>36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微软雅黑</vt:lpstr>
      <vt:lpstr>宋体</vt:lpstr>
      <vt:lpstr>Arial</vt:lpstr>
      <vt:lpstr>Calibri</vt:lpstr>
      <vt:lpstr>Cambria Math</vt:lpstr>
      <vt:lpstr>等线</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cp:lastModifiedBy>
  <cp:revision>121</cp:revision>
  <dcterms:created xsi:type="dcterms:W3CDTF">2017-07-02T01:46:00Z</dcterms:created>
  <dcterms:modified xsi:type="dcterms:W3CDTF">2023-01-27T03:30:00Z</dcterms:modified>
</cp:coreProperties>
</file>