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7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48" r:id="rId8"/>
    <p:sldId id="12570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409" autoAdjust="0"/>
  </p:normalViewPr>
  <p:slideViewPr>
    <p:cSldViewPr snapToGrid="0">
      <p:cViewPr varScale="1">
        <p:scale>
          <a:sx n="58" d="100"/>
          <a:sy n="58" d="100"/>
        </p:scale>
        <p:origin x="924" y="4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1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audio" Target="../media/media2.WAV"/><Relationship Id="rId21" Type="http://schemas.openxmlformats.org/officeDocument/2006/relationships/image" Target="../media/image31.png"/><Relationship Id="rId7" Type="http://schemas.openxmlformats.org/officeDocument/2006/relationships/slide" Target="slide2.xml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microsoft.com/office/2007/relationships/media" Target="../media/media2.WAV"/><Relationship Id="rId16" Type="http://schemas.openxmlformats.org/officeDocument/2006/relationships/image" Target="../media/image26.gif"/><Relationship Id="rId20" Type="http://schemas.openxmlformats.org/officeDocument/2006/relationships/image" Target="../media/image30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1.gif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5.gif"/><Relationship Id="rId10" Type="http://schemas.openxmlformats.org/officeDocument/2006/relationships/image" Target="../media/image20.gif"/><Relationship Id="rId19" Type="http://schemas.openxmlformats.org/officeDocument/2006/relationships/image" Target="../media/image29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image" Target="../media/image35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image" Target="../media/image35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8.wav"/><Relationship Id="rId11" Type="http://schemas.openxmlformats.org/officeDocument/2006/relationships/slide" Target="slide24.xml"/><Relationship Id="rId5" Type="http://schemas.openxmlformats.org/officeDocument/2006/relationships/audio" Target="../media/audio7.wav"/><Relationship Id="rId10" Type="http://schemas.openxmlformats.org/officeDocument/2006/relationships/image" Target="../media/image36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image" Target="../media/image35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image" Target="../media/image35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8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7.wav"/><Relationship Id="rId11" Type="http://schemas.openxmlformats.org/officeDocument/2006/relationships/image" Target="../media/image36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image" Target="../media/image35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8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7.wav"/><Relationship Id="rId11" Type="http://schemas.openxmlformats.org/officeDocument/2006/relationships/image" Target="../media/image36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6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5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9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655320" imgH="5279136" progId="CorelDRAW.Graphic.11">
                    <p:embed/>
                  </p:oleObj>
                </mc:Choice>
                <mc:Fallback>
                  <p:oleObj name="CorelDRAW" r:id="rId4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67696" y="492816"/>
            <a:ext cx="9398643" cy="61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19300" imgH="457200" progId="Equation.DSMT4">
                  <p:embed/>
                </p:oleObj>
              </mc:Choice>
              <mc:Fallback>
                <p:oleObj r:id="rId3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88367" imgH="444307" progId="Equation.DSMT4">
                  <p:embed/>
                </p:oleObj>
              </mc:Choice>
              <mc:Fallback>
                <p:oleObj r:id="rId5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704079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1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 (%)=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 (%)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69701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651000" imgH="457200" progId="Equation.DSMT4">
                  <p:embed/>
                </p:oleObj>
              </mc:Choice>
              <mc:Fallback>
                <p:oleObj r:id="rId7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200" b="0" i="1" u="none" strike="noStrike" cap="none" normalizeH="0" baseline="-2500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32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200" b="0" i="1" u="none" strike="noStrike" cap="none" normalizeH="0" baseline="-2500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3793</TotalTime>
  <Words>2140</Words>
  <Application>Microsoft Office PowerPoint</Application>
  <PresentationFormat>Widescreen</PresentationFormat>
  <Paragraphs>415</Paragraphs>
  <Slides>27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等线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Times New Roman</vt:lpstr>
      <vt:lpstr>Times New Roman Regular</vt:lpstr>
      <vt:lpstr>Wingdings</vt:lpstr>
      <vt:lpstr>Yeseva One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Tạ Thị Tuyết Sơn</cp:lastModifiedBy>
  <cp:revision>148</cp:revision>
  <dcterms:created xsi:type="dcterms:W3CDTF">2018-12-13T14:11:00Z</dcterms:created>
  <dcterms:modified xsi:type="dcterms:W3CDTF">2023-10-09T04:46:58Z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