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</p:sldMasterIdLst>
  <p:notesMasterIdLst>
    <p:notesMasterId r:id="rId17"/>
  </p:notesMasterIdLst>
  <p:sldIdLst>
    <p:sldId id="277" r:id="rId4"/>
    <p:sldId id="265" r:id="rId5"/>
    <p:sldId id="271" r:id="rId6"/>
    <p:sldId id="272" r:id="rId7"/>
    <p:sldId id="273" r:id="rId8"/>
    <p:sldId id="274" r:id="rId9"/>
    <p:sldId id="267" r:id="rId10"/>
    <p:sldId id="266" r:id="rId11"/>
    <p:sldId id="268" r:id="rId12"/>
    <p:sldId id="269" r:id="rId13"/>
    <p:sldId id="270" r:id="rId14"/>
    <p:sldId id="26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86323" autoAdjust="0"/>
  </p:normalViewPr>
  <p:slideViewPr>
    <p:cSldViewPr snapToGrid="0">
      <p:cViewPr varScale="1">
        <p:scale>
          <a:sx n="66" d="100"/>
          <a:sy n="66" d="100"/>
        </p:scale>
        <p:origin x="6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8C7B-D6EF-4E5B-A8F3-21269ED382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F70F-DDD9-4EA2-8DF0-50CD7F2C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7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9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5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1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2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3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1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6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9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8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5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6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WordArt 6"/>
          <p:cNvSpPr>
            <a:spLocks noChangeArrowheads="1" noChangeShapeType="1" noTextEdit="1"/>
          </p:cNvSpPr>
          <p:nvPr/>
        </p:nvSpPr>
        <p:spPr bwMode="auto">
          <a:xfrm>
            <a:off x="2577911" y="1662113"/>
            <a:ext cx="721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Công Nghệ 9</a:t>
            </a:r>
            <a:endParaRPr lang="en-US" sz="3600" b="1" i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07774" y="434976"/>
            <a:ext cx="11419417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 MỪNG THAM GIA LỚP HỌC HÔM NAY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55611" y="3551942"/>
            <a:ext cx="84582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057400" y="8382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6858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057400" y="4114800"/>
            <a:ext cx="7924800" cy="266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438400" y="4648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B1: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nguồn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2438402" y="5105405"/>
            <a:ext cx="744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B2: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ể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èn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huỳnh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2438400" y="5562603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B3: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438403" y="6096003"/>
            <a:ext cx="7019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B4: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</a:rPr>
              <a:t> s</a:t>
            </a:r>
            <a:r>
              <a:rPr lang="vi-VN" sz="2400" b="1" dirty="0">
                <a:latin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ồ </a:t>
            </a:r>
            <a:r>
              <a:rPr lang="en-US" sz="2400" b="1" dirty="0" err="1">
                <a:latin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3048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3048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429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3733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3352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429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6553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9067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9286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6172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3733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3733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4953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6019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6337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6096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3733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3124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4800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3429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6324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9439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9296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4953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6705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6172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4953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2057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b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vẽ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2743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2743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029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3429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3733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19050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ồ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3200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3330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3381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3381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3228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92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7" grpId="0" animBg="1"/>
      <p:bldP spid="20488" grpId="0" animBg="1"/>
      <p:bldP spid="20489" grpId="0"/>
      <p:bldP spid="20490" grpId="0"/>
      <p:bldP spid="20491" grpId="0"/>
      <p:bldP spid="20492" grpId="0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1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4" grpId="0" animBg="1"/>
      <p:bldP spid="33840" grpId="0"/>
      <p:bldP spid="20526" grpId="0"/>
      <p:bldP spid="20527" grpId="0"/>
      <p:bldP spid="20529" grpId="0" animBg="1"/>
      <p:bldP spid="20530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057400" y="8382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6858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3048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3048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429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3733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3352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429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6553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9067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9286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6172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3733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3733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4953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6019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6337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6096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3733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3124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4800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3429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6324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9439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9296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4953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6705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6172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4953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2743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2743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029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3429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3733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19050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ồ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3200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3330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3381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3381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3228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3352800" y="3657599"/>
            <a:ext cx="153194" cy="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858000" y="2362200"/>
            <a:ext cx="22860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7848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57400" y="4267200"/>
            <a:ext cx="792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371" y="1773406"/>
            <a:ext cx="7150511" cy="7213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Đèn Huỳnh Quang Là Gì? Cấu Tạo Của Đèn Ống Huỳnh Qua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67" y="2569075"/>
            <a:ext cx="6769800" cy="40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10"/>
          <p:cNvGrpSpPr>
            <a:grpSpLocks/>
          </p:cNvGrpSpPr>
          <p:nvPr/>
        </p:nvGrpSpPr>
        <p:grpSpPr bwMode="auto">
          <a:xfrm rot="10800000">
            <a:off x="694181" y="3685389"/>
            <a:ext cx="4179571" cy="2770274"/>
            <a:chOff x="4872038" y="2424113"/>
            <a:chExt cx="3371850" cy="175260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967288" y="3311525"/>
              <a:ext cx="3175000" cy="2159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4881563" y="3357563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4872038" y="3481388"/>
              <a:ext cx="195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 rot="5052534">
              <a:off x="5034756" y="3386932"/>
              <a:ext cx="125413" cy="57150"/>
            </a:xfrm>
            <a:custGeom>
              <a:avLst/>
              <a:gdLst>
                <a:gd name="T0" fmla="*/ 0 w 201"/>
                <a:gd name="T1" fmla="*/ 2147483646 h 63"/>
                <a:gd name="T2" fmla="*/ 2147483646 w 201"/>
                <a:gd name="T3" fmla="*/ 0 h 63"/>
                <a:gd name="T4" fmla="*/ 2147483646 w 201"/>
                <a:gd name="T5" fmla="*/ 2147483646 h 63"/>
                <a:gd name="T6" fmla="*/ 2147483646 w 201"/>
                <a:gd name="T7" fmla="*/ 2147483646 h 63"/>
                <a:gd name="T8" fmla="*/ 2147483646 w 201"/>
                <a:gd name="T9" fmla="*/ 2147483646 h 63"/>
                <a:gd name="T10" fmla="*/ 2147483646 w 201"/>
                <a:gd name="T11" fmla="*/ 2147483646 h 63"/>
                <a:gd name="T12" fmla="*/ 2147483646 w 201"/>
                <a:gd name="T13" fmla="*/ 2147483646 h 63"/>
                <a:gd name="T14" fmla="*/ 2147483646 w 201"/>
                <a:gd name="T15" fmla="*/ 2147483646 h 63"/>
                <a:gd name="T16" fmla="*/ 2147483646 w 201"/>
                <a:gd name="T17" fmla="*/ 214748364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3"/>
                <a:gd name="T29" fmla="*/ 201 w 20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3">
                  <a:moveTo>
                    <a:pt x="0" y="57"/>
                  </a:moveTo>
                  <a:cubicBezTo>
                    <a:pt x="7" y="28"/>
                    <a:pt x="15" y="0"/>
                    <a:pt x="24" y="0"/>
                  </a:cubicBezTo>
                  <a:cubicBezTo>
                    <a:pt x="33" y="0"/>
                    <a:pt x="48" y="60"/>
                    <a:pt x="57" y="60"/>
                  </a:cubicBezTo>
                  <a:cubicBezTo>
                    <a:pt x="66" y="60"/>
                    <a:pt x="73" y="3"/>
                    <a:pt x="81" y="3"/>
                  </a:cubicBezTo>
                  <a:cubicBezTo>
                    <a:pt x="89" y="3"/>
                    <a:pt x="101" y="59"/>
                    <a:pt x="108" y="60"/>
                  </a:cubicBezTo>
                  <a:cubicBezTo>
                    <a:pt x="115" y="61"/>
                    <a:pt x="119" y="8"/>
                    <a:pt x="126" y="9"/>
                  </a:cubicBezTo>
                  <a:cubicBezTo>
                    <a:pt x="133" y="10"/>
                    <a:pt x="142" y="63"/>
                    <a:pt x="150" y="63"/>
                  </a:cubicBezTo>
                  <a:cubicBezTo>
                    <a:pt x="158" y="63"/>
                    <a:pt x="169" y="9"/>
                    <a:pt x="177" y="9"/>
                  </a:cubicBezTo>
                  <a:cubicBezTo>
                    <a:pt x="185" y="9"/>
                    <a:pt x="197" y="54"/>
                    <a:pt x="201" y="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 rot="-5526718">
              <a:off x="7926387" y="3381376"/>
              <a:ext cx="130175" cy="63500"/>
            </a:xfrm>
            <a:custGeom>
              <a:avLst/>
              <a:gdLst>
                <a:gd name="T0" fmla="*/ 0 w 201"/>
                <a:gd name="T1" fmla="*/ 2147483646 h 63"/>
                <a:gd name="T2" fmla="*/ 2147483646 w 201"/>
                <a:gd name="T3" fmla="*/ 0 h 63"/>
                <a:gd name="T4" fmla="*/ 2147483646 w 201"/>
                <a:gd name="T5" fmla="*/ 2147483646 h 63"/>
                <a:gd name="T6" fmla="*/ 2147483646 w 201"/>
                <a:gd name="T7" fmla="*/ 2147483646 h 63"/>
                <a:gd name="T8" fmla="*/ 2147483646 w 201"/>
                <a:gd name="T9" fmla="*/ 2147483646 h 63"/>
                <a:gd name="T10" fmla="*/ 2147483646 w 201"/>
                <a:gd name="T11" fmla="*/ 2147483646 h 63"/>
                <a:gd name="T12" fmla="*/ 2147483646 w 201"/>
                <a:gd name="T13" fmla="*/ 2147483646 h 63"/>
                <a:gd name="T14" fmla="*/ 2147483646 w 201"/>
                <a:gd name="T15" fmla="*/ 2147483646 h 63"/>
                <a:gd name="T16" fmla="*/ 2147483646 w 201"/>
                <a:gd name="T17" fmla="*/ 214748364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3"/>
                <a:gd name="T29" fmla="*/ 201 w 20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3">
                  <a:moveTo>
                    <a:pt x="0" y="57"/>
                  </a:moveTo>
                  <a:cubicBezTo>
                    <a:pt x="7" y="28"/>
                    <a:pt x="15" y="0"/>
                    <a:pt x="24" y="0"/>
                  </a:cubicBezTo>
                  <a:cubicBezTo>
                    <a:pt x="33" y="0"/>
                    <a:pt x="48" y="60"/>
                    <a:pt x="57" y="60"/>
                  </a:cubicBezTo>
                  <a:cubicBezTo>
                    <a:pt x="66" y="60"/>
                    <a:pt x="73" y="3"/>
                    <a:pt x="81" y="3"/>
                  </a:cubicBezTo>
                  <a:cubicBezTo>
                    <a:pt x="89" y="3"/>
                    <a:pt x="101" y="59"/>
                    <a:pt x="108" y="60"/>
                  </a:cubicBezTo>
                  <a:cubicBezTo>
                    <a:pt x="115" y="61"/>
                    <a:pt x="119" y="8"/>
                    <a:pt x="126" y="9"/>
                  </a:cubicBezTo>
                  <a:cubicBezTo>
                    <a:pt x="133" y="10"/>
                    <a:pt x="142" y="63"/>
                    <a:pt x="150" y="63"/>
                  </a:cubicBezTo>
                  <a:cubicBezTo>
                    <a:pt x="158" y="63"/>
                    <a:pt x="169" y="9"/>
                    <a:pt x="177" y="9"/>
                  </a:cubicBezTo>
                  <a:cubicBezTo>
                    <a:pt x="185" y="9"/>
                    <a:pt x="197" y="54"/>
                    <a:pt x="201" y="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8026400" y="347662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8026400" y="3348038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6143625" y="2424113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6553200" y="2424113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7000875" y="2586038"/>
              <a:ext cx="471488" cy="257175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 rot="-143653">
              <a:off x="7094538" y="2624138"/>
              <a:ext cx="274637" cy="74612"/>
            </a:xfrm>
            <a:custGeom>
              <a:avLst/>
              <a:gdLst>
                <a:gd name="T0" fmla="*/ 0 w 201"/>
                <a:gd name="T1" fmla="*/ 2147483646 h 63"/>
                <a:gd name="T2" fmla="*/ 2147483646 w 201"/>
                <a:gd name="T3" fmla="*/ 0 h 63"/>
                <a:gd name="T4" fmla="*/ 2147483646 w 201"/>
                <a:gd name="T5" fmla="*/ 2147483646 h 63"/>
                <a:gd name="T6" fmla="*/ 2147483646 w 201"/>
                <a:gd name="T7" fmla="*/ 2147483646 h 63"/>
                <a:gd name="T8" fmla="*/ 2147483646 w 201"/>
                <a:gd name="T9" fmla="*/ 2147483646 h 63"/>
                <a:gd name="T10" fmla="*/ 2147483646 w 201"/>
                <a:gd name="T11" fmla="*/ 2147483646 h 63"/>
                <a:gd name="T12" fmla="*/ 2147483646 w 201"/>
                <a:gd name="T13" fmla="*/ 2147483646 h 63"/>
                <a:gd name="T14" fmla="*/ 2147483646 w 201"/>
                <a:gd name="T15" fmla="*/ 2147483646 h 63"/>
                <a:gd name="T16" fmla="*/ 2147483646 w 201"/>
                <a:gd name="T17" fmla="*/ 214748364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3"/>
                <a:gd name="T29" fmla="*/ 201 w 20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3">
                  <a:moveTo>
                    <a:pt x="0" y="57"/>
                  </a:moveTo>
                  <a:cubicBezTo>
                    <a:pt x="7" y="28"/>
                    <a:pt x="15" y="0"/>
                    <a:pt x="24" y="0"/>
                  </a:cubicBezTo>
                  <a:cubicBezTo>
                    <a:pt x="33" y="0"/>
                    <a:pt x="48" y="60"/>
                    <a:pt x="57" y="60"/>
                  </a:cubicBezTo>
                  <a:cubicBezTo>
                    <a:pt x="66" y="60"/>
                    <a:pt x="73" y="3"/>
                    <a:pt x="81" y="3"/>
                  </a:cubicBezTo>
                  <a:cubicBezTo>
                    <a:pt x="89" y="3"/>
                    <a:pt x="101" y="59"/>
                    <a:pt x="108" y="60"/>
                  </a:cubicBezTo>
                  <a:cubicBezTo>
                    <a:pt x="115" y="61"/>
                    <a:pt x="119" y="8"/>
                    <a:pt x="126" y="9"/>
                  </a:cubicBezTo>
                  <a:cubicBezTo>
                    <a:pt x="133" y="10"/>
                    <a:pt x="142" y="63"/>
                    <a:pt x="150" y="63"/>
                  </a:cubicBezTo>
                  <a:cubicBezTo>
                    <a:pt x="158" y="63"/>
                    <a:pt x="169" y="9"/>
                    <a:pt x="177" y="9"/>
                  </a:cubicBezTo>
                  <a:cubicBezTo>
                    <a:pt x="185" y="9"/>
                    <a:pt x="197" y="54"/>
                    <a:pt x="201" y="6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7100888" y="2724150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7100888" y="2747963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7100888" y="2767013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6238875" y="3871913"/>
              <a:ext cx="328613" cy="30480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4872038" y="3481388"/>
              <a:ext cx="0" cy="519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4872038" y="4000500"/>
              <a:ext cx="149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491288" y="4005263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8243888" y="3481388"/>
              <a:ext cx="0" cy="519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6372225" y="4000500"/>
              <a:ext cx="0" cy="10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6399213" y="4005263"/>
              <a:ext cx="92075" cy="100012"/>
            </a:xfrm>
            <a:custGeom>
              <a:avLst/>
              <a:gdLst>
                <a:gd name="T0" fmla="*/ 2147483646 w 58"/>
                <a:gd name="T1" fmla="*/ 0 h 81"/>
                <a:gd name="T2" fmla="*/ 2147483646 w 58"/>
                <a:gd name="T3" fmla="*/ 2147483646 h 81"/>
                <a:gd name="T4" fmla="*/ 2147483646 w 58"/>
                <a:gd name="T5" fmla="*/ 2147483646 h 81"/>
                <a:gd name="T6" fmla="*/ 0 60000 65536"/>
                <a:gd name="T7" fmla="*/ 0 60000 65536"/>
                <a:gd name="T8" fmla="*/ 0 60000 65536"/>
                <a:gd name="T9" fmla="*/ 0 w 58"/>
                <a:gd name="T10" fmla="*/ 0 h 81"/>
                <a:gd name="T11" fmla="*/ 58 w 5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81">
                  <a:moveTo>
                    <a:pt x="58" y="0"/>
                  </a:moveTo>
                  <a:cubicBezTo>
                    <a:pt x="36" y="2"/>
                    <a:pt x="14" y="5"/>
                    <a:pt x="7" y="18"/>
                  </a:cubicBezTo>
                  <a:cubicBezTo>
                    <a:pt x="0" y="31"/>
                    <a:pt x="15" y="71"/>
                    <a:pt x="16" y="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6596063" y="2509838"/>
              <a:ext cx="0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6186488" y="2509838"/>
              <a:ext cx="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6596063" y="269557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367588" y="2695575"/>
              <a:ext cx="876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8243888" y="2695575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4872038" y="2690813"/>
              <a:ext cx="1309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4872038" y="2700338"/>
              <a:ext cx="4762" cy="652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6319838" y="2444750"/>
              <a:ext cx="157162" cy="44450"/>
            </a:xfrm>
            <a:custGeom>
              <a:avLst/>
              <a:gdLst>
                <a:gd name="T0" fmla="*/ 0 w 180"/>
                <a:gd name="T1" fmla="*/ 2147483646 h 73"/>
                <a:gd name="T2" fmla="*/ 2147483646 w 180"/>
                <a:gd name="T3" fmla="*/ 2147483646 h 73"/>
                <a:gd name="T4" fmla="*/ 2147483646 w 180"/>
                <a:gd name="T5" fmla="*/ 2147483646 h 73"/>
                <a:gd name="T6" fmla="*/ 2147483646 w 180"/>
                <a:gd name="T7" fmla="*/ 2147483646 h 73"/>
                <a:gd name="T8" fmla="*/ 2147483646 w 180"/>
                <a:gd name="T9" fmla="*/ 2147483646 h 73"/>
                <a:gd name="T10" fmla="*/ 2147483646 w 180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73"/>
                <a:gd name="T20" fmla="*/ 180 w 18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73">
                  <a:moveTo>
                    <a:pt x="0" y="53"/>
                  </a:moveTo>
                  <a:cubicBezTo>
                    <a:pt x="9" y="31"/>
                    <a:pt x="18" y="10"/>
                    <a:pt x="30" y="5"/>
                  </a:cubicBezTo>
                  <a:cubicBezTo>
                    <a:pt x="42" y="0"/>
                    <a:pt x="61" y="13"/>
                    <a:pt x="75" y="23"/>
                  </a:cubicBezTo>
                  <a:cubicBezTo>
                    <a:pt x="89" y="33"/>
                    <a:pt x="101" y="55"/>
                    <a:pt x="114" y="62"/>
                  </a:cubicBezTo>
                  <a:cubicBezTo>
                    <a:pt x="127" y="69"/>
                    <a:pt x="142" y="73"/>
                    <a:pt x="153" y="65"/>
                  </a:cubicBezTo>
                  <a:cubicBezTo>
                    <a:pt x="164" y="57"/>
                    <a:pt x="176" y="23"/>
                    <a:pt x="180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5305425" y="31146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7315200" y="25717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59"/>
            <p:cNvGrpSpPr>
              <a:grpSpLocks/>
            </p:cNvGrpSpPr>
            <p:nvPr/>
          </p:nvGrpSpPr>
          <p:grpSpPr bwMode="auto">
            <a:xfrm>
              <a:off x="6226175" y="3867150"/>
              <a:ext cx="347663" cy="296863"/>
              <a:chOff x="754" y="994"/>
              <a:chExt cx="181" cy="178"/>
            </a:xfrm>
          </p:grpSpPr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754" y="994"/>
                <a:ext cx="181" cy="178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61"/>
              <p:cNvSpPr>
                <a:spLocks noChangeShapeType="1"/>
              </p:cNvSpPr>
              <p:nvPr/>
            </p:nvSpPr>
            <p:spPr bwMode="auto">
              <a:xfrm>
                <a:off x="828" y="1069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842" y="1072"/>
                <a:ext cx="51" cy="58"/>
              </a:xfrm>
              <a:custGeom>
                <a:avLst/>
                <a:gdLst>
                  <a:gd name="T0" fmla="*/ 21 w 58"/>
                  <a:gd name="T1" fmla="*/ 0 h 81"/>
                  <a:gd name="T2" fmla="*/ 4 w 58"/>
                  <a:gd name="T3" fmla="*/ 1 h 81"/>
                  <a:gd name="T4" fmla="*/ 6 w 58"/>
                  <a:gd name="T5" fmla="*/ 6 h 81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81"/>
                  <a:gd name="T11" fmla="*/ 58 w 5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81">
                    <a:moveTo>
                      <a:pt x="58" y="0"/>
                    </a:moveTo>
                    <a:cubicBezTo>
                      <a:pt x="36" y="2"/>
                      <a:pt x="14" y="5"/>
                      <a:pt x="7" y="18"/>
                    </a:cubicBezTo>
                    <a:cubicBezTo>
                      <a:pt x="0" y="31"/>
                      <a:pt x="15" y="71"/>
                      <a:pt x="16" y="8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>
              <a:off x="6502400" y="4000500"/>
              <a:ext cx="2667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6"/>
            <p:cNvSpPr>
              <a:spLocks noChangeShapeType="1"/>
            </p:cNvSpPr>
            <p:nvPr/>
          </p:nvSpPr>
          <p:spPr bwMode="auto">
            <a:xfrm>
              <a:off x="6159500" y="4000500"/>
              <a:ext cx="2286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6" name="Picture 4" descr="CÁCH LẮP BÓNG ĐÈN TUÝP LED VÀO MÁNG HUỲNH QUANG CÓ SẴN - Giải pháp Hello 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2" y="118933"/>
            <a:ext cx="3301523" cy="3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ìm Hiểu Về 4 Loại Bóng đèn Huỳnh Quang Thông Dụng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47" y="119304"/>
            <a:ext cx="4005072" cy="2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Tìm Hiểu Đèn Ống Huỳnh Quang - Đèn Compat - Đèn Neon - Giải Pháp Cơ Điện  Bình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99" y="193309"/>
            <a:ext cx="3447828" cy="19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2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L\Documents\Untitled_000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4953000" cy="2438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xew1339481833-500x500.JPG"/>
          <p:cNvPicPr>
            <a:picLocks noChangeAspect="1" noChangeArrowheads="1"/>
          </p:cNvPicPr>
          <p:nvPr/>
        </p:nvPicPr>
        <p:blipFill>
          <a:blip r:embed="rId3" cstate="print"/>
          <a:srcRect t="16623" r="16257" b="2400"/>
          <a:stretch>
            <a:fillRect/>
          </a:stretch>
        </p:blipFill>
        <p:spPr bwMode="auto">
          <a:xfrm rot="-4200000">
            <a:off x="7226690" y="1479191"/>
            <a:ext cx="1177025" cy="1122316"/>
          </a:xfrm>
          <a:prstGeom prst="rect">
            <a:avLst/>
          </a:prstGeom>
          <a:noFill/>
        </p:spPr>
      </p:pic>
      <p:pic>
        <p:nvPicPr>
          <p:cNvPr id="1029" name="Picture 5" descr="D:\công nghệ 9\New folder\837b79fef736479fa33da49d00aed1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0"/>
            <a:ext cx="2057400" cy="2057400"/>
          </a:xfrm>
          <a:prstGeom prst="rect">
            <a:avLst/>
          </a:prstGeom>
          <a:noFill/>
        </p:spPr>
      </p:pic>
      <p:pic>
        <p:nvPicPr>
          <p:cNvPr id="1030" name="Picture 6" descr="D:\công nghệ 9\New folder\cong-tac-vina-228x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886205"/>
            <a:ext cx="1676400" cy="1603513"/>
          </a:xfrm>
          <a:prstGeom prst="rect">
            <a:avLst/>
          </a:prstGeom>
          <a:noFill/>
        </p:spPr>
      </p:pic>
      <p:pic>
        <p:nvPicPr>
          <p:cNvPr id="1031" name="Picture 7" descr="D:\công nghệ 9\New folder\24_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362200"/>
            <a:ext cx="1752600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828800" y="1981200"/>
            <a:ext cx="27432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1219200"/>
            <a:ext cx="5105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200404" y="2895605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124203" y="4343405"/>
            <a:ext cx="4827495" cy="1585259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34200" y="2895600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481920" y="2061887"/>
            <a:ext cx="2214283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48602" y="1981205"/>
            <a:ext cx="2306919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:\công nghệ 9\New folder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28600"/>
            <a:ext cx="1295400" cy="1295400"/>
          </a:xfrm>
          <a:prstGeom prst="rect">
            <a:avLst/>
          </a:prstGeom>
          <a:noFill/>
        </p:spPr>
      </p:pic>
      <p:sp>
        <p:nvSpPr>
          <p:cNvPr id="27" name="Freeform 26"/>
          <p:cNvSpPr/>
          <p:nvPr/>
        </p:nvSpPr>
        <p:spPr>
          <a:xfrm>
            <a:off x="2133604" y="990605"/>
            <a:ext cx="805329" cy="2792505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67001" y="1066805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AutoShape 10" descr="Káº¿t quáº£ hÃ¬nh áº£nh cho phÃ­ch cáº¯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53000" y="22860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2860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0" y="22860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22860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22860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-60000" flipH="1">
            <a:off x="6326196" y="2771111"/>
            <a:ext cx="3200400" cy="2107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200" y="4495800"/>
            <a:ext cx="228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133604" y="990605"/>
            <a:ext cx="805329" cy="2792505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00404" y="2895605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3124203" y="4343405"/>
            <a:ext cx="4827495" cy="1585259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934200" y="2895600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848602" y="1981205"/>
            <a:ext cx="2306919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486401" y="2057405"/>
            <a:ext cx="2214283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667001" y="1066805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8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8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27" grpId="0" animBg="1"/>
      <p:bldP spid="28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5" grpId="0" animBg="1"/>
      <p:bldP spid="25" grpId="1" animBg="1"/>
      <p:bldP spid="26" grpId="0" animBg="1"/>
      <p:bldP spid="2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03" y="159366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4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320" y="32363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Bài 39: Đèn huỳnh quang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7" y="1431357"/>
            <a:ext cx="6686551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0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83180" y="10513"/>
            <a:ext cx="10515600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009900"/>
                </a:solidFill>
              </a:rPr>
              <a:t>CHẤN LƯU ĐIỆN CẢM</a:t>
            </a:r>
          </a:p>
        </p:txBody>
      </p:sp>
      <p:pic>
        <p:nvPicPr>
          <p:cNvPr id="29701" name="Picture 5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5"/>
            <a:ext cx="55514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Picture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343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7"/>
          <p:cNvSpPr>
            <a:spLocks/>
          </p:cNvSpPr>
          <p:nvPr/>
        </p:nvSpPr>
        <p:spPr bwMode="auto">
          <a:xfrm>
            <a:off x="1453896" y="1063629"/>
            <a:ext cx="1295400" cy="758825"/>
          </a:xfrm>
          <a:prstGeom prst="borderCallout2">
            <a:avLst>
              <a:gd name="adj1" fmla="val 18750"/>
              <a:gd name="adj2" fmla="val 105884"/>
              <a:gd name="adj3" fmla="val 18750"/>
              <a:gd name="adj4" fmla="val 131861"/>
              <a:gd name="adj5" fmla="val 173714"/>
              <a:gd name="adj6" fmla="val 20117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 NỐI DÂY</a:t>
            </a:r>
          </a:p>
        </p:txBody>
      </p:sp>
      <p:sp>
        <p:nvSpPr>
          <p:cNvPr id="29704" name="AutoShape 8"/>
          <p:cNvSpPr>
            <a:spLocks/>
          </p:cNvSpPr>
          <p:nvPr/>
        </p:nvSpPr>
        <p:spPr bwMode="auto">
          <a:xfrm>
            <a:off x="7726680" y="911229"/>
            <a:ext cx="1600200" cy="841375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14088"/>
              <a:gd name="adj5" fmla="val 168750"/>
              <a:gd name="adj6" fmla="val -2381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THÉP (MẠCH TỪ)</a:t>
            </a:r>
          </a:p>
        </p:txBody>
      </p:sp>
      <p:sp>
        <p:nvSpPr>
          <p:cNvPr id="29705" name="AutoShape 9"/>
          <p:cNvSpPr>
            <a:spLocks/>
          </p:cNvSpPr>
          <p:nvPr/>
        </p:nvSpPr>
        <p:spPr bwMode="auto">
          <a:xfrm>
            <a:off x="2901696" y="3502024"/>
            <a:ext cx="1066800" cy="609600"/>
          </a:xfrm>
          <a:prstGeom prst="borderCallout2">
            <a:avLst>
              <a:gd name="adj1" fmla="val 18750"/>
              <a:gd name="adj2" fmla="val 107144"/>
              <a:gd name="adj3" fmla="val 18750"/>
              <a:gd name="adj4" fmla="val 114139"/>
              <a:gd name="adj5" fmla="val -105250"/>
              <a:gd name="adj6" fmla="val 15571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DÂY</a:t>
            </a:r>
          </a:p>
        </p:txBody>
      </p:sp>
      <p:sp>
        <p:nvSpPr>
          <p:cNvPr id="29706" name="AutoShape 10"/>
          <p:cNvSpPr>
            <a:spLocks/>
          </p:cNvSpPr>
          <p:nvPr/>
        </p:nvSpPr>
        <p:spPr bwMode="auto">
          <a:xfrm>
            <a:off x="7345680" y="3639189"/>
            <a:ext cx="990600" cy="779463"/>
          </a:xfrm>
          <a:prstGeom prst="borderCallout2">
            <a:avLst>
              <a:gd name="adj1" fmla="val 18750"/>
              <a:gd name="adj2" fmla="val -7694"/>
              <a:gd name="adj3" fmla="val 18750"/>
              <a:gd name="adj4" fmla="val -34134"/>
              <a:gd name="adj5" fmla="val -68750"/>
              <a:gd name="adj6" fmla="val -6153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DÂY</a:t>
            </a:r>
          </a:p>
        </p:txBody>
      </p:sp>
    </p:spTree>
    <p:extLst>
      <p:ext uri="{BB962C8B-B14F-4D97-AF65-F5344CB8AC3E}">
        <p14:creationId xmlns:p14="http://schemas.microsoft.com/office/powerpoint/2010/main" val="40550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787E-6 L -3.33333E-6 0.356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3" grpId="0" animBg="1"/>
      <p:bldP spid="29704" grpId="0" animBg="1"/>
      <p:bldP spid="29705" grpId="0" animBg="1"/>
      <p:bldP spid="297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9900"/>
                </a:solidFill>
              </a:rPr>
              <a:t>TẮC -TE</a:t>
            </a:r>
          </a:p>
        </p:txBody>
      </p:sp>
      <p:pic>
        <p:nvPicPr>
          <p:cNvPr id="27653" name="Picture 5" descr="Picture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0" y="1299972"/>
            <a:ext cx="1038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Picture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28" y="1299972"/>
            <a:ext cx="10112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AutoShape 10"/>
          <p:cNvSpPr>
            <a:spLocks/>
          </p:cNvSpPr>
          <p:nvPr/>
        </p:nvSpPr>
        <p:spPr bwMode="auto">
          <a:xfrm>
            <a:off x="3546539" y="2290572"/>
            <a:ext cx="1295400" cy="952500"/>
          </a:xfrm>
          <a:prstGeom prst="borderCallout2">
            <a:avLst>
              <a:gd name="adj1" fmla="val 12000"/>
              <a:gd name="adj2" fmla="val 105884"/>
              <a:gd name="adj3" fmla="val 12000"/>
              <a:gd name="adj4" fmla="val 134806"/>
              <a:gd name="adj5" fmla="val 16000"/>
              <a:gd name="adj6" fmla="val 164704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.VnTime" pitchFamily="34" charset="0"/>
              </a:rPr>
              <a:t>TỤ CHỐNG NHIỄU</a:t>
            </a:r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>
            <a:off x="7234619" y="3052572"/>
            <a:ext cx="1295400" cy="609600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40565"/>
              <a:gd name="adj5" fmla="val -37500"/>
              <a:gd name="adj6" fmla="val -76472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.VnTime" pitchFamily="34" charset="0"/>
              </a:rPr>
              <a:t>LƯỠNG KIM</a:t>
            </a:r>
          </a:p>
        </p:txBody>
      </p:sp>
    </p:spTree>
    <p:extLst>
      <p:ext uri="{BB962C8B-B14F-4D97-AF65-F5344CB8AC3E}">
        <p14:creationId xmlns:p14="http://schemas.microsoft.com/office/powerpoint/2010/main" val="27776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27363E-7 L 0.39479 8.27363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8" grpId="0" animBg="1"/>
      <p:bldP spid="276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9900"/>
                </a:solidFill>
              </a:rPr>
              <a:t>ĐÈN ỐNG HUỲNH QUANG</a:t>
            </a:r>
          </a:p>
        </p:txBody>
      </p:sp>
      <p:pic>
        <p:nvPicPr>
          <p:cNvPr id="33799" name="Picture 7" descr="Picture1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2" y="2209805"/>
            <a:ext cx="77851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Picture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9"/>
          <p:cNvSpPr>
            <a:spLocks/>
          </p:cNvSpPr>
          <p:nvPr/>
        </p:nvSpPr>
        <p:spPr bwMode="auto">
          <a:xfrm>
            <a:off x="4572000" y="4191000"/>
            <a:ext cx="3048000" cy="495300"/>
          </a:xfrm>
          <a:prstGeom prst="borderCallout2">
            <a:avLst>
              <a:gd name="adj1" fmla="val 23079"/>
              <a:gd name="adj2" fmla="val 102500"/>
              <a:gd name="adj3" fmla="val 23079"/>
              <a:gd name="adj4" fmla="val 106667"/>
              <a:gd name="adj5" fmla="val -146796"/>
              <a:gd name="adj6" fmla="val 111042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THỦY TINH</a:t>
            </a: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7239000" y="5257800"/>
            <a:ext cx="2133600" cy="495300"/>
          </a:xfrm>
          <a:prstGeom prst="borderCallout2">
            <a:avLst>
              <a:gd name="adj1" fmla="val 23079"/>
              <a:gd name="adj2" fmla="val 103569"/>
              <a:gd name="adj3" fmla="val 23079"/>
              <a:gd name="adj4" fmla="val 111458"/>
              <a:gd name="adj5" fmla="val -398079"/>
              <a:gd name="adj6" fmla="val 119718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ĐÈN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3810000" y="5562600"/>
            <a:ext cx="2133600" cy="495300"/>
          </a:xfrm>
          <a:prstGeom prst="borderCallout2">
            <a:avLst>
              <a:gd name="adj1" fmla="val 23079"/>
              <a:gd name="adj2" fmla="val -3569"/>
              <a:gd name="adj3" fmla="val 23079"/>
              <a:gd name="adj4" fmla="val -6620"/>
              <a:gd name="adj5" fmla="val -512500"/>
              <a:gd name="adj6" fmla="val -8185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CỰC</a:t>
            </a:r>
          </a:p>
        </p:txBody>
      </p:sp>
    </p:spTree>
    <p:extLst>
      <p:ext uri="{BB962C8B-B14F-4D97-AF65-F5344CB8AC3E}">
        <p14:creationId xmlns:p14="http://schemas.microsoft.com/office/powerpoint/2010/main" val="28747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1" grpId="0" animBg="1"/>
      <p:bldP spid="33802" grpId="0" animBg="1"/>
      <p:bldP spid="338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" name="Group 108"/>
          <p:cNvGraphicFramePr>
            <a:graphicFrameLocks noGrp="1"/>
          </p:cNvGraphicFramePr>
          <p:nvPr>
            <p:ph idx="1"/>
          </p:nvPr>
        </p:nvGraphicFramePr>
        <p:xfrm>
          <a:off x="1828803" y="2438400"/>
          <a:ext cx="8374063" cy="3810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3429000" y="2895602"/>
            <a:ext cx="678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vi-VN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 thiết bị điện dùng để bảo vệ an toàn cho các đồ dùng điện, mạch điện khi xảy ra sự cố ngắn mạch hoặc quá tải.</a:t>
            </a:r>
            <a:endParaRPr lang="en-US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95"/>
          <p:cNvSpPr txBox="1">
            <a:spLocks noChangeArrowheads="1"/>
          </p:cNvSpPr>
          <p:nvPr/>
        </p:nvSpPr>
        <p:spPr bwMode="auto">
          <a:xfrm>
            <a:off x="3429000" y="3657603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9"/>
          <p:cNvSpPr txBox="1">
            <a:spLocks noChangeArrowheads="1"/>
          </p:cNvSpPr>
          <p:nvPr/>
        </p:nvSpPr>
        <p:spPr bwMode="auto">
          <a:xfrm>
            <a:off x="3429000" y="5791200"/>
            <a:ext cx="678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114805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953005"/>
            <a:ext cx="67818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5000" y="160020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90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5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			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ông nghệ 9\New folder\h1`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2" y="3124200"/>
            <a:ext cx="6442076" cy="2478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5486400" y="4070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3"/>
          </p:cNvCxnSpPr>
          <p:nvPr/>
        </p:nvCxnSpPr>
        <p:spPr>
          <a:xfrm rot="10800000">
            <a:off x="4191000" y="5213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5546467" y="4816733"/>
            <a:ext cx="260866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5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509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564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2_Office Theme</vt:lpstr>
      <vt:lpstr> Bài 7:          Thực hành                    Lắp Mạch Điện            Đèn Ống Huỳnh Quang</vt:lpstr>
      <vt:lpstr>Bài 7:             Lắp Mạch Điện               Đèn Ống Huỳnh Quang </vt:lpstr>
      <vt:lpstr>PowerPoint Presentation</vt:lpstr>
      <vt:lpstr>CHẤN LƯU ĐIỆN CẢM</vt:lpstr>
      <vt:lpstr>TẮC -TE</vt:lpstr>
      <vt:lpstr>ĐÈN ỐNG HUỲNH QUANG</vt:lpstr>
      <vt:lpstr>Bài 7:             Lắp Mạch Điện               Đèn Ống Huỳnh Quang </vt:lpstr>
      <vt:lpstr>Bài 7:             Lắp Mạch Điện               Đèn Ống Huỳnh Quang </vt:lpstr>
      <vt:lpstr>Bài 7:             Lắp Mạch Điện               Đèn Ống Huỳnh Quang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Tạ Thị Tuyết Sơn</cp:lastModifiedBy>
  <cp:revision>6</cp:revision>
  <dcterms:created xsi:type="dcterms:W3CDTF">2021-12-20T12:50:58Z</dcterms:created>
  <dcterms:modified xsi:type="dcterms:W3CDTF">2023-08-02T02:25:01Z</dcterms:modified>
</cp:coreProperties>
</file>