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8"/>
  </p:notesMasterIdLst>
  <p:sldIdLst>
    <p:sldId id="256" r:id="rId2"/>
    <p:sldId id="258" r:id="rId3"/>
    <p:sldId id="289" r:id="rId4"/>
    <p:sldId id="296" r:id="rId5"/>
    <p:sldId id="300" r:id="rId6"/>
    <p:sldId id="264" r:id="rId7"/>
  </p:sldIdLst>
  <p:sldSz cx="9144000" cy="5143500" type="screen16x9"/>
  <p:notesSz cx="6858000" cy="9144000"/>
  <p:embeddedFontLst>
    <p:embeddedFont>
      <p:font typeface="Vazirmatn Black" panose="020B0604020202020204" charset="-78"/>
      <p:bold r:id="rId9"/>
    </p:embeddedFont>
    <p:embeddedFont>
      <p:font typeface="Passion One" panose="020B0604020202020204" charset="0"/>
      <p:regular r:id="rId10"/>
      <p:bold r:id="rId11"/>
    </p:embeddedFont>
    <p:embeddedFont>
      <p:font typeface="Calibri" panose="020F0502020204030204" pitchFamily="34" charset="0"/>
      <p:regular r:id="rId12"/>
      <p:bold r:id="rId13"/>
      <p:italic r:id="rId14"/>
      <p:boldItalic r:id="rId15"/>
    </p:embeddedFont>
    <p:embeddedFont>
      <p:font typeface="Poppins" panose="020B0604020202020204" charset="0"/>
      <p:regular r:id="rId16"/>
      <p:bold r:id="rId17"/>
      <p:italic r:id="rId18"/>
      <p:boldItalic r:id="rId19"/>
    </p:embeddedFont>
    <p:embeddedFont>
      <p:font typeface="Poppins Medium" panose="020B0604020202020204" charset="0"/>
      <p:regular r:id="rId20"/>
      <p:bold r:id="rId21"/>
      <p:italic r:id="rId22"/>
      <p:boldItalic r:id="rId23"/>
    </p:embeddedFont>
    <p:embeddedFont>
      <p:font typeface="Barlow" panose="020B0604020202020204" charset="0"/>
      <p:regular r:id="rId24"/>
      <p:bold r:id="rId25"/>
      <p:italic r:id="rId26"/>
      <p:boldItalic r:id="rId27"/>
    </p:embeddedFont>
    <p:embeddedFont>
      <p:font typeface="Poppins ExtraBold" panose="020B0604020202020204" charset="0"/>
      <p:bold r:id="rId28"/>
      <p:boldItalic r:id="rId29"/>
    </p:embeddedFont>
    <p:embeddedFont>
      <p:font typeface="Zen Kaku Gothic New" panose="020B0604020202020204" charset="-128"/>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8F4"/>
    <a:srgbClr val="D0D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52A20B-BC73-4CA1-BAC7-12EDE7558A7A}">
  <a:tblStyle styleId="{2452A20B-BC73-4CA1-BAC7-12EDE7558A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32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35" Type="http://schemas.openxmlformats.org/officeDocument/2006/relationships/tableStyles" Target="tableStyles.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257b8a338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257b8a338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224c8d5b8b_1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224c8d5b8b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3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257b8a33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257b8a33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0830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257b8a33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257b8a33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70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224c8d5b8b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224c8d5b8b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75025" y="1594776"/>
            <a:ext cx="4000800" cy="1619700"/>
          </a:xfrm>
          <a:prstGeom prst="rect">
            <a:avLst/>
          </a:prstGeom>
        </p:spPr>
        <p:txBody>
          <a:bodyPr spcFirstLastPara="1" wrap="square" lIns="0" tIns="0" rIns="0" bIns="0"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823871" y="3450537"/>
            <a:ext cx="3599400" cy="2667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7"/>
          <p:cNvSpPr txBox="1">
            <a:spLocks noGrp="1"/>
          </p:cNvSpPr>
          <p:nvPr>
            <p:ph type="subTitle" idx="1"/>
          </p:nvPr>
        </p:nvSpPr>
        <p:spPr>
          <a:xfrm>
            <a:off x="1672800" y="1468225"/>
            <a:ext cx="5798400" cy="238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Char char="●"/>
              <a:defRPr>
                <a:solidFill>
                  <a:srgbClr val="242424"/>
                </a:solidFill>
              </a:defRPr>
            </a:lvl1pPr>
            <a:lvl2pPr lvl="1" rtl="0">
              <a:lnSpc>
                <a:spcPct val="100000"/>
              </a:lnSpc>
              <a:spcBef>
                <a:spcPts val="0"/>
              </a:spcBef>
              <a:spcAft>
                <a:spcPts val="0"/>
              </a:spcAft>
              <a:buClr>
                <a:schemeClr val="dk1"/>
              </a:buClr>
              <a:buSzPts val="1600"/>
              <a:buChar char="○"/>
              <a:defRPr sz="1600">
                <a:solidFill>
                  <a:schemeClr val="dk1"/>
                </a:solidFill>
              </a:defRPr>
            </a:lvl2pPr>
            <a:lvl3pPr lvl="2" rtl="0">
              <a:lnSpc>
                <a:spcPct val="100000"/>
              </a:lnSpc>
              <a:spcBef>
                <a:spcPts val="0"/>
              </a:spcBef>
              <a:spcAft>
                <a:spcPts val="0"/>
              </a:spcAft>
              <a:buClr>
                <a:schemeClr val="dk1"/>
              </a:buClr>
              <a:buSzPts val="1600"/>
              <a:buChar char="■"/>
              <a:defRPr sz="1600">
                <a:solidFill>
                  <a:schemeClr val="dk1"/>
                </a:solidFill>
              </a:defRPr>
            </a:lvl3pPr>
            <a:lvl4pPr lvl="3" rtl="0">
              <a:lnSpc>
                <a:spcPct val="100000"/>
              </a:lnSpc>
              <a:spcBef>
                <a:spcPts val="0"/>
              </a:spcBef>
              <a:spcAft>
                <a:spcPts val="0"/>
              </a:spcAft>
              <a:buClr>
                <a:schemeClr val="dk1"/>
              </a:buClr>
              <a:buSzPts val="1600"/>
              <a:buChar char="●"/>
              <a:defRPr sz="1600">
                <a:solidFill>
                  <a:schemeClr val="dk1"/>
                </a:solidFill>
              </a:defRPr>
            </a:lvl4pPr>
            <a:lvl5pPr lvl="4" rtl="0">
              <a:lnSpc>
                <a:spcPct val="100000"/>
              </a:lnSpc>
              <a:spcBef>
                <a:spcPts val="0"/>
              </a:spcBef>
              <a:spcAft>
                <a:spcPts val="0"/>
              </a:spcAft>
              <a:buClr>
                <a:schemeClr val="dk1"/>
              </a:buClr>
              <a:buSzPts val="1600"/>
              <a:buChar char="○"/>
              <a:defRPr sz="1600">
                <a:solidFill>
                  <a:schemeClr val="dk1"/>
                </a:solidFill>
              </a:defRPr>
            </a:lvl5pPr>
            <a:lvl6pPr lvl="5" rtl="0">
              <a:lnSpc>
                <a:spcPct val="100000"/>
              </a:lnSpc>
              <a:spcBef>
                <a:spcPts val="0"/>
              </a:spcBef>
              <a:spcAft>
                <a:spcPts val="0"/>
              </a:spcAft>
              <a:buClr>
                <a:schemeClr val="dk1"/>
              </a:buClr>
              <a:buSzPts val="1600"/>
              <a:buChar char="■"/>
              <a:defRPr sz="1600">
                <a:solidFill>
                  <a:schemeClr val="dk1"/>
                </a:solidFill>
              </a:defRPr>
            </a:lvl6pPr>
            <a:lvl7pPr lvl="6" rtl="0">
              <a:lnSpc>
                <a:spcPct val="100000"/>
              </a:lnSpc>
              <a:spcBef>
                <a:spcPts val="0"/>
              </a:spcBef>
              <a:spcAft>
                <a:spcPts val="0"/>
              </a:spcAft>
              <a:buClr>
                <a:schemeClr val="dk1"/>
              </a:buClr>
              <a:buSzPts val="1600"/>
              <a:buChar char="●"/>
              <a:defRPr sz="1600">
                <a:solidFill>
                  <a:schemeClr val="dk1"/>
                </a:solidFill>
              </a:defRPr>
            </a:lvl7pPr>
            <a:lvl8pPr lvl="7" rtl="0">
              <a:lnSpc>
                <a:spcPct val="100000"/>
              </a:lnSpc>
              <a:spcBef>
                <a:spcPts val="0"/>
              </a:spcBef>
              <a:spcAft>
                <a:spcPts val="0"/>
              </a:spcAft>
              <a:buClr>
                <a:schemeClr val="dk1"/>
              </a:buClr>
              <a:buSzPts val="1600"/>
              <a:buChar char="○"/>
              <a:defRPr sz="1600">
                <a:solidFill>
                  <a:schemeClr val="dk1"/>
                </a:solidFill>
              </a:defRPr>
            </a:lvl8pPr>
            <a:lvl9pPr lvl="8" rtl="0">
              <a:lnSpc>
                <a:spcPct val="100000"/>
              </a:lnSpc>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9"/>
        <p:cNvGrpSpPr/>
        <p:nvPr/>
      </p:nvGrpSpPr>
      <p:grpSpPr>
        <a:xfrm>
          <a:off x="0" y="0"/>
          <a:ext cx="0" cy="0"/>
          <a:chOff x="0" y="0"/>
          <a:chExt cx="0" cy="0"/>
        </a:xfrm>
      </p:grpSpPr>
      <p:sp>
        <p:nvSpPr>
          <p:cNvPr id="50" name="Google Shape;50;p13"/>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subTitle" idx="1"/>
          </p:nvPr>
        </p:nvSpPr>
        <p:spPr>
          <a:xfrm>
            <a:off x="1123764" y="2340864"/>
            <a:ext cx="32760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53" name="Google Shape;53;p13"/>
          <p:cNvSpPr txBox="1">
            <a:spLocks noGrp="1"/>
          </p:cNvSpPr>
          <p:nvPr>
            <p:ph type="subTitle" idx="2"/>
          </p:nvPr>
        </p:nvSpPr>
        <p:spPr>
          <a:xfrm>
            <a:off x="1122379" y="2002536"/>
            <a:ext cx="32787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54" name="Google Shape;54;p13"/>
          <p:cNvSpPr txBox="1">
            <a:spLocks noGrp="1"/>
          </p:cNvSpPr>
          <p:nvPr>
            <p:ph type="title" idx="3" hasCustomPrompt="1"/>
          </p:nvPr>
        </p:nvSpPr>
        <p:spPr>
          <a:xfrm>
            <a:off x="2497294" y="1553462"/>
            <a:ext cx="528600" cy="286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200">
                <a:solidFill>
                  <a:schemeClr val="lt1"/>
                </a:solidFill>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13"/>
          <p:cNvSpPr txBox="1">
            <a:spLocks noGrp="1"/>
          </p:cNvSpPr>
          <p:nvPr>
            <p:ph type="subTitle" idx="4"/>
          </p:nvPr>
        </p:nvSpPr>
        <p:spPr>
          <a:xfrm>
            <a:off x="1121686" y="4032504"/>
            <a:ext cx="32799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56" name="Google Shape;56;p13"/>
          <p:cNvSpPr txBox="1">
            <a:spLocks noGrp="1"/>
          </p:cNvSpPr>
          <p:nvPr>
            <p:ph type="subTitle" idx="5"/>
          </p:nvPr>
        </p:nvSpPr>
        <p:spPr>
          <a:xfrm>
            <a:off x="1120301" y="3694176"/>
            <a:ext cx="32826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57" name="Google Shape;57;p13"/>
          <p:cNvSpPr txBox="1">
            <a:spLocks noGrp="1"/>
          </p:cNvSpPr>
          <p:nvPr>
            <p:ph type="title" idx="6" hasCustomPrompt="1"/>
          </p:nvPr>
        </p:nvSpPr>
        <p:spPr>
          <a:xfrm>
            <a:off x="2497294" y="3246120"/>
            <a:ext cx="528600" cy="286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200">
                <a:solidFill>
                  <a:schemeClr val="lt1"/>
                </a:solidFill>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13"/>
          <p:cNvSpPr txBox="1">
            <a:spLocks noGrp="1"/>
          </p:cNvSpPr>
          <p:nvPr>
            <p:ph type="subTitle" idx="7"/>
          </p:nvPr>
        </p:nvSpPr>
        <p:spPr>
          <a:xfrm>
            <a:off x="4961923" y="2344488"/>
            <a:ext cx="32799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59" name="Google Shape;59;p13"/>
          <p:cNvSpPr txBox="1">
            <a:spLocks noGrp="1"/>
          </p:cNvSpPr>
          <p:nvPr>
            <p:ph type="subTitle" idx="8"/>
          </p:nvPr>
        </p:nvSpPr>
        <p:spPr>
          <a:xfrm>
            <a:off x="4960556" y="2003163"/>
            <a:ext cx="32826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60" name="Google Shape;60;p13"/>
          <p:cNvSpPr txBox="1">
            <a:spLocks noGrp="1"/>
          </p:cNvSpPr>
          <p:nvPr>
            <p:ph type="title" idx="9" hasCustomPrompt="1"/>
          </p:nvPr>
        </p:nvSpPr>
        <p:spPr>
          <a:xfrm>
            <a:off x="6303824" y="1553462"/>
            <a:ext cx="595800" cy="286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200">
                <a:solidFill>
                  <a:schemeClr val="lt1"/>
                </a:solidFill>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1" name="Google Shape;61;p13"/>
          <p:cNvSpPr txBox="1">
            <a:spLocks noGrp="1"/>
          </p:cNvSpPr>
          <p:nvPr>
            <p:ph type="subTitle" idx="13"/>
          </p:nvPr>
        </p:nvSpPr>
        <p:spPr>
          <a:xfrm>
            <a:off x="4961923" y="4035463"/>
            <a:ext cx="32799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62" name="Google Shape;62;p13"/>
          <p:cNvSpPr txBox="1">
            <a:spLocks noGrp="1"/>
          </p:cNvSpPr>
          <p:nvPr>
            <p:ph type="subTitle" idx="14"/>
          </p:nvPr>
        </p:nvSpPr>
        <p:spPr>
          <a:xfrm>
            <a:off x="4960556" y="3694138"/>
            <a:ext cx="32826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63" name="Google Shape;63;p13"/>
          <p:cNvSpPr txBox="1">
            <a:spLocks noGrp="1"/>
          </p:cNvSpPr>
          <p:nvPr>
            <p:ph type="title" idx="15" hasCustomPrompt="1"/>
          </p:nvPr>
        </p:nvSpPr>
        <p:spPr>
          <a:xfrm>
            <a:off x="6303824" y="3244437"/>
            <a:ext cx="595800" cy="286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200">
                <a:solidFill>
                  <a:schemeClr val="lt1"/>
                </a:solidFill>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68"/>
        <p:cNvGrpSpPr/>
        <p:nvPr/>
      </p:nvGrpSpPr>
      <p:grpSpPr>
        <a:xfrm>
          <a:off x="0" y="0"/>
          <a:ext cx="0" cy="0"/>
          <a:chOff x="0" y="0"/>
          <a:chExt cx="0" cy="0"/>
        </a:xfrm>
      </p:grpSpPr>
      <p:sp>
        <p:nvSpPr>
          <p:cNvPr id="69" name="Google Shape;69;p15"/>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5"/>
          <p:cNvSpPr txBox="1">
            <a:spLocks noGrp="1"/>
          </p:cNvSpPr>
          <p:nvPr>
            <p:ph type="subTitle" idx="1"/>
          </p:nvPr>
        </p:nvSpPr>
        <p:spPr>
          <a:xfrm>
            <a:off x="2807315" y="1770837"/>
            <a:ext cx="3989400" cy="486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72" name="Google Shape;72;p15"/>
          <p:cNvSpPr txBox="1">
            <a:spLocks noGrp="1"/>
          </p:cNvSpPr>
          <p:nvPr>
            <p:ph type="subTitle" idx="2"/>
          </p:nvPr>
        </p:nvSpPr>
        <p:spPr>
          <a:xfrm>
            <a:off x="2805628" y="1353312"/>
            <a:ext cx="39927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73" name="Google Shape;73;p15"/>
          <p:cNvSpPr txBox="1">
            <a:spLocks noGrp="1"/>
          </p:cNvSpPr>
          <p:nvPr>
            <p:ph type="subTitle" idx="3"/>
          </p:nvPr>
        </p:nvSpPr>
        <p:spPr>
          <a:xfrm>
            <a:off x="2807315" y="2778825"/>
            <a:ext cx="3989400" cy="486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74" name="Google Shape;74;p15"/>
          <p:cNvSpPr txBox="1">
            <a:spLocks noGrp="1"/>
          </p:cNvSpPr>
          <p:nvPr>
            <p:ph type="subTitle" idx="4"/>
          </p:nvPr>
        </p:nvSpPr>
        <p:spPr>
          <a:xfrm>
            <a:off x="2805628" y="2357594"/>
            <a:ext cx="39927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75" name="Google Shape;75;p15"/>
          <p:cNvSpPr txBox="1">
            <a:spLocks noGrp="1"/>
          </p:cNvSpPr>
          <p:nvPr>
            <p:ph type="subTitle" idx="5"/>
          </p:nvPr>
        </p:nvSpPr>
        <p:spPr>
          <a:xfrm>
            <a:off x="2807315" y="3781732"/>
            <a:ext cx="3989400" cy="486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76" name="Google Shape;76;p15"/>
          <p:cNvSpPr txBox="1">
            <a:spLocks noGrp="1"/>
          </p:cNvSpPr>
          <p:nvPr>
            <p:ph type="subTitle" idx="6"/>
          </p:nvPr>
        </p:nvSpPr>
        <p:spPr>
          <a:xfrm>
            <a:off x="2805628" y="3361875"/>
            <a:ext cx="3992700" cy="340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161"/>
        <p:cNvGrpSpPr/>
        <p:nvPr/>
      </p:nvGrpSpPr>
      <p:grpSpPr>
        <a:xfrm>
          <a:off x="0" y="0"/>
          <a:ext cx="0" cy="0"/>
          <a:chOff x="0" y="0"/>
          <a:chExt cx="0" cy="0"/>
        </a:xfrm>
      </p:grpSpPr>
      <p:sp>
        <p:nvSpPr>
          <p:cNvPr id="162" name="Google Shape;162;p27"/>
          <p:cNvSpPr/>
          <p:nvPr/>
        </p:nvSpPr>
        <p:spPr>
          <a:xfrm>
            <a:off x="247800" y="247800"/>
            <a:ext cx="8648400" cy="4647900"/>
          </a:xfrm>
          <a:prstGeom prst="roundRect">
            <a:avLst>
              <a:gd name="adj" fmla="val 3379"/>
            </a:avLst>
          </a:prstGeom>
          <a:solidFill>
            <a:schemeClr val="accent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163"/>
        <p:cNvGrpSpPr/>
        <p:nvPr/>
      </p:nvGrpSpPr>
      <p:grpSpPr>
        <a:xfrm>
          <a:off x="0" y="0"/>
          <a:ext cx="0" cy="0"/>
          <a:chOff x="0" y="0"/>
          <a:chExt cx="0" cy="0"/>
        </a:xfrm>
      </p:grpSpPr>
      <p:sp>
        <p:nvSpPr>
          <p:cNvPr id="164" name="Google Shape;164;p28"/>
          <p:cNvSpPr/>
          <p:nvPr/>
        </p:nvSpPr>
        <p:spPr>
          <a:xfrm>
            <a:off x="247800" y="247800"/>
            <a:ext cx="8648400" cy="4647900"/>
          </a:xfrm>
          <a:prstGeom prst="roundRect">
            <a:avLst>
              <a:gd name="adj" fmla="val 3379"/>
            </a:avLst>
          </a:prstGeom>
          <a:solidFill>
            <a:schemeClr val="lt1"/>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2"/>
              </a:buClr>
              <a:buSzPts val="2800"/>
              <a:buFont typeface="Vazirmatn Black"/>
              <a:buNone/>
              <a:defRPr sz="2800">
                <a:solidFill>
                  <a:schemeClr val="accent2"/>
                </a:solidFill>
                <a:latin typeface="Vazirmatn Black"/>
                <a:ea typeface="Vazirmatn Black"/>
                <a:cs typeface="Vazirmatn Black"/>
                <a:sym typeface="Vazirmatn Black"/>
              </a:defRPr>
            </a:lvl1pPr>
            <a:lvl2pPr lvl="1">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2pPr>
            <a:lvl3pPr lvl="2">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3pPr>
            <a:lvl4pPr lvl="3">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4pPr>
            <a:lvl5pPr lvl="4">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5pPr>
            <a:lvl6pPr lvl="5">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6pPr>
            <a:lvl7pPr lvl="6">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7pPr>
            <a:lvl8pPr lvl="7">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8pPr>
            <a:lvl9pPr lvl="8">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1pPr>
            <a:lvl2pPr marL="914400" lvl="1"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2pPr>
            <a:lvl3pPr marL="1371600" lvl="2"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3pPr>
            <a:lvl4pPr marL="1828800" lvl="3"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4pPr>
            <a:lvl5pPr marL="2286000" lvl="4"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5pPr>
            <a:lvl6pPr marL="2743200" lvl="5"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6pPr>
            <a:lvl7pPr marL="3200400" lvl="6"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7pPr>
            <a:lvl8pPr marL="3657600" lvl="7"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8pPr>
            <a:lvl9pPr marL="4114800" lvl="8"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8" r:id="rId4"/>
    <p:sldLayoutId id="2147483659" r:id="rId5"/>
    <p:sldLayoutId id="2147483661"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792442" y="3218782"/>
            <a:ext cx="3848754" cy="499720"/>
          </a:xfrm>
          <a:prstGeom prst="roundRect">
            <a:avLst>
              <a:gd name="adj" fmla="val 50000"/>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txBox="1">
            <a:spLocks noGrp="1"/>
          </p:cNvSpPr>
          <p:nvPr>
            <p:ph type="ctrTitle"/>
          </p:nvPr>
        </p:nvSpPr>
        <p:spPr>
          <a:xfrm>
            <a:off x="480179" y="1695142"/>
            <a:ext cx="4476381" cy="1338784"/>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4800" dirty="0">
                <a:latin typeface="Poppins ExtraBold"/>
                <a:ea typeface="Poppins ExtraBold"/>
                <a:cs typeface="Poppins ExtraBold"/>
                <a:sym typeface="Poppins ExtraBold"/>
              </a:rPr>
              <a:t>UNIT 2: </a:t>
            </a:r>
            <a:br>
              <a:rPr lang="en" sz="4800" dirty="0">
                <a:latin typeface="Poppins ExtraBold"/>
                <a:ea typeface="Poppins ExtraBold"/>
                <a:cs typeface="Poppins ExtraBold"/>
                <a:sym typeface="Poppins ExtraBold"/>
              </a:rPr>
            </a:br>
            <a:r>
              <a:rPr lang="en" sz="3200" dirty="0">
                <a:latin typeface="Poppins Medium"/>
                <a:ea typeface="Poppins Medium"/>
                <a:cs typeface="Poppins Medium"/>
                <a:sym typeface="Poppins Medium"/>
              </a:rPr>
              <a:t>A VISIT TO A SCHOOL</a:t>
            </a:r>
            <a:endParaRPr sz="3600" dirty="0">
              <a:latin typeface="Poppins Medium"/>
              <a:ea typeface="Poppins Medium"/>
              <a:cs typeface="Poppins Medium"/>
              <a:sym typeface="Poppins Medium"/>
            </a:endParaRPr>
          </a:p>
        </p:txBody>
      </p:sp>
      <p:sp>
        <p:nvSpPr>
          <p:cNvPr id="275" name="Google Shape;275;p32"/>
          <p:cNvSpPr txBox="1">
            <a:spLocks noGrp="1"/>
          </p:cNvSpPr>
          <p:nvPr>
            <p:ph type="subTitle" idx="1"/>
          </p:nvPr>
        </p:nvSpPr>
        <p:spPr>
          <a:xfrm>
            <a:off x="911188" y="3302186"/>
            <a:ext cx="3599400" cy="266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b="1" dirty="0"/>
              <a:t>LESSON 5: SKILLS 1 </a:t>
            </a:r>
            <a:endParaRPr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p34"/>
          <p:cNvSpPr/>
          <p:nvPr/>
        </p:nvSpPr>
        <p:spPr>
          <a:xfrm>
            <a:off x="1306858" y="2816553"/>
            <a:ext cx="865800" cy="4869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4"/>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dirty="0"/>
              <a:t>OBJECTIVES</a:t>
            </a:r>
            <a:endParaRPr sz="4000" dirty="0"/>
          </a:p>
        </p:txBody>
      </p:sp>
      <p:sp>
        <p:nvSpPr>
          <p:cNvPr id="297" name="Google Shape;297;p34"/>
          <p:cNvSpPr/>
          <p:nvPr/>
        </p:nvSpPr>
        <p:spPr>
          <a:xfrm>
            <a:off x="1306858" y="1419481"/>
            <a:ext cx="865800" cy="4869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4"/>
          <p:cNvSpPr txBox="1">
            <a:spLocks noGrp="1"/>
          </p:cNvSpPr>
          <p:nvPr>
            <p:ph type="subTitle" idx="1"/>
          </p:nvPr>
        </p:nvSpPr>
        <p:spPr>
          <a:xfrm>
            <a:off x="2341255" y="1956687"/>
            <a:ext cx="5500534" cy="48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200" b="1" dirty="0"/>
              <a:t>develop reading skill about a famous school</a:t>
            </a:r>
          </a:p>
        </p:txBody>
      </p:sp>
      <p:sp>
        <p:nvSpPr>
          <p:cNvPr id="299" name="Google Shape;299;p34"/>
          <p:cNvSpPr txBox="1">
            <a:spLocks noGrp="1"/>
          </p:cNvSpPr>
          <p:nvPr>
            <p:ph type="subTitle" idx="2"/>
          </p:nvPr>
        </p:nvSpPr>
        <p:spPr>
          <a:xfrm>
            <a:off x="2341258" y="1492531"/>
            <a:ext cx="4066926" cy="3408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2400" dirty="0"/>
              <a:t>READING</a:t>
            </a:r>
            <a:endParaRPr sz="2400" dirty="0"/>
          </a:p>
        </p:txBody>
      </p:sp>
      <p:sp>
        <p:nvSpPr>
          <p:cNvPr id="300" name="Google Shape;300;p34"/>
          <p:cNvSpPr txBox="1">
            <a:spLocks noGrp="1"/>
          </p:cNvSpPr>
          <p:nvPr>
            <p:ph type="title" idx="3"/>
          </p:nvPr>
        </p:nvSpPr>
        <p:spPr>
          <a:xfrm>
            <a:off x="1475458" y="1519918"/>
            <a:ext cx="528600" cy="286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dirty="0"/>
              <a:t>01</a:t>
            </a:r>
            <a:endParaRPr b="1" dirty="0"/>
          </a:p>
        </p:txBody>
      </p:sp>
      <p:sp>
        <p:nvSpPr>
          <p:cNvPr id="301" name="Google Shape;301;p34"/>
          <p:cNvSpPr txBox="1">
            <a:spLocks noGrp="1"/>
          </p:cNvSpPr>
          <p:nvPr>
            <p:ph type="subTitle" idx="4"/>
          </p:nvPr>
        </p:nvSpPr>
        <p:spPr>
          <a:xfrm>
            <a:off x="2341253" y="3374800"/>
            <a:ext cx="6229309" cy="48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200" b="1" dirty="0"/>
              <a:t>develop speaking skill: talking about one’s school</a:t>
            </a:r>
          </a:p>
        </p:txBody>
      </p:sp>
      <p:sp>
        <p:nvSpPr>
          <p:cNvPr id="303" name="Google Shape;303;p34"/>
          <p:cNvSpPr txBox="1">
            <a:spLocks noGrp="1"/>
          </p:cNvSpPr>
          <p:nvPr>
            <p:ph type="title" idx="6"/>
          </p:nvPr>
        </p:nvSpPr>
        <p:spPr>
          <a:xfrm>
            <a:off x="1475458" y="2918635"/>
            <a:ext cx="528600" cy="286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dirty="0"/>
              <a:t>02</a:t>
            </a:r>
            <a:endParaRPr b="1" dirty="0"/>
          </a:p>
        </p:txBody>
      </p:sp>
      <p:sp>
        <p:nvSpPr>
          <p:cNvPr id="312" name="Google Shape;312;p34"/>
          <p:cNvSpPr/>
          <p:nvPr/>
        </p:nvSpPr>
        <p:spPr>
          <a:xfrm>
            <a:off x="1916472" y="2770561"/>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4"/>
          <p:cNvSpPr/>
          <p:nvPr/>
        </p:nvSpPr>
        <p:spPr>
          <a:xfrm>
            <a:off x="1306872" y="3159623"/>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1356122" y="138166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9;p34">
            <a:extLst>
              <a:ext uri="{FF2B5EF4-FFF2-40B4-BE49-F238E27FC236}">
                <a16:creationId xmlns:a16="http://schemas.microsoft.com/office/drawing/2014/main" id="{3548476E-701E-66CB-F9D1-EF1CFCEC698A}"/>
              </a:ext>
            </a:extLst>
          </p:cNvPr>
          <p:cNvSpPr txBox="1">
            <a:spLocks/>
          </p:cNvSpPr>
          <p:nvPr/>
        </p:nvSpPr>
        <p:spPr>
          <a:xfrm>
            <a:off x="2341257" y="2891596"/>
            <a:ext cx="4066926" cy="340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Poppins"/>
                <a:ea typeface="Poppins"/>
                <a:cs typeface="Poppins"/>
                <a:sym typeface="Poppins"/>
              </a:defRPr>
            </a:lvl1pPr>
            <a:lvl2pPr marL="914400" marR="0" lvl="1"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9pPr>
          </a:lstStyle>
          <a:p>
            <a:pPr marL="0" indent="0" algn="l">
              <a:spcAft>
                <a:spcPts val="1200"/>
              </a:spcAft>
            </a:pPr>
            <a:r>
              <a:rPr lang="en-US" sz="2400" dirty="0"/>
              <a:t>SPEAKING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500"/>
                                        <p:tgtEl>
                                          <p:spTgt spid="2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0"/>
                                        </p:tgtEl>
                                        <p:attrNameLst>
                                          <p:attrName>style.visibility</p:attrName>
                                        </p:attrNameLst>
                                      </p:cBhvr>
                                      <p:to>
                                        <p:strVal val="visible"/>
                                      </p:to>
                                    </p:set>
                                    <p:animEffect transition="in" filter="fade">
                                      <p:cBhvr>
                                        <p:cTn id="10" dur="500"/>
                                        <p:tgtEl>
                                          <p:spTgt spid="3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9">
                                            <p:txEl>
                                              <p:pRg st="0" end="0"/>
                                            </p:txEl>
                                          </p:spTgt>
                                        </p:tgtEl>
                                        <p:attrNameLst>
                                          <p:attrName>style.visibility</p:attrName>
                                        </p:attrNameLst>
                                      </p:cBhvr>
                                      <p:to>
                                        <p:strVal val="visible"/>
                                      </p:to>
                                    </p:set>
                                    <p:animEffect transition="in" filter="fade">
                                      <p:cBhvr>
                                        <p:cTn id="13" dur="500"/>
                                        <p:tgtEl>
                                          <p:spTgt spid="299">
                                            <p:txEl>
                                              <p:pRg st="0" end="0"/>
                                            </p:txEl>
                                          </p:spTgt>
                                        </p:tgtEl>
                                      </p:cBhvr>
                                    </p:animEffect>
                                  </p:childTnLst>
                                </p:cTn>
                              </p:par>
                              <p:par>
                                <p:cTn id="14" presetID="26" presetClass="emph" presetSubtype="0" fill="hold" grpId="1" nodeType="withEffect">
                                  <p:stCondLst>
                                    <p:cond delay="0"/>
                                  </p:stCondLst>
                                  <p:childTnLst>
                                    <p:animEffect transition="out" filter="fade">
                                      <p:cBhvr>
                                        <p:cTn id="15" dur="500" tmFilter="0, 0; .2, .5; .8, .5; 1, 0"/>
                                        <p:tgtEl>
                                          <p:spTgt spid="297"/>
                                        </p:tgtEl>
                                      </p:cBhvr>
                                    </p:animEffect>
                                    <p:animScale>
                                      <p:cBhvr>
                                        <p:cTn id="16" dur="250" autoRev="1" fill="hold"/>
                                        <p:tgtEl>
                                          <p:spTgt spid="297"/>
                                        </p:tgtEl>
                                      </p:cBhvr>
                                      <p:by x="105000" y="105000"/>
                                    </p:animScale>
                                  </p:childTnLst>
                                </p:cTn>
                              </p:par>
                              <p:par>
                                <p:cTn id="17" presetID="26" presetClass="emph" presetSubtype="0" fill="hold" grpId="1" nodeType="withEffect">
                                  <p:stCondLst>
                                    <p:cond delay="0"/>
                                  </p:stCondLst>
                                  <p:childTnLst>
                                    <p:animEffect transition="out" filter="fade">
                                      <p:cBhvr>
                                        <p:cTn id="18" dur="500" tmFilter="0, 0; .2, .5; .8, .5; 1, 0"/>
                                        <p:tgtEl>
                                          <p:spTgt spid="299">
                                            <p:txEl>
                                              <p:pRg st="0" end="0"/>
                                            </p:txEl>
                                          </p:spTgt>
                                        </p:tgtEl>
                                      </p:cBhvr>
                                    </p:animEffect>
                                    <p:animScale>
                                      <p:cBhvr>
                                        <p:cTn id="19" dur="250" autoRev="1" fill="hold"/>
                                        <p:tgtEl>
                                          <p:spTgt spid="299">
                                            <p:txEl>
                                              <p:pRg st="0" end="0"/>
                                            </p:txEl>
                                          </p:spTgt>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98">
                                            <p:txEl>
                                              <p:pRg st="0" end="0"/>
                                            </p:txEl>
                                          </p:spTgt>
                                        </p:tgtEl>
                                        <p:attrNameLst>
                                          <p:attrName>style.visibility</p:attrName>
                                        </p:attrNameLst>
                                      </p:cBhvr>
                                      <p:to>
                                        <p:strVal val="visible"/>
                                      </p:to>
                                    </p:set>
                                    <p:animEffect transition="in" filter="barn(inVertical)">
                                      <p:cBhvr>
                                        <p:cTn id="24" dur="500"/>
                                        <p:tgtEl>
                                          <p:spTgt spid="29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4"/>
                                        </p:tgtEl>
                                        <p:attrNameLst>
                                          <p:attrName>style.visibility</p:attrName>
                                        </p:attrNameLst>
                                      </p:cBhvr>
                                      <p:to>
                                        <p:strVal val="visible"/>
                                      </p:to>
                                    </p:set>
                                    <p:animEffect transition="in" filter="fade">
                                      <p:cBhvr>
                                        <p:cTn id="29" dur="500"/>
                                        <p:tgtEl>
                                          <p:spTgt spid="294"/>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294"/>
                                        </p:tgtEl>
                                      </p:cBhvr>
                                    </p:animEffect>
                                    <p:animScale>
                                      <p:cBhvr>
                                        <p:cTn id="32" dur="250" autoRev="1" fill="hold"/>
                                        <p:tgtEl>
                                          <p:spTgt spid="294"/>
                                        </p:tgtEl>
                                      </p:cBhvr>
                                      <p:by x="105000" y="105000"/>
                                    </p:animScale>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26" presetClass="emph" presetSubtype="0" fill="hold" grpId="1" nodeType="withEffect">
                                  <p:stCondLst>
                                    <p:cond delay="0"/>
                                  </p:stCondLst>
                                  <p:childTnLst>
                                    <p:animEffect transition="out" filter="fade">
                                      <p:cBhvr>
                                        <p:cTn id="37" dur="500" tmFilter="0, 0; .2, .5; .8, .5; 1, 0"/>
                                        <p:tgtEl>
                                          <p:spTgt spid="16"/>
                                        </p:tgtEl>
                                      </p:cBhvr>
                                    </p:animEffect>
                                    <p:animScale>
                                      <p:cBhvr>
                                        <p:cTn id="38" dur="250" autoRev="1" fill="hold"/>
                                        <p:tgtEl>
                                          <p:spTgt spid="16"/>
                                        </p:tgtEl>
                                      </p:cBhvr>
                                      <p:by x="105000" y="105000"/>
                                    </p:animScale>
                                  </p:childTnLst>
                                </p:cTn>
                              </p:par>
                              <p:par>
                                <p:cTn id="39" presetID="10" presetClass="entr" presetSubtype="0" fill="hold" grpId="0" nodeType="withEffect">
                                  <p:stCondLst>
                                    <p:cond delay="0"/>
                                  </p:stCondLst>
                                  <p:childTnLst>
                                    <p:set>
                                      <p:cBhvr>
                                        <p:cTn id="40" dur="1" fill="hold">
                                          <p:stCondLst>
                                            <p:cond delay="0"/>
                                          </p:stCondLst>
                                        </p:cTn>
                                        <p:tgtEl>
                                          <p:spTgt spid="303"/>
                                        </p:tgtEl>
                                        <p:attrNameLst>
                                          <p:attrName>style.visibility</p:attrName>
                                        </p:attrNameLst>
                                      </p:cBhvr>
                                      <p:to>
                                        <p:strVal val="visible"/>
                                      </p:to>
                                    </p:set>
                                    <p:animEffect transition="in" filter="fade">
                                      <p:cBhvr>
                                        <p:cTn id="41" dur="500"/>
                                        <p:tgtEl>
                                          <p:spTgt spid="30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01">
                                            <p:txEl>
                                              <p:pRg st="0" end="0"/>
                                            </p:txEl>
                                          </p:spTgt>
                                        </p:tgtEl>
                                        <p:attrNameLst>
                                          <p:attrName>style.visibility</p:attrName>
                                        </p:attrNameLst>
                                      </p:cBhvr>
                                      <p:to>
                                        <p:strVal val="visible"/>
                                      </p:to>
                                    </p:set>
                                    <p:animEffect transition="in" filter="barn(inVertical)">
                                      <p:cBhvr>
                                        <p:cTn id="46" dur="500"/>
                                        <p:tgtEl>
                                          <p:spTgt spid="3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animBg="1"/>
      <p:bldP spid="294" grpId="1" animBg="1"/>
      <p:bldP spid="297" grpId="0" animBg="1"/>
      <p:bldP spid="297" grpId="1" animBg="1"/>
      <p:bldP spid="298" grpId="0" build="p"/>
      <p:bldP spid="299" grpId="0" build="p"/>
      <p:bldP spid="299" grpId="1" build="p"/>
      <p:bldP spid="300" grpId="0"/>
      <p:bldP spid="301" grpId="0" build="p"/>
      <p:bldP spid="303" grpId="0"/>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txBox="1">
            <a:spLocks noGrp="1"/>
          </p:cNvSpPr>
          <p:nvPr>
            <p:ph type="title"/>
          </p:nvPr>
        </p:nvSpPr>
        <p:spPr>
          <a:xfrm>
            <a:off x="713250" y="282279"/>
            <a:ext cx="7717500" cy="515884"/>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dirty="0"/>
              <a:t>Ex 2. Read and answer </a:t>
            </a:r>
            <a:endParaRPr sz="2800" dirty="0"/>
          </a:p>
        </p:txBody>
      </p:sp>
      <p:sp>
        <p:nvSpPr>
          <p:cNvPr id="351" name="Google Shape;351;p36"/>
          <p:cNvSpPr/>
          <p:nvPr/>
        </p:nvSpPr>
        <p:spPr>
          <a:xfrm rot="10800000" flipH="1">
            <a:off x="1167608" y="1332268"/>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rot="10800000" flipH="1">
            <a:off x="1079382" y="1040042"/>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CD401718-01A0-E362-7270-1557F57E5435}"/>
              </a:ext>
            </a:extLst>
          </p:cNvPr>
          <p:cNvSpPr txBox="1"/>
          <p:nvPr/>
        </p:nvSpPr>
        <p:spPr>
          <a:xfrm>
            <a:off x="340963" y="798163"/>
            <a:ext cx="4455762" cy="4016484"/>
          </a:xfrm>
          <a:prstGeom prst="rect">
            <a:avLst/>
          </a:prstGeom>
          <a:noFill/>
        </p:spPr>
        <p:txBody>
          <a:bodyPr wrap="square">
            <a:spAutoFit/>
          </a:bodyPr>
          <a:lstStyle/>
          <a:p>
            <a:pPr algn="just"/>
            <a:r>
              <a:rPr lang="en-US" sz="1700" b="0" i="0" dirty="0">
                <a:solidFill>
                  <a:srgbClr val="333333"/>
                </a:solidFill>
                <a:effectLst/>
                <a:latin typeface="Calibri" panose="020F0502020204030204" pitchFamily="34" charset="0"/>
                <a:cs typeface="Calibri" panose="020F0502020204030204" pitchFamily="34" charset="0"/>
              </a:rPr>
              <a:t>Quoc Hoc – Hue is one of the oldest schools in Viet Nam. It is on the bank of the Huong River, in Hue. It was founded in 1896. It used to be a school for children from rich and royal families. Well-known people such as Ho Chi Minh, Vo Nguyen </a:t>
            </a:r>
            <a:r>
              <a:rPr lang="en-US" sz="1700" b="0" i="0" dirty="0" err="1">
                <a:solidFill>
                  <a:srgbClr val="333333"/>
                </a:solidFill>
                <a:effectLst/>
                <a:latin typeface="Calibri" panose="020F0502020204030204" pitchFamily="34" charset="0"/>
                <a:cs typeface="Calibri" panose="020F0502020204030204" pitchFamily="34" charset="0"/>
              </a:rPr>
              <a:t>Giap</a:t>
            </a:r>
            <a:r>
              <a:rPr lang="en-US" sz="1700" b="0" i="0" dirty="0">
                <a:solidFill>
                  <a:srgbClr val="333333"/>
                </a:solidFill>
                <a:effectLst/>
                <a:latin typeface="Calibri" panose="020F0502020204030204" pitchFamily="34" charset="0"/>
                <a:cs typeface="Calibri" panose="020F0502020204030204" pitchFamily="34" charset="0"/>
              </a:rPr>
              <a:t>, Xuan Dieu studied there.</a:t>
            </a:r>
          </a:p>
          <a:p>
            <a:pPr algn="just"/>
            <a:r>
              <a:rPr lang="en-US" sz="1700" b="0" i="0" dirty="0">
                <a:solidFill>
                  <a:srgbClr val="333333"/>
                </a:solidFill>
                <a:effectLst/>
                <a:latin typeface="Calibri" panose="020F0502020204030204" pitchFamily="34" charset="0"/>
                <a:cs typeface="Calibri" panose="020F0502020204030204" pitchFamily="34" charset="0"/>
              </a:rPr>
              <a:t>Nowadays, the school is for gifted students. They are intelligent and study hard. They have to pass an entrance exam to enter the school. The school has over 50 classrooms with TVs, projectors, and computers. It also has a swimming pool, a library, two English labs, four computer rooms, and many other modern facilities. The school is one of the largest and most beautiful schools in Viet Nam.</a:t>
            </a:r>
          </a:p>
        </p:txBody>
      </p:sp>
      <p:sp>
        <p:nvSpPr>
          <p:cNvPr id="5" name="Rectangle: Rounded Corners 4">
            <a:extLst>
              <a:ext uri="{FF2B5EF4-FFF2-40B4-BE49-F238E27FC236}">
                <a16:creationId xmlns:a16="http://schemas.microsoft.com/office/drawing/2014/main" id="{8C35AB95-FBEC-26C8-6CDA-02EA4B0EB63D}"/>
              </a:ext>
            </a:extLst>
          </p:cNvPr>
          <p:cNvSpPr/>
          <p:nvPr/>
        </p:nvSpPr>
        <p:spPr>
          <a:xfrm>
            <a:off x="4936211" y="1040042"/>
            <a:ext cx="3828082" cy="482067"/>
          </a:xfrm>
          <a:prstGeom prst="roundRect">
            <a:avLst/>
          </a:prstGeom>
          <a:solidFill>
            <a:srgbClr val="E4E8F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alibri" panose="020F0502020204030204" pitchFamily="34" charset="0"/>
                <a:cs typeface="Calibri" panose="020F0502020204030204" pitchFamily="34" charset="0"/>
              </a:rPr>
              <a:t>1. Where is Quoc Hoc – Hue?</a:t>
            </a:r>
          </a:p>
        </p:txBody>
      </p:sp>
      <p:sp>
        <p:nvSpPr>
          <p:cNvPr id="6" name="Rectangle: Rounded Corners 5">
            <a:extLst>
              <a:ext uri="{FF2B5EF4-FFF2-40B4-BE49-F238E27FC236}">
                <a16:creationId xmlns:a16="http://schemas.microsoft.com/office/drawing/2014/main" id="{765C9E59-44B6-EB52-4C61-8902A5A68A75}"/>
              </a:ext>
            </a:extLst>
          </p:cNvPr>
          <p:cNvSpPr/>
          <p:nvPr/>
        </p:nvSpPr>
        <p:spPr>
          <a:xfrm>
            <a:off x="4936211" y="2013853"/>
            <a:ext cx="3913322" cy="698350"/>
          </a:xfrm>
          <a:prstGeom prst="roundRect">
            <a:avLst/>
          </a:prstGeom>
          <a:solidFill>
            <a:srgbClr val="E4E8F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alibri" panose="020F0502020204030204" pitchFamily="34" charset="0"/>
                <a:cs typeface="Calibri" panose="020F0502020204030204" pitchFamily="34" charset="0"/>
              </a:rPr>
              <a:t>2. Who were  some of the well-known students of the school?  </a:t>
            </a:r>
          </a:p>
        </p:txBody>
      </p:sp>
      <p:sp>
        <p:nvSpPr>
          <p:cNvPr id="7" name="Rectangle: Rounded Corners 6">
            <a:extLst>
              <a:ext uri="{FF2B5EF4-FFF2-40B4-BE49-F238E27FC236}">
                <a16:creationId xmlns:a16="http://schemas.microsoft.com/office/drawing/2014/main" id="{05C7A27F-52EF-B610-82C2-B0EA305E5379}"/>
              </a:ext>
            </a:extLst>
          </p:cNvPr>
          <p:cNvSpPr/>
          <p:nvPr/>
        </p:nvSpPr>
        <p:spPr>
          <a:xfrm>
            <a:off x="4936210" y="3203947"/>
            <a:ext cx="3913321" cy="482067"/>
          </a:xfrm>
          <a:prstGeom prst="roundRect">
            <a:avLst/>
          </a:prstGeom>
          <a:solidFill>
            <a:srgbClr val="E4E8F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alibri" panose="020F0502020204030204" pitchFamily="34" charset="0"/>
                <a:cs typeface="Calibri" panose="020F0502020204030204" pitchFamily="34" charset="0"/>
              </a:rPr>
              <a:t>3. What are the students like?</a:t>
            </a:r>
          </a:p>
        </p:txBody>
      </p:sp>
      <p:sp>
        <p:nvSpPr>
          <p:cNvPr id="8" name="Rectangle: Rounded Corners 7">
            <a:extLst>
              <a:ext uri="{FF2B5EF4-FFF2-40B4-BE49-F238E27FC236}">
                <a16:creationId xmlns:a16="http://schemas.microsoft.com/office/drawing/2014/main" id="{DD8F3038-D620-23D8-1DEB-996E4A5059DA}"/>
              </a:ext>
            </a:extLst>
          </p:cNvPr>
          <p:cNvSpPr/>
          <p:nvPr/>
        </p:nvSpPr>
        <p:spPr>
          <a:xfrm>
            <a:off x="4936210" y="4177758"/>
            <a:ext cx="3913321" cy="482067"/>
          </a:xfrm>
          <a:prstGeom prst="roundRect">
            <a:avLst/>
          </a:prstGeom>
          <a:solidFill>
            <a:srgbClr val="E4E8F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alibri" panose="020F0502020204030204" pitchFamily="34" charset="0"/>
                <a:cs typeface="Calibri" panose="020F0502020204030204" pitchFamily="34" charset="0"/>
              </a:rPr>
              <a:t>4. How many English labs does it have?</a:t>
            </a:r>
          </a:p>
        </p:txBody>
      </p:sp>
    </p:spTree>
    <p:extLst>
      <p:ext uri="{BB962C8B-B14F-4D97-AF65-F5344CB8AC3E}">
        <p14:creationId xmlns:p14="http://schemas.microsoft.com/office/powerpoint/2010/main" val="22207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549" name="Google Shape;549;p39"/>
          <p:cNvSpPr/>
          <p:nvPr/>
        </p:nvSpPr>
        <p:spPr>
          <a:xfrm>
            <a:off x="961821" y="4357034"/>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8585449" y="164389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8009691" y="781454"/>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8461779" y="871226"/>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7699128" y="13013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7639976" y="445035"/>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8621963" y="318419"/>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832713" y="49368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1298216" y="359770"/>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759476" y="93867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920958" y="4064807"/>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832732" y="4439711"/>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40;p36">
            <a:extLst>
              <a:ext uri="{FF2B5EF4-FFF2-40B4-BE49-F238E27FC236}">
                <a16:creationId xmlns:a16="http://schemas.microsoft.com/office/drawing/2014/main" id="{F13A2048-7E11-1000-59DD-9FBEF9675FE5}"/>
              </a:ext>
            </a:extLst>
          </p:cNvPr>
          <p:cNvSpPr txBox="1">
            <a:spLocks noGrp="1"/>
          </p:cNvSpPr>
          <p:nvPr>
            <p:ph type="title"/>
          </p:nvPr>
        </p:nvSpPr>
        <p:spPr>
          <a:xfrm>
            <a:off x="247973" y="459831"/>
            <a:ext cx="8655803" cy="515884"/>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200" dirty="0"/>
              <a:t>Ex 4. Work in pairs. Answer the questions with the information in the table. </a:t>
            </a:r>
          </a:p>
        </p:txBody>
      </p:sp>
      <p:graphicFrame>
        <p:nvGraphicFramePr>
          <p:cNvPr id="2" name="Google Shape;290;p16">
            <a:extLst>
              <a:ext uri="{FF2B5EF4-FFF2-40B4-BE49-F238E27FC236}">
                <a16:creationId xmlns:a16="http://schemas.microsoft.com/office/drawing/2014/main" id="{A7A75BB7-A29C-9A52-717A-7445CC92AEA2}"/>
              </a:ext>
            </a:extLst>
          </p:cNvPr>
          <p:cNvGraphicFramePr/>
          <p:nvPr>
            <p:extLst>
              <p:ext uri="{D42A27DB-BD31-4B8C-83A1-F6EECF244321}">
                <p14:modId xmlns:p14="http://schemas.microsoft.com/office/powerpoint/2010/main" val="32435986"/>
              </p:ext>
            </p:extLst>
          </p:nvPr>
        </p:nvGraphicFramePr>
        <p:xfrm>
          <a:off x="612182" y="1140065"/>
          <a:ext cx="4672739" cy="3124437"/>
        </p:xfrm>
        <a:graphic>
          <a:graphicData uri="http://schemas.openxmlformats.org/drawingml/2006/table">
            <a:tbl>
              <a:tblPr firstRow="1" bandRow="1">
                <a:noFill/>
              </a:tblPr>
              <a:tblGrid>
                <a:gridCol w="1346250">
                  <a:extLst>
                    <a:ext uri="{9D8B030D-6E8A-4147-A177-3AD203B41FA5}">
                      <a16:colId xmlns:a16="http://schemas.microsoft.com/office/drawing/2014/main" val="20000"/>
                    </a:ext>
                  </a:extLst>
                </a:gridCol>
                <a:gridCol w="3326489">
                  <a:extLst>
                    <a:ext uri="{9D8B030D-6E8A-4147-A177-3AD203B41FA5}">
                      <a16:colId xmlns:a16="http://schemas.microsoft.com/office/drawing/2014/main" val="20001"/>
                    </a:ext>
                  </a:extLst>
                </a:gridCol>
              </a:tblGrid>
              <a:tr h="754973">
                <a:tc>
                  <a:txBody>
                    <a:bodyPr/>
                    <a:lstStyle/>
                    <a:p>
                      <a:pPr marL="0" marR="0" lvl="0" indent="0" algn="l" rtl="0">
                        <a:spcBef>
                          <a:spcPts val="0"/>
                        </a:spcBef>
                        <a:spcAft>
                          <a:spcPts val="0"/>
                        </a:spcAft>
                        <a:buNone/>
                      </a:pPr>
                      <a:r>
                        <a:rPr lang="en-US" sz="2200" b="0" u="none" strike="noStrike" cap="none" dirty="0">
                          <a:solidFill>
                            <a:schemeClr val="dk1"/>
                          </a:solidFill>
                          <a:latin typeface="Calibri" panose="020F0502020204030204" pitchFamily="34" charset="0"/>
                          <a:ea typeface="Calibri"/>
                          <a:cs typeface="Calibri" panose="020F0502020204030204" pitchFamily="34" charset="0"/>
                          <a:sym typeface="Calibri"/>
                        </a:rPr>
                        <a:t>Name</a:t>
                      </a:r>
                      <a:endParaRPr sz="2200" dirty="0">
                        <a:latin typeface="Calibri" panose="020F0502020204030204" pitchFamily="34" charset="0"/>
                        <a:cs typeface="Calibri" panose="020F0502020204030204" pitchFamily="34" charset="0"/>
                      </a:endParaRPr>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l" rtl="0">
                        <a:spcBef>
                          <a:spcPts val="0"/>
                        </a:spcBef>
                        <a:spcAft>
                          <a:spcPts val="0"/>
                        </a:spcAft>
                        <a:buNone/>
                      </a:pPr>
                      <a:r>
                        <a:rPr lang="en-US" sz="2200" dirty="0">
                          <a:latin typeface="Calibri" panose="020F0502020204030204" pitchFamily="34" charset="0"/>
                          <a:cs typeface="Calibri" panose="020F0502020204030204" pitchFamily="34" charset="0"/>
                        </a:rPr>
                        <a:t>Hung </a:t>
                      </a:r>
                      <a:r>
                        <a:rPr lang="en-US" sz="2200" dirty="0" err="1">
                          <a:latin typeface="Calibri" panose="020F0502020204030204" pitchFamily="34" charset="0"/>
                          <a:cs typeface="Calibri" panose="020F0502020204030204" pitchFamily="34" charset="0"/>
                        </a:rPr>
                        <a:t>Vuong</a:t>
                      </a:r>
                      <a:r>
                        <a:rPr lang="en-US" sz="2200" dirty="0">
                          <a:latin typeface="Calibri" panose="020F0502020204030204" pitchFamily="34" charset="0"/>
                          <a:cs typeface="Calibri" panose="020F0502020204030204" pitchFamily="34" charset="0"/>
                        </a:rPr>
                        <a:t> Lower Secondary school </a:t>
                      </a:r>
                      <a:endParaRPr sz="2200" dirty="0">
                        <a:latin typeface="Calibri" panose="020F0502020204030204" pitchFamily="34" charset="0"/>
                        <a:cs typeface="Calibri" panose="020F0502020204030204" pitchFamily="34" charset="0"/>
                      </a:endParaRPr>
                    </a:p>
                  </a:txBody>
                  <a:tcPr marL="91450" marR="91450" marT="45725" marB="457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22789">
                <a:tc>
                  <a:txBody>
                    <a:bodyPr/>
                    <a:lstStyle/>
                    <a:p>
                      <a:pPr marL="0" marR="0" lvl="0" indent="0" algn="l" rtl="0">
                        <a:spcBef>
                          <a:spcPts val="0"/>
                        </a:spcBef>
                        <a:spcAft>
                          <a:spcPts val="0"/>
                        </a:spcAft>
                        <a:buNone/>
                      </a:pPr>
                      <a:r>
                        <a:rPr lang="en-US" sz="2200" b="0" dirty="0">
                          <a:solidFill>
                            <a:schemeClr val="dk1"/>
                          </a:solidFill>
                          <a:latin typeface="Calibri"/>
                          <a:ea typeface="Calibri"/>
                          <a:cs typeface="Calibri"/>
                          <a:sym typeface="Calibri"/>
                        </a:rPr>
                        <a:t>Location</a:t>
                      </a:r>
                      <a:endParaRPr sz="2200" dirty="0"/>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l" rtl="0">
                        <a:spcBef>
                          <a:spcPts val="0"/>
                        </a:spcBef>
                        <a:spcAft>
                          <a:spcPts val="0"/>
                        </a:spcAft>
                        <a:buNone/>
                      </a:pPr>
                      <a:r>
                        <a:rPr lang="en-US" sz="2200" b="0" dirty="0">
                          <a:solidFill>
                            <a:schemeClr val="dk1"/>
                          </a:solidFill>
                          <a:latin typeface="Calibri"/>
                          <a:ea typeface="Calibri"/>
                          <a:cs typeface="Calibri"/>
                          <a:sym typeface="Calibri"/>
                        </a:rPr>
                        <a:t>120, Hung </a:t>
                      </a:r>
                      <a:r>
                        <a:rPr lang="en-US" sz="2200" b="0" dirty="0" err="1">
                          <a:solidFill>
                            <a:schemeClr val="dk1"/>
                          </a:solidFill>
                          <a:latin typeface="Calibri"/>
                          <a:ea typeface="Calibri"/>
                          <a:cs typeface="Calibri"/>
                          <a:sym typeface="Calibri"/>
                        </a:rPr>
                        <a:t>Vuong</a:t>
                      </a:r>
                      <a:r>
                        <a:rPr lang="en-US" sz="2200" b="0" dirty="0">
                          <a:solidFill>
                            <a:schemeClr val="dk1"/>
                          </a:solidFill>
                          <a:latin typeface="Calibri"/>
                          <a:ea typeface="Calibri"/>
                          <a:cs typeface="Calibri"/>
                          <a:sym typeface="Calibri"/>
                        </a:rPr>
                        <a:t> Street</a:t>
                      </a:r>
                      <a:endParaRPr sz="2200" b="0" dirty="0">
                        <a:solidFill>
                          <a:schemeClr val="dk1"/>
                        </a:solidFill>
                        <a:latin typeface="Calibri"/>
                        <a:ea typeface="Calibri"/>
                        <a:cs typeface="Calibri"/>
                        <a:sym typeface="Calibri"/>
                      </a:endParaRPr>
                    </a:p>
                  </a:txBody>
                  <a:tcPr marL="91450" marR="91450" marT="45725" marB="457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754973">
                <a:tc>
                  <a:txBody>
                    <a:bodyPr/>
                    <a:lstStyle/>
                    <a:p>
                      <a:pPr marL="0" marR="0" lvl="0" indent="0" algn="l" rtl="0">
                        <a:spcBef>
                          <a:spcPts val="0"/>
                        </a:spcBef>
                        <a:spcAft>
                          <a:spcPts val="0"/>
                        </a:spcAft>
                        <a:buNone/>
                      </a:pPr>
                      <a:r>
                        <a:rPr lang="en-US" sz="2200" b="0" dirty="0">
                          <a:solidFill>
                            <a:schemeClr val="dk1"/>
                          </a:solidFill>
                          <a:latin typeface="Calibri"/>
                          <a:ea typeface="Calibri"/>
                          <a:cs typeface="Calibri"/>
                          <a:sym typeface="Calibri"/>
                        </a:rPr>
                        <a:t>Students</a:t>
                      </a:r>
                      <a:endParaRPr sz="2200" dirty="0"/>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l" rtl="0">
                        <a:spcBef>
                          <a:spcPts val="0"/>
                        </a:spcBef>
                        <a:spcAft>
                          <a:spcPts val="0"/>
                        </a:spcAft>
                        <a:buNone/>
                      </a:pPr>
                      <a:r>
                        <a:rPr lang="en-US" sz="2200" b="0" dirty="0">
                          <a:solidFill>
                            <a:schemeClr val="dk1"/>
                          </a:solidFill>
                          <a:latin typeface="Calibri"/>
                          <a:ea typeface="Calibri"/>
                          <a:cs typeface="Calibri"/>
                          <a:sym typeface="Calibri"/>
                        </a:rPr>
                        <a:t>Hard-working and intelligent</a:t>
                      </a:r>
                      <a:endParaRPr sz="2200" b="0" dirty="0">
                        <a:solidFill>
                          <a:schemeClr val="dk1"/>
                        </a:solidFill>
                        <a:latin typeface="Calibri"/>
                        <a:ea typeface="Calibri"/>
                        <a:cs typeface="Calibri"/>
                        <a:sym typeface="Calibri"/>
                      </a:endParaRPr>
                    </a:p>
                  </a:txBody>
                  <a:tcPr marL="91450" marR="91450" marT="45725" marB="457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1173687">
                <a:tc>
                  <a:txBody>
                    <a:bodyPr/>
                    <a:lstStyle/>
                    <a:p>
                      <a:pPr marL="0" marR="0" lvl="0" indent="0" algn="l" rtl="0">
                        <a:spcBef>
                          <a:spcPts val="0"/>
                        </a:spcBef>
                        <a:spcAft>
                          <a:spcPts val="0"/>
                        </a:spcAft>
                        <a:buNone/>
                      </a:pPr>
                      <a:r>
                        <a:rPr lang="en-US" sz="2200" b="0" dirty="0">
                          <a:solidFill>
                            <a:schemeClr val="dk1"/>
                          </a:solidFill>
                          <a:latin typeface="Calibri"/>
                          <a:ea typeface="Calibri"/>
                          <a:cs typeface="Calibri"/>
                          <a:sym typeface="Calibri"/>
                        </a:rPr>
                        <a:t>School facilities</a:t>
                      </a:r>
                      <a:endParaRPr sz="2200" dirty="0"/>
                    </a:p>
                  </a:txBody>
                  <a:tcPr marL="91450" marR="91450"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l" rtl="0">
                        <a:spcBef>
                          <a:spcPts val="0"/>
                        </a:spcBef>
                        <a:spcAft>
                          <a:spcPts val="0"/>
                        </a:spcAft>
                        <a:buNone/>
                      </a:pPr>
                      <a:r>
                        <a:rPr lang="en-US" sz="2200" b="0" dirty="0">
                          <a:solidFill>
                            <a:schemeClr val="dk1"/>
                          </a:solidFill>
                          <a:latin typeface="Calibri"/>
                          <a:ea typeface="Calibri"/>
                          <a:cs typeface="Calibri"/>
                          <a:sym typeface="Calibri"/>
                        </a:rPr>
                        <a:t>20 classrooms, one library, two computer rooms, one gym, one garden</a:t>
                      </a:r>
                    </a:p>
                  </a:txBody>
                  <a:tcPr marL="91450" marR="91450" marT="45725" marB="457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98B38829-9EEE-CCD0-6E2E-65469FE08297}"/>
              </a:ext>
            </a:extLst>
          </p:cNvPr>
          <p:cNvSpPr txBox="1"/>
          <p:nvPr/>
        </p:nvSpPr>
        <p:spPr>
          <a:xfrm>
            <a:off x="5362414" y="1141113"/>
            <a:ext cx="3541362" cy="2862322"/>
          </a:xfrm>
          <a:prstGeom prst="rect">
            <a:avLst/>
          </a:prstGeom>
          <a:noFill/>
        </p:spPr>
        <p:txBody>
          <a:bodyPr wrap="square" rtlCol="0">
            <a:spAutoFit/>
          </a:bodyPr>
          <a:lstStyle/>
          <a:p>
            <a:r>
              <a:rPr lang="en-US" sz="2000" b="1" dirty="0">
                <a:solidFill>
                  <a:schemeClr val="accent6"/>
                </a:solidFill>
                <a:latin typeface="Calibri" panose="020F0502020204030204" pitchFamily="34" charset="0"/>
                <a:cs typeface="Calibri" panose="020F0502020204030204" pitchFamily="34" charset="0"/>
              </a:rPr>
              <a:t>1. </a:t>
            </a:r>
            <a:r>
              <a:rPr lang="en-US" sz="2000" dirty="0">
                <a:latin typeface="Calibri" panose="020F0502020204030204" pitchFamily="34" charset="0"/>
                <a:cs typeface="Calibri" panose="020F0502020204030204" pitchFamily="34" charset="0"/>
              </a:rPr>
              <a:t>What is the full name of the school?</a:t>
            </a:r>
          </a:p>
          <a:p>
            <a:endParaRPr lang="en-US" sz="2000" dirty="0">
              <a:latin typeface="Calibri" panose="020F0502020204030204" pitchFamily="34" charset="0"/>
              <a:cs typeface="Calibri" panose="020F0502020204030204" pitchFamily="34" charset="0"/>
            </a:endParaRPr>
          </a:p>
          <a:p>
            <a:r>
              <a:rPr lang="en-US" sz="2000" b="1" dirty="0">
                <a:solidFill>
                  <a:schemeClr val="accent6"/>
                </a:solidFill>
                <a:latin typeface="Calibri" panose="020F0502020204030204" pitchFamily="34" charset="0"/>
                <a:cs typeface="Calibri" panose="020F0502020204030204" pitchFamily="34" charset="0"/>
              </a:rPr>
              <a:t>2. </a:t>
            </a:r>
            <a:r>
              <a:rPr lang="en-US" sz="2000" dirty="0">
                <a:latin typeface="Calibri" panose="020F0502020204030204" pitchFamily="34" charset="0"/>
                <a:cs typeface="Calibri" panose="020F0502020204030204" pitchFamily="34" charset="0"/>
              </a:rPr>
              <a:t>Where is it?</a:t>
            </a:r>
          </a:p>
          <a:p>
            <a:endParaRPr lang="en-US" sz="2000" dirty="0">
              <a:latin typeface="Calibri" panose="020F0502020204030204" pitchFamily="34" charset="0"/>
              <a:cs typeface="Calibri" panose="020F0502020204030204" pitchFamily="34" charset="0"/>
            </a:endParaRPr>
          </a:p>
          <a:p>
            <a:r>
              <a:rPr lang="en-US" sz="2000" b="1" dirty="0">
                <a:solidFill>
                  <a:schemeClr val="accent6"/>
                </a:solidFill>
                <a:latin typeface="Calibri" panose="020F0502020204030204" pitchFamily="34" charset="0"/>
                <a:cs typeface="Calibri" panose="020F0502020204030204" pitchFamily="34" charset="0"/>
              </a:rPr>
              <a:t>3. </a:t>
            </a:r>
            <a:r>
              <a:rPr lang="en-US" sz="2000" dirty="0">
                <a:latin typeface="Calibri" panose="020F0502020204030204" pitchFamily="34" charset="0"/>
                <a:cs typeface="Calibri" panose="020F0502020204030204" pitchFamily="34" charset="0"/>
              </a:rPr>
              <a:t>What are the students like?</a:t>
            </a:r>
          </a:p>
          <a:p>
            <a:endParaRPr lang="en-US" sz="2000" dirty="0">
              <a:latin typeface="Calibri" panose="020F0502020204030204" pitchFamily="34" charset="0"/>
              <a:cs typeface="Calibri" panose="020F0502020204030204" pitchFamily="34" charset="0"/>
            </a:endParaRPr>
          </a:p>
          <a:p>
            <a:r>
              <a:rPr lang="en-US" sz="2000" b="1" dirty="0">
                <a:solidFill>
                  <a:schemeClr val="accent6"/>
                </a:solidFill>
                <a:latin typeface="Calibri" panose="020F0502020204030204" pitchFamily="34" charset="0"/>
                <a:cs typeface="Calibri" panose="020F0502020204030204" pitchFamily="34" charset="0"/>
              </a:rPr>
              <a:t>4. </a:t>
            </a:r>
            <a:r>
              <a:rPr lang="en-US" sz="2000" dirty="0">
                <a:latin typeface="Calibri" panose="020F0502020204030204" pitchFamily="34" charset="0"/>
                <a:cs typeface="Calibri" panose="020F0502020204030204" pitchFamily="34" charset="0"/>
              </a:rPr>
              <a:t>What facilities does the school have?</a:t>
            </a:r>
          </a:p>
        </p:txBody>
      </p:sp>
      <p:pic>
        <p:nvPicPr>
          <p:cNvPr id="9" name="3 Minute Countdown timer (Minimal)">
            <a:hlinkClick r:id="" action="ppaction://media"/>
            <a:extLst>
              <a:ext uri="{FF2B5EF4-FFF2-40B4-BE49-F238E27FC236}">
                <a16:creationId xmlns:a16="http://schemas.microsoft.com/office/drawing/2014/main" id="{5AF099D5-925C-B91A-0106-348D4B5BFE5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00835" y="3839488"/>
            <a:ext cx="1701359" cy="956267"/>
          </a:xfrm>
          <a:prstGeom prst="rect">
            <a:avLst/>
          </a:prstGeom>
        </p:spPr>
      </p:pic>
    </p:spTree>
    <p:extLst>
      <p:ext uri="{BB962C8B-B14F-4D97-AF65-F5344CB8AC3E}">
        <p14:creationId xmlns:p14="http://schemas.microsoft.com/office/powerpoint/2010/main" val="266711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8004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9"/>
                </p:tgtEl>
              </p:cMediaNode>
            </p:video>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9"/>
                                        </p:tgtEl>
                                      </p:cBhvr>
                                    </p:cmd>
                                  </p:childTnLst>
                                </p:cTn>
                              </p:par>
                            </p:childTnLst>
                          </p:cTn>
                        </p:par>
                      </p:childTnLst>
                    </p:cTn>
                  </p:par>
                </p:childTnLst>
              </p:cTn>
              <p:nextCondLst>
                <p:cond evt="onClick" delay="0">
                  <p:tgtEl>
                    <p:spTgt spid="9"/>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549" name="Google Shape;549;p39"/>
          <p:cNvSpPr/>
          <p:nvPr/>
        </p:nvSpPr>
        <p:spPr>
          <a:xfrm>
            <a:off x="961821" y="4357034"/>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8009691" y="781454"/>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8461779" y="871226"/>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7699128" y="13013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7639976" y="445035"/>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8621963" y="318419"/>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832713" y="49368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1298216" y="359770"/>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759476" y="93867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920958" y="4064807"/>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832732" y="4439711"/>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40;p36">
            <a:extLst>
              <a:ext uri="{FF2B5EF4-FFF2-40B4-BE49-F238E27FC236}">
                <a16:creationId xmlns:a16="http://schemas.microsoft.com/office/drawing/2014/main" id="{F13A2048-7E11-1000-59DD-9FBEF9675FE5}"/>
              </a:ext>
            </a:extLst>
          </p:cNvPr>
          <p:cNvSpPr txBox="1">
            <a:spLocks noGrp="1"/>
          </p:cNvSpPr>
          <p:nvPr>
            <p:ph type="title"/>
          </p:nvPr>
        </p:nvSpPr>
        <p:spPr>
          <a:xfrm>
            <a:off x="247973" y="243734"/>
            <a:ext cx="8655803" cy="515884"/>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200" dirty="0"/>
              <a:t>Ex 5. Work in groups. Tell about your school. </a:t>
            </a:r>
          </a:p>
        </p:txBody>
      </p:sp>
      <p:sp>
        <p:nvSpPr>
          <p:cNvPr id="5" name="TextBox 4">
            <a:extLst>
              <a:ext uri="{FF2B5EF4-FFF2-40B4-BE49-F238E27FC236}">
                <a16:creationId xmlns:a16="http://schemas.microsoft.com/office/drawing/2014/main" id="{31DC444B-BF4F-2E73-B063-F2F2D07BC1BF}"/>
              </a:ext>
            </a:extLst>
          </p:cNvPr>
          <p:cNvSpPr txBox="1"/>
          <p:nvPr/>
        </p:nvSpPr>
        <p:spPr>
          <a:xfrm>
            <a:off x="1388043" y="1761726"/>
            <a:ext cx="3132589" cy="461665"/>
          </a:xfrm>
          <a:prstGeom prst="rect">
            <a:avLst/>
          </a:prstGeom>
          <a:noFill/>
        </p:spPr>
        <p:txBody>
          <a:bodyPr wrap="none" rtlCol="0">
            <a:spAutoFit/>
          </a:bodyPr>
          <a:lstStyle/>
          <a:p>
            <a:pPr marL="285750" indent="-285750">
              <a:buFont typeface="Courier New" panose="02070309020205020404" pitchFamily="49" charset="0"/>
              <a:buChar char="o"/>
            </a:pPr>
            <a:r>
              <a:rPr lang="en-US" sz="2400" b="1" dirty="0">
                <a:latin typeface="Calibri" panose="020F0502020204030204" pitchFamily="34" charset="0"/>
                <a:cs typeface="Calibri" panose="020F0502020204030204" pitchFamily="34" charset="0"/>
              </a:rPr>
              <a:t>Work in groups of 6. </a:t>
            </a:r>
          </a:p>
        </p:txBody>
      </p:sp>
      <p:sp>
        <p:nvSpPr>
          <p:cNvPr id="6" name="Rectangle: Rounded Corners 5">
            <a:extLst>
              <a:ext uri="{FF2B5EF4-FFF2-40B4-BE49-F238E27FC236}">
                <a16:creationId xmlns:a16="http://schemas.microsoft.com/office/drawing/2014/main" id="{6F44B36F-10DD-32EF-3A2E-6D06093C779C}"/>
              </a:ext>
            </a:extLst>
          </p:cNvPr>
          <p:cNvSpPr/>
          <p:nvPr/>
        </p:nvSpPr>
        <p:spPr>
          <a:xfrm>
            <a:off x="5125605" y="953672"/>
            <a:ext cx="2031718" cy="383117"/>
          </a:xfrm>
          <a:prstGeom prst="roundRect">
            <a:avLst/>
          </a:prstGeom>
          <a:solidFill>
            <a:srgbClr val="E4E8F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alibri" panose="020F0502020204030204" pitchFamily="34" charset="0"/>
                <a:cs typeface="Calibri" panose="020F0502020204030204" pitchFamily="34" charset="0"/>
              </a:rPr>
              <a:t>Leader?  </a:t>
            </a:r>
          </a:p>
        </p:txBody>
      </p:sp>
      <p:sp>
        <p:nvSpPr>
          <p:cNvPr id="7" name="Rectangle: Rounded Corners 6">
            <a:extLst>
              <a:ext uri="{FF2B5EF4-FFF2-40B4-BE49-F238E27FC236}">
                <a16:creationId xmlns:a16="http://schemas.microsoft.com/office/drawing/2014/main" id="{A70A2A19-3E34-FE93-8271-FD2F23DAE4C9}"/>
              </a:ext>
            </a:extLst>
          </p:cNvPr>
          <p:cNvSpPr/>
          <p:nvPr/>
        </p:nvSpPr>
        <p:spPr>
          <a:xfrm>
            <a:off x="5125605" y="1545875"/>
            <a:ext cx="2034612" cy="383117"/>
          </a:xfrm>
          <a:prstGeom prst="roundRect">
            <a:avLst/>
          </a:prstGeom>
          <a:solidFill>
            <a:srgbClr val="E4E8F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alibri" panose="020F0502020204030204" pitchFamily="34" charset="0"/>
                <a:cs typeface="Calibri" panose="020F0502020204030204" pitchFamily="34" charset="0"/>
              </a:rPr>
              <a:t>Idea thinkers?  </a:t>
            </a:r>
          </a:p>
        </p:txBody>
      </p:sp>
      <p:sp>
        <p:nvSpPr>
          <p:cNvPr id="8" name="Rectangle: Rounded Corners 7">
            <a:extLst>
              <a:ext uri="{FF2B5EF4-FFF2-40B4-BE49-F238E27FC236}">
                <a16:creationId xmlns:a16="http://schemas.microsoft.com/office/drawing/2014/main" id="{47CCD9D4-091C-2E86-29F7-8BC975425B0C}"/>
              </a:ext>
            </a:extLst>
          </p:cNvPr>
          <p:cNvSpPr/>
          <p:nvPr/>
        </p:nvSpPr>
        <p:spPr>
          <a:xfrm>
            <a:off x="5125605" y="2123046"/>
            <a:ext cx="2034612" cy="383117"/>
          </a:xfrm>
          <a:prstGeom prst="roundRect">
            <a:avLst/>
          </a:prstGeom>
          <a:solidFill>
            <a:srgbClr val="E4E8F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alibri" panose="020F0502020204030204" pitchFamily="34" charset="0"/>
                <a:cs typeface="Calibri" panose="020F0502020204030204" pitchFamily="34" charset="0"/>
              </a:rPr>
              <a:t>Drawers?  </a:t>
            </a:r>
          </a:p>
        </p:txBody>
      </p:sp>
      <p:sp>
        <p:nvSpPr>
          <p:cNvPr id="9" name="Rectangle: Rounded Corners 8">
            <a:extLst>
              <a:ext uri="{FF2B5EF4-FFF2-40B4-BE49-F238E27FC236}">
                <a16:creationId xmlns:a16="http://schemas.microsoft.com/office/drawing/2014/main" id="{2AEA5A34-D28F-1878-D9BD-9CEE9CEC5EC3}"/>
              </a:ext>
            </a:extLst>
          </p:cNvPr>
          <p:cNvSpPr/>
          <p:nvPr/>
        </p:nvSpPr>
        <p:spPr>
          <a:xfrm>
            <a:off x="5125605" y="2715249"/>
            <a:ext cx="2034612" cy="383117"/>
          </a:xfrm>
          <a:prstGeom prst="roundRect">
            <a:avLst/>
          </a:prstGeom>
          <a:solidFill>
            <a:srgbClr val="E4E8F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alibri" panose="020F0502020204030204" pitchFamily="34" charset="0"/>
                <a:cs typeface="Calibri" panose="020F0502020204030204" pitchFamily="34" charset="0"/>
              </a:rPr>
              <a:t>Presenters?  </a:t>
            </a:r>
          </a:p>
        </p:txBody>
      </p:sp>
    </p:spTree>
    <p:extLst>
      <p:ext uri="{BB962C8B-B14F-4D97-AF65-F5344CB8AC3E}">
        <p14:creationId xmlns:p14="http://schemas.microsoft.com/office/powerpoint/2010/main" val="50327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0"/>
          <p:cNvSpPr txBox="1">
            <a:spLocks noGrp="1"/>
          </p:cNvSpPr>
          <p:nvPr>
            <p:ph type="title"/>
          </p:nvPr>
        </p:nvSpPr>
        <p:spPr>
          <a:xfrm>
            <a:off x="713250" y="514491"/>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t>RECAP</a:t>
            </a:r>
            <a:endParaRPr sz="4800" dirty="0"/>
          </a:p>
        </p:txBody>
      </p:sp>
      <p:sp>
        <p:nvSpPr>
          <p:cNvPr id="569" name="Google Shape;569;p40"/>
          <p:cNvSpPr txBox="1">
            <a:spLocks noGrp="1"/>
          </p:cNvSpPr>
          <p:nvPr>
            <p:ph type="subTitle" idx="3"/>
          </p:nvPr>
        </p:nvSpPr>
        <p:spPr>
          <a:xfrm>
            <a:off x="2805628" y="2019561"/>
            <a:ext cx="3989400" cy="48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400" dirty="0"/>
              <a:t>Read about a famous school</a:t>
            </a:r>
            <a:endParaRPr sz="2400" dirty="0"/>
          </a:p>
        </p:txBody>
      </p:sp>
      <p:sp>
        <p:nvSpPr>
          <p:cNvPr id="570" name="Google Shape;570;p40"/>
          <p:cNvSpPr txBox="1">
            <a:spLocks noGrp="1"/>
          </p:cNvSpPr>
          <p:nvPr>
            <p:ph type="subTitle" idx="4"/>
          </p:nvPr>
        </p:nvSpPr>
        <p:spPr>
          <a:xfrm>
            <a:off x="2796122" y="1483424"/>
            <a:ext cx="3992700" cy="3408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3200" dirty="0"/>
              <a:t>READING </a:t>
            </a:r>
            <a:endParaRPr sz="3200" dirty="0"/>
          </a:p>
        </p:txBody>
      </p:sp>
      <p:sp>
        <p:nvSpPr>
          <p:cNvPr id="574" name="Google Shape;574;p40"/>
          <p:cNvSpPr/>
          <p:nvPr/>
        </p:nvSpPr>
        <p:spPr>
          <a:xfrm>
            <a:off x="1698519" y="1450883"/>
            <a:ext cx="865800" cy="4869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1698519" y="2902058"/>
            <a:ext cx="865800" cy="4869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40"/>
          <p:cNvGrpSpPr/>
          <p:nvPr/>
        </p:nvGrpSpPr>
        <p:grpSpPr>
          <a:xfrm>
            <a:off x="1975863" y="1533385"/>
            <a:ext cx="311129" cy="315469"/>
            <a:chOff x="6669147" y="2101311"/>
            <a:chExt cx="311129" cy="315469"/>
          </a:xfrm>
        </p:grpSpPr>
        <p:sp>
          <p:nvSpPr>
            <p:cNvPr id="577" name="Google Shape;577;p40"/>
            <p:cNvSpPr/>
            <p:nvPr/>
          </p:nvSpPr>
          <p:spPr>
            <a:xfrm>
              <a:off x="6943201" y="2210243"/>
              <a:ext cx="37076" cy="56686"/>
            </a:xfrm>
            <a:custGeom>
              <a:avLst/>
              <a:gdLst/>
              <a:ahLst/>
              <a:cxnLst/>
              <a:rect l="l" t="t" r="r" b="b"/>
              <a:pathLst>
                <a:path w="743" h="1136" extrusionOk="0">
                  <a:moveTo>
                    <a:pt x="551" y="0"/>
                  </a:moveTo>
                  <a:cubicBezTo>
                    <a:pt x="455" y="0"/>
                    <a:pt x="367" y="87"/>
                    <a:pt x="367" y="183"/>
                  </a:cubicBezTo>
                  <a:lnTo>
                    <a:pt x="367" y="384"/>
                  </a:lnTo>
                  <a:lnTo>
                    <a:pt x="0" y="384"/>
                  </a:lnTo>
                  <a:lnTo>
                    <a:pt x="0" y="751"/>
                  </a:lnTo>
                  <a:lnTo>
                    <a:pt x="367" y="751"/>
                  </a:lnTo>
                  <a:lnTo>
                    <a:pt x="367" y="952"/>
                  </a:lnTo>
                  <a:cubicBezTo>
                    <a:pt x="367" y="1048"/>
                    <a:pt x="437" y="1126"/>
                    <a:pt x="533" y="1135"/>
                  </a:cubicBezTo>
                  <a:cubicBezTo>
                    <a:pt x="538" y="1136"/>
                    <a:pt x="543" y="1136"/>
                    <a:pt x="548" y="1136"/>
                  </a:cubicBezTo>
                  <a:cubicBezTo>
                    <a:pt x="647" y="1136"/>
                    <a:pt x="734" y="1052"/>
                    <a:pt x="734" y="952"/>
                  </a:cubicBezTo>
                  <a:lnTo>
                    <a:pt x="734" y="183"/>
                  </a:lnTo>
                  <a:cubicBezTo>
                    <a:pt x="743" y="87"/>
                    <a:pt x="655" y="0"/>
                    <a:pt x="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6756723" y="2278607"/>
              <a:ext cx="91117" cy="23603"/>
            </a:xfrm>
            <a:custGeom>
              <a:avLst/>
              <a:gdLst/>
              <a:ahLst/>
              <a:cxnLst/>
              <a:rect l="l" t="t" r="r" b="b"/>
              <a:pathLst>
                <a:path w="1826" h="473" extrusionOk="0">
                  <a:moveTo>
                    <a:pt x="0" y="1"/>
                  </a:moveTo>
                  <a:cubicBezTo>
                    <a:pt x="210" y="298"/>
                    <a:pt x="550" y="472"/>
                    <a:pt x="908" y="472"/>
                  </a:cubicBezTo>
                  <a:cubicBezTo>
                    <a:pt x="1275" y="472"/>
                    <a:pt x="1616" y="298"/>
                    <a:pt x="1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6669147" y="2278208"/>
              <a:ext cx="268861" cy="138572"/>
            </a:xfrm>
            <a:custGeom>
              <a:avLst/>
              <a:gdLst/>
              <a:ahLst/>
              <a:cxnLst/>
              <a:rect l="l" t="t" r="r" b="b"/>
              <a:pathLst>
                <a:path w="5388" h="2777" extrusionOk="0">
                  <a:moveTo>
                    <a:pt x="1188" y="1179"/>
                  </a:moveTo>
                  <a:cubicBezTo>
                    <a:pt x="1284" y="1179"/>
                    <a:pt x="1371" y="1266"/>
                    <a:pt x="1371" y="1362"/>
                  </a:cubicBezTo>
                  <a:cubicBezTo>
                    <a:pt x="1371" y="1467"/>
                    <a:pt x="1284" y="1554"/>
                    <a:pt x="1188" y="1554"/>
                  </a:cubicBezTo>
                  <a:cubicBezTo>
                    <a:pt x="1092" y="1554"/>
                    <a:pt x="1004" y="1467"/>
                    <a:pt x="1004" y="1362"/>
                  </a:cubicBezTo>
                  <a:cubicBezTo>
                    <a:pt x="1004" y="1266"/>
                    <a:pt x="1092" y="1179"/>
                    <a:pt x="1188" y="1179"/>
                  </a:cubicBezTo>
                  <a:close/>
                  <a:moveTo>
                    <a:pt x="1921" y="1179"/>
                  </a:moveTo>
                  <a:cubicBezTo>
                    <a:pt x="2017" y="1179"/>
                    <a:pt x="2105" y="1266"/>
                    <a:pt x="2105" y="1362"/>
                  </a:cubicBezTo>
                  <a:cubicBezTo>
                    <a:pt x="2105" y="1467"/>
                    <a:pt x="2026" y="1554"/>
                    <a:pt x="1921" y="1554"/>
                  </a:cubicBezTo>
                  <a:cubicBezTo>
                    <a:pt x="1825" y="1554"/>
                    <a:pt x="1738" y="1467"/>
                    <a:pt x="1738" y="1362"/>
                  </a:cubicBezTo>
                  <a:cubicBezTo>
                    <a:pt x="1738" y="1266"/>
                    <a:pt x="1816" y="1179"/>
                    <a:pt x="1921" y="1179"/>
                  </a:cubicBezTo>
                  <a:close/>
                  <a:moveTo>
                    <a:pt x="2663" y="1179"/>
                  </a:moveTo>
                  <a:cubicBezTo>
                    <a:pt x="2759" y="1179"/>
                    <a:pt x="2847" y="1266"/>
                    <a:pt x="2847" y="1362"/>
                  </a:cubicBezTo>
                  <a:cubicBezTo>
                    <a:pt x="2847" y="1467"/>
                    <a:pt x="2759" y="1554"/>
                    <a:pt x="2663" y="1554"/>
                  </a:cubicBezTo>
                  <a:cubicBezTo>
                    <a:pt x="2559" y="1554"/>
                    <a:pt x="2471" y="1467"/>
                    <a:pt x="2471" y="1362"/>
                  </a:cubicBezTo>
                  <a:cubicBezTo>
                    <a:pt x="2480" y="1258"/>
                    <a:pt x="2567" y="1179"/>
                    <a:pt x="2663" y="1179"/>
                  </a:cubicBezTo>
                  <a:close/>
                  <a:moveTo>
                    <a:pt x="3406" y="1179"/>
                  </a:moveTo>
                  <a:cubicBezTo>
                    <a:pt x="3502" y="1179"/>
                    <a:pt x="3589" y="1266"/>
                    <a:pt x="3589" y="1362"/>
                  </a:cubicBezTo>
                  <a:cubicBezTo>
                    <a:pt x="3589" y="1467"/>
                    <a:pt x="3510" y="1554"/>
                    <a:pt x="3406" y="1554"/>
                  </a:cubicBezTo>
                  <a:cubicBezTo>
                    <a:pt x="3310" y="1554"/>
                    <a:pt x="3222" y="1467"/>
                    <a:pt x="3222" y="1362"/>
                  </a:cubicBezTo>
                  <a:cubicBezTo>
                    <a:pt x="3222" y="1266"/>
                    <a:pt x="3310" y="1179"/>
                    <a:pt x="3406" y="1179"/>
                  </a:cubicBezTo>
                  <a:close/>
                  <a:moveTo>
                    <a:pt x="4148" y="1179"/>
                  </a:moveTo>
                  <a:cubicBezTo>
                    <a:pt x="4244" y="1179"/>
                    <a:pt x="4331" y="1266"/>
                    <a:pt x="4331" y="1362"/>
                  </a:cubicBezTo>
                  <a:cubicBezTo>
                    <a:pt x="4331" y="1467"/>
                    <a:pt x="4244" y="1554"/>
                    <a:pt x="4148" y="1554"/>
                  </a:cubicBezTo>
                  <a:cubicBezTo>
                    <a:pt x="4052" y="1554"/>
                    <a:pt x="3964" y="1467"/>
                    <a:pt x="3964" y="1362"/>
                  </a:cubicBezTo>
                  <a:cubicBezTo>
                    <a:pt x="3964" y="1266"/>
                    <a:pt x="4043" y="1179"/>
                    <a:pt x="4148" y="1179"/>
                  </a:cubicBezTo>
                  <a:close/>
                  <a:moveTo>
                    <a:pt x="1188" y="1930"/>
                  </a:moveTo>
                  <a:cubicBezTo>
                    <a:pt x="1284" y="1930"/>
                    <a:pt x="1371" y="2017"/>
                    <a:pt x="1371" y="2113"/>
                  </a:cubicBezTo>
                  <a:cubicBezTo>
                    <a:pt x="1371" y="2218"/>
                    <a:pt x="1284" y="2305"/>
                    <a:pt x="1188" y="2305"/>
                  </a:cubicBezTo>
                  <a:cubicBezTo>
                    <a:pt x="1092" y="2305"/>
                    <a:pt x="1004" y="2218"/>
                    <a:pt x="1004" y="2113"/>
                  </a:cubicBezTo>
                  <a:cubicBezTo>
                    <a:pt x="1004" y="2017"/>
                    <a:pt x="1092" y="1930"/>
                    <a:pt x="1188" y="1930"/>
                  </a:cubicBezTo>
                  <a:close/>
                  <a:moveTo>
                    <a:pt x="1921" y="1930"/>
                  </a:moveTo>
                  <a:cubicBezTo>
                    <a:pt x="2017" y="1930"/>
                    <a:pt x="2105" y="2017"/>
                    <a:pt x="2105" y="2113"/>
                  </a:cubicBezTo>
                  <a:cubicBezTo>
                    <a:pt x="2105" y="2218"/>
                    <a:pt x="2026" y="2305"/>
                    <a:pt x="1921" y="2305"/>
                  </a:cubicBezTo>
                  <a:cubicBezTo>
                    <a:pt x="1825" y="2305"/>
                    <a:pt x="1738" y="2218"/>
                    <a:pt x="1738" y="2113"/>
                  </a:cubicBezTo>
                  <a:cubicBezTo>
                    <a:pt x="1738" y="2017"/>
                    <a:pt x="1816" y="1930"/>
                    <a:pt x="1921" y="1930"/>
                  </a:cubicBezTo>
                  <a:close/>
                  <a:moveTo>
                    <a:pt x="2663" y="1930"/>
                  </a:moveTo>
                  <a:cubicBezTo>
                    <a:pt x="2759" y="1930"/>
                    <a:pt x="2847" y="2017"/>
                    <a:pt x="2847" y="2113"/>
                  </a:cubicBezTo>
                  <a:cubicBezTo>
                    <a:pt x="2847" y="2218"/>
                    <a:pt x="2768" y="2305"/>
                    <a:pt x="2663" y="2305"/>
                  </a:cubicBezTo>
                  <a:cubicBezTo>
                    <a:pt x="2567" y="2305"/>
                    <a:pt x="2471" y="2218"/>
                    <a:pt x="2471" y="2113"/>
                  </a:cubicBezTo>
                  <a:cubicBezTo>
                    <a:pt x="2471" y="2017"/>
                    <a:pt x="2559" y="1930"/>
                    <a:pt x="2663" y="1930"/>
                  </a:cubicBezTo>
                  <a:close/>
                  <a:moveTo>
                    <a:pt x="3406" y="1930"/>
                  </a:moveTo>
                  <a:cubicBezTo>
                    <a:pt x="3502" y="1930"/>
                    <a:pt x="3589" y="2017"/>
                    <a:pt x="3589" y="2113"/>
                  </a:cubicBezTo>
                  <a:cubicBezTo>
                    <a:pt x="3589" y="2218"/>
                    <a:pt x="3510" y="2305"/>
                    <a:pt x="3406" y="2305"/>
                  </a:cubicBezTo>
                  <a:cubicBezTo>
                    <a:pt x="3310" y="2305"/>
                    <a:pt x="3222" y="2218"/>
                    <a:pt x="3222" y="2113"/>
                  </a:cubicBezTo>
                  <a:cubicBezTo>
                    <a:pt x="3222" y="2017"/>
                    <a:pt x="3310" y="1930"/>
                    <a:pt x="3406" y="1930"/>
                  </a:cubicBezTo>
                  <a:close/>
                  <a:moveTo>
                    <a:pt x="4148" y="1930"/>
                  </a:moveTo>
                  <a:cubicBezTo>
                    <a:pt x="4244" y="1930"/>
                    <a:pt x="4331" y="2017"/>
                    <a:pt x="4331" y="2113"/>
                  </a:cubicBezTo>
                  <a:cubicBezTo>
                    <a:pt x="4331" y="2218"/>
                    <a:pt x="4244" y="2305"/>
                    <a:pt x="4148" y="2305"/>
                  </a:cubicBezTo>
                  <a:cubicBezTo>
                    <a:pt x="4052" y="2305"/>
                    <a:pt x="3964" y="2218"/>
                    <a:pt x="3964" y="2113"/>
                  </a:cubicBezTo>
                  <a:cubicBezTo>
                    <a:pt x="3964" y="2017"/>
                    <a:pt x="4043" y="1930"/>
                    <a:pt x="4148" y="1930"/>
                  </a:cubicBezTo>
                  <a:close/>
                  <a:moveTo>
                    <a:pt x="568" y="0"/>
                  </a:moveTo>
                  <a:lnTo>
                    <a:pt x="9" y="1904"/>
                  </a:lnTo>
                  <a:cubicBezTo>
                    <a:pt x="9" y="1921"/>
                    <a:pt x="0" y="1930"/>
                    <a:pt x="0" y="1956"/>
                  </a:cubicBezTo>
                  <a:lnTo>
                    <a:pt x="0" y="2585"/>
                  </a:lnTo>
                  <a:cubicBezTo>
                    <a:pt x="0" y="2690"/>
                    <a:pt x="88" y="2777"/>
                    <a:pt x="184" y="2777"/>
                  </a:cubicBezTo>
                  <a:lnTo>
                    <a:pt x="5204" y="2777"/>
                  </a:lnTo>
                  <a:cubicBezTo>
                    <a:pt x="5300" y="2777"/>
                    <a:pt x="5388" y="2690"/>
                    <a:pt x="5388" y="2585"/>
                  </a:cubicBezTo>
                  <a:lnTo>
                    <a:pt x="5388" y="1956"/>
                  </a:lnTo>
                  <a:cubicBezTo>
                    <a:pt x="5388" y="1930"/>
                    <a:pt x="5388" y="1921"/>
                    <a:pt x="5379" y="1904"/>
                  </a:cubicBezTo>
                  <a:lnTo>
                    <a:pt x="4803" y="9"/>
                  </a:lnTo>
                  <a:lnTo>
                    <a:pt x="4017" y="9"/>
                  </a:lnTo>
                  <a:cubicBezTo>
                    <a:pt x="4017" y="18"/>
                    <a:pt x="3999" y="35"/>
                    <a:pt x="3999" y="35"/>
                  </a:cubicBezTo>
                  <a:cubicBezTo>
                    <a:pt x="3886" y="280"/>
                    <a:pt x="3685" y="480"/>
                    <a:pt x="3458" y="638"/>
                  </a:cubicBezTo>
                  <a:cubicBezTo>
                    <a:pt x="3231" y="777"/>
                    <a:pt x="2952" y="856"/>
                    <a:pt x="2681" y="856"/>
                  </a:cubicBezTo>
                  <a:cubicBezTo>
                    <a:pt x="2402" y="856"/>
                    <a:pt x="2122" y="777"/>
                    <a:pt x="1895" y="620"/>
                  </a:cubicBezTo>
                  <a:cubicBezTo>
                    <a:pt x="1659" y="472"/>
                    <a:pt x="1467" y="262"/>
                    <a:pt x="1354" y="9"/>
                  </a:cubicBezTo>
                  <a:lnTo>
                    <a:pt x="1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6680026" y="2217180"/>
              <a:ext cx="244460" cy="43213"/>
            </a:xfrm>
            <a:custGeom>
              <a:avLst/>
              <a:gdLst/>
              <a:ahLst/>
              <a:cxnLst/>
              <a:rect l="l" t="t" r="r" b="b"/>
              <a:pathLst>
                <a:path w="4899" h="866" extrusionOk="0">
                  <a:moveTo>
                    <a:pt x="184" y="1"/>
                  </a:moveTo>
                  <a:cubicBezTo>
                    <a:pt x="88" y="1"/>
                    <a:pt x="1" y="88"/>
                    <a:pt x="1" y="184"/>
                  </a:cubicBezTo>
                  <a:lnTo>
                    <a:pt x="1" y="682"/>
                  </a:lnTo>
                  <a:cubicBezTo>
                    <a:pt x="1" y="778"/>
                    <a:pt x="88" y="865"/>
                    <a:pt x="184" y="865"/>
                  </a:cubicBezTo>
                  <a:lnTo>
                    <a:pt x="4716" y="865"/>
                  </a:lnTo>
                  <a:cubicBezTo>
                    <a:pt x="4812" y="865"/>
                    <a:pt x="4899" y="778"/>
                    <a:pt x="4899" y="682"/>
                  </a:cubicBezTo>
                  <a:lnTo>
                    <a:pt x="4899" y="184"/>
                  </a:lnTo>
                  <a:cubicBezTo>
                    <a:pt x="4899" y="88"/>
                    <a:pt x="4812" y="1"/>
                    <a:pt x="4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6719696" y="2101311"/>
              <a:ext cx="165618" cy="97654"/>
            </a:xfrm>
            <a:custGeom>
              <a:avLst/>
              <a:gdLst/>
              <a:ahLst/>
              <a:cxnLst/>
              <a:rect l="l" t="t" r="r" b="b"/>
              <a:pathLst>
                <a:path w="3319" h="1957" extrusionOk="0">
                  <a:moveTo>
                    <a:pt x="2192" y="428"/>
                  </a:moveTo>
                  <a:cubicBezTo>
                    <a:pt x="2297" y="428"/>
                    <a:pt x="2366" y="489"/>
                    <a:pt x="2384" y="585"/>
                  </a:cubicBezTo>
                  <a:cubicBezTo>
                    <a:pt x="2393" y="699"/>
                    <a:pt x="2305" y="795"/>
                    <a:pt x="2192" y="795"/>
                  </a:cubicBezTo>
                  <a:lnTo>
                    <a:pt x="1092" y="795"/>
                  </a:lnTo>
                  <a:cubicBezTo>
                    <a:pt x="996" y="795"/>
                    <a:pt x="917" y="734"/>
                    <a:pt x="908" y="629"/>
                  </a:cubicBezTo>
                  <a:cubicBezTo>
                    <a:pt x="900" y="515"/>
                    <a:pt x="987" y="428"/>
                    <a:pt x="1092" y="428"/>
                  </a:cubicBezTo>
                  <a:close/>
                  <a:moveTo>
                    <a:pt x="2393" y="1153"/>
                  </a:moveTo>
                  <a:cubicBezTo>
                    <a:pt x="2489" y="1153"/>
                    <a:pt x="2567" y="1223"/>
                    <a:pt x="2576" y="1319"/>
                  </a:cubicBezTo>
                  <a:cubicBezTo>
                    <a:pt x="2585" y="1441"/>
                    <a:pt x="2497" y="1528"/>
                    <a:pt x="2393" y="1528"/>
                  </a:cubicBezTo>
                  <a:lnTo>
                    <a:pt x="917" y="1528"/>
                  </a:lnTo>
                  <a:cubicBezTo>
                    <a:pt x="821" y="1528"/>
                    <a:pt x="742" y="1458"/>
                    <a:pt x="734" y="1362"/>
                  </a:cubicBezTo>
                  <a:cubicBezTo>
                    <a:pt x="725" y="1257"/>
                    <a:pt x="812" y="1153"/>
                    <a:pt x="917" y="1153"/>
                  </a:cubicBezTo>
                  <a:close/>
                  <a:moveTo>
                    <a:pt x="184" y="0"/>
                  </a:moveTo>
                  <a:cubicBezTo>
                    <a:pt x="87" y="0"/>
                    <a:pt x="0" y="87"/>
                    <a:pt x="0" y="184"/>
                  </a:cubicBezTo>
                  <a:lnTo>
                    <a:pt x="0" y="1956"/>
                  </a:lnTo>
                  <a:lnTo>
                    <a:pt x="3318" y="1956"/>
                  </a:lnTo>
                  <a:lnTo>
                    <a:pt x="3318" y="184"/>
                  </a:lnTo>
                  <a:cubicBezTo>
                    <a:pt x="3318" y="87"/>
                    <a:pt x="3231" y="0"/>
                    <a:pt x="3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40"/>
          <p:cNvGrpSpPr/>
          <p:nvPr/>
        </p:nvGrpSpPr>
        <p:grpSpPr>
          <a:xfrm>
            <a:off x="1973694" y="2991226"/>
            <a:ext cx="315468" cy="309382"/>
            <a:chOff x="3728113" y="3988793"/>
            <a:chExt cx="315468" cy="309382"/>
          </a:xfrm>
        </p:grpSpPr>
        <p:sp>
          <p:nvSpPr>
            <p:cNvPr id="583" name="Google Shape;583;p40"/>
            <p:cNvSpPr/>
            <p:nvPr/>
          </p:nvSpPr>
          <p:spPr>
            <a:xfrm>
              <a:off x="3805209" y="4051967"/>
              <a:ext cx="18812" cy="18812"/>
            </a:xfrm>
            <a:custGeom>
              <a:avLst/>
              <a:gdLst/>
              <a:ahLst/>
              <a:cxnLst/>
              <a:rect l="l" t="t" r="r" b="b"/>
              <a:pathLst>
                <a:path w="377" h="377" extrusionOk="0">
                  <a:moveTo>
                    <a:pt x="193" y="1"/>
                  </a:moveTo>
                  <a:cubicBezTo>
                    <a:pt x="88" y="1"/>
                    <a:pt x="1" y="88"/>
                    <a:pt x="1" y="193"/>
                  </a:cubicBezTo>
                  <a:cubicBezTo>
                    <a:pt x="1" y="289"/>
                    <a:pt x="88" y="376"/>
                    <a:pt x="193" y="376"/>
                  </a:cubicBezTo>
                  <a:cubicBezTo>
                    <a:pt x="289" y="376"/>
                    <a:pt x="376" y="289"/>
                    <a:pt x="376" y="193"/>
                  </a:cubicBezTo>
                  <a:cubicBezTo>
                    <a:pt x="376" y="88"/>
                    <a:pt x="289"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3784750" y="4095131"/>
              <a:ext cx="59281" cy="23104"/>
            </a:xfrm>
            <a:custGeom>
              <a:avLst/>
              <a:gdLst/>
              <a:ahLst/>
              <a:cxnLst/>
              <a:rect l="l" t="t" r="r" b="b"/>
              <a:pathLst>
                <a:path w="1188" h="463" extrusionOk="0">
                  <a:moveTo>
                    <a:pt x="603" y="0"/>
                  </a:moveTo>
                  <a:cubicBezTo>
                    <a:pt x="306" y="0"/>
                    <a:pt x="62" y="201"/>
                    <a:pt x="0" y="463"/>
                  </a:cubicBezTo>
                  <a:lnTo>
                    <a:pt x="1188" y="463"/>
                  </a:lnTo>
                  <a:cubicBezTo>
                    <a:pt x="1136" y="183"/>
                    <a:pt x="891" y="0"/>
                    <a:pt x="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3728113" y="3988793"/>
              <a:ext cx="315468" cy="191766"/>
            </a:xfrm>
            <a:custGeom>
              <a:avLst/>
              <a:gdLst/>
              <a:ahLst/>
              <a:cxnLst/>
              <a:rect l="l" t="t" r="r" b="b"/>
              <a:pathLst>
                <a:path w="6322" h="3843" extrusionOk="0">
                  <a:moveTo>
                    <a:pt x="5388" y="952"/>
                  </a:moveTo>
                  <a:cubicBezTo>
                    <a:pt x="5492" y="952"/>
                    <a:pt x="5562" y="1022"/>
                    <a:pt x="5580" y="1118"/>
                  </a:cubicBezTo>
                  <a:cubicBezTo>
                    <a:pt x="5589" y="1223"/>
                    <a:pt x="5501" y="1328"/>
                    <a:pt x="5388" y="1328"/>
                  </a:cubicBezTo>
                  <a:lnTo>
                    <a:pt x="3275" y="1328"/>
                  </a:lnTo>
                  <a:cubicBezTo>
                    <a:pt x="3179" y="1328"/>
                    <a:pt x="3100" y="1258"/>
                    <a:pt x="3091" y="1162"/>
                  </a:cubicBezTo>
                  <a:cubicBezTo>
                    <a:pt x="3074" y="1048"/>
                    <a:pt x="3161" y="952"/>
                    <a:pt x="3275" y="952"/>
                  </a:cubicBezTo>
                  <a:close/>
                  <a:moveTo>
                    <a:pt x="4541" y="1694"/>
                  </a:moveTo>
                  <a:cubicBezTo>
                    <a:pt x="4637" y="1694"/>
                    <a:pt x="4715" y="1756"/>
                    <a:pt x="4724" y="1860"/>
                  </a:cubicBezTo>
                  <a:cubicBezTo>
                    <a:pt x="4733" y="1965"/>
                    <a:pt x="4646" y="2070"/>
                    <a:pt x="4541" y="2070"/>
                  </a:cubicBezTo>
                  <a:lnTo>
                    <a:pt x="3275" y="2070"/>
                  </a:lnTo>
                  <a:cubicBezTo>
                    <a:pt x="3179" y="2070"/>
                    <a:pt x="3100" y="2000"/>
                    <a:pt x="3091" y="1904"/>
                  </a:cubicBezTo>
                  <a:cubicBezTo>
                    <a:pt x="3074" y="1790"/>
                    <a:pt x="3161" y="1694"/>
                    <a:pt x="3275" y="1694"/>
                  </a:cubicBezTo>
                  <a:close/>
                  <a:moveTo>
                    <a:pt x="4541" y="2437"/>
                  </a:moveTo>
                  <a:cubicBezTo>
                    <a:pt x="4637" y="2437"/>
                    <a:pt x="4715" y="2498"/>
                    <a:pt x="4724" y="2603"/>
                  </a:cubicBezTo>
                  <a:cubicBezTo>
                    <a:pt x="4733" y="2707"/>
                    <a:pt x="4646" y="2812"/>
                    <a:pt x="4541" y="2812"/>
                  </a:cubicBezTo>
                  <a:lnTo>
                    <a:pt x="3275" y="2812"/>
                  </a:lnTo>
                  <a:cubicBezTo>
                    <a:pt x="3179" y="2812"/>
                    <a:pt x="3100" y="2742"/>
                    <a:pt x="3091" y="2646"/>
                  </a:cubicBezTo>
                  <a:cubicBezTo>
                    <a:pt x="3074" y="2533"/>
                    <a:pt x="3161" y="2437"/>
                    <a:pt x="3275" y="2437"/>
                  </a:cubicBezTo>
                  <a:close/>
                  <a:moveTo>
                    <a:pt x="1734" y="873"/>
                  </a:moveTo>
                  <a:cubicBezTo>
                    <a:pt x="2044" y="873"/>
                    <a:pt x="2305" y="1120"/>
                    <a:pt x="2305" y="1432"/>
                  </a:cubicBezTo>
                  <a:cubicBezTo>
                    <a:pt x="2305" y="1590"/>
                    <a:pt x="2236" y="1729"/>
                    <a:pt x="2140" y="1825"/>
                  </a:cubicBezTo>
                  <a:cubicBezTo>
                    <a:pt x="2489" y="1983"/>
                    <a:pt x="2725" y="2314"/>
                    <a:pt x="2725" y="2707"/>
                  </a:cubicBezTo>
                  <a:lnTo>
                    <a:pt x="2725" y="2768"/>
                  </a:lnTo>
                  <a:cubicBezTo>
                    <a:pt x="2716" y="2873"/>
                    <a:pt x="2629" y="2952"/>
                    <a:pt x="2532" y="2952"/>
                  </a:cubicBezTo>
                  <a:lnTo>
                    <a:pt x="935" y="2952"/>
                  </a:lnTo>
                  <a:cubicBezTo>
                    <a:pt x="839" y="2952"/>
                    <a:pt x="751" y="2864"/>
                    <a:pt x="751" y="2768"/>
                  </a:cubicBezTo>
                  <a:lnTo>
                    <a:pt x="751" y="2707"/>
                  </a:lnTo>
                  <a:cubicBezTo>
                    <a:pt x="751" y="2314"/>
                    <a:pt x="996" y="1974"/>
                    <a:pt x="1345" y="1825"/>
                  </a:cubicBezTo>
                  <a:cubicBezTo>
                    <a:pt x="1231" y="1721"/>
                    <a:pt x="1170" y="1555"/>
                    <a:pt x="1188" y="1380"/>
                  </a:cubicBezTo>
                  <a:cubicBezTo>
                    <a:pt x="1214" y="1118"/>
                    <a:pt x="1432" y="900"/>
                    <a:pt x="1703" y="874"/>
                  </a:cubicBezTo>
                  <a:cubicBezTo>
                    <a:pt x="1714" y="873"/>
                    <a:pt x="1724" y="873"/>
                    <a:pt x="1734" y="873"/>
                  </a:cubicBezTo>
                  <a:close/>
                  <a:moveTo>
                    <a:pt x="184" y="0"/>
                  </a:moveTo>
                  <a:cubicBezTo>
                    <a:pt x="88" y="0"/>
                    <a:pt x="0" y="88"/>
                    <a:pt x="0" y="193"/>
                  </a:cubicBezTo>
                  <a:lnTo>
                    <a:pt x="0" y="3842"/>
                  </a:lnTo>
                  <a:lnTo>
                    <a:pt x="6322" y="3842"/>
                  </a:lnTo>
                  <a:lnTo>
                    <a:pt x="6322" y="193"/>
                  </a:lnTo>
                  <a:cubicBezTo>
                    <a:pt x="6322" y="88"/>
                    <a:pt x="6243" y="0"/>
                    <a:pt x="6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3728113" y="4199223"/>
              <a:ext cx="315468" cy="37126"/>
            </a:xfrm>
            <a:custGeom>
              <a:avLst/>
              <a:gdLst/>
              <a:ahLst/>
              <a:cxnLst/>
              <a:rect l="l" t="t" r="r" b="b"/>
              <a:pathLst>
                <a:path w="6322" h="744" extrusionOk="0">
                  <a:moveTo>
                    <a:pt x="0" y="1"/>
                  </a:moveTo>
                  <a:lnTo>
                    <a:pt x="0" y="560"/>
                  </a:lnTo>
                  <a:cubicBezTo>
                    <a:pt x="0" y="656"/>
                    <a:pt x="88" y="743"/>
                    <a:pt x="184" y="743"/>
                  </a:cubicBezTo>
                  <a:lnTo>
                    <a:pt x="6130" y="743"/>
                  </a:lnTo>
                  <a:cubicBezTo>
                    <a:pt x="6235" y="743"/>
                    <a:pt x="6322" y="656"/>
                    <a:pt x="6322" y="560"/>
                  </a:cubicBezTo>
                  <a:lnTo>
                    <a:pt x="6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3802165" y="4254563"/>
              <a:ext cx="167365" cy="43613"/>
            </a:xfrm>
            <a:custGeom>
              <a:avLst/>
              <a:gdLst/>
              <a:ahLst/>
              <a:cxnLst/>
              <a:rect l="l" t="t" r="r" b="b"/>
              <a:pathLst>
                <a:path w="3354" h="874" extrusionOk="0">
                  <a:moveTo>
                    <a:pt x="560" y="1"/>
                  </a:moveTo>
                  <a:lnTo>
                    <a:pt x="560" y="507"/>
                  </a:lnTo>
                  <a:lnTo>
                    <a:pt x="193" y="507"/>
                  </a:lnTo>
                  <a:cubicBezTo>
                    <a:pt x="97" y="507"/>
                    <a:pt x="18" y="568"/>
                    <a:pt x="9" y="673"/>
                  </a:cubicBezTo>
                  <a:cubicBezTo>
                    <a:pt x="1" y="778"/>
                    <a:pt x="88" y="874"/>
                    <a:pt x="193" y="874"/>
                  </a:cubicBezTo>
                  <a:lnTo>
                    <a:pt x="3153" y="874"/>
                  </a:lnTo>
                  <a:cubicBezTo>
                    <a:pt x="3249" y="874"/>
                    <a:pt x="3327" y="813"/>
                    <a:pt x="3336" y="717"/>
                  </a:cubicBezTo>
                  <a:cubicBezTo>
                    <a:pt x="3354" y="595"/>
                    <a:pt x="3266" y="507"/>
                    <a:pt x="3153" y="507"/>
                  </a:cubicBezTo>
                  <a:lnTo>
                    <a:pt x="2786" y="507"/>
                  </a:lnTo>
                  <a:lnTo>
                    <a:pt x="27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40"/>
          <p:cNvSpPr/>
          <p:nvPr/>
        </p:nvSpPr>
        <p:spPr>
          <a:xfrm>
            <a:off x="6579705" y="1372969"/>
            <a:ext cx="77583" cy="93100"/>
          </a:xfrm>
          <a:custGeom>
            <a:avLst/>
            <a:gdLst/>
            <a:ahLst/>
            <a:cxnLst/>
            <a:rect l="l" t="t" r="r" b="b"/>
            <a:pathLst>
              <a:path w="1005" h="1206" extrusionOk="0">
                <a:moveTo>
                  <a:pt x="507" y="1"/>
                </a:moveTo>
                <a:lnTo>
                  <a:pt x="333" y="411"/>
                </a:lnTo>
                <a:lnTo>
                  <a:pt x="1" y="603"/>
                </a:lnTo>
                <a:lnTo>
                  <a:pt x="333" y="804"/>
                </a:lnTo>
                <a:lnTo>
                  <a:pt x="507" y="1206"/>
                </a:lnTo>
                <a:lnTo>
                  <a:pt x="691" y="804"/>
                </a:lnTo>
                <a:lnTo>
                  <a:pt x="1005" y="603"/>
                </a:lnTo>
                <a:lnTo>
                  <a:pt x="691" y="411"/>
                </a:lnTo>
                <a:lnTo>
                  <a:pt x="5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a:off x="7468097" y="2477433"/>
            <a:ext cx="137643" cy="162501"/>
          </a:xfrm>
          <a:custGeom>
            <a:avLst/>
            <a:gdLst/>
            <a:ahLst/>
            <a:cxnLst/>
            <a:rect l="l" t="t" r="r" b="b"/>
            <a:pathLst>
              <a:path w="1783" h="2105" extrusionOk="0">
                <a:moveTo>
                  <a:pt x="892" y="1"/>
                </a:moveTo>
                <a:lnTo>
                  <a:pt x="577" y="699"/>
                </a:lnTo>
                <a:lnTo>
                  <a:pt x="1" y="1048"/>
                </a:lnTo>
                <a:lnTo>
                  <a:pt x="577" y="1398"/>
                </a:lnTo>
                <a:lnTo>
                  <a:pt x="892" y="2105"/>
                </a:lnTo>
                <a:lnTo>
                  <a:pt x="1215" y="1398"/>
                </a:lnTo>
                <a:lnTo>
                  <a:pt x="1782" y="1048"/>
                </a:lnTo>
                <a:lnTo>
                  <a:pt x="1215" y="699"/>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7167489" y="1977267"/>
            <a:ext cx="169294" cy="201640"/>
          </a:xfrm>
          <a:custGeom>
            <a:avLst/>
            <a:gdLst/>
            <a:ahLst/>
            <a:cxnLst/>
            <a:rect l="l" t="t" r="r" b="b"/>
            <a:pathLst>
              <a:path w="2193" h="2612" extrusionOk="0">
                <a:moveTo>
                  <a:pt x="1092" y="1"/>
                </a:moveTo>
                <a:lnTo>
                  <a:pt x="708" y="874"/>
                </a:lnTo>
                <a:lnTo>
                  <a:pt x="1" y="1302"/>
                </a:lnTo>
                <a:lnTo>
                  <a:pt x="708" y="1738"/>
                </a:lnTo>
                <a:lnTo>
                  <a:pt x="1092" y="2611"/>
                </a:lnTo>
                <a:lnTo>
                  <a:pt x="1485" y="1738"/>
                </a:lnTo>
                <a:lnTo>
                  <a:pt x="2192" y="1302"/>
                </a:lnTo>
                <a:lnTo>
                  <a:pt x="1485" y="874"/>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7213345" y="3276743"/>
            <a:ext cx="76889" cy="91711"/>
          </a:xfrm>
          <a:custGeom>
            <a:avLst/>
            <a:gdLst/>
            <a:ahLst/>
            <a:cxnLst/>
            <a:rect l="l" t="t" r="r" b="b"/>
            <a:pathLst>
              <a:path w="996" h="1188" extrusionOk="0">
                <a:moveTo>
                  <a:pt x="498" y="0"/>
                </a:moveTo>
                <a:lnTo>
                  <a:pt x="324" y="393"/>
                </a:lnTo>
                <a:lnTo>
                  <a:pt x="0" y="594"/>
                </a:lnTo>
                <a:lnTo>
                  <a:pt x="324" y="795"/>
                </a:lnTo>
                <a:lnTo>
                  <a:pt x="498" y="1188"/>
                </a:lnTo>
                <a:lnTo>
                  <a:pt x="682" y="795"/>
                </a:lnTo>
                <a:lnTo>
                  <a:pt x="996" y="594"/>
                </a:lnTo>
                <a:lnTo>
                  <a:pt x="682" y="393"/>
                </a:lnTo>
                <a:lnTo>
                  <a:pt x="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8047853" y="2156598"/>
            <a:ext cx="77583" cy="91711"/>
          </a:xfrm>
          <a:custGeom>
            <a:avLst/>
            <a:gdLst/>
            <a:ahLst/>
            <a:cxnLst/>
            <a:rect l="l" t="t" r="r" b="b"/>
            <a:pathLst>
              <a:path w="1005" h="1188" extrusionOk="0">
                <a:moveTo>
                  <a:pt x="498" y="0"/>
                </a:moveTo>
                <a:lnTo>
                  <a:pt x="323" y="402"/>
                </a:lnTo>
                <a:lnTo>
                  <a:pt x="0" y="603"/>
                </a:lnTo>
                <a:lnTo>
                  <a:pt x="323" y="795"/>
                </a:lnTo>
                <a:lnTo>
                  <a:pt x="498" y="1188"/>
                </a:lnTo>
                <a:lnTo>
                  <a:pt x="672" y="795"/>
                </a:lnTo>
                <a:lnTo>
                  <a:pt x="1004" y="603"/>
                </a:lnTo>
                <a:lnTo>
                  <a:pt x="672" y="402"/>
                </a:lnTo>
                <a:lnTo>
                  <a:pt x="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7697298" y="1816850"/>
            <a:ext cx="77583" cy="92405"/>
          </a:xfrm>
          <a:custGeom>
            <a:avLst/>
            <a:gdLst/>
            <a:ahLst/>
            <a:cxnLst/>
            <a:rect l="l" t="t" r="r" b="b"/>
            <a:pathLst>
              <a:path w="1005" h="1197" extrusionOk="0">
                <a:moveTo>
                  <a:pt x="498" y="1"/>
                </a:moveTo>
                <a:lnTo>
                  <a:pt x="324" y="394"/>
                </a:lnTo>
                <a:lnTo>
                  <a:pt x="1" y="603"/>
                </a:lnTo>
                <a:lnTo>
                  <a:pt x="324" y="804"/>
                </a:lnTo>
                <a:lnTo>
                  <a:pt x="498" y="1197"/>
                </a:lnTo>
                <a:lnTo>
                  <a:pt x="691" y="804"/>
                </a:lnTo>
                <a:lnTo>
                  <a:pt x="1005" y="603"/>
                </a:lnTo>
                <a:lnTo>
                  <a:pt x="691" y="394"/>
                </a:lnTo>
                <a:lnTo>
                  <a:pt x="4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2344496" y="1460392"/>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1752158" y="3195892"/>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2351596" y="2902067"/>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0;p40">
            <a:extLst>
              <a:ext uri="{FF2B5EF4-FFF2-40B4-BE49-F238E27FC236}">
                <a16:creationId xmlns:a16="http://schemas.microsoft.com/office/drawing/2014/main" id="{C9FEB1EC-2DF8-9C51-1A39-D1F8AFF36F4F}"/>
              </a:ext>
            </a:extLst>
          </p:cNvPr>
          <p:cNvSpPr txBox="1">
            <a:spLocks/>
          </p:cNvSpPr>
          <p:nvPr/>
        </p:nvSpPr>
        <p:spPr>
          <a:xfrm>
            <a:off x="2794036" y="2927164"/>
            <a:ext cx="3992700" cy="340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Poppins"/>
                <a:ea typeface="Poppins"/>
                <a:cs typeface="Poppins"/>
                <a:sym typeface="Poppins"/>
              </a:defRPr>
            </a:lvl1pPr>
            <a:lvl2pPr marL="914400" marR="0" lvl="1"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2pPr>
            <a:lvl3pPr marL="1371600" marR="0" lvl="2"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3pPr>
            <a:lvl4pPr marL="1828800" marR="0" lvl="3"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4pPr>
            <a:lvl5pPr marL="2286000" marR="0" lvl="4"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5pPr>
            <a:lvl6pPr marL="2743200" marR="0" lvl="5"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6pPr>
            <a:lvl7pPr marL="3200400" marR="0" lvl="6"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7pPr>
            <a:lvl8pPr marL="3657600" marR="0" lvl="7"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8pPr>
            <a:lvl9pPr marL="4114800" marR="0" lvl="8" indent="-330200" algn="l" rtl="0">
              <a:lnSpc>
                <a:spcPct val="100000"/>
              </a:lnSpc>
              <a:spcBef>
                <a:spcPts val="0"/>
              </a:spcBef>
              <a:spcAft>
                <a:spcPts val="0"/>
              </a:spcAft>
              <a:buClr>
                <a:schemeClr val="accent6"/>
              </a:buClr>
              <a:buSzPts val="2100"/>
              <a:buFont typeface="Barlow"/>
              <a:buNone/>
              <a:defRPr sz="2100" b="1" i="0" u="none" strike="noStrike" cap="none">
                <a:solidFill>
                  <a:schemeClr val="accent6"/>
                </a:solidFill>
                <a:latin typeface="Barlow"/>
                <a:ea typeface="Barlow"/>
                <a:cs typeface="Barlow"/>
                <a:sym typeface="Barlow"/>
              </a:defRPr>
            </a:lvl9pPr>
          </a:lstStyle>
          <a:p>
            <a:pPr marL="0" indent="0">
              <a:spcAft>
                <a:spcPts val="1200"/>
              </a:spcAft>
            </a:pPr>
            <a:r>
              <a:rPr lang="en-US" sz="3200" dirty="0"/>
              <a:t>SPEAKING </a:t>
            </a:r>
          </a:p>
        </p:txBody>
      </p:sp>
      <p:sp>
        <p:nvSpPr>
          <p:cNvPr id="11" name="Google Shape;569;p40">
            <a:extLst>
              <a:ext uri="{FF2B5EF4-FFF2-40B4-BE49-F238E27FC236}">
                <a16:creationId xmlns:a16="http://schemas.microsoft.com/office/drawing/2014/main" id="{BA480A72-5A45-3EB1-6138-8F101D57469F}"/>
              </a:ext>
            </a:extLst>
          </p:cNvPr>
          <p:cNvSpPr txBox="1">
            <a:spLocks/>
          </p:cNvSpPr>
          <p:nvPr/>
        </p:nvSpPr>
        <p:spPr>
          <a:xfrm>
            <a:off x="2797336" y="3517661"/>
            <a:ext cx="3989400" cy="486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Zen Kaku Gothic New"/>
              <a:buNone/>
              <a:defRPr sz="1600" b="0" i="0" u="none" strike="noStrike" cap="none">
                <a:solidFill>
                  <a:schemeClr val="dk1"/>
                </a:solidFill>
                <a:latin typeface="Zen Kaku Gothic New"/>
                <a:ea typeface="Zen Kaku Gothic New"/>
                <a:cs typeface="Zen Kaku Gothic New"/>
                <a:sym typeface="Zen Kaku Gothic New"/>
              </a:defRPr>
            </a:lvl1pPr>
            <a:lvl2pPr marL="914400" marR="0" lvl="1" indent="-330200" algn="l" rtl="0">
              <a:lnSpc>
                <a:spcPct val="100000"/>
              </a:lnSpc>
              <a:spcBef>
                <a:spcPts val="0"/>
              </a:spcBef>
              <a:spcAft>
                <a:spcPts val="0"/>
              </a:spcAft>
              <a:buClr>
                <a:schemeClr val="dk1"/>
              </a:buClr>
              <a:buSzPts val="1600"/>
              <a:buFont typeface="Zen Kaku Gothic New"/>
              <a:buNone/>
              <a:defRPr sz="1600" b="0" i="0" u="none" strike="noStrike" cap="none">
                <a:solidFill>
                  <a:schemeClr val="dk1"/>
                </a:solidFill>
                <a:latin typeface="Zen Kaku Gothic New"/>
                <a:ea typeface="Zen Kaku Gothic New"/>
                <a:cs typeface="Zen Kaku Gothic New"/>
                <a:sym typeface="Zen Kaku Gothic New"/>
              </a:defRPr>
            </a:lvl2pPr>
            <a:lvl3pPr marL="1371600" marR="0" lvl="2" indent="-330200" algn="l" rtl="0">
              <a:lnSpc>
                <a:spcPct val="100000"/>
              </a:lnSpc>
              <a:spcBef>
                <a:spcPts val="0"/>
              </a:spcBef>
              <a:spcAft>
                <a:spcPts val="0"/>
              </a:spcAft>
              <a:buClr>
                <a:schemeClr val="dk1"/>
              </a:buClr>
              <a:buSzPts val="1600"/>
              <a:buFont typeface="Zen Kaku Gothic New"/>
              <a:buNone/>
              <a:defRPr sz="1600" b="0" i="0" u="none" strike="noStrike" cap="none">
                <a:solidFill>
                  <a:schemeClr val="dk1"/>
                </a:solidFill>
                <a:latin typeface="Zen Kaku Gothic New"/>
                <a:ea typeface="Zen Kaku Gothic New"/>
                <a:cs typeface="Zen Kaku Gothic New"/>
                <a:sym typeface="Zen Kaku Gothic New"/>
              </a:defRPr>
            </a:lvl3pPr>
            <a:lvl4pPr marL="1828800" marR="0" lvl="3" indent="-330200" algn="l" rtl="0">
              <a:lnSpc>
                <a:spcPct val="100000"/>
              </a:lnSpc>
              <a:spcBef>
                <a:spcPts val="0"/>
              </a:spcBef>
              <a:spcAft>
                <a:spcPts val="0"/>
              </a:spcAft>
              <a:buClr>
                <a:schemeClr val="dk1"/>
              </a:buClr>
              <a:buSzPts val="1600"/>
              <a:buFont typeface="Zen Kaku Gothic New"/>
              <a:buNone/>
              <a:defRPr sz="1600" b="0" i="0" u="none" strike="noStrike" cap="none">
                <a:solidFill>
                  <a:schemeClr val="dk1"/>
                </a:solidFill>
                <a:latin typeface="Zen Kaku Gothic New"/>
                <a:ea typeface="Zen Kaku Gothic New"/>
                <a:cs typeface="Zen Kaku Gothic New"/>
                <a:sym typeface="Zen Kaku Gothic New"/>
              </a:defRPr>
            </a:lvl4pPr>
            <a:lvl5pPr marL="2286000" marR="0" lvl="4" indent="-330200" algn="l" rtl="0">
              <a:lnSpc>
                <a:spcPct val="100000"/>
              </a:lnSpc>
              <a:spcBef>
                <a:spcPts val="0"/>
              </a:spcBef>
              <a:spcAft>
                <a:spcPts val="0"/>
              </a:spcAft>
              <a:buClr>
                <a:schemeClr val="dk1"/>
              </a:buClr>
              <a:buSzPts val="1600"/>
              <a:buFont typeface="Zen Kaku Gothic New"/>
              <a:buNone/>
              <a:defRPr sz="1600" b="0" i="0" u="none" strike="noStrike" cap="none">
                <a:solidFill>
                  <a:schemeClr val="dk1"/>
                </a:solidFill>
                <a:latin typeface="Zen Kaku Gothic New"/>
                <a:ea typeface="Zen Kaku Gothic New"/>
                <a:cs typeface="Zen Kaku Gothic New"/>
                <a:sym typeface="Zen Kaku Gothic New"/>
              </a:defRPr>
            </a:lvl5pPr>
            <a:lvl6pPr marL="2743200" marR="0" lvl="5" indent="-330200" algn="l" rtl="0">
              <a:lnSpc>
                <a:spcPct val="100000"/>
              </a:lnSpc>
              <a:spcBef>
                <a:spcPts val="0"/>
              </a:spcBef>
              <a:spcAft>
                <a:spcPts val="0"/>
              </a:spcAft>
              <a:buClr>
                <a:schemeClr val="dk1"/>
              </a:buClr>
              <a:buSzPts val="1600"/>
              <a:buFont typeface="Zen Kaku Gothic New"/>
              <a:buNone/>
              <a:defRPr sz="1600" b="0" i="0" u="none" strike="noStrike" cap="none">
                <a:solidFill>
                  <a:schemeClr val="dk1"/>
                </a:solidFill>
                <a:latin typeface="Zen Kaku Gothic New"/>
                <a:ea typeface="Zen Kaku Gothic New"/>
                <a:cs typeface="Zen Kaku Gothic New"/>
                <a:sym typeface="Zen Kaku Gothic New"/>
              </a:defRPr>
            </a:lvl6pPr>
            <a:lvl7pPr marL="3200400" marR="0" lvl="6" indent="-330200" algn="l" rtl="0">
              <a:lnSpc>
                <a:spcPct val="100000"/>
              </a:lnSpc>
              <a:spcBef>
                <a:spcPts val="0"/>
              </a:spcBef>
              <a:spcAft>
                <a:spcPts val="0"/>
              </a:spcAft>
              <a:buClr>
                <a:schemeClr val="dk1"/>
              </a:buClr>
              <a:buSzPts val="1600"/>
              <a:buFont typeface="Zen Kaku Gothic New"/>
              <a:buNone/>
              <a:defRPr sz="1600" b="0" i="0" u="none" strike="noStrike" cap="none">
                <a:solidFill>
                  <a:schemeClr val="dk1"/>
                </a:solidFill>
                <a:latin typeface="Zen Kaku Gothic New"/>
                <a:ea typeface="Zen Kaku Gothic New"/>
                <a:cs typeface="Zen Kaku Gothic New"/>
                <a:sym typeface="Zen Kaku Gothic New"/>
              </a:defRPr>
            </a:lvl7pPr>
            <a:lvl8pPr marL="3657600" marR="0" lvl="7" indent="-330200" algn="l" rtl="0">
              <a:lnSpc>
                <a:spcPct val="100000"/>
              </a:lnSpc>
              <a:spcBef>
                <a:spcPts val="0"/>
              </a:spcBef>
              <a:spcAft>
                <a:spcPts val="0"/>
              </a:spcAft>
              <a:buClr>
                <a:schemeClr val="dk1"/>
              </a:buClr>
              <a:buSzPts val="1600"/>
              <a:buFont typeface="Zen Kaku Gothic New"/>
              <a:buNone/>
              <a:defRPr sz="1600" b="0" i="0" u="none" strike="noStrike" cap="none">
                <a:solidFill>
                  <a:schemeClr val="dk1"/>
                </a:solidFill>
                <a:latin typeface="Zen Kaku Gothic New"/>
                <a:ea typeface="Zen Kaku Gothic New"/>
                <a:cs typeface="Zen Kaku Gothic New"/>
                <a:sym typeface="Zen Kaku Gothic New"/>
              </a:defRPr>
            </a:lvl8pPr>
            <a:lvl9pPr marL="4114800" marR="0" lvl="8" indent="-330200" algn="l" rtl="0">
              <a:lnSpc>
                <a:spcPct val="100000"/>
              </a:lnSpc>
              <a:spcBef>
                <a:spcPts val="0"/>
              </a:spcBef>
              <a:spcAft>
                <a:spcPts val="0"/>
              </a:spcAft>
              <a:buClr>
                <a:schemeClr val="dk1"/>
              </a:buClr>
              <a:buSzPts val="1600"/>
              <a:buFont typeface="Zen Kaku Gothic New"/>
              <a:buNone/>
              <a:defRPr sz="1600" b="0" i="0" u="none" strike="noStrike" cap="none">
                <a:solidFill>
                  <a:schemeClr val="dk1"/>
                </a:solidFill>
                <a:latin typeface="Zen Kaku Gothic New"/>
                <a:ea typeface="Zen Kaku Gothic New"/>
                <a:cs typeface="Zen Kaku Gothic New"/>
                <a:sym typeface="Zen Kaku Gothic New"/>
              </a:defRPr>
            </a:lvl9pPr>
          </a:lstStyle>
          <a:p>
            <a:pPr marL="0" indent="0"/>
            <a:r>
              <a:rPr lang="en-US" sz="2400" dirty="0"/>
              <a:t>Talking about one’s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4"/>
                                        </p:tgtEl>
                                        <p:attrNameLst>
                                          <p:attrName>style.visibility</p:attrName>
                                        </p:attrNameLst>
                                      </p:cBhvr>
                                      <p:to>
                                        <p:strVal val="visible"/>
                                      </p:to>
                                    </p:set>
                                    <p:animEffect transition="in" filter="barn(inVertical)">
                                      <p:cBhvr>
                                        <p:cTn id="7" dur="500"/>
                                        <p:tgtEl>
                                          <p:spTgt spid="574"/>
                                        </p:tgtEl>
                                      </p:cBhvr>
                                    </p:animEffect>
                                  </p:childTnLst>
                                </p:cTn>
                              </p:par>
                              <p:par>
                                <p:cTn id="8" presetID="16" presetClass="entr" presetSubtype="21" fill="hold" nodeType="withEffect">
                                  <p:stCondLst>
                                    <p:cond delay="0"/>
                                  </p:stCondLst>
                                  <p:childTnLst>
                                    <p:set>
                                      <p:cBhvr>
                                        <p:cTn id="9" dur="1" fill="hold">
                                          <p:stCondLst>
                                            <p:cond delay="0"/>
                                          </p:stCondLst>
                                        </p:cTn>
                                        <p:tgtEl>
                                          <p:spTgt spid="576"/>
                                        </p:tgtEl>
                                        <p:attrNameLst>
                                          <p:attrName>style.visibility</p:attrName>
                                        </p:attrNameLst>
                                      </p:cBhvr>
                                      <p:to>
                                        <p:strVal val="visible"/>
                                      </p:to>
                                    </p:set>
                                    <p:animEffect transition="in" filter="barn(inVertical)">
                                      <p:cBhvr>
                                        <p:cTn id="10" dur="500"/>
                                        <p:tgtEl>
                                          <p:spTgt spid="57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21"/>
                                        </p:tgtEl>
                                        <p:attrNameLst>
                                          <p:attrName>style.visibility</p:attrName>
                                        </p:attrNameLst>
                                      </p:cBhvr>
                                      <p:to>
                                        <p:strVal val="visible"/>
                                      </p:to>
                                    </p:set>
                                    <p:animEffect transition="in" filter="barn(inVertical)">
                                      <p:cBhvr>
                                        <p:cTn id="13" dur="500"/>
                                        <p:tgtEl>
                                          <p:spTgt spid="6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70">
                                            <p:txEl>
                                              <p:pRg st="0" end="0"/>
                                            </p:txEl>
                                          </p:spTgt>
                                        </p:tgtEl>
                                        <p:attrNameLst>
                                          <p:attrName>style.visibility</p:attrName>
                                        </p:attrNameLst>
                                      </p:cBhvr>
                                      <p:to>
                                        <p:strVal val="visible"/>
                                      </p:to>
                                    </p:set>
                                    <p:animEffect transition="in" filter="barn(inVertical)">
                                      <p:cBhvr>
                                        <p:cTn id="16" dur="500"/>
                                        <p:tgtEl>
                                          <p:spTgt spid="57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69">
                                            <p:txEl>
                                              <p:pRg st="0" end="0"/>
                                            </p:txEl>
                                          </p:spTgt>
                                        </p:tgtEl>
                                        <p:attrNameLst>
                                          <p:attrName>style.visibility</p:attrName>
                                        </p:attrNameLst>
                                      </p:cBhvr>
                                      <p:to>
                                        <p:strVal val="visible"/>
                                      </p:to>
                                    </p:set>
                                    <p:animEffect transition="in" filter="barn(inVertical)">
                                      <p:cBhvr>
                                        <p:cTn id="21" dur="500"/>
                                        <p:tgtEl>
                                          <p:spTgt spid="56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75"/>
                                        </p:tgtEl>
                                        <p:attrNameLst>
                                          <p:attrName>style.visibility</p:attrName>
                                        </p:attrNameLst>
                                      </p:cBhvr>
                                      <p:to>
                                        <p:strVal val="visible"/>
                                      </p:to>
                                    </p:set>
                                    <p:animEffect transition="in" filter="barn(inVertical)">
                                      <p:cBhvr>
                                        <p:cTn id="26" dur="500"/>
                                        <p:tgtEl>
                                          <p:spTgt spid="575"/>
                                        </p:tgtEl>
                                      </p:cBhvr>
                                    </p:animEffect>
                                  </p:childTnLst>
                                </p:cTn>
                              </p:par>
                              <p:par>
                                <p:cTn id="27" presetID="16" presetClass="entr" presetSubtype="21" fill="hold" nodeType="withEffect">
                                  <p:stCondLst>
                                    <p:cond delay="0"/>
                                  </p:stCondLst>
                                  <p:childTnLst>
                                    <p:set>
                                      <p:cBhvr>
                                        <p:cTn id="28" dur="1" fill="hold">
                                          <p:stCondLst>
                                            <p:cond delay="0"/>
                                          </p:stCondLst>
                                        </p:cTn>
                                        <p:tgtEl>
                                          <p:spTgt spid="582"/>
                                        </p:tgtEl>
                                        <p:attrNameLst>
                                          <p:attrName>style.visibility</p:attrName>
                                        </p:attrNameLst>
                                      </p:cBhvr>
                                      <p:to>
                                        <p:strVal val="visible"/>
                                      </p:to>
                                    </p:set>
                                    <p:animEffect transition="in" filter="barn(inVertical)">
                                      <p:cBhvr>
                                        <p:cTn id="29" dur="500"/>
                                        <p:tgtEl>
                                          <p:spTgt spid="58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24"/>
                                        </p:tgtEl>
                                        <p:attrNameLst>
                                          <p:attrName>style.visibility</p:attrName>
                                        </p:attrNameLst>
                                      </p:cBhvr>
                                      <p:to>
                                        <p:strVal val="visible"/>
                                      </p:to>
                                    </p:set>
                                    <p:animEffect transition="in" filter="barn(inVertical)">
                                      <p:cBhvr>
                                        <p:cTn id="32" dur="500"/>
                                        <p:tgtEl>
                                          <p:spTgt spid="62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25"/>
                                        </p:tgtEl>
                                        <p:attrNameLst>
                                          <p:attrName>style.visibility</p:attrName>
                                        </p:attrNameLst>
                                      </p:cBhvr>
                                      <p:to>
                                        <p:strVal val="visible"/>
                                      </p:to>
                                    </p:set>
                                    <p:animEffect transition="in" filter="barn(inVertical)">
                                      <p:cBhvr>
                                        <p:cTn id="35" dur="500"/>
                                        <p:tgtEl>
                                          <p:spTgt spid="62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0" build="p"/>
      <p:bldP spid="570" grpId="0" build="p"/>
      <p:bldP spid="574" grpId="0" animBg="1"/>
      <p:bldP spid="575" grpId="0" animBg="1"/>
      <p:bldP spid="621" grpId="0" animBg="1"/>
      <p:bldP spid="624" grpId="0" animBg="1"/>
      <p:bldP spid="625" grpId="0" animBg="1"/>
      <p:bldP spid="8" grpId="0"/>
      <p:bldP spid="11" grpId="0"/>
    </p:bldLst>
  </p:timing>
</p:sld>
</file>

<file path=ppt/theme/theme1.xml><?xml version="1.0" encoding="utf-8"?>
<a:theme xmlns:a="http://schemas.openxmlformats.org/drawingml/2006/main" name="Federal Law Enforcement Training Center by Slidesgo">
  <a:themeElements>
    <a:clrScheme name="Simple Light">
      <a:dk1>
        <a:srgbClr val="000000"/>
      </a:dk1>
      <a:lt1>
        <a:srgbClr val="FFFFFF"/>
      </a:lt1>
      <a:dk2>
        <a:srgbClr val="FFF7EA"/>
      </a:dk2>
      <a:lt2>
        <a:srgbClr val="EEEEEE"/>
      </a:lt2>
      <a:accent1>
        <a:srgbClr val="EAD2C3"/>
      </a:accent1>
      <a:accent2>
        <a:srgbClr val="0D4A80"/>
      </a:accent2>
      <a:accent3>
        <a:srgbClr val="BF7C63"/>
      </a:accent3>
      <a:accent4>
        <a:srgbClr val="C2CBE6"/>
      </a:accent4>
      <a:accent5>
        <a:srgbClr val="D9AE5F"/>
      </a:accent5>
      <a:accent6>
        <a:srgbClr val="67000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342</Words>
  <Application>Microsoft Office PowerPoint</Application>
  <PresentationFormat>On-screen Show (16:9)</PresentationFormat>
  <Paragraphs>43</Paragraphs>
  <Slides>6</Slides>
  <Notes>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Vazirmatn Black</vt:lpstr>
      <vt:lpstr>Passion One</vt:lpstr>
      <vt:lpstr>Calibri</vt:lpstr>
      <vt:lpstr>Poppins</vt:lpstr>
      <vt:lpstr>Poppins Medium</vt:lpstr>
      <vt:lpstr>Barlow</vt:lpstr>
      <vt:lpstr>Poppins ExtraBold</vt:lpstr>
      <vt:lpstr>Arial</vt:lpstr>
      <vt:lpstr>Courier New</vt:lpstr>
      <vt:lpstr>Zen Kaku Gothic New</vt:lpstr>
      <vt:lpstr>Federal Law Enforcement Training Center by Slidesgo</vt:lpstr>
      <vt:lpstr>UNIT 2:  A VISIT TO A SCHOOL</vt:lpstr>
      <vt:lpstr>OBJECTIVES</vt:lpstr>
      <vt:lpstr>Ex 2. Read and answer </vt:lpstr>
      <vt:lpstr>Ex 4. Work in pairs. Answer the questions with the information in the table. </vt:lpstr>
      <vt:lpstr>Ex 5. Work in groups. Tell about your school. </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you see in the video?</dc:title>
  <cp:lastModifiedBy>Admin</cp:lastModifiedBy>
  <cp:revision>10</cp:revision>
  <dcterms:modified xsi:type="dcterms:W3CDTF">2023-12-24T12:08:13Z</dcterms:modified>
</cp:coreProperties>
</file>