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61" r:id="rId5"/>
    <p:sldId id="262" r:id="rId6"/>
    <p:sldId id="263" r:id="rId7"/>
    <p:sldId id="264" r:id="rId8"/>
    <p:sldId id="265" r:id="rId9"/>
    <p:sldId id="258" r:id="rId10"/>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77" d="100"/>
          <a:sy n="77" d="100"/>
        </p:scale>
        <p:origin x="3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E98EA-3CB5-4BBB-B57D-EE674A14AC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B275085-E9A8-4351-AE42-1E554CC0113B}">
      <dgm:prSet phldrT="[Text]"/>
      <dgm:spPr/>
      <dgm:t>
        <a:bodyPr/>
        <a:lstStyle/>
        <a:p>
          <a:r>
            <a:rPr lang="en-US" dirty="0" err="1"/>
            <a:t>Trang</a:t>
          </a:r>
          <a:r>
            <a:rPr lang="en-US" dirty="0"/>
            <a:t> </a:t>
          </a:r>
          <a:r>
            <a:rPr lang="en-US" dirty="0" err="1"/>
            <a:t>phục</a:t>
          </a:r>
          <a:endParaRPr lang="en-US" dirty="0"/>
        </a:p>
      </dgm:t>
    </dgm:pt>
    <dgm:pt modelId="{B09B366E-E3CF-49FE-AB25-97FB573033A8}" type="parTrans" cxnId="{5EA158F8-D01B-42E1-B30C-E0C3C99711ED}">
      <dgm:prSet/>
      <dgm:spPr/>
      <dgm:t>
        <a:bodyPr/>
        <a:lstStyle/>
        <a:p>
          <a:endParaRPr lang="en-US"/>
        </a:p>
      </dgm:t>
    </dgm:pt>
    <dgm:pt modelId="{817DD4C4-2F89-4FC9-B3C6-A18F0C0D012E}" type="sibTrans" cxnId="{5EA158F8-D01B-42E1-B30C-E0C3C99711ED}">
      <dgm:prSet/>
      <dgm:spPr/>
      <dgm:t>
        <a:bodyPr/>
        <a:lstStyle/>
        <a:p>
          <a:endParaRPr lang="en-US"/>
        </a:p>
      </dgm:t>
    </dgm:pt>
    <dgm:pt modelId="{7714F1B6-0B9B-43F3-9E60-60D5AE4DA070}">
      <dgm:prSet phldrT="[Text]"/>
      <dgm:spPr/>
      <dgm:t>
        <a:bodyPr/>
        <a:lstStyle/>
        <a:p>
          <a:r>
            <a:rPr lang="en-US" dirty="0"/>
            <a:t>Theo </a:t>
          </a:r>
          <a:r>
            <a:rPr lang="en-US" dirty="0" err="1"/>
            <a:t>giới</a:t>
          </a:r>
          <a:r>
            <a:rPr lang="en-US" dirty="0"/>
            <a:t> </a:t>
          </a:r>
          <a:r>
            <a:rPr lang="en-US" dirty="0" err="1"/>
            <a:t>tính</a:t>
          </a:r>
          <a:endParaRPr lang="en-US" dirty="0"/>
        </a:p>
      </dgm:t>
    </dgm:pt>
    <dgm:pt modelId="{F6BDA646-6C29-4060-817F-500958DC541C}" type="parTrans" cxnId="{387E954A-3D65-4004-A631-708C1DF6CB67}">
      <dgm:prSet/>
      <dgm:spPr/>
      <dgm:t>
        <a:bodyPr/>
        <a:lstStyle/>
        <a:p>
          <a:endParaRPr lang="en-US"/>
        </a:p>
      </dgm:t>
    </dgm:pt>
    <dgm:pt modelId="{7B889C2C-ABCA-4EBF-A6A7-40558D2E5019}" type="sibTrans" cxnId="{387E954A-3D65-4004-A631-708C1DF6CB67}">
      <dgm:prSet/>
      <dgm:spPr/>
      <dgm:t>
        <a:bodyPr/>
        <a:lstStyle/>
        <a:p>
          <a:endParaRPr lang="en-US"/>
        </a:p>
      </dgm:t>
    </dgm:pt>
    <dgm:pt modelId="{DD852809-7574-4156-95CE-0441376B4758}">
      <dgm:prSet phldrT="[Text]"/>
      <dgm:spPr/>
      <dgm:t>
        <a:bodyPr/>
        <a:lstStyle/>
        <a:p>
          <a:r>
            <a:rPr lang="en-US" dirty="0"/>
            <a:t>Theo </a:t>
          </a:r>
          <a:r>
            <a:rPr lang="en-US" dirty="0" err="1"/>
            <a:t>độ</a:t>
          </a:r>
          <a:r>
            <a:rPr lang="en-US" dirty="0"/>
            <a:t> </a:t>
          </a:r>
          <a:r>
            <a:rPr lang="en-US" dirty="0" err="1"/>
            <a:t>tuổi</a:t>
          </a:r>
          <a:endParaRPr lang="en-US" dirty="0"/>
        </a:p>
      </dgm:t>
    </dgm:pt>
    <dgm:pt modelId="{7E55B20B-A3A6-41F2-AB5B-1B8599FB9557}" type="parTrans" cxnId="{0EA9BAC5-28AC-40DC-8AEC-A1086B460725}">
      <dgm:prSet/>
      <dgm:spPr/>
      <dgm:t>
        <a:bodyPr/>
        <a:lstStyle/>
        <a:p>
          <a:endParaRPr lang="en-US"/>
        </a:p>
      </dgm:t>
    </dgm:pt>
    <dgm:pt modelId="{054EFAD7-EB3C-4161-85B6-958B263C9B15}" type="sibTrans" cxnId="{0EA9BAC5-28AC-40DC-8AEC-A1086B460725}">
      <dgm:prSet/>
      <dgm:spPr/>
      <dgm:t>
        <a:bodyPr/>
        <a:lstStyle/>
        <a:p>
          <a:endParaRPr lang="en-US"/>
        </a:p>
      </dgm:t>
    </dgm:pt>
    <dgm:pt modelId="{C842002D-71FC-469B-84AB-BCB804C325CA}">
      <dgm:prSet/>
      <dgm:spPr/>
      <dgm:t>
        <a:bodyPr/>
        <a:lstStyle/>
        <a:p>
          <a:r>
            <a:rPr lang="en-US" dirty="0"/>
            <a:t>Theo </a:t>
          </a:r>
          <a:r>
            <a:rPr lang="en-US" dirty="0" err="1"/>
            <a:t>thời</a:t>
          </a:r>
          <a:r>
            <a:rPr lang="en-US" dirty="0"/>
            <a:t> </a:t>
          </a:r>
          <a:r>
            <a:rPr lang="en-US" dirty="0" err="1"/>
            <a:t>tiết</a:t>
          </a:r>
          <a:endParaRPr lang="en-US" dirty="0"/>
        </a:p>
      </dgm:t>
    </dgm:pt>
    <dgm:pt modelId="{5A01BB75-849E-4E02-A16E-653D999C5CC0}" type="parTrans" cxnId="{56873632-B428-41B9-AF65-A95F71F9744E}">
      <dgm:prSet/>
      <dgm:spPr/>
      <dgm:t>
        <a:bodyPr/>
        <a:lstStyle/>
        <a:p>
          <a:endParaRPr lang="en-US"/>
        </a:p>
      </dgm:t>
    </dgm:pt>
    <dgm:pt modelId="{5FF4A510-E376-4C86-B74C-E0850B31CEE8}" type="sibTrans" cxnId="{56873632-B428-41B9-AF65-A95F71F9744E}">
      <dgm:prSet/>
      <dgm:spPr/>
      <dgm:t>
        <a:bodyPr/>
        <a:lstStyle/>
        <a:p>
          <a:endParaRPr lang="en-US"/>
        </a:p>
      </dgm:t>
    </dgm:pt>
    <dgm:pt modelId="{F34B8721-F632-45D3-999A-5BC1ED4407A3}">
      <dgm:prSet/>
      <dgm:spPr/>
      <dgm:t>
        <a:bodyPr/>
        <a:lstStyle/>
        <a:p>
          <a:r>
            <a:rPr lang="en-US" dirty="0"/>
            <a:t>Theo </a:t>
          </a:r>
          <a:r>
            <a:rPr lang="en-US" dirty="0" err="1"/>
            <a:t>công</a:t>
          </a:r>
          <a:r>
            <a:rPr lang="en-US" dirty="0"/>
            <a:t> </a:t>
          </a:r>
          <a:r>
            <a:rPr lang="en-US" dirty="0" err="1"/>
            <a:t>dụng</a:t>
          </a:r>
          <a:endParaRPr lang="en-US" dirty="0"/>
        </a:p>
      </dgm:t>
    </dgm:pt>
    <dgm:pt modelId="{BCDE8984-9249-4907-ABBF-41D36DFCB5F5}" type="parTrans" cxnId="{CF95139F-630C-4DBF-81B2-D6F7A160733B}">
      <dgm:prSet/>
      <dgm:spPr/>
      <dgm:t>
        <a:bodyPr/>
        <a:lstStyle/>
        <a:p>
          <a:endParaRPr lang="en-US"/>
        </a:p>
      </dgm:t>
    </dgm:pt>
    <dgm:pt modelId="{416C0E08-EB61-40EC-B1F5-88408EDB9C4B}" type="sibTrans" cxnId="{CF95139F-630C-4DBF-81B2-D6F7A160733B}">
      <dgm:prSet/>
      <dgm:spPr/>
      <dgm:t>
        <a:bodyPr/>
        <a:lstStyle/>
        <a:p>
          <a:endParaRPr lang="en-US"/>
        </a:p>
      </dgm:t>
    </dgm:pt>
    <dgm:pt modelId="{062F5FE0-70F5-47B2-8C0D-74052C08DAAB}" type="pres">
      <dgm:prSet presAssocID="{D73E98EA-3CB5-4BBB-B57D-EE674A14AC0E}" presName="hierChild1" presStyleCnt="0">
        <dgm:presLayoutVars>
          <dgm:chPref val="1"/>
          <dgm:dir/>
          <dgm:animOne val="branch"/>
          <dgm:animLvl val="lvl"/>
          <dgm:resizeHandles/>
        </dgm:presLayoutVars>
      </dgm:prSet>
      <dgm:spPr/>
      <dgm:t>
        <a:bodyPr/>
        <a:lstStyle/>
        <a:p>
          <a:endParaRPr lang="en-US"/>
        </a:p>
      </dgm:t>
    </dgm:pt>
    <dgm:pt modelId="{CAAE3B65-2C6B-4C05-B95C-AE4C79211562}" type="pres">
      <dgm:prSet presAssocID="{EB275085-E9A8-4351-AE42-1E554CC0113B}" presName="hierRoot1" presStyleCnt="0"/>
      <dgm:spPr/>
    </dgm:pt>
    <dgm:pt modelId="{9797C0BD-3E76-48FD-BAE4-778974A74C48}" type="pres">
      <dgm:prSet presAssocID="{EB275085-E9A8-4351-AE42-1E554CC0113B}" presName="composite" presStyleCnt="0"/>
      <dgm:spPr/>
    </dgm:pt>
    <dgm:pt modelId="{A22457B2-16B5-4F96-8F86-741B62F9929F}" type="pres">
      <dgm:prSet presAssocID="{EB275085-E9A8-4351-AE42-1E554CC0113B}" presName="background" presStyleLbl="node0" presStyleIdx="0" presStyleCnt="1"/>
      <dgm:spPr/>
    </dgm:pt>
    <dgm:pt modelId="{256F3E36-5F8C-4D77-A099-BD253CFC8992}" type="pres">
      <dgm:prSet presAssocID="{EB275085-E9A8-4351-AE42-1E554CC0113B}" presName="text" presStyleLbl="fgAcc0" presStyleIdx="0" presStyleCnt="1" custLinFactNeighborX="10689" custLinFactNeighborY="5564">
        <dgm:presLayoutVars>
          <dgm:chPref val="3"/>
        </dgm:presLayoutVars>
      </dgm:prSet>
      <dgm:spPr/>
      <dgm:t>
        <a:bodyPr/>
        <a:lstStyle/>
        <a:p>
          <a:endParaRPr lang="en-US"/>
        </a:p>
      </dgm:t>
    </dgm:pt>
    <dgm:pt modelId="{8DD05D6C-F11D-4709-8C00-448F500513B6}" type="pres">
      <dgm:prSet presAssocID="{EB275085-E9A8-4351-AE42-1E554CC0113B}" presName="hierChild2" presStyleCnt="0"/>
      <dgm:spPr/>
    </dgm:pt>
    <dgm:pt modelId="{126074C2-9821-4770-915A-A00B03C0F4F8}" type="pres">
      <dgm:prSet presAssocID="{F6BDA646-6C29-4060-817F-500958DC541C}" presName="Name10" presStyleLbl="parChTrans1D2" presStyleIdx="0" presStyleCnt="4"/>
      <dgm:spPr/>
      <dgm:t>
        <a:bodyPr/>
        <a:lstStyle/>
        <a:p>
          <a:endParaRPr lang="en-US"/>
        </a:p>
      </dgm:t>
    </dgm:pt>
    <dgm:pt modelId="{90317BD5-3BB5-4865-8A6B-E1E378ED1E83}" type="pres">
      <dgm:prSet presAssocID="{7714F1B6-0B9B-43F3-9E60-60D5AE4DA070}" presName="hierRoot2" presStyleCnt="0"/>
      <dgm:spPr/>
    </dgm:pt>
    <dgm:pt modelId="{7A42BBBE-EB64-4E2F-B2CD-91353C2F17BD}" type="pres">
      <dgm:prSet presAssocID="{7714F1B6-0B9B-43F3-9E60-60D5AE4DA070}" presName="composite2" presStyleCnt="0"/>
      <dgm:spPr/>
    </dgm:pt>
    <dgm:pt modelId="{20D4687A-B38C-4E2B-ACF1-243E8E2A1C12}" type="pres">
      <dgm:prSet presAssocID="{7714F1B6-0B9B-43F3-9E60-60D5AE4DA070}" presName="background2" presStyleLbl="node2" presStyleIdx="0" presStyleCnt="4"/>
      <dgm:spPr/>
    </dgm:pt>
    <dgm:pt modelId="{FDE9CE80-B074-4DC1-AB84-63CC8B1C983A}" type="pres">
      <dgm:prSet presAssocID="{7714F1B6-0B9B-43F3-9E60-60D5AE4DA070}" presName="text2" presStyleLbl="fgAcc2" presStyleIdx="0" presStyleCnt="4">
        <dgm:presLayoutVars>
          <dgm:chPref val="3"/>
        </dgm:presLayoutVars>
      </dgm:prSet>
      <dgm:spPr/>
      <dgm:t>
        <a:bodyPr/>
        <a:lstStyle/>
        <a:p>
          <a:endParaRPr lang="en-US"/>
        </a:p>
      </dgm:t>
    </dgm:pt>
    <dgm:pt modelId="{20010827-13B1-424A-BAD0-BC799980411D}" type="pres">
      <dgm:prSet presAssocID="{7714F1B6-0B9B-43F3-9E60-60D5AE4DA070}" presName="hierChild3" presStyleCnt="0"/>
      <dgm:spPr/>
    </dgm:pt>
    <dgm:pt modelId="{D1B575AD-D2EA-47AC-9E60-85FC8BA01174}" type="pres">
      <dgm:prSet presAssocID="{7E55B20B-A3A6-41F2-AB5B-1B8599FB9557}" presName="Name10" presStyleLbl="parChTrans1D2" presStyleIdx="1" presStyleCnt="4"/>
      <dgm:spPr/>
      <dgm:t>
        <a:bodyPr/>
        <a:lstStyle/>
        <a:p>
          <a:endParaRPr lang="en-US"/>
        </a:p>
      </dgm:t>
    </dgm:pt>
    <dgm:pt modelId="{B84A856E-3BB9-4394-9081-CBBCC4B7F098}" type="pres">
      <dgm:prSet presAssocID="{DD852809-7574-4156-95CE-0441376B4758}" presName="hierRoot2" presStyleCnt="0"/>
      <dgm:spPr/>
    </dgm:pt>
    <dgm:pt modelId="{767611F5-3C48-44D8-A6A0-E87DC13CD65F}" type="pres">
      <dgm:prSet presAssocID="{DD852809-7574-4156-95CE-0441376B4758}" presName="composite2" presStyleCnt="0"/>
      <dgm:spPr/>
    </dgm:pt>
    <dgm:pt modelId="{1D90E913-8F9A-4C15-96F7-690BB11F750C}" type="pres">
      <dgm:prSet presAssocID="{DD852809-7574-4156-95CE-0441376B4758}" presName="background2" presStyleLbl="node2" presStyleIdx="1" presStyleCnt="4"/>
      <dgm:spPr/>
    </dgm:pt>
    <dgm:pt modelId="{BD757B1F-9870-43F3-9720-ECD7E7E73676}" type="pres">
      <dgm:prSet presAssocID="{DD852809-7574-4156-95CE-0441376B4758}" presName="text2" presStyleLbl="fgAcc2" presStyleIdx="1" presStyleCnt="4">
        <dgm:presLayoutVars>
          <dgm:chPref val="3"/>
        </dgm:presLayoutVars>
      </dgm:prSet>
      <dgm:spPr/>
      <dgm:t>
        <a:bodyPr/>
        <a:lstStyle/>
        <a:p>
          <a:endParaRPr lang="en-US"/>
        </a:p>
      </dgm:t>
    </dgm:pt>
    <dgm:pt modelId="{1B7D6613-4835-4C5E-91CB-542CF9189EC0}" type="pres">
      <dgm:prSet presAssocID="{DD852809-7574-4156-95CE-0441376B4758}" presName="hierChild3" presStyleCnt="0"/>
      <dgm:spPr/>
    </dgm:pt>
    <dgm:pt modelId="{34606837-E76B-4AEF-828F-DAEC867A872D}" type="pres">
      <dgm:prSet presAssocID="{5A01BB75-849E-4E02-A16E-653D999C5CC0}" presName="Name10" presStyleLbl="parChTrans1D2" presStyleIdx="2" presStyleCnt="4"/>
      <dgm:spPr/>
      <dgm:t>
        <a:bodyPr/>
        <a:lstStyle/>
        <a:p>
          <a:endParaRPr lang="en-US"/>
        </a:p>
      </dgm:t>
    </dgm:pt>
    <dgm:pt modelId="{687B5232-0A90-48C8-983F-6E4A0367AF23}" type="pres">
      <dgm:prSet presAssocID="{C842002D-71FC-469B-84AB-BCB804C325CA}" presName="hierRoot2" presStyleCnt="0"/>
      <dgm:spPr/>
    </dgm:pt>
    <dgm:pt modelId="{2F3040CF-D408-4DDF-A167-88A48AA0EE94}" type="pres">
      <dgm:prSet presAssocID="{C842002D-71FC-469B-84AB-BCB804C325CA}" presName="composite2" presStyleCnt="0"/>
      <dgm:spPr/>
    </dgm:pt>
    <dgm:pt modelId="{082BCE10-9AAD-4CBA-819C-6674B8FD01A1}" type="pres">
      <dgm:prSet presAssocID="{C842002D-71FC-469B-84AB-BCB804C325CA}" presName="background2" presStyleLbl="node2" presStyleIdx="2" presStyleCnt="4"/>
      <dgm:spPr/>
    </dgm:pt>
    <dgm:pt modelId="{5E20DC8D-7101-4C0F-8AC0-640DFFE82CCA}" type="pres">
      <dgm:prSet presAssocID="{C842002D-71FC-469B-84AB-BCB804C325CA}" presName="text2" presStyleLbl="fgAcc2" presStyleIdx="2" presStyleCnt="4">
        <dgm:presLayoutVars>
          <dgm:chPref val="3"/>
        </dgm:presLayoutVars>
      </dgm:prSet>
      <dgm:spPr/>
      <dgm:t>
        <a:bodyPr/>
        <a:lstStyle/>
        <a:p>
          <a:endParaRPr lang="en-US"/>
        </a:p>
      </dgm:t>
    </dgm:pt>
    <dgm:pt modelId="{9A6E8333-2F75-4E35-9EE2-A84468009399}" type="pres">
      <dgm:prSet presAssocID="{C842002D-71FC-469B-84AB-BCB804C325CA}" presName="hierChild3" presStyleCnt="0"/>
      <dgm:spPr/>
    </dgm:pt>
    <dgm:pt modelId="{1C7FE9A5-463E-48F7-A2EE-DCBC7F2BE45E}" type="pres">
      <dgm:prSet presAssocID="{BCDE8984-9249-4907-ABBF-41D36DFCB5F5}" presName="Name10" presStyleLbl="parChTrans1D2" presStyleIdx="3" presStyleCnt="4"/>
      <dgm:spPr/>
      <dgm:t>
        <a:bodyPr/>
        <a:lstStyle/>
        <a:p>
          <a:endParaRPr lang="en-US"/>
        </a:p>
      </dgm:t>
    </dgm:pt>
    <dgm:pt modelId="{27092643-7307-4C1E-9FD2-80DA55B3FF95}" type="pres">
      <dgm:prSet presAssocID="{F34B8721-F632-45D3-999A-5BC1ED4407A3}" presName="hierRoot2" presStyleCnt="0"/>
      <dgm:spPr/>
    </dgm:pt>
    <dgm:pt modelId="{917F521F-F2AC-49DF-BE88-306670234DB3}" type="pres">
      <dgm:prSet presAssocID="{F34B8721-F632-45D3-999A-5BC1ED4407A3}" presName="composite2" presStyleCnt="0"/>
      <dgm:spPr/>
    </dgm:pt>
    <dgm:pt modelId="{21ECA994-2EED-43EB-82AE-9F746C80723E}" type="pres">
      <dgm:prSet presAssocID="{F34B8721-F632-45D3-999A-5BC1ED4407A3}" presName="background2" presStyleLbl="node2" presStyleIdx="3" presStyleCnt="4"/>
      <dgm:spPr/>
    </dgm:pt>
    <dgm:pt modelId="{9EB8B683-40AC-4D2B-B202-CF29B0CB3475}" type="pres">
      <dgm:prSet presAssocID="{F34B8721-F632-45D3-999A-5BC1ED4407A3}" presName="text2" presStyleLbl="fgAcc2" presStyleIdx="3" presStyleCnt="4" custLinFactNeighborX="-9046" custLinFactNeighborY="-17967">
        <dgm:presLayoutVars>
          <dgm:chPref val="3"/>
        </dgm:presLayoutVars>
      </dgm:prSet>
      <dgm:spPr/>
      <dgm:t>
        <a:bodyPr/>
        <a:lstStyle/>
        <a:p>
          <a:endParaRPr lang="en-US"/>
        </a:p>
      </dgm:t>
    </dgm:pt>
    <dgm:pt modelId="{855062A4-CF26-4BDB-A4B3-36BC4C866F38}" type="pres">
      <dgm:prSet presAssocID="{F34B8721-F632-45D3-999A-5BC1ED4407A3}" presName="hierChild3" presStyleCnt="0"/>
      <dgm:spPr/>
    </dgm:pt>
  </dgm:ptLst>
  <dgm:cxnLst>
    <dgm:cxn modelId="{56873632-B428-41B9-AF65-A95F71F9744E}" srcId="{EB275085-E9A8-4351-AE42-1E554CC0113B}" destId="{C842002D-71FC-469B-84AB-BCB804C325CA}" srcOrd="2" destOrd="0" parTransId="{5A01BB75-849E-4E02-A16E-653D999C5CC0}" sibTransId="{5FF4A510-E376-4C86-B74C-E0850B31CEE8}"/>
    <dgm:cxn modelId="{5EFA293A-2898-4BAB-ADF5-B693C6B8E940}" type="presOf" srcId="{EB275085-E9A8-4351-AE42-1E554CC0113B}" destId="{256F3E36-5F8C-4D77-A099-BD253CFC8992}" srcOrd="0" destOrd="0" presId="urn:microsoft.com/office/officeart/2005/8/layout/hierarchy1"/>
    <dgm:cxn modelId="{CF95139F-630C-4DBF-81B2-D6F7A160733B}" srcId="{EB275085-E9A8-4351-AE42-1E554CC0113B}" destId="{F34B8721-F632-45D3-999A-5BC1ED4407A3}" srcOrd="3" destOrd="0" parTransId="{BCDE8984-9249-4907-ABBF-41D36DFCB5F5}" sibTransId="{416C0E08-EB61-40EC-B1F5-88408EDB9C4B}"/>
    <dgm:cxn modelId="{98869E38-DC23-4D02-A310-8C80537F139C}" type="presOf" srcId="{F34B8721-F632-45D3-999A-5BC1ED4407A3}" destId="{9EB8B683-40AC-4D2B-B202-CF29B0CB3475}" srcOrd="0" destOrd="0" presId="urn:microsoft.com/office/officeart/2005/8/layout/hierarchy1"/>
    <dgm:cxn modelId="{F72A4720-5541-465D-9B5D-64847E330EB6}" type="presOf" srcId="{5A01BB75-849E-4E02-A16E-653D999C5CC0}" destId="{34606837-E76B-4AEF-828F-DAEC867A872D}" srcOrd="0" destOrd="0" presId="urn:microsoft.com/office/officeart/2005/8/layout/hierarchy1"/>
    <dgm:cxn modelId="{5E53CEEA-84C6-4EEC-80A3-D8D8D7802900}" type="presOf" srcId="{DD852809-7574-4156-95CE-0441376B4758}" destId="{BD757B1F-9870-43F3-9720-ECD7E7E73676}" srcOrd="0" destOrd="0" presId="urn:microsoft.com/office/officeart/2005/8/layout/hierarchy1"/>
    <dgm:cxn modelId="{387E954A-3D65-4004-A631-708C1DF6CB67}" srcId="{EB275085-E9A8-4351-AE42-1E554CC0113B}" destId="{7714F1B6-0B9B-43F3-9E60-60D5AE4DA070}" srcOrd="0" destOrd="0" parTransId="{F6BDA646-6C29-4060-817F-500958DC541C}" sibTransId="{7B889C2C-ABCA-4EBF-A6A7-40558D2E5019}"/>
    <dgm:cxn modelId="{C5C8835C-0CD9-42A9-A958-96B89EEA22CC}" type="presOf" srcId="{F6BDA646-6C29-4060-817F-500958DC541C}" destId="{126074C2-9821-4770-915A-A00B03C0F4F8}" srcOrd="0" destOrd="0" presId="urn:microsoft.com/office/officeart/2005/8/layout/hierarchy1"/>
    <dgm:cxn modelId="{9C8406BB-8560-4463-84C7-433F2DAC3D97}" type="presOf" srcId="{C842002D-71FC-469B-84AB-BCB804C325CA}" destId="{5E20DC8D-7101-4C0F-8AC0-640DFFE82CCA}" srcOrd="0" destOrd="0" presId="urn:microsoft.com/office/officeart/2005/8/layout/hierarchy1"/>
    <dgm:cxn modelId="{F10D0519-7631-4CFB-A155-8AE40DAE5C1A}" type="presOf" srcId="{7E55B20B-A3A6-41F2-AB5B-1B8599FB9557}" destId="{D1B575AD-D2EA-47AC-9E60-85FC8BA01174}" srcOrd="0" destOrd="0" presId="urn:microsoft.com/office/officeart/2005/8/layout/hierarchy1"/>
    <dgm:cxn modelId="{699ABF68-7F80-4864-AE6C-F6AD2B2C5744}" type="presOf" srcId="{7714F1B6-0B9B-43F3-9E60-60D5AE4DA070}" destId="{FDE9CE80-B074-4DC1-AB84-63CC8B1C983A}" srcOrd="0" destOrd="0" presId="urn:microsoft.com/office/officeart/2005/8/layout/hierarchy1"/>
    <dgm:cxn modelId="{96190E3C-A71B-4EAA-A50F-491DD8107498}" type="presOf" srcId="{D73E98EA-3CB5-4BBB-B57D-EE674A14AC0E}" destId="{062F5FE0-70F5-47B2-8C0D-74052C08DAAB}" srcOrd="0" destOrd="0" presId="urn:microsoft.com/office/officeart/2005/8/layout/hierarchy1"/>
    <dgm:cxn modelId="{5EA158F8-D01B-42E1-B30C-E0C3C99711ED}" srcId="{D73E98EA-3CB5-4BBB-B57D-EE674A14AC0E}" destId="{EB275085-E9A8-4351-AE42-1E554CC0113B}" srcOrd="0" destOrd="0" parTransId="{B09B366E-E3CF-49FE-AB25-97FB573033A8}" sibTransId="{817DD4C4-2F89-4FC9-B3C6-A18F0C0D012E}"/>
    <dgm:cxn modelId="{0EA9BAC5-28AC-40DC-8AEC-A1086B460725}" srcId="{EB275085-E9A8-4351-AE42-1E554CC0113B}" destId="{DD852809-7574-4156-95CE-0441376B4758}" srcOrd="1" destOrd="0" parTransId="{7E55B20B-A3A6-41F2-AB5B-1B8599FB9557}" sibTransId="{054EFAD7-EB3C-4161-85B6-958B263C9B15}"/>
    <dgm:cxn modelId="{ED5603CA-6034-4617-B059-340A59EE97F4}" type="presOf" srcId="{BCDE8984-9249-4907-ABBF-41D36DFCB5F5}" destId="{1C7FE9A5-463E-48F7-A2EE-DCBC7F2BE45E}" srcOrd="0" destOrd="0" presId="urn:microsoft.com/office/officeart/2005/8/layout/hierarchy1"/>
    <dgm:cxn modelId="{6999FDD7-82CA-47EF-9927-4410D855205D}" type="presParOf" srcId="{062F5FE0-70F5-47B2-8C0D-74052C08DAAB}" destId="{CAAE3B65-2C6B-4C05-B95C-AE4C79211562}" srcOrd="0" destOrd="0" presId="urn:microsoft.com/office/officeart/2005/8/layout/hierarchy1"/>
    <dgm:cxn modelId="{41B57159-3E19-4207-BD2E-DB80E1CC925F}" type="presParOf" srcId="{CAAE3B65-2C6B-4C05-B95C-AE4C79211562}" destId="{9797C0BD-3E76-48FD-BAE4-778974A74C48}" srcOrd="0" destOrd="0" presId="urn:microsoft.com/office/officeart/2005/8/layout/hierarchy1"/>
    <dgm:cxn modelId="{506A6C5D-AA6F-4645-8C4F-BB50873E23DF}" type="presParOf" srcId="{9797C0BD-3E76-48FD-BAE4-778974A74C48}" destId="{A22457B2-16B5-4F96-8F86-741B62F9929F}" srcOrd="0" destOrd="0" presId="urn:microsoft.com/office/officeart/2005/8/layout/hierarchy1"/>
    <dgm:cxn modelId="{01F44D2D-872E-49B7-BF1F-885219C759E3}" type="presParOf" srcId="{9797C0BD-3E76-48FD-BAE4-778974A74C48}" destId="{256F3E36-5F8C-4D77-A099-BD253CFC8992}" srcOrd="1" destOrd="0" presId="urn:microsoft.com/office/officeart/2005/8/layout/hierarchy1"/>
    <dgm:cxn modelId="{C4993216-0782-4C23-9AF1-BD533CB744BE}" type="presParOf" srcId="{CAAE3B65-2C6B-4C05-B95C-AE4C79211562}" destId="{8DD05D6C-F11D-4709-8C00-448F500513B6}" srcOrd="1" destOrd="0" presId="urn:microsoft.com/office/officeart/2005/8/layout/hierarchy1"/>
    <dgm:cxn modelId="{6D3F7159-8712-41E6-8DD2-18FDEF913882}" type="presParOf" srcId="{8DD05D6C-F11D-4709-8C00-448F500513B6}" destId="{126074C2-9821-4770-915A-A00B03C0F4F8}" srcOrd="0" destOrd="0" presId="urn:microsoft.com/office/officeart/2005/8/layout/hierarchy1"/>
    <dgm:cxn modelId="{3614ADFA-F00C-45A2-A861-4A225C54A356}" type="presParOf" srcId="{8DD05D6C-F11D-4709-8C00-448F500513B6}" destId="{90317BD5-3BB5-4865-8A6B-E1E378ED1E83}" srcOrd="1" destOrd="0" presId="urn:microsoft.com/office/officeart/2005/8/layout/hierarchy1"/>
    <dgm:cxn modelId="{6A47279B-2439-415B-94D7-5679F5CE9BE5}" type="presParOf" srcId="{90317BD5-3BB5-4865-8A6B-E1E378ED1E83}" destId="{7A42BBBE-EB64-4E2F-B2CD-91353C2F17BD}" srcOrd="0" destOrd="0" presId="urn:microsoft.com/office/officeart/2005/8/layout/hierarchy1"/>
    <dgm:cxn modelId="{70346141-732D-492D-B04B-FF00346DE563}" type="presParOf" srcId="{7A42BBBE-EB64-4E2F-B2CD-91353C2F17BD}" destId="{20D4687A-B38C-4E2B-ACF1-243E8E2A1C12}" srcOrd="0" destOrd="0" presId="urn:microsoft.com/office/officeart/2005/8/layout/hierarchy1"/>
    <dgm:cxn modelId="{E8BDF0FB-D046-4A38-8546-51555504FA77}" type="presParOf" srcId="{7A42BBBE-EB64-4E2F-B2CD-91353C2F17BD}" destId="{FDE9CE80-B074-4DC1-AB84-63CC8B1C983A}" srcOrd="1" destOrd="0" presId="urn:microsoft.com/office/officeart/2005/8/layout/hierarchy1"/>
    <dgm:cxn modelId="{B8ABC05F-85C2-4D3A-ABA9-18C7C8D462E6}" type="presParOf" srcId="{90317BD5-3BB5-4865-8A6B-E1E378ED1E83}" destId="{20010827-13B1-424A-BAD0-BC799980411D}" srcOrd="1" destOrd="0" presId="urn:microsoft.com/office/officeart/2005/8/layout/hierarchy1"/>
    <dgm:cxn modelId="{92C0662D-69AC-4226-8508-4DAB227B8173}" type="presParOf" srcId="{8DD05D6C-F11D-4709-8C00-448F500513B6}" destId="{D1B575AD-D2EA-47AC-9E60-85FC8BA01174}" srcOrd="2" destOrd="0" presId="urn:microsoft.com/office/officeart/2005/8/layout/hierarchy1"/>
    <dgm:cxn modelId="{3A590FC2-E903-4314-83D4-6CFD14F5C6CE}" type="presParOf" srcId="{8DD05D6C-F11D-4709-8C00-448F500513B6}" destId="{B84A856E-3BB9-4394-9081-CBBCC4B7F098}" srcOrd="3" destOrd="0" presId="urn:microsoft.com/office/officeart/2005/8/layout/hierarchy1"/>
    <dgm:cxn modelId="{79446901-D06F-4EF8-971E-8D7E49F163C0}" type="presParOf" srcId="{B84A856E-3BB9-4394-9081-CBBCC4B7F098}" destId="{767611F5-3C48-44D8-A6A0-E87DC13CD65F}" srcOrd="0" destOrd="0" presId="urn:microsoft.com/office/officeart/2005/8/layout/hierarchy1"/>
    <dgm:cxn modelId="{146B1075-97D0-4580-94B4-5C65165D31B3}" type="presParOf" srcId="{767611F5-3C48-44D8-A6A0-E87DC13CD65F}" destId="{1D90E913-8F9A-4C15-96F7-690BB11F750C}" srcOrd="0" destOrd="0" presId="urn:microsoft.com/office/officeart/2005/8/layout/hierarchy1"/>
    <dgm:cxn modelId="{0D216D63-A117-45F5-ABF2-09E19FC4ADA1}" type="presParOf" srcId="{767611F5-3C48-44D8-A6A0-E87DC13CD65F}" destId="{BD757B1F-9870-43F3-9720-ECD7E7E73676}" srcOrd="1" destOrd="0" presId="urn:microsoft.com/office/officeart/2005/8/layout/hierarchy1"/>
    <dgm:cxn modelId="{944D950B-0D93-4241-B67F-45CC06649C4C}" type="presParOf" srcId="{B84A856E-3BB9-4394-9081-CBBCC4B7F098}" destId="{1B7D6613-4835-4C5E-91CB-542CF9189EC0}" srcOrd="1" destOrd="0" presId="urn:microsoft.com/office/officeart/2005/8/layout/hierarchy1"/>
    <dgm:cxn modelId="{133C69D6-12D5-478D-93A0-D90FD02D43F2}" type="presParOf" srcId="{8DD05D6C-F11D-4709-8C00-448F500513B6}" destId="{34606837-E76B-4AEF-828F-DAEC867A872D}" srcOrd="4" destOrd="0" presId="urn:microsoft.com/office/officeart/2005/8/layout/hierarchy1"/>
    <dgm:cxn modelId="{712397D2-B893-4DF7-B24D-25C483EC7CA2}" type="presParOf" srcId="{8DD05D6C-F11D-4709-8C00-448F500513B6}" destId="{687B5232-0A90-48C8-983F-6E4A0367AF23}" srcOrd="5" destOrd="0" presId="urn:microsoft.com/office/officeart/2005/8/layout/hierarchy1"/>
    <dgm:cxn modelId="{2EE94726-0AFB-41CA-BA2C-7AA175CF4FA7}" type="presParOf" srcId="{687B5232-0A90-48C8-983F-6E4A0367AF23}" destId="{2F3040CF-D408-4DDF-A167-88A48AA0EE94}" srcOrd="0" destOrd="0" presId="urn:microsoft.com/office/officeart/2005/8/layout/hierarchy1"/>
    <dgm:cxn modelId="{D651B385-8CEA-463F-B676-624AA3DC3235}" type="presParOf" srcId="{2F3040CF-D408-4DDF-A167-88A48AA0EE94}" destId="{082BCE10-9AAD-4CBA-819C-6674B8FD01A1}" srcOrd="0" destOrd="0" presId="urn:microsoft.com/office/officeart/2005/8/layout/hierarchy1"/>
    <dgm:cxn modelId="{B84395CD-F9B3-42ED-831A-4C028203CCD4}" type="presParOf" srcId="{2F3040CF-D408-4DDF-A167-88A48AA0EE94}" destId="{5E20DC8D-7101-4C0F-8AC0-640DFFE82CCA}" srcOrd="1" destOrd="0" presId="urn:microsoft.com/office/officeart/2005/8/layout/hierarchy1"/>
    <dgm:cxn modelId="{D4678E11-1A9C-435A-BBF8-3E344131256D}" type="presParOf" srcId="{687B5232-0A90-48C8-983F-6E4A0367AF23}" destId="{9A6E8333-2F75-4E35-9EE2-A84468009399}" srcOrd="1" destOrd="0" presId="urn:microsoft.com/office/officeart/2005/8/layout/hierarchy1"/>
    <dgm:cxn modelId="{6CAC9DF4-7388-4490-AC04-C4761C16DBEB}" type="presParOf" srcId="{8DD05D6C-F11D-4709-8C00-448F500513B6}" destId="{1C7FE9A5-463E-48F7-A2EE-DCBC7F2BE45E}" srcOrd="6" destOrd="0" presId="urn:microsoft.com/office/officeart/2005/8/layout/hierarchy1"/>
    <dgm:cxn modelId="{1A6C7CDD-F963-4077-A2B1-765A12793B2C}" type="presParOf" srcId="{8DD05D6C-F11D-4709-8C00-448F500513B6}" destId="{27092643-7307-4C1E-9FD2-80DA55B3FF95}" srcOrd="7" destOrd="0" presId="urn:microsoft.com/office/officeart/2005/8/layout/hierarchy1"/>
    <dgm:cxn modelId="{89EE91C6-97AA-4013-B217-B16E0E8BA086}" type="presParOf" srcId="{27092643-7307-4C1E-9FD2-80DA55B3FF95}" destId="{917F521F-F2AC-49DF-BE88-306670234DB3}" srcOrd="0" destOrd="0" presId="urn:microsoft.com/office/officeart/2005/8/layout/hierarchy1"/>
    <dgm:cxn modelId="{CE22CC64-D2FC-44EF-AE06-A4A944CA599F}" type="presParOf" srcId="{917F521F-F2AC-49DF-BE88-306670234DB3}" destId="{21ECA994-2EED-43EB-82AE-9F746C80723E}" srcOrd="0" destOrd="0" presId="urn:microsoft.com/office/officeart/2005/8/layout/hierarchy1"/>
    <dgm:cxn modelId="{85A44D60-1158-46E0-9142-94200369B17B}" type="presParOf" srcId="{917F521F-F2AC-49DF-BE88-306670234DB3}" destId="{9EB8B683-40AC-4D2B-B202-CF29B0CB3475}" srcOrd="1" destOrd="0" presId="urn:microsoft.com/office/officeart/2005/8/layout/hierarchy1"/>
    <dgm:cxn modelId="{7AA29F32-0CB2-4EA7-8383-44A9BB691A8A}" type="presParOf" srcId="{27092643-7307-4C1E-9FD2-80DA55B3FF95}" destId="{855062A4-CF26-4BDB-A4B3-36BC4C866F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FE9A5-463E-48F7-A2EE-DCBC7F2BE45E}">
      <dsp:nvSpPr>
        <dsp:cNvPr id="0" name=""/>
        <dsp:cNvSpPr/>
      </dsp:nvSpPr>
      <dsp:spPr>
        <a:xfrm>
          <a:off x="4498631" y="1731928"/>
          <a:ext cx="3014259" cy="260547"/>
        </a:xfrm>
        <a:custGeom>
          <a:avLst/>
          <a:gdLst/>
          <a:ahLst/>
          <a:cxnLst/>
          <a:rect l="0" t="0" r="0" b="0"/>
          <a:pathLst>
            <a:path>
              <a:moveTo>
                <a:pt x="0" y="0"/>
              </a:moveTo>
              <a:lnTo>
                <a:pt x="0" y="89862"/>
              </a:lnTo>
              <a:lnTo>
                <a:pt x="3014259" y="89862"/>
              </a:lnTo>
              <a:lnTo>
                <a:pt x="3014259" y="260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606837-E76B-4AEF-828F-DAEC867A872D}">
      <dsp:nvSpPr>
        <dsp:cNvPr id="0" name=""/>
        <dsp:cNvSpPr/>
      </dsp:nvSpPr>
      <dsp:spPr>
        <a:xfrm>
          <a:off x="4498631" y="1731928"/>
          <a:ext cx="929014" cy="470756"/>
        </a:xfrm>
        <a:custGeom>
          <a:avLst/>
          <a:gdLst/>
          <a:ahLst/>
          <a:cxnLst/>
          <a:rect l="0" t="0" r="0" b="0"/>
          <a:pathLst>
            <a:path>
              <a:moveTo>
                <a:pt x="0" y="0"/>
              </a:moveTo>
              <a:lnTo>
                <a:pt x="0" y="300071"/>
              </a:lnTo>
              <a:lnTo>
                <a:pt x="929014" y="300071"/>
              </a:lnTo>
              <a:lnTo>
                <a:pt x="929014" y="4707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B575AD-D2EA-47AC-9E60-85FC8BA01174}">
      <dsp:nvSpPr>
        <dsp:cNvPr id="0" name=""/>
        <dsp:cNvSpPr/>
      </dsp:nvSpPr>
      <dsp:spPr>
        <a:xfrm>
          <a:off x="3175732" y="1731928"/>
          <a:ext cx="1322899" cy="470756"/>
        </a:xfrm>
        <a:custGeom>
          <a:avLst/>
          <a:gdLst/>
          <a:ahLst/>
          <a:cxnLst/>
          <a:rect l="0" t="0" r="0" b="0"/>
          <a:pathLst>
            <a:path>
              <a:moveTo>
                <a:pt x="1322899" y="0"/>
              </a:moveTo>
              <a:lnTo>
                <a:pt x="1322899" y="300071"/>
              </a:lnTo>
              <a:lnTo>
                <a:pt x="0" y="300071"/>
              </a:lnTo>
              <a:lnTo>
                <a:pt x="0" y="4707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6074C2-9821-4770-915A-A00B03C0F4F8}">
      <dsp:nvSpPr>
        <dsp:cNvPr id="0" name=""/>
        <dsp:cNvSpPr/>
      </dsp:nvSpPr>
      <dsp:spPr>
        <a:xfrm>
          <a:off x="923818" y="1731928"/>
          <a:ext cx="3574813" cy="470756"/>
        </a:xfrm>
        <a:custGeom>
          <a:avLst/>
          <a:gdLst/>
          <a:ahLst/>
          <a:cxnLst/>
          <a:rect l="0" t="0" r="0" b="0"/>
          <a:pathLst>
            <a:path>
              <a:moveTo>
                <a:pt x="3574813" y="0"/>
              </a:moveTo>
              <a:lnTo>
                <a:pt x="3574813" y="300071"/>
              </a:lnTo>
              <a:lnTo>
                <a:pt x="0" y="300071"/>
              </a:lnTo>
              <a:lnTo>
                <a:pt x="0" y="4707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2457B2-16B5-4F96-8F86-741B62F9929F}">
      <dsp:nvSpPr>
        <dsp:cNvPr id="0" name=""/>
        <dsp:cNvSpPr/>
      </dsp:nvSpPr>
      <dsp:spPr>
        <a:xfrm>
          <a:off x="3577394" y="561956"/>
          <a:ext cx="1842475" cy="1169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6F3E36-5F8C-4D77-A099-BD253CFC8992}">
      <dsp:nvSpPr>
        <dsp:cNvPr id="0" name=""/>
        <dsp:cNvSpPr/>
      </dsp:nvSpPr>
      <dsp:spPr>
        <a:xfrm>
          <a:off x="3782113" y="756440"/>
          <a:ext cx="1842475" cy="1169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a:t>Trang</a:t>
          </a:r>
          <a:r>
            <a:rPr lang="en-US" sz="2600" kern="1200" dirty="0"/>
            <a:t> </a:t>
          </a:r>
          <a:r>
            <a:rPr lang="en-US" sz="2600" kern="1200" dirty="0" err="1"/>
            <a:t>phục</a:t>
          </a:r>
          <a:endParaRPr lang="en-US" sz="2600" kern="1200" dirty="0"/>
        </a:p>
      </dsp:txBody>
      <dsp:txXfrm>
        <a:off x="3816380" y="790707"/>
        <a:ext cx="1773941" cy="1101437"/>
      </dsp:txXfrm>
    </dsp:sp>
    <dsp:sp modelId="{20D4687A-B38C-4E2B-ACF1-243E8E2A1C12}">
      <dsp:nvSpPr>
        <dsp:cNvPr id="0" name=""/>
        <dsp:cNvSpPr/>
      </dsp:nvSpPr>
      <dsp:spPr>
        <a:xfrm>
          <a:off x="2580" y="2202684"/>
          <a:ext cx="1842475" cy="1169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9CE80-B074-4DC1-AB84-63CC8B1C983A}">
      <dsp:nvSpPr>
        <dsp:cNvPr id="0" name=""/>
        <dsp:cNvSpPr/>
      </dsp:nvSpPr>
      <dsp:spPr>
        <a:xfrm>
          <a:off x="207299" y="2397168"/>
          <a:ext cx="1842475" cy="1169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Theo </a:t>
          </a:r>
          <a:r>
            <a:rPr lang="en-US" sz="2600" kern="1200" dirty="0" err="1"/>
            <a:t>giới</a:t>
          </a:r>
          <a:r>
            <a:rPr lang="en-US" sz="2600" kern="1200" dirty="0"/>
            <a:t> </a:t>
          </a:r>
          <a:r>
            <a:rPr lang="en-US" sz="2600" kern="1200" dirty="0" err="1"/>
            <a:t>tính</a:t>
          </a:r>
          <a:endParaRPr lang="en-US" sz="2600" kern="1200" dirty="0"/>
        </a:p>
      </dsp:txBody>
      <dsp:txXfrm>
        <a:off x="241566" y="2431435"/>
        <a:ext cx="1773941" cy="1101437"/>
      </dsp:txXfrm>
    </dsp:sp>
    <dsp:sp modelId="{1D90E913-8F9A-4C15-96F7-690BB11F750C}">
      <dsp:nvSpPr>
        <dsp:cNvPr id="0" name=""/>
        <dsp:cNvSpPr/>
      </dsp:nvSpPr>
      <dsp:spPr>
        <a:xfrm>
          <a:off x="2254494" y="2202684"/>
          <a:ext cx="1842475" cy="1169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57B1F-9870-43F3-9720-ECD7E7E73676}">
      <dsp:nvSpPr>
        <dsp:cNvPr id="0" name=""/>
        <dsp:cNvSpPr/>
      </dsp:nvSpPr>
      <dsp:spPr>
        <a:xfrm>
          <a:off x="2459214" y="2397168"/>
          <a:ext cx="1842475" cy="1169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Theo </a:t>
          </a:r>
          <a:r>
            <a:rPr lang="en-US" sz="2600" kern="1200" dirty="0" err="1"/>
            <a:t>độ</a:t>
          </a:r>
          <a:r>
            <a:rPr lang="en-US" sz="2600" kern="1200" dirty="0"/>
            <a:t> </a:t>
          </a:r>
          <a:r>
            <a:rPr lang="en-US" sz="2600" kern="1200" dirty="0" err="1"/>
            <a:t>tuổi</a:t>
          </a:r>
          <a:endParaRPr lang="en-US" sz="2600" kern="1200" dirty="0"/>
        </a:p>
      </dsp:txBody>
      <dsp:txXfrm>
        <a:off x="2493481" y="2431435"/>
        <a:ext cx="1773941" cy="1101437"/>
      </dsp:txXfrm>
    </dsp:sp>
    <dsp:sp modelId="{082BCE10-9AAD-4CBA-819C-6674B8FD01A1}">
      <dsp:nvSpPr>
        <dsp:cNvPr id="0" name=""/>
        <dsp:cNvSpPr/>
      </dsp:nvSpPr>
      <dsp:spPr>
        <a:xfrm>
          <a:off x="4506409" y="2202684"/>
          <a:ext cx="1842475" cy="1169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20DC8D-7101-4C0F-8AC0-640DFFE82CCA}">
      <dsp:nvSpPr>
        <dsp:cNvPr id="0" name=""/>
        <dsp:cNvSpPr/>
      </dsp:nvSpPr>
      <dsp:spPr>
        <a:xfrm>
          <a:off x="4711128" y="2397168"/>
          <a:ext cx="1842475" cy="1169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Theo </a:t>
          </a:r>
          <a:r>
            <a:rPr lang="en-US" sz="2600" kern="1200" dirty="0" err="1"/>
            <a:t>thời</a:t>
          </a:r>
          <a:r>
            <a:rPr lang="en-US" sz="2600" kern="1200" dirty="0"/>
            <a:t> </a:t>
          </a:r>
          <a:r>
            <a:rPr lang="en-US" sz="2600" kern="1200" dirty="0" err="1"/>
            <a:t>tiết</a:t>
          </a:r>
          <a:endParaRPr lang="en-US" sz="2600" kern="1200" dirty="0"/>
        </a:p>
      </dsp:txBody>
      <dsp:txXfrm>
        <a:off x="4745395" y="2431435"/>
        <a:ext cx="1773941" cy="1101437"/>
      </dsp:txXfrm>
    </dsp:sp>
    <dsp:sp modelId="{21ECA994-2EED-43EB-82AE-9F746C80723E}">
      <dsp:nvSpPr>
        <dsp:cNvPr id="0" name=""/>
        <dsp:cNvSpPr/>
      </dsp:nvSpPr>
      <dsp:spPr>
        <a:xfrm>
          <a:off x="6591653" y="1992476"/>
          <a:ext cx="1842475" cy="1169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B8B683-40AC-4D2B-B202-CF29B0CB3475}">
      <dsp:nvSpPr>
        <dsp:cNvPr id="0" name=""/>
        <dsp:cNvSpPr/>
      </dsp:nvSpPr>
      <dsp:spPr>
        <a:xfrm>
          <a:off x="6796372" y="2186959"/>
          <a:ext cx="1842475" cy="1169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Theo </a:t>
          </a:r>
          <a:r>
            <a:rPr lang="en-US" sz="2600" kern="1200" dirty="0" err="1"/>
            <a:t>công</a:t>
          </a:r>
          <a:r>
            <a:rPr lang="en-US" sz="2600" kern="1200" dirty="0"/>
            <a:t> </a:t>
          </a:r>
          <a:r>
            <a:rPr lang="en-US" sz="2600" kern="1200" dirty="0" err="1"/>
            <a:t>dụng</a:t>
          </a:r>
          <a:endParaRPr lang="en-US" sz="2600" kern="1200" dirty="0"/>
        </a:p>
      </dsp:txBody>
      <dsp:txXfrm>
        <a:off x="6830639" y="2221226"/>
        <a:ext cx="1773941" cy="11014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807D-F289-A692-49DC-B153DD857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id="{5F3D82A8-2F8E-8893-F16D-5935727C1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id="{436468D6-30D3-43DA-D61D-ADACCA940388}"/>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5" name="Footer Placeholder 4">
            <a:extLst>
              <a:ext uri="{FF2B5EF4-FFF2-40B4-BE49-F238E27FC236}">
                <a16:creationId xmlns:a16="http://schemas.microsoft.com/office/drawing/2014/main" id="{A7DF2646-DF1C-9A82-ED91-AAA12B778BF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B7C0D5F-C5EB-8D02-DD3B-7C76D6EBFAF3}"/>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99565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A592-A5FD-5A9D-21F8-892304434A8F}"/>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60ADB7D4-FC84-82B1-F47A-C3FEB92D6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28A711C7-F110-D252-7269-29418AB27DEA}"/>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5" name="Footer Placeholder 4">
            <a:extLst>
              <a:ext uri="{FF2B5EF4-FFF2-40B4-BE49-F238E27FC236}">
                <a16:creationId xmlns:a16="http://schemas.microsoft.com/office/drawing/2014/main" id="{794ED12F-3974-EAAA-1FB0-633C1F88672C}"/>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8CA6B1C-17B8-0FED-1069-C82319203C2A}"/>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27203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C8661-77AE-F8FB-EF3B-B40F9DCFCC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6F9146EC-92D3-6CD9-F9DC-0CEC43C0D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23099EC-DAF4-0130-4761-0E78BC8E9E26}"/>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5" name="Footer Placeholder 4">
            <a:extLst>
              <a:ext uri="{FF2B5EF4-FFF2-40B4-BE49-F238E27FC236}">
                <a16:creationId xmlns:a16="http://schemas.microsoft.com/office/drawing/2014/main" id="{39FC95DB-2DA3-6AEB-D2C9-D3903BCA12D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92642704-64EB-E497-79DD-B3034DF34E57}"/>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33096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DF97B24-33DA-56FD-DD56-7CC0A071DE7C}"/>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5" name="Footer Placeholder 4">
            <a:extLst>
              <a:ext uri="{FF2B5EF4-FFF2-40B4-BE49-F238E27FC236}">
                <a16:creationId xmlns:a16="http://schemas.microsoft.com/office/drawing/2014/main" id="{0743C51F-0624-6203-9AAE-5E529F68B3D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384A353-8094-D796-B589-0683ED115E8D}"/>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76560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C53E-4C73-C063-B635-15650F4C3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id="{8D5639B1-621B-3FD1-7E8A-3FC54AB90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5EA79-B392-72E8-F10C-98DFEE6C63BE}"/>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5" name="Footer Placeholder 4">
            <a:extLst>
              <a:ext uri="{FF2B5EF4-FFF2-40B4-BE49-F238E27FC236}">
                <a16:creationId xmlns:a16="http://schemas.microsoft.com/office/drawing/2014/main" id="{5A6E7BAD-8340-F7B8-F832-FD27A422CF9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A440BBE-ED7E-7C28-5365-3DBF06D76BC4}"/>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223486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FA07-ED87-9A44-F46C-16C6036F326C}"/>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D6ED6378-5AF1-112F-C39E-DE8021E3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id="{BA6159F7-4260-DC43-3FFD-0C447711A8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C943417D-EF8C-1A84-22CD-2F3A4503228B}"/>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6" name="Footer Placeholder 5">
            <a:extLst>
              <a:ext uri="{FF2B5EF4-FFF2-40B4-BE49-F238E27FC236}">
                <a16:creationId xmlns:a16="http://schemas.microsoft.com/office/drawing/2014/main" id="{10EF5ECA-496A-E9E7-0450-41ED58A87BD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26442B9-D380-3E4C-49AF-84041552C55B}"/>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76114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7467-F9CD-C2E8-82A6-D29B20B541AD}"/>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D564437A-36DF-0989-38E7-E695F6B56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8EEA1C-53E0-2CF4-FD76-C0466130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id="{B2A0B4ED-AA3D-910C-7680-5848E37B3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18BAC-CE8B-2578-B03D-D9656FFAEE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E7C7638F-E767-2938-BF7E-28A3FDA05BC0}"/>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8" name="Footer Placeholder 7">
            <a:extLst>
              <a:ext uri="{FF2B5EF4-FFF2-40B4-BE49-F238E27FC236}">
                <a16:creationId xmlns:a16="http://schemas.microsoft.com/office/drawing/2014/main" id="{A8F5F98B-1328-03AB-2CD1-5F0E72351FDB}"/>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8FC55C75-3B08-F77B-96AB-5BD106596793}"/>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52610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0316-3AD5-4E58-4140-E3562D6004CB}"/>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CF3AB8ED-F9B9-9096-C314-5B3D9583F1FD}"/>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4" name="Footer Placeholder 3">
            <a:extLst>
              <a:ext uri="{FF2B5EF4-FFF2-40B4-BE49-F238E27FC236}">
                <a16:creationId xmlns:a16="http://schemas.microsoft.com/office/drawing/2014/main" id="{483D943F-4A6F-7E57-BDC9-956E601C7070}"/>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53295F6-C8BD-25E5-D37A-234C4AEF3550}"/>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4183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2AB24-F65E-CA9F-E559-95E7FE98874E}"/>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3" name="Footer Placeholder 2">
            <a:extLst>
              <a:ext uri="{FF2B5EF4-FFF2-40B4-BE49-F238E27FC236}">
                <a16:creationId xmlns:a16="http://schemas.microsoft.com/office/drawing/2014/main" id="{A08F8B5B-11E5-3204-6F6C-8B8621F00E6C}"/>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DB0EB8D-7A3A-5813-9FB2-2DCBABEDB324}"/>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78244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9683-324E-9200-ACBD-4ED90CAC7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id="{7702B709-11C2-69A0-A90A-60769B781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id="{4A1302BE-AB93-A63D-04F4-955C3F34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BAE3A-D7D9-B99A-247E-7B04D560F9C9}"/>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6" name="Footer Placeholder 5">
            <a:extLst>
              <a:ext uri="{FF2B5EF4-FFF2-40B4-BE49-F238E27FC236}">
                <a16:creationId xmlns:a16="http://schemas.microsoft.com/office/drawing/2014/main" id="{159EB298-891E-E7AC-F766-8FF91D2EA01F}"/>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857DB29-D3FF-BC61-7894-9758EF9027D7}"/>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53464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9C4D-E48C-7AA4-04F1-607716A6D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id="{F538E3FB-E7CD-688B-9A17-77AF98534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8BCDA96E-B223-22E1-CA82-9EAD03C87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DB4CF-26AE-A12E-8AB8-3A60B394BDE8}"/>
              </a:ext>
            </a:extLst>
          </p:cNvPr>
          <p:cNvSpPr>
            <a:spLocks noGrp="1"/>
          </p:cNvSpPr>
          <p:nvPr>
            <p:ph type="dt" sz="half" idx="10"/>
          </p:nvPr>
        </p:nvSpPr>
        <p:spPr/>
        <p:txBody>
          <a:bodyPr/>
          <a:lstStyle/>
          <a:p>
            <a:fld id="{CE9CF902-30B0-9F4A-84AC-2F2F72204966}" type="datetimeFigureOut">
              <a:rPr lang="en-VN" smtClean="0"/>
              <a:t>02/12/2023</a:t>
            </a:fld>
            <a:endParaRPr lang="en-VN"/>
          </a:p>
        </p:txBody>
      </p:sp>
      <p:sp>
        <p:nvSpPr>
          <p:cNvPr id="6" name="Footer Placeholder 5">
            <a:extLst>
              <a:ext uri="{FF2B5EF4-FFF2-40B4-BE49-F238E27FC236}">
                <a16:creationId xmlns:a16="http://schemas.microsoft.com/office/drawing/2014/main" id="{6AEF2439-9580-7FBF-276F-E95B128D9BC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E3DC1C7-1394-A3ED-2390-A27B69FB39EC}"/>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38415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10DE6-9A73-0C9E-15B5-194C42BE4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211381E9-13D9-7262-C11A-6C8B284D9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6C96E48-4CD9-14AE-752D-7119BF81A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CF902-30B0-9F4A-84AC-2F2F72204966}" type="datetimeFigureOut">
              <a:rPr lang="en-VN" smtClean="0"/>
              <a:t>02/12/2023</a:t>
            </a:fld>
            <a:endParaRPr/>
          </a:p>
        </p:txBody>
      </p:sp>
      <p:sp>
        <p:nvSpPr>
          <p:cNvPr id="5" name="Footer Placeholder 4">
            <a:extLst>
              <a:ext uri="{FF2B5EF4-FFF2-40B4-BE49-F238E27FC236}">
                <a16:creationId xmlns:a16="http://schemas.microsoft.com/office/drawing/2014/main" id="{9C7D86FB-293B-702B-C1BF-A2C99E774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518D16BE-DEF5-C0F0-502D-1A7F281EC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7EA5F-3B09-1D4C-9A53-FFC87BFC73C2}" type="slidenum">
              <a:rPr lang="en-VN" smtClean="0"/>
              <a:t>‹#›</a:t>
            </a:fld>
            <a:endParaRPr/>
          </a:p>
        </p:txBody>
      </p:sp>
    </p:spTree>
    <p:extLst>
      <p:ext uri="{BB962C8B-B14F-4D97-AF65-F5344CB8AC3E}">
        <p14:creationId xmlns:p14="http://schemas.microsoft.com/office/powerpoint/2010/main" val="18940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659673" y="1580505"/>
            <a:ext cx="7000186" cy="1231106"/>
          </a:xfrm>
          <a:prstGeom prst="rect">
            <a:avLst/>
          </a:prstGeom>
          <a:noFill/>
        </p:spPr>
        <p:txBody>
          <a:bodyPr wrap="none" rtlCol="0">
            <a:spAutoFit/>
          </a:bodyPr>
          <a:lstStyle/>
          <a:p>
            <a:pPr algn="ctr"/>
            <a:r>
              <a:rPr lang="en-US" sz="2400" b="1" dirty="0" smtClean="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CÔNG NGHỆ 6</a:t>
            </a:r>
            <a:endParaRPr lang="en-US" sz="2400" b="1" dirty="0" smtClean="0">
              <a:ln w="38100">
                <a:noFill/>
              </a:ln>
              <a:solidFill>
                <a:srgbClr val="FF0000"/>
              </a:solidFill>
              <a:latin typeface="Times New Roman" panose="02020603050405020304" pitchFamily="18" charset="0"/>
              <a:cs typeface="Times New Roman" panose="02020603050405020304" pitchFamily="18" charset="0"/>
            </a:endParaRPr>
          </a:p>
          <a:p>
            <a:pPr algn="ct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ln w="38100">
                  <a:noFill/>
                </a:ln>
                <a:solidFill>
                  <a:srgbClr val="FFFF00"/>
                </a:solidFill>
                <a:latin typeface="Times New Roman" panose="02020603050405020304" pitchFamily="18" charset="0"/>
                <a:cs typeface="Times New Roman" panose="02020603050405020304" pitchFamily="18" charset="0"/>
              </a:rPr>
              <a:t>BÀI </a:t>
            </a:r>
            <a:r>
              <a:rPr lang="en-US" sz="3200" b="1" dirty="0">
                <a:ln w="38100">
                  <a:noFill/>
                </a:ln>
                <a:solidFill>
                  <a:srgbClr val="FFFF00"/>
                </a:solidFill>
                <a:latin typeface="Times New Roman" panose="02020603050405020304" pitchFamily="18" charset="0"/>
                <a:cs typeface="Times New Roman" panose="02020603050405020304" pitchFamily="18" charset="0"/>
              </a:rPr>
              <a:t>7</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 TRANG PHỤC VÀ ĐỜI SỐNG</a:t>
            </a: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449489" y="3438009"/>
            <a:ext cx="3234283" cy="954107"/>
          </a:xfrm>
          <a:prstGeom prst="rect">
            <a:avLst/>
          </a:prstGeom>
          <a:noFill/>
        </p:spPr>
        <p:txBody>
          <a:bodyPr wrap="none" rtlCol="0">
            <a:spAutoFit/>
          </a:bodyPr>
          <a:lstStyle/>
          <a:p>
            <a:pPr algn="ct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Đào</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Hồng</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Liên</a:t>
            </a:r>
            <a:endPar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pPr algn="ct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2019301" y="1927225"/>
            <a:ext cx="2982913" cy="2895600"/>
          </a:xfrm>
          <a:prstGeom prst="ellipse">
            <a:avLst/>
          </a:prstGeom>
          <a:solidFill>
            <a:srgbClr val="FFFF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cxnSp>
        <p:nvCxnSpPr>
          <p:cNvPr id="4" name="Straight Connector 3"/>
          <p:cNvCxnSpPr>
            <a:cxnSpLocks noChangeShapeType="1"/>
          </p:cNvCxnSpPr>
          <p:nvPr/>
        </p:nvCxnSpPr>
        <p:spPr bwMode="auto">
          <a:xfrm flipV="1">
            <a:off x="4565650" y="1804988"/>
            <a:ext cx="958850" cy="5762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9" name="Straight Connector 8"/>
          <p:cNvCxnSpPr>
            <a:cxnSpLocks noChangeShapeType="1"/>
          </p:cNvCxnSpPr>
          <p:nvPr/>
        </p:nvCxnSpPr>
        <p:spPr bwMode="auto">
          <a:xfrm flipV="1">
            <a:off x="4664075" y="3429000"/>
            <a:ext cx="2717800" cy="65088"/>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a:cxnSpLocks noChangeShapeType="1"/>
          </p:cNvCxnSpPr>
          <p:nvPr/>
        </p:nvCxnSpPr>
        <p:spPr bwMode="auto">
          <a:xfrm>
            <a:off x="4318001" y="4640263"/>
            <a:ext cx="1230313" cy="4238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noChangeShapeType="1"/>
          </p:cNvCxnSpPr>
          <p:nvPr/>
        </p:nvCxnSpPr>
        <p:spPr bwMode="auto">
          <a:xfrm flipV="1">
            <a:off x="5467350" y="1758950"/>
            <a:ext cx="2209800" cy="69850"/>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a:cxnSpLocks noChangeShapeType="1"/>
          </p:cNvCxnSpPr>
          <p:nvPr/>
        </p:nvCxnSpPr>
        <p:spPr bwMode="auto">
          <a:xfrm flipV="1">
            <a:off x="5548313" y="5064125"/>
            <a:ext cx="2209800" cy="0"/>
          </a:xfrm>
          <a:prstGeom prst="line">
            <a:avLst/>
          </a:prstGeom>
          <a:ln>
            <a:headEnd/>
            <a:tailEnd/>
          </a:ln>
        </p:spPr>
        <p:style>
          <a:lnRef idx="1">
            <a:schemeClr val="accent2"/>
          </a:lnRef>
          <a:fillRef idx="0">
            <a:schemeClr val="accent2"/>
          </a:fillRef>
          <a:effectRef idx="0">
            <a:schemeClr val="accent2"/>
          </a:effectRef>
          <a:fontRef idx="minor">
            <a:schemeClr val="tx1"/>
          </a:fontRef>
        </p:style>
      </p:cxnSp>
      <p:sp>
        <p:nvSpPr>
          <p:cNvPr id="6152" name="Oval 21"/>
          <p:cNvSpPr>
            <a:spLocks noChangeArrowheads="1"/>
          </p:cNvSpPr>
          <p:nvPr/>
        </p:nvSpPr>
        <p:spPr bwMode="auto">
          <a:xfrm>
            <a:off x="7677150" y="1717675"/>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3" name="Oval 22"/>
          <p:cNvSpPr>
            <a:spLocks noChangeArrowheads="1"/>
          </p:cNvSpPr>
          <p:nvPr/>
        </p:nvSpPr>
        <p:spPr bwMode="auto">
          <a:xfrm>
            <a:off x="4489450" y="2366963"/>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4" name="Oval 23"/>
          <p:cNvSpPr>
            <a:spLocks noChangeArrowheads="1"/>
          </p:cNvSpPr>
          <p:nvPr/>
        </p:nvSpPr>
        <p:spPr bwMode="auto">
          <a:xfrm>
            <a:off x="4895850" y="3455989"/>
            <a:ext cx="76200" cy="7778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5" name="Oval 24"/>
          <p:cNvSpPr>
            <a:spLocks noChangeArrowheads="1"/>
          </p:cNvSpPr>
          <p:nvPr/>
        </p:nvSpPr>
        <p:spPr bwMode="auto">
          <a:xfrm>
            <a:off x="7669213" y="3386139"/>
            <a:ext cx="76200" cy="7778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6" name="Oval 25"/>
          <p:cNvSpPr>
            <a:spLocks noChangeArrowheads="1"/>
          </p:cNvSpPr>
          <p:nvPr/>
        </p:nvSpPr>
        <p:spPr bwMode="auto">
          <a:xfrm>
            <a:off x="7754938" y="5026025"/>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7" name="Oval 26"/>
          <p:cNvSpPr>
            <a:spLocks noChangeArrowheads="1"/>
          </p:cNvSpPr>
          <p:nvPr/>
        </p:nvSpPr>
        <p:spPr bwMode="auto">
          <a:xfrm>
            <a:off x="4289425" y="4602163"/>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8" name="Freeform 34"/>
          <p:cNvSpPr>
            <a:spLocks/>
          </p:cNvSpPr>
          <p:nvPr/>
        </p:nvSpPr>
        <p:spPr bwMode="auto">
          <a:xfrm>
            <a:off x="9056689" y="1176338"/>
            <a:ext cx="1349375" cy="1039812"/>
          </a:xfrm>
          <a:custGeom>
            <a:avLst/>
            <a:gdLst>
              <a:gd name="T0" fmla="*/ 719553 w 1349200"/>
              <a:gd name="T1" fmla="*/ 0 h 1040324"/>
              <a:gd name="T2" fmla="*/ 1192703 w 1349200"/>
              <a:gd name="T3" fmla="*/ 151805 h 1040324"/>
              <a:gd name="T4" fmla="*/ 1214216 w 1349200"/>
              <a:gd name="T5" fmla="*/ 172005 h 1040324"/>
              <a:gd name="T6" fmla="*/ 1261033 w 1349200"/>
              <a:gd name="T7" fmla="*/ 228509 h 1040324"/>
              <a:gd name="T8" fmla="*/ 1349915 w 1349200"/>
              <a:gd name="T9" fmla="*/ 518297 h 1040324"/>
              <a:gd name="T10" fmla="*/ 1261033 w 1349200"/>
              <a:gd name="T11" fmla="*/ 808082 h 1040324"/>
              <a:gd name="T12" fmla="*/ 1214220 w 1349200"/>
              <a:gd name="T13" fmla="*/ 864582 h 1040324"/>
              <a:gd name="T14" fmla="*/ 1192702 w 1349200"/>
              <a:gd name="T15" fmla="*/ 884786 h 1040324"/>
              <a:gd name="T16" fmla="*/ 719552 w 1349200"/>
              <a:gd name="T17" fmla="*/ 1036593 h 1040324"/>
              <a:gd name="T18" fmla="*/ 0 w 1349200"/>
              <a:gd name="T19" fmla="*/ 1036593 h 1040324"/>
              <a:gd name="T20" fmla="*/ 36133 w 1349200"/>
              <a:gd name="T21" fmla="*/ 799589 h 1040324"/>
              <a:gd name="T22" fmla="*/ 50428 w 1349200"/>
              <a:gd name="T23" fmla="*/ 518297 h 1040324"/>
              <a:gd name="T24" fmla="*/ 719553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04008A">
              <a:alpha val="5999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159" name="Freeform 33"/>
          <p:cNvSpPr>
            <a:spLocks/>
          </p:cNvSpPr>
          <p:nvPr/>
        </p:nvSpPr>
        <p:spPr bwMode="auto">
          <a:xfrm>
            <a:off x="7705726" y="1195389"/>
            <a:ext cx="2092325" cy="1030287"/>
          </a:xfrm>
          <a:custGeom>
            <a:avLst/>
            <a:gdLst>
              <a:gd name="T0" fmla="*/ 519289 w 2092823"/>
              <a:gd name="T1" fmla="*/ 0 h 1040324"/>
              <a:gd name="T2" fmla="*/ 2089318 w 2092823"/>
              <a:gd name="T3" fmla="*/ 0 h 1040324"/>
              <a:gd name="T4" fmla="*/ 1421663 w 2092823"/>
              <a:gd name="T5" fmla="*/ 486091 h 1040324"/>
              <a:gd name="T6" fmla="*/ 1407401 w 2092823"/>
              <a:gd name="T7" fmla="*/ 749905 h 1040324"/>
              <a:gd name="T8" fmla="*/ 1371348 w 2092823"/>
              <a:gd name="T9" fmla="*/ 972184 h 1040324"/>
              <a:gd name="T10" fmla="*/ 519289 w 2092823"/>
              <a:gd name="T11" fmla="*/ 972184 h 1040324"/>
              <a:gd name="T12" fmla="*/ 0 w 2092823"/>
              <a:gd name="T13" fmla="*/ 486091 h 1040324"/>
              <a:gd name="T14" fmla="*/ 519289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04008A"/>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6160" name="Group 28"/>
          <p:cNvGrpSpPr>
            <a:grpSpLocks/>
          </p:cNvGrpSpPr>
          <p:nvPr/>
        </p:nvGrpSpPr>
        <p:grpSpPr bwMode="auto">
          <a:xfrm>
            <a:off x="7694614" y="2732089"/>
            <a:ext cx="2700337" cy="1049337"/>
            <a:chOff x="6170438" y="2731765"/>
            <a:chExt cx="2701007" cy="1050009"/>
          </a:xfrm>
        </p:grpSpPr>
        <p:sp>
          <p:nvSpPr>
            <p:cNvPr id="6228" name="Freeform 36"/>
            <p:cNvSpPr>
              <a:spLocks/>
            </p:cNvSpPr>
            <p:nvPr/>
          </p:nvSpPr>
          <p:spPr bwMode="auto">
            <a:xfrm>
              <a:off x="7522245" y="273176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77ACF1">
                <a:alpha val="3999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229" name="Freeform 37"/>
            <p:cNvSpPr>
              <a:spLocks/>
            </p:cNvSpPr>
            <p:nvPr/>
          </p:nvSpPr>
          <p:spPr bwMode="auto">
            <a:xfrm>
              <a:off x="6170438" y="2741450"/>
              <a:ext cx="2092823" cy="1040324"/>
            </a:xfrm>
            <a:custGeom>
              <a:avLst/>
              <a:gdLst>
                <a:gd name="T0" fmla="*/ 520162 w 2092823"/>
                <a:gd name="T1" fmla="*/ 0 h 1040324"/>
                <a:gd name="T2" fmla="*/ 2092823 w 2092823"/>
                <a:gd name="T3" fmla="*/ 0 h 1040324"/>
                <a:gd name="T4" fmla="*/ 1424048 w 2092823"/>
                <a:gd name="T5" fmla="*/ 520162 h 1040324"/>
                <a:gd name="T6" fmla="*/ 1409761 w 2092823"/>
                <a:gd name="T7" fmla="*/ 802467 h 1040324"/>
                <a:gd name="T8" fmla="*/ 1373649 w 2092823"/>
                <a:gd name="T9" fmla="*/ 1040324 h 1040324"/>
                <a:gd name="T10" fmla="*/ 520162 w 2092823"/>
                <a:gd name="T11" fmla="*/ 1040324 h 1040324"/>
                <a:gd name="T12" fmla="*/ 0 w 2092823"/>
                <a:gd name="T13" fmla="*/ 520162 h 1040324"/>
                <a:gd name="T14" fmla="*/ 520162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77AC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45" name="Group 44"/>
          <p:cNvGrpSpPr>
            <a:grpSpLocks/>
          </p:cNvGrpSpPr>
          <p:nvPr/>
        </p:nvGrpSpPr>
        <p:grpSpPr bwMode="auto">
          <a:xfrm>
            <a:off x="7807326" y="1473201"/>
            <a:ext cx="2701925" cy="4016375"/>
            <a:chOff x="6283649" y="1471506"/>
            <a:chExt cx="2701007" cy="4018558"/>
          </a:xfrm>
        </p:grpSpPr>
        <p:grpSp>
          <p:nvGrpSpPr>
            <p:cNvPr id="6222" name="Group 35"/>
            <p:cNvGrpSpPr>
              <a:grpSpLocks/>
            </p:cNvGrpSpPr>
            <p:nvPr/>
          </p:nvGrpSpPr>
          <p:grpSpPr bwMode="auto">
            <a:xfrm>
              <a:off x="6283649" y="4440055"/>
              <a:ext cx="2701007" cy="1050009"/>
              <a:chOff x="6283649" y="4440055"/>
              <a:chExt cx="2701007" cy="1050009"/>
            </a:xfrm>
          </p:grpSpPr>
          <p:sp>
            <p:nvSpPr>
              <p:cNvPr id="6226" name="Freeform 39"/>
              <p:cNvSpPr>
                <a:spLocks/>
              </p:cNvSpPr>
              <p:nvPr/>
            </p:nvSpPr>
            <p:spPr bwMode="auto">
              <a:xfrm>
                <a:off x="7635456" y="444005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3EDBF0">
                  <a:alpha val="4901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227" name="Freeform 40"/>
              <p:cNvSpPr>
                <a:spLocks/>
              </p:cNvSpPr>
              <p:nvPr/>
            </p:nvSpPr>
            <p:spPr bwMode="auto">
              <a:xfrm>
                <a:off x="6283649" y="4449740"/>
                <a:ext cx="2092823" cy="1040324"/>
              </a:xfrm>
              <a:custGeom>
                <a:avLst/>
                <a:gdLst>
                  <a:gd name="T0" fmla="*/ 520162 w 2092823"/>
                  <a:gd name="T1" fmla="*/ 0 h 1040324"/>
                  <a:gd name="T2" fmla="*/ 2092823 w 2092823"/>
                  <a:gd name="T3" fmla="*/ 0 h 1040324"/>
                  <a:gd name="T4" fmla="*/ 1424048 w 2092823"/>
                  <a:gd name="T5" fmla="*/ 520162 h 1040324"/>
                  <a:gd name="T6" fmla="*/ 1409761 w 2092823"/>
                  <a:gd name="T7" fmla="*/ 802467 h 1040324"/>
                  <a:gd name="T8" fmla="*/ 1373649 w 2092823"/>
                  <a:gd name="T9" fmla="*/ 1040324 h 1040324"/>
                  <a:gd name="T10" fmla="*/ 520162 w 2092823"/>
                  <a:gd name="T11" fmla="*/ 1040324 h 1040324"/>
                  <a:gd name="T12" fmla="*/ 0 w 2092823"/>
                  <a:gd name="T13" fmla="*/ 520162 h 1040324"/>
                  <a:gd name="T14" fmla="*/ 520162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3EDBF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pic>
          <p:nvPicPr>
            <p:cNvPr id="6223" name="Picture 7" descr="N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490" y="4730163"/>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4" name="Picture 7" descr="N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7228" y="2871768"/>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5" name="Picture 7" descr="N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401" y="1471506"/>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63" name="TextBox 2"/>
          <p:cNvSpPr txBox="1">
            <a:spLocks noChangeArrowheads="1"/>
          </p:cNvSpPr>
          <p:nvPr/>
        </p:nvSpPr>
        <p:spPr bwMode="auto">
          <a:xfrm>
            <a:off x="2268539" y="2716213"/>
            <a:ext cx="27130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21170"/>
                </a:solidFill>
                <a:latin typeface="Times New Roman" panose="02020603050405020304" pitchFamily="18" charset="0"/>
              </a:rPr>
              <a:t>Bài 7: TRANG PHỤC TRONG ĐỜI SỐNG</a:t>
            </a:r>
          </a:p>
        </p:txBody>
      </p:sp>
      <p:pic>
        <p:nvPicPr>
          <p:cNvPr id="6164" name="Picture 89" descr="Tìm hiểu về trang phục truyền thống Việt Nam cho phụ n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0" y="3668714"/>
            <a:ext cx="2287588"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91" descr="Trang phục truyền thống của N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300" y="412750"/>
            <a:ext cx="22479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589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75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75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750"/>
                                        <p:tgtEl>
                                          <p:spTgt spid="17"/>
                                        </p:tgtEl>
                                      </p:cBhvr>
                                    </p:animEffect>
                                  </p:childTnLst>
                                </p:cTn>
                              </p:par>
                              <p:par>
                                <p:cTn id="24" presetID="2" presetClass="entr" presetSubtype="2"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750" fill="hold"/>
                                        <p:tgtEl>
                                          <p:spTgt spid="45"/>
                                        </p:tgtEl>
                                        <p:attrNameLst>
                                          <p:attrName>ppt_x</p:attrName>
                                        </p:attrNameLst>
                                      </p:cBhvr>
                                      <p:tavLst>
                                        <p:tav tm="0">
                                          <p:val>
                                            <p:strVal val="1+#ppt_w/2"/>
                                          </p:val>
                                        </p:tav>
                                        <p:tav tm="100000">
                                          <p:val>
                                            <p:strVal val="#ppt_x"/>
                                          </p:val>
                                        </p:tav>
                                      </p:tavLst>
                                    </p:anim>
                                    <p:anim calcmode="lin" valueType="num">
                                      <p:cBhvr additive="base">
                                        <p:cTn id="27"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676400" y="226218"/>
            <a:ext cx="8686800" cy="6602413"/>
          </a:xfrm>
          <a:prstGeom prst="rect">
            <a:avLst/>
          </a:prstGeom>
          <a:gradFill>
            <a:gsLst>
              <a:gs pos="0">
                <a:srgbClr val="F21170"/>
              </a:gs>
              <a:gs pos="88000">
                <a:schemeClr val="accent2"/>
              </a:gs>
            </a:gsLst>
            <a:lin ang="12000000" scaled="0"/>
          </a:gradFill>
          <a:ln w="9525" cap="flat" cmpd="sng" algn="ctr">
            <a:solidFill>
              <a:schemeClr val="tx1"/>
            </a:solidFill>
            <a:prstDash val="solid"/>
            <a:round/>
            <a:headEnd type="none" w="med" len="med"/>
            <a:tailEnd type="none" w="med" len="med"/>
          </a:ln>
          <a:effectLst/>
        </p:spPr>
        <p:txBody>
          <a:bodyPr/>
          <a:lstStyle/>
          <a:p>
            <a:pPr eaLnBrk="1" hangingPunct="1">
              <a:defRPr/>
            </a:pPr>
            <a:endParaRPr lang="vi-VN"/>
          </a:p>
        </p:txBody>
      </p:sp>
      <p:sp>
        <p:nvSpPr>
          <p:cNvPr id="7171" name="Rectangle 6"/>
          <p:cNvSpPr>
            <a:spLocks noChangeArrowheads="1"/>
          </p:cNvSpPr>
          <p:nvPr/>
        </p:nvSpPr>
        <p:spPr bwMode="auto">
          <a:xfrm>
            <a:off x="152400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3600">
              <a:latin typeface=".VnAristote" panose="020B7200000000000000" pitchFamily="34" charset="0"/>
            </a:endParaRPr>
          </a:p>
        </p:txBody>
      </p:sp>
      <p:sp>
        <p:nvSpPr>
          <p:cNvPr id="5126" name="Rectangle 8"/>
          <p:cNvSpPr>
            <a:spLocks noChangeArrowheads="1"/>
          </p:cNvSpPr>
          <p:nvPr/>
        </p:nvSpPr>
        <p:spPr bwMode="auto">
          <a:xfrm>
            <a:off x="2895600" y="563563"/>
            <a:ext cx="6324600" cy="595312"/>
          </a:xfrm>
          <a:prstGeom prst="rect">
            <a:avLst/>
          </a:prstGeom>
          <a:no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a:t>           </a:t>
            </a:r>
            <a:r>
              <a:rPr lang="en-US" altLang="vi-VN" sz="3200" b="1" dirty="0">
                <a:latin typeface="#9Slide05 Garris" pitchFamily="2" charset="0"/>
                <a:ea typeface="+mj-ea"/>
                <a:cs typeface="+mj-cs"/>
              </a:rPr>
              <a:t>MỤC TIÊU BÀI HỌC</a:t>
            </a:r>
          </a:p>
        </p:txBody>
      </p:sp>
      <p:sp>
        <p:nvSpPr>
          <p:cNvPr id="11" name="Text Box 11"/>
          <p:cNvSpPr txBox="1">
            <a:spLocks noChangeArrowheads="1"/>
          </p:cNvSpPr>
          <p:nvPr/>
        </p:nvSpPr>
        <p:spPr bwMode="auto">
          <a:xfrm>
            <a:off x="2209800" y="1381126"/>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a:solidFill>
                  <a:schemeClr val="bg1"/>
                </a:solidFill>
                <a:latin typeface=".VnTime" panose="020B7200000000000000" pitchFamily="34" charset="0"/>
              </a:rPr>
              <a:t>-</a:t>
            </a:r>
            <a:r>
              <a:rPr lang="en-US" altLang="en-US">
                <a:solidFill>
                  <a:schemeClr val="bg1"/>
                </a:solidFill>
                <a:latin typeface="Times New Roman" panose="02020603050405020304" pitchFamily="18" charset="0"/>
              </a:rPr>
              <a:t>  </a:t>
            </a:r>
            <a:r>
              <a:rPr lang="fr-FR" altLang="en-US">
                <a:solidFill>
                  <a:schemeClr val="bg1"/>
                </a:solidFill>
                <a:latin typeface="Times New Roman" panose="02020603050405020304" pitchFamily="18" charset="0"/>
              </a:rPr>
              <a:t>Nhận biết được vai trò sự đa dạng của trang phục trong đời sống</a:t>
            </a:r>
            <a:endParaRPr lang="en-US" altLang="en-US">
              <a:solidFill>
                <a:schemeClr val="bg1"/>
              </a:solidFill>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p:nvSpPr>
        <p:spPr bwMode="auto">
          <a:xfrm>
            <a:off x="2209800" y="2449513"/>
            <a:ext cx="8153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a:solidFill>
                  <a:schemeClr val="bg1"/>
                </a:solidFill>
                <a:latin typeface="Times New Roman" panose="02020603050405020304" pitchFamily="18" charset="0"/>
                <a:cs typeface="Times New Roman" panose="02020603050405020304" pitchFamily="18" charset="0"/>
              </a:rPr>
              <a:t>- </a:t>
            </a:r>
            <a:r>
              <a:rPr lang="fr-FR" altLang="en-US">
                <a:solidFill>
                  <a:schemeClr val="bg1"/>
                </a:solidFill>
                <a:latin typeface="Times New Roman" panose="02020603050405020304" pitchFamily="18" charset="0"/>
              </a:rPr>
              <a:t>Nhận biết được một số loại vải công dụng dùng để may trang phục</a:t>
            </a:r>
            <a:endParaRPr lang="en-US" altLang="en-US">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98293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1820864" y="1135063"/>
            <a:ext cx="8550275" cy="1143000"/>
          </a:xfrm>
        </p:spPr>
        <p:txBody>
          <a:bodyPr>
            <a:normAutofit fontScale="90000"/>
          </a:bodyPr>
          <a:lstStyle/>
          <a:p>
            <a:pPr>
              <a:defRPr/>
            </a:pPr>
            <a:r>
              <a:rPr lang="fr-FR" sz="2800" dirty="0" err="1">
                <a:solidFill>
                  <a:schemeClr val="hlink"/>
                </a:solidFill>
                <a:latin typeface="Times New Roman" panose="02020603050405020304" pitchFamily="18" charset="0"/>
                <a:ea typeface="+mn-ea"/>
                <a:cs typeface="+mn-cs"/>
              </a:rPr>
              <a:t>Trang</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phục</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có</a:t>
            </a:r>
            <a:r>
              <a:rPr lang="fr-FR" sz="2800" dirty="0">
                <a:solidFill>
                  <a:schemeClr val="hlink"/>
                </a:solidFill>
                <a:latin typeface="Times New Roman" panose="02020603050405020304" pitchFamily="18" charset="0"/>
                <a:ea typeface="+mn-ea"/>
                <a:cs typeface="+mn-cs"/>
              </a:rPr>
              <a:t> ý </a:t>
            </a:r>
            <a:r>
              <a:rPr lang="fr-FR" sz="2800" dirty="0" err="1">
                <a:solidFill>
                  <a:schemeClr val="hlink"/>
                </a:solidFill>
                <a:latin typeface="Times New Roman" panose="02020603050405020304" pitchFamily="18" charset="0"/>
                <a:ea typeface="+mn-ea"/>
                <a:cs typeface="+mn-cs"/>
              </a:rPr>
              <a:t>nghĩa</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như</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thế</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nào</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đối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với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đời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sống</a:t>
            </a:r>
            <a:r>
              <a:rPr lang="fr-FR" sz="2800" dirty="0">
                <a:solidFill>
                  <a:schemeClr val="hlink"/>
                </a:solidFill>
                <a:latin typeface="Times New Roman" panose="02020603050405020304" pitchFamily="18" charset="0"/>
                <a:ea typeface="+mn-ea"/>
                <a:cs typeface="+mn-cs"/>
              </a:rPr>
              <a:t> con </a:t>
            </a:r>
            <a:r>
              <a:rPr lang="fr-FR" sz="2800" dirty="0" err="1">
                <a:solidFill>
                  <a:schemeClr val="hlink"/>
                </a:solidFill>
                <a:latin typeface="Times New Roman" panose="02020603050405020304" pitchFamily="18" charset="0"/>
                <a:ea typeface="+mn-ea"/>
                <a:cs typeface="+mn-cs"/>
              </a:rPr>
              <a:t>người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Trang</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phục</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nào</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thường</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được</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may</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bằng</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vải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Vải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sợi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tự</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nhiên</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và</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vải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sợi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hóa</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học</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khác</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nhau</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như</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thế</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nào</a:t>
            </a:r>
            <a:r>
              <a:rPr lang="en-US" sz="2800" dirty="0">
                <a:solidFill>
                  <a:schemeClr val="hlink"/>
                </a:solidFill>
                <a:latin typeface="Times New Roman" panose="02020603050405020304" pitchFamily="18" charset="0"/>
                <a:ea typeface="+mn-ea"/>
                <a:cs typeface="+mn-cs"/>
              </a:rPr>
              <a:t>?</a:t>
            </a:r>
            <a:br>
              <a:rPr lang="en-US" sz="2800" dirty="0">
                <a:solidFill>
                  <a:schemeClr val="hlink"/>
                </a:solidFill>
                <a:latin typeface="Times New Roman" panose="02020603050405020304" pitchFamily="18" charset="0"/>
                <a:ea typeface="+mn-ea"/>
                <a:cs typeface="+mn-cs"/>
              </a:rPr>
            </a:br>
            <a:endParaRPr lang="en-US" altLang="en-US" sz="2800" dirty="0">
              <a:solidFill>
                <a:schemeClr val="hlink"/>
              </a:solidFill>
              <a:latin typeface="Times New Roman" panose="02020603050405020304" pitchFamily="18" charset="0"/>
              <a:ea typeface="+mn-ea"/>
              <a:cs typeface="+mn-cs"/>
            </a:endParaRPr>
          </a:p>
        </p:txBody>
      </p:sp>
      <p:pic>
        <p:nvPicPr>
          <p:cNvPr id="81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0"/>
            <a:ext cx="9080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6" y="2514600"/>
            <a:ext cx="41957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054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9"/>
            <a:ext cx="4059238" cy="4524375"/>
          </a:xfrm>
          <a:prstGeom prst="rect">
            <a:avLst/>
          </a:prstGeom>
          <a:no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9219" name="Rectangle 10"/>
          <p:cNvSpPr>
            <a:spLocks noChangeArrowheads="1"/>
          </p:cNvSpPr>
          <p:nvPr/>
        </p:nvSpPr>
        <p:spPr bwMode="auto">
          <a:xfrm>
            <a:off x="2001838" y="533400"/>
            <a:ext cx="57642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solidFill>
                  <a:srgbClr val="FF3300"/>
                </a:solidFill>
                <a:latin typeface="Times New Roman" panose="02020603050405020304" pitchFamily="18" charset="0"/>
              </a:rPr>
              <a:t>I. </a:t>
            </a:r>
            <a:r>
              <a:rPr lang="fr-FR" altLang="en-US">
                <a:solidFill>
                  <a:srgbClr val="FF3300"/>
                </a:solidFill>
                <a:latin typeface="Times New Roman" panose="02020603050405020304" pitchFamily="18" charset="0"/>
              </a:rPr>
              <a:t>VAI TRÒ CỦA TRANG PHỤC</a:t>
            </a:r>
            <a:endParaRPr lang="en-US" altLang="en-US">
              <a:solidFill>
                <a:srgbClr val="FF3300"/>
              </a:solidFill>
              <a:latin typeface="Times New Roman" panose="02020603050405020304" pitchFamily="18" charset="0"/>
            </a:endParaRPr>
          </a:p>
        </p:txBody>
      </p:sp>
      <p:sp>
        <p:nvSpPr>
          <p:cNvPr id="10" name="Text Box 5"/>
          <p:cNvSpPr txBox="1">
            <a:spLocks noChangeArrowheads="1"/>
          </p:cNvSpPr>
          <p:nvPr/>
        </p:nvSpPr>
        <p:spPr bwMode="auto">
          <a:xfrm>
            <a:off x="2173289" y="1063625"/>
            <a:ext cx="36464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vi-VN" altLang="en-US" sz="2800">
                <a:solidFill>
                  <a:srgbClr val="0070C0"/>
                </a:solidFill>
                <a:latin typeface="Times New Roman" panose="02020603050405020304" pitchFamily="18" charset="0"/>
                <a:cs typeface="Times New Roman" panose="02020603050405020304" pitchFamily="18" charset="0"/>
              </a:rPr>
              <a:t>Trang phục có vai trò che chở bảo vệ cơ thể con người </a:t>
            </a:r>
            <a:r>
              <a:rPr lang="en-US" altLang="en-US" sz="2800">
                <a:solidFill>
                  <a:srgbClr val="0070C0"/>
                </a:solidFill>
                <a:latin typeface="Times New Roman" panose="02020603050405020304" pitchFamily="18" charset="0"/>
                <a:cs typeface="Times New Roman" panose="02020603050405020304" pitchFamily="18" charset="0"/>
              </a:rPr>
              <a:t>1 số tác</a:t>
            </a:r>
            <a:r>
              <a:rPr lang="vi-VN" altLang="en-US" sz="2800">
                <a:solidFill>
                  <a:srgbClr val="0070C0"/>
                </a:solidFill>
                <a:latin typeface="Times New Roman" panose="02020603050405020304" pitchFamily="18" charset="0"/>
                <a:cs typeface="Times New Roman" panose="02020603050405020304" pitchFamily="18" charset="0"/>
              </a:rPr>
              <a:t> động có hại của thời tiết và môi trường</a:t>
            </a:r>
            <a:r>
              <a:rPr lang="en-US" altLang="en-US" sz="2800">
                <a:solidFill>
                  <a:srgbClr val="0070C0"/>
                </a:solidFill>
                <a:latin typeface="Times New Roman" panose="02020603050405020304" pitchFamily="18" charset="0"/>
                <a:cs typeface="Times New Roman" panose="02020603050405020304" pitchFamily="18" charset="0"/>
              </a:rPr>
              <a:t>.</a:t>
            </a:r>
            <a:r>
              <a:rPr lang="vi-VN" altLang="en-US" sz="2800">
                <a:solidFill>
                  <a:srgbClr val="0070C0"/>
                </a:solidFill>
                <a:latin typeface="Times New Roman" panose="02020603050405020304" pitchFamily="18" charset="0"/>
                <a:cs typeface="Times New Roman" panose="02020603050405020304" pitchFamily="18" charset="0"/>
              </a:rPr>
              <a:t> Đồng thời trang phục góp phần tôn lên vẻ đẹp của người</a:t>
            </a:r>
            <a:r>
              <a:rPr lang="en-US" altLang="en-US" sz="2800">
                <a:solidFill>
                  <a:srgbClr val="0070C0"/>
                </a:solidFill>
                <a:latin typeface="Times New Roman" panose="02020603050405020304" pitchFamily="18" charset="0"/>
                <a:cs typeface="Times New Roman" panose="02020603050405020304" pitchFamily="18" charset="0"/>
              </a:rPr>
              <a:t>,</a:t>
            </a:r>
            <a:r>
              <a:rPr lang="vi-VN" altLang="en-US" sz="2800">
                <a:solidFill>
                  <a:srgbClr val="0070C0"/>
                </a:solidFill>
                <a:latin typeface="Times New Roman" panose="02020603050405020304" pitchFamily="18" charset="0"/>
                <a:cs typeface="Times New Roman" panose="02020603050405020304" pitchFamily="18" charset="0"/>
              </a:rPr>
              <a:t> </a:t>
            </a:r>
            <a:r>
              <a:rPr lang="en-US" altLang="en-US" sz="2800">
                <a:solidFill>
                  <a:srgbClr val="0070C0"/>
                </a:solidFill>
                <a:latin typeface="Times New Roman" panose="02020603050405020304" pitchFamily="18" charset="0"/>
                <a:cs typeface="Times New Roman" panose="02020603050405020304" pitchFamily="18" charset="0"/>
              </a:rPr>
              <a:t>nhờ </a:t>
            </a:r>
            <a:r>
              <a:rPr lang="vi-VN" altLang="en-US" sz="2800">
                <a:solidFill>
                  <a:srgbClr val="0070C0"/>
                </a:solidFill>
                <a:latin typeface="Times New Roman" panose="02020603050405020304" pitchFamily="18" charset="0"/>
                <a:cs typeface="Times New Roman" panose="02020603050405020304" pitchFamily="18" charset="0"/>
              </a:rPr>
              <a:t>sự lựa chọn trang phục phù hợp với đặc điểm cơ thể hoàn cảnh sử dụng</a:t>
            </a:r>
            <a:r>
              <a:rPr lang="en-US" altLang="en-US" sz="2800">
                <a:solidFill>
                  <a:srgbClr val="0070C0"/>
                </a:solidFill>
                <a:latin typeface="Times New Roman" panose="02020603050405020304" pitchFamily="18" charset="0"/>
                <a:cs typeface="Times New Roman" panose="02020603050405020304" pitchFamily="18" charset="0"/>
              </a:rPr>
              <a:t>.</a:t>
            </a:r>
            <a:endParaRPr lang="en-US" altLang="vi-VN" sz="2800">
              <a:solidFill>
                <a:srgbClr val="0070C0"/>
              </a:solidFill>
              <a:latin typeface="Times New Roman" panose="02020603050405020304" pitchFamily="18" charset="0"/>
              <a:cs typeface="Times New Roman" panose="02020603050405020304" pitchFamily="18" charset="0"/>
            </a:endParaRPr>
          </a:p>
        </p:txBody>
      </p:sp>
      <p:pic>
        <p:nvPicPr>
          <p:cNvPr id="9221" name="Picture 2"/>
          <p:cNvPicPr>
            <a:picLocks noChangeAspect="1"/>
          </p:cNvPicPr>
          <p:nvPr/>
        </p:nvPicPr>
        <p:blipFill>
          <a:blip r:embed="rId2">
            <a:extLst>
              <a:ext uri="{28A0092B-C50C-407E-A947-70E740481C1C}">
                <a14:useLocalDpi xmlns:a14="http://schemas.microsoft.com/office/drawing/2010/main" val="0"/>
              </a:ext>
            </a:extLst>
          </a:blip>
          <a:srcRect b="16026"/>
          <a:stretch>
            <a:fillRect/>
          </a:stretch>
        </p:blipFill>
        <p:spPr bwMode="auto">
          <a:xfrm>
            <a:off x="6383338" y="2117726"/>
            <a:ext cx="349885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613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9221"/>
                                        </p:tgtEl>
                                        <p:attrNameLst>
                                          <p:attrName>style.visibility</p:attrName>
                                        </p:attrNameLst>
                                      </p:cBhvr>
                                      <p:to>
                                        <p:strVal val="visible"/>
                                      </p:to>
                                    </p:set>
                                    <p:anim calcmode="lin" valueType="num">
                                      <p:cBhvr additive="base">
                                        <p:cTn id="18" dur="500" fill="hold"/>
                                        <p:tgtEl>
                                          <p:spTgt spid="9221"/>
                                        </p:tgtEl>
                                        <p:attrNameLst>
                                          <p:attrName>ppt_x</p:attrName>
                                        </p:attrNameLst>
                                      </p:cBhvr>
                                      <p:tavLst>
                                        <p:tav tm="0">
                                          <p:val>
                                            <p:strVal val="1+#ppt_w/2"/>
                                          </p:val>
                                        </p:tav>
                                        <p:tav tm="100000">
                                          <p:val>
                                            <p:strVal val="#ppt_x"/>
                                          </p:val>
                                        </p:tav>
                                      </p:tavLst>
                                    </p:anim>
                                    <p:anim calcmode="lin" valueType="num">
                                      <p:cBhvr additive="base">
                                        <p:cTn id="19"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80975"/>
            <a:ext cx="8413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3316288" y="60325"/>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FC011"/>
                </a:solidFill>
                <a:latin typeface="#9Slide05 Habano" panose="02040603050506020204" pitchFamily="18" charset="0"/>
              </a:rPr>
              <a:t>Khám</a:t>
            </a:r>
            <a:r>
              <a:rPr lang="en-US" sz="3200" b="1" kern="0" dirty="0">
                <a:solidFill>
                  <a:srgbClr val="FFC011"/>
                </a:solidFill>
                <a:latin typeface="#9Slide05 Habano" panose="02040603050506020204" pitchFamily="18" charset="0"/>
              </a:rPr>
              <a:t> </a:t>
            </a:r>
            <a:r>
              <a:rPr lang="en-US" sz="3200" b="1" kern="0" dirty="0" err="1">
                <a:solidFill>
                  <a:srgbClr val="FFC011"/>
                </a:solidFill>
                <a:latin typeface="#9Slide05 Habano" panose="02040603050506020204" pitchFamily="18" charset="0"/>
              </a:rPr>
              <a:t>phá</a:t>
            </a:r>
            <a:endParaRPr lang="en-US" sz="3200" b="1" kern="0" dirty="0">
              <a:solidFill>
                <a:srgbClr val="FFC011"/>
              </a:solidFill>
              <a:latin typeface="#9Slide05 Habano" panose="02040603050506020204" pitchFamily="18" charset="0"/>
            </a:endParaRPr>
          </a:p>
        </p:txBody>
      </p:sp>
      <p:sp>
        <p:nvSpPr>
          <p:cNvPr id="10" name="Rectangle 9"/>
          <p:cNvSpPr/>
          <p:nvPr/>
        </p:nvSpPr>
        <p:spPr>
          <a:xfrm>
            <a:off x="1762126" y="866776"/>
            <a:ext cx="8131175" cy="2200275"/>
          </a:xfrm>
          <a:prstGeom prst="rect">
            <a:avLst/>
          </a:prstGeom>
        </p:spPr>
        <p:txBody>
          <a:bodyPr>
            <a:spAutoFit/>
          </a:bodyPr>
          <a:lstStyle/>
          <a:p>
            <a:pPr marL="457200" indent="-457200" algn="ctr">
              <a:lnSpc>
                <a:spcPct val="107000"/>
              </a:lnSpc>
              <a:buFontTx/>
              <a:buAutoNum type="arabicPeriod"/>
              <a:defRPr/>
            </a:pPr>
            <a:r>
              <a:rPr lang="fr-FR" sz="2400" dirty="0" err="1">
                <a:solidFill>
                  <a:srgbClr val="0070C0"/>
                </a:solidFill>
                <a:ea typeface="+mj-ea"/>
                <a:cs typeface="Times New Roman" panose="02020603050405020304" pitchFamily="18" charset="0"/>
              </a:rPr>
              <a:t>Quan</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sát</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hình</a:t>
            </a:r>
            <a:r>
              <a:rPr lang="fr-FR" sz="2400" dirty="0">
                <a:solidFill>
                  <a:srgbClr val="0070C0"/>
                </a:solidFill>
                <a:ea typeface="+mj-ea"/>
                <a:cs typeface="Times New Roman" panose="02020603050405020304" pitchFamily="18" charset="0"/>
              </a:rPr>
              <a:t> 7.2 </a:t>
            </a:r>
            <a:r>
              <a:rPr lang="fr-FR" sz="2400" dirty="0" err="1">
                <a:solidFill>
                  <a:srgbClr val="0070C0"/>
                </a:solidFill>
                <a:ea typeface="+mj-ea"/>
                <a:cs typeface="Times New Roman" panose="02020603050405020304" pitchFamily="18" charset="0"/>
              </a:rPr>
              <a:t>và</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cho</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biết</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các</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nhân</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vật</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trong</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hình</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sử</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dụng</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trang</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phục</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gì</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Nêu</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vai</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trò</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của</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các</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bộ</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trang</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phục</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đó</a:t>
            </a:r>
            <a:r>
              <a:rPr lang="fr-FR" sz="2400" dirty="0">
                <a:solidFill>
                  <a:srgbClr val="0070C0"/>
                </a:solidFill>
                <a:ea typeface="+mj-ea"/>
                <a:cs typeface="Times New Roman" panose="02020603050405020304" pitchFamily="18" charset="0"/>
              </a:rPr>
              <a:t>?</a:t>
            </a:r>
            <a:endParaRPr lang="en-US" sz="2400" dirty="0">
              <a:solidFill>
                <a:srgbClr val="0070C0"/>
              </a:solidFill>
              <a:ea typeface="+mj-ea"/>
              <a:cs typeface="Times New Roman" panose="02020603050405020304" pitchFamily="18" charset="0"/>
            </a:endParaRPr>
          </a:p>
          <a:p>
            <a:pPr algn="ctr">
              <a:lnSpc>
                <a:spcPct val="107000"/>
              </a:lnSpc>
              <a:defRPr/>
            </a:pPr>
            <a:r>
              <a:rPr lang="fr-FR" sz="2400" dirty="0">
                <a:solidFill>
                  <a:srgbClr val="0070C0"/>
                </a:solidFill>
                <a:ea typeface="+mj-ea"/>
                <a:cs typeface="Times New Roman" panose="02020603050405020304" pitchFamily="18" charset="0"/>
              </a:rPr>
              <a:t> 2. </a:t>
            </a:r>
            <a:r>
              <a:rPr lang="fr-FR" sz="2400" dirty="0" err="1">
                <a:solidFill>
                  <a:srgbClr val="0070C0"/>
                </a:solidFill>
                <a:ea typeface="+mj-ea"/>
                <a:cs typeface="Times New Roman" panose="02020603050405020304" pitchFamily="18" charset="0"/>
              </a:rPr>
              <a:t>Liên</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hệ</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thực</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tiễn</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và</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kể</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tên</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một</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số</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nghề</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cần</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trang</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phục</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đặc</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biệt</a:t>
            </a:r>
            <a:r>
              <a:rPr lang="fr-FR" sz="2400" dirty="0">
                <a:solidFill>
                  <a:srgbClr val="0070C0"/>
                </a:solidFill>
                <a:ea typeface="+mj-ea"/>
                <a:cs typeface="Times New Roman" panose="02020603050405020304" pitchFamily="18" charset="0"/>
              </a:rPr>
              <a:t> ? </a:t>
            </a:r>
            <a:r>
              <a:rPr lang="fr-FR" sz="2400" dirty="0" err="1">
                <a:solidFill>
                  <a:srgbClr val="0070C0"/>
                </a:solidFill>
                <a:ea typeface="+mj-ea"/>
                <a:cs typeface="Times New Roman" panose="02020603050405020304" pitchFamily="18" charset="0"/>
              </a:rPr>
              <a:t>Những</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bộ</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trang</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phục</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đó</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được</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sử</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dụng</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với</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vai</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trò</a:t>
            </a:r>
            <a:r>
              <a:rPr lang="fr-FR" sz="2400" dirty="0">
                <a:solidFill>
                  <a:srgbClr val="0070C0"/>
                </a:solidFill>
                <a:ea typeface="+mj-ea"/>
                <a:cs typeface="Times New Roman" panose="02020603050405020304" pitchFamily="18" charset="0"/>
              </a:rPr>
              <a:t> </a:t>
            </a:r>
            <a:r>
              <a:rPr lang="fr-FR" sz="2400" dirty="0" err="1">
                <a:solidFill>
                  <a:srgbClr val="0070C0"/>
                </a:solidFill>
                <a:ea typeface="+mj-ea"/>
                <a:cs typeface="Times New Roman" panose="02020603050405020304" pitchFamily="18" charset="0"/>
              </a:rPr>
              <a:t>gì</a:t>
            </a:r>
            <a:r>
              <a:rPr lang="fr-FR" sz="2400" dirty="0">
                <a:solidFill>
                  <a:srgbClr val="0070C0"/>
                </a:solidFill>
                <a:ea typeface="+mj-ea"/>
                <a:cs typeface="Times New Roman" panose="02020603050405020304" pitchFamily="18" charset="0"/>
              </a:rPr>
              <a:t>?</a:t>
            </a:r>
            <a:endParaRPr lang="en-US" sz="2400" dirty="0">
              <a:solidFill>
                <a:srgbClr val="0070C0"/>
              </a:solidFill>
              <a:ea typeface="+mj-ea"/>
              <a:cs typeface="Times New Roman" panose="02020603050405020304" pitchFamily="18" charset="0"/>
            </a:endParaRPr>
          </a:p>
          <a:p>
            <a:pPr algn="ctr">
              <a:lnSpc>
                <a:spcPct val="107000"/>
              </a:lnSpc>
              <a:defRPr/>
            </a:pPr>
            <a:r>
              <a:rPr lang="vi-VN" sz="3200" dirty="0">
                <a:solidFill>
                  <a:srgbClr val="0070C0"/>
                </a:solidFill>
                <a:ea typeface="+mj-ea"/>
                <a:cs typeface="Times New Roman" panose="02020603050405020304" pitchFamily="18" charset="0"/>
              </a:rPr>
              <a:t> </a:t>
            </a:r>
            <a:endParaRPr lang="en-US" sz="3200" dirty="0">
              <a:solidFill>
                <a:srgbClr val="0070C0"/>
              </a:solidFill>
              <a:ea typeface="+mj-ea"/>
              <a:cs typeface="Times New Roman" panose="02020603050405020304" pitchFamily="18" charset="0"/>
            </a:endParaRPr>
          </a:p>
        </p:txBody>
      </p:sp>
      <p:pic>
        <p:nvPicPr>
          <p:cNvPr id="10246" name="Picture 1"/>
          <p:cNvPicPr>
            <a:picLocks noChangeAspect="1"/>
          </p:cNvPicPr>
          <p:nvPr/>
        </p:nvPicPr>
        <p:blipFill>
          <a:blip r:embed="rId3">
            <a:extLst>
              <a:ext uri="{28A0092B-C50C-407E-A947-70E740481C1C}">
                <a14:useLocalDpi xmlns:a14="http://schemas.microsoft.com/office/drawing/2010/main" val="0"/>
              </a:ext>
            </a:extLst>
          </a:blip>
          <a:srcRect b="7813"/>
          <a:stretch>
            <a:fillRect/>
          </a:stretch>
        </p:blipFill>
        <p:spPr bwMode="auto">
          <a:xfrm>
            <a:off x="1905001" y="2682876"/>
            <a:ext cx="7910513"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92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0246"/>
                                        </p:tgtEl>
                                        <p:attrNameLst>
                                          <p:attrName>style.visibility</p:attrName>
                                        </p:attrNameLst>
                                      </p:cBhvr>
                                      <p:to>
                                        <p:strVal val="visible"/>
                                      </p:to>
                                    </p:set>
                                    <p:anim calcmode="lin" valueType="num">
                                      <p:cBhvr additive="base">
                                        <p:cTn id="18" dur="500" fill="hold"/>
                                        <p:tgtEl>
                                          <p:spTgt spid="10246"/>
                                        </p:tgtEl>
                                        <p:attrNameLst>
                                          <p:attrName>ppt_x</p:attrName>
                                        </p:attrNameLst>
                                      </p:cBhvr>
                                      <p:tavLst>
                                        <p:tav tm="0">
                                          <p:val>
                                            <p:strVal val="1+#ppt_w/2"/>
                                          </p:val>
                                        </p:tav>
                                        <p:tav tm="100000">
                                          <p:val>
                                            <p:strVal val="#ppt_x"/>
                                          </p:val>
                                        </p:tav>
                                      </p:tavLst>
                                    </p:anim>
                                    <p:anim calcmode="lin" valueType="num">
                                      <p:cBhvr additive="base">
                                        <p:cTn id="19"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2057400" y="79375"/>
            <a:ext cx="53228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solidFill>
                  <a:srgbClr val="FF3300"/>
                </a:solidFill>
                <a:latin typeface="Times New Roman" panose="02020603050405020304" pitchFamily="18" charset="0"/>
              </a:rPr>
              <a:t>II. </a:t>
            </a:r>
            <a:r>
              <a:rPr lang="fr-FR" altLang="en-US" sz="2800">
                <a:solidFill>
                  <a:srgbClr val="FF3300"/>
                </a:solidFill>
                <a:latin typeface="Times New Roman" panose="02020603050405020304" pitchFamily="18" charset="0"/>
              </a:rPr>
              <a:t>MỘT SỐ LOẠI TRANG PHỤC</a:t>
            </a:r>
            <a:endParaRPr lang="en-US" altLang="en-US" sz="2800">
              <a:solidFill>
                <a:srgbClr val="FF3300"/>
              </a:solidFill>
              <a:latin typeface="Times New Roman" panose="02020603050405020304" pitchFamily="18" charset="0"/>
            </a:endParaRPr>
          </a:p>
        </p:txBody>
      </p:sp>
      <p:graphicFrame>
        <p:nvGraphicFramePr>
          <p:cNvPr id="3" name="Diagram 2"/>
          <p:cNvGraphicFramePr/>
          <p:nvPr/>
        </p:nvGraphicFramePr>
        <p:xfrm>
          <a:off x="1524001" y="-37875"/>
          <a:ext cx="88080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9" name="TextBox 4"/>
          <p:cNvSpPr txBox="1">
            <a:spLocks noChangeArrowheads="1"/>
          </p:cNvSpPr>
          <p:nvPr/>
        </p:nvSpPr>
        <p:spPr bwMode="auto">
          <a:xfrm>
            <a:off x="1766889" y="3468688"/>
            <a:ext cx="3760787" cy="1600200"/>
          </a:xfrm>
          <a:prstGeom prst="rect">
            <a:avLst/>
          </a:prstGeom>
          <a:noFill/>
          <a:ln>
            <a:noFill/>
          </a:ln>
        </p:spPr>
        <p:txBody>
          <a:bodyPr>
            <a:spAutoFit/>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a:defRPr/>
            </a:pPr>
            <a:r>
              <a:rPr lang="en-US" altLang="en-US" sz="2200" dirty="0">
                <a:solidFill>
                  <a:srgbClr val="0070C0"/>
                </a:solidFill>
                <a:ea typeface="+mj-ea"/>
                <a:cs typeface="Times New Roman" panose="02020603050405020304" pitchFamily="18" charset="0"/>
              </a:rPr>
              <a:t>-T</a:t>
            </a:r>
            <a:r>
              <a:rPr lang="vi-VN" altLang="en-US" sz="2200" dirty="0">
                <a:solidFill>
                  <a:srgbClr val="0070C0"/>
                </a:solidFill>
                <a:ea typeface="+mj-ea"/>
                <a:cs typeface="Times New Roman" panose="02020603050405020304" pitchFamily="18" charset="0"/>
              </a:rPr>
              <a:t>rang phục n</a:t>
            </a:r>
            <a:r>
              <a:rPr lang="en-US" altLang="en-US" sz="2200" dirty="0">
                <a:solidFill>
                  <a:srgbClr val="0070C0"/>
                </a:solidFill>
                <a:ea typeface="+mj-ea"/>
                <a:cs typeface="Times New Roman" panose="02020603050405020304" pitchFamily="18" charset="0"/>
              </a:rPr>
              <a:t>am</a:t>
            </a:r>
            <a:endParaRPr lang="vi-VN" altLang="en-US" sz="2200" dirty="0">
              <a:solidFill>
                <a:srgbClr val="0070C0"/>
              </a:solidFill>
              <a:ea typeface="+mj-ea"/>
              <a:cs typeface="Times New Roman" panose="02020603050405020304" pitchFamily="18" charset="0"/>
            </a:endParaRPr>
          </a:p>
          <a:p>
            <a:pPr>
              <a:defRPr/>
            </a:pPr>
            <a:r>
              <a:rPr lang="en-US" altLang="en-US" sz="2200" dirty="0">
                <a:solidFill>
                  <a:srgbClr val="0070C0"/>
                </a:solidFill>
                <a:ea typeface="+mj-ea"/>
                <a:cs typeface="Times New Roman" panose="02020603050405020304" pitchFamily="18" charset="0"/>
              </a:rPr>
              <a:t>-</a:t>
            </a:r>
            <a:r>
              <a:rPr lang="vi-VN" altLang="en-US" sz="2200" dirty="0">
                <a:solidFill>
                  <a:srgbClr val="0070C0"/>
                </a:solidFill>
                <a:ea typeface="+mj-ea"/>
                <a:cs typeface="Times New Roman" panose="02020603050405020304" pitchFamily="18" charset="0"/>
              </a:rPr>
              <a:t> Trang phục </a:t>
            </a:r>
            <a:r>
              <a:rPr lang="en-US" altLang="en-US" sz="2200" dirty="0" err="1">
                <a:solidFill>
                  <a:srgbClr val="0070C0"/>
                </a:solidFill>
                <a:ea typeface="+mj-ea"/>
                <a:cs typeface="Times New Roman" panose="02020603050405020304" pitchFamily="18" charset="0"/>
              </a:rPr>
              <a:t>nữ</a:t>
            </a:r>
            <a:endParaRPr lang="en-US" altLang="en-US" sz="2200" dirty="0">
              <a:solidFill>
                <a:srgbClr val="0070C0"/>
              </a:solidFill>
              <a:ea typeface="+mj-ea"/>
              <a:cs typeface="Times New Roman" panose="02020603050405020304" pitchFamily="18" charset="0"/>
            </a:endParaRPr>
          </a:p>
          <a:p>
            <a:pPr>
              <a:defRPr/>
            </a:pPr>
            <a:r>
              <a:rPr lang="vi-VN" altLang="en-US" dirty="0"/>
              <a:t/>
            </a:r>
            <a:br>
              <a:rPr lang="vi-VN" altLang="en-US" dirty="0"/>
            </a:br>
            <a:endParaRPr lang="vi-VN" altLang="en-US" dirty="0"/>
          </a:p>
          <a:p>
            <a:pPr>
              <a:defRPr/>
            </a:pPr>
            <a:endParaRPr lang="en-US" altLang="en-US" dirty="0"/>
          </a:p>
        </p:txBody>
      </p:sp>
      <p:sp>
        <p:nvSpPr>
          <p:cNvPr id="11270" name="TextBox 12"/>
          <p:cNvSpPr txBox="1">
            <a:spLocks noChangeArrowheads="1"/>
          </p:cNvSpPr>
          <p:nvPr/>
        </p:nvSpPr>
        <p:spPr bwMode="auto">
          <a:xfrm>
            <a:off x="3984626" y="3513138"/>
            <a:ext cx="1966913" cy="3078162"/>
          </a:xfrm>
          <a:prstGeom prst="rect">
            <a:avLst/>
          </a:prstGeom>
          <a:noFill/>
          <a:ln>
            <a:noFill/>
          </a:ln>
        </p:spPr>
        <p:txBody>
          <a:bodyPr>
            <a:spAutoFit/>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a:defRPr/>
            </a:pPr>
            <a:r>
              <a:rPr lang="vi-VN" altLang="en-US" sz="2200" dirty="0">
                <a:solidFill>
                  <a:srgbClr val="0070C0"/>
                </a:solidFill>
                <a:ea typeface="+mj-ea"/>
                <a:cs typeface="Times New Roman" panose="02020603050405020304" pitchFamily="18" charset="0"/>
              </a:rPr>
              <a:t> </a:t>
            </a:r>
            <a:r>
              <a:rPr lang="en-US" altLang="en-US" sz="2200" dirty="0">
                <a:solidFill>
                  <a:srgbClr val="0070C0"/>
                </a:solidFill>
                <a:ea typeface="+mj-ea"/>
                <a:cs typeface="Times New Roman" panose="02020603050405020304" pitchFamily="18" charset="0"/>
              </a:rPr>
              <a:t>-</a:t>
            </a:r>
            <a:r>
              <a:rPr lang="vi-VN" altLang="en-US" sz="2200" dirty="0">
                <a:solidFill>
                  <a:srgbClr val="0070C0"/>
                </a:solidFill>
                <a:ea typeface="+mj-ea"/>
                <a:cs typeface="Times New Roman" panose="02020603050405020304" pitchFamily="18" charset="0"/>
              </a:rPr>
              <a:t>Trang phục trẻ </a:t>
            </a:r>
            <a:r>
              <a:rPr lang="en-US" altLang="en-US" sz="2200" dirty="0" err="1">
                <a:solidFill>
                  <a:srgbClr val="0070C0"/>
                </a:solidFill>
                <a:ea typeface="+mj-ea"/>
                <a:cs typeface="Times New Roman" panose="02020603050405020304" pitchFamily="18" charset="0"/>
              </a:rPr>
              <a:t>em</a:t>
            </a:r>
            <a:endParaRPr lang="en-US" altLang="en-US" sz="2200" dirty="0">
              <a:solidFill>
                <a:srgbClr val="0070C0"/>
              </a:solidFill>
              <a:ea typeface="+mj-ea"/>
              <a:cs typeface="Times New Roman" panose="02020603050405020304" pitchFamily="18" charset="0"/>
            </a:endParaRPr>
          </a:p>
          <a:p>
            <a:pPr>
              <a:defRPr/>
            </a:pPr>
            <a:r>
              <a:rPr lang="vi-VN" altLang="en-US" sz="2200" dirty="0">
                <a:solidFill>
                  <a:srgbClr val="0070C0"/>
                </a:solidFill>
                <a:ea typeface="+mj-ea"/>
                <a:cs typeface="Times New Roman" panose="02020603050405020304" pitchFamily="18" charset="0"/>
              </a:rPr>
              <a:t> </a:t>
            </a:r>
            <a:r>
              <a:rPr lang="en-US" altLang="en-US" sz="2200" dirty="0">
                <a:solidFill>
                  <a:srgbClr val="0070C0"/>
                </a:solidFill>
                <a:ea typeface="+mj-ea"/>
                <a:cs typeface="Times New Roman" panose="02020603050405020304" pitchFamily="18" charset="0"/>
              </a:rPr>
              <a:t>-</a:t>
            </a:r>
            <a:r>
              <a:rPr lang="vi-VN" altLang="en-US" sz="2200" dirty="0">
                <a:solidFill>
                  <a:srgbClr val="0070C0"/>
                </a:solidFill>
                <a:ea typeface="+mj-ea"/>
                <a:cs typeface="Times New Roman" panose="02020603050405020304" pitchFamily="18" charset="0"/>
              </a:rPr>
              <a:t>Trang phục thanh niên</a:t>
            </a:r>
            <a:endParaRPr lang="en-US" altLang="en-US" sz="2200" dirty="0">
              <a:solidFill>
                <a:srgbClr val="0070C0"/>
              </a:solidFill>
              <a:ea typeface="+mj-ea"/>
              <a:cs typeface="Times New Roman" panose="02020603050405020304" pitchFamily="18" charset="0"/>
            </a:endParaRPr>
          </a:p>
          <a:p>
            <a:pPr>
              <a:defRPr/>
            </a:pPr>
            <a:r>
              <a:rPr lang="vi-VN" altLang="en-US" sz="2200" dirty="0">
                <a:solidFill>
                  <a:srgbClr val="0070C0"/>
                </a:solidFill>
                <a:ea typeface="+mj-ea"/>
                <a:cs typeface="Times New Roman" panose="02020603050405020304" pitchFamily="18" charset="0"/>
              </a:rPr>
              <a:t> </a:t>
            </a:r>
            <a:r>
              <a:rPr lang="en-US" altLang="en-US" sz="2200" dirty="0">
                <a:solidFill>
                  <a:srgbClr val="0070C0"/>
                </a:solidFill>
                <a:ea typeface="+mj-ea"/>
                <a:cs typeface="Times New Roman" panose="02020603050405020304" pitchFamily="18" charset="0"/>
              </a:rPr>
              <a:t>-</a:t>
            </a:r>
            <a:r>
              <a:rPr lang="vi-VN" altLang="en-US" sz="2200" dirty="0">
                <a:solidFill>
                  <a:srgbClr val="0070C0"/>
                </a:solidFill>
                <a:ea typeface="+mj-ea"/>
                <a:cs typeface="Times New Roman" panose="02020603050405020304" pitchFamily="18" charset="0"/>
              </a:rPr>
              <a:t>Trang phục trung niên</a:t>
            </a:r>
            <a:endParaRPr lang="en-US" altLang="en-US" sz="2200" dirty="0">
              <a:solidFill>
                <a:srgbClr val="0070C0"/>
              </a:solidFill>
              <a:ea typeface="+mj-ea"/>
              <a:cs typeface="Times New Roman" panose="02020603050405020304" pitchFamily="18" charset="0"/>
            </a:endParaRPr>
          </a:p>
          <a:p>
            <a:pPr>
              <a:defRPr/>
            </a:pPr>
            <a:r>
              <a:rPr lang="vi-VN" altLang="en-US" sz="2200" dirty="0">
                <a:solidFill>
                  <a:srgbClr val="0070C0"/>
                </a:solidFill>
                <a:ea typeface="+mj-ea"/>
                <a:cs typeface="Times New Roman" panose="02020603050405020304" pitchFamily="18" charset="0"/>
              </a:rPr>
              <a:t> </a:t>
            </a:r>
            <a:r>
              <a:rPr lang="en-US" altLang="en-US" sz="2200" dirty="0">
                <a:solidFill>
                  <a:srgbClr val="0070C0"/>
                </a:solidFill>
                <a:ea typeface="+mj-ea"/>
                <a:cs typeface="Times New Roman" panose="02020603050405020304" pitchFamily="18" charset="0"/>
              </a:rPr>
              <a:t>-</a:t>
            </a:r>
            <a:r>
              <a:rPr lang="vi-VN" altLang="en-US" sz="2200" dirty="0">
                <a:solidFill>
                  <a:srgbClr val="0070C0"/>
                </a:solidFill>
                <a:ea typeface="+mj-ea"/>
                <a:cs typeface="Times New Roman" panose="02020603050405020304" pitchFamily="18" charset="0"/>
              </a:rPr>
              <a:t>Trang phục người cao tuổi</a:t>
            </a:r>
            <a:endParaRPr lang="en-US" altLang="en-US" sz="2200" dirty="0">
              <a:solidFill>
                <a:srgbClr val="0070C0"/>
              </a:solidFill>
              <a:ea typeface="+mj-ea"/>
              <a:cs typeface="Times New Roman" panose="02020603050405020304" pitchFamily="18" charset="0"/>
            </a:endParaRPr>
          </a:p>
          <a:p>
            <a:pPr>
              <a:defRPr/>
            </a:pPr>
            <a:endParaRPr lang="en-US" altLang="en-US" dirty="0"/>
          </a:p>
        </p:txBody>
      </p:sp>
      <p:sp>
        <p:nvSpPr>
          <p:cNvPr id="11271" name="TextBox 13"/>
          <p:cNvSpPr txBox="1">
            <a:spLocks noChangeArrowheads="1"/>
          </p:cNvSpPr>
          <p:nvPr/>
        </p:nvSpPr>
        <p:spPr bwMode="auto">
          <a:xfrm>
            <a:off x="6030914" y="3403601"/>
            <a:ext cx="3760787" cy="2462213"/>
          </a:xfrm>
          <a:prstGeom prst="rect">
            <a:avLst/>
          </a:prstGeom>
          <a:noFill/>
          <a:ln>
            <a:noFill/>
          </a:ln>
        </p:spPr>
        <p:txBody>
          <a:bodyPr>
            <a:spAutoFit/>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a:defRPr/>
            </a:pPr>
            <a:r>
              <a:rPr lang="vi-VN" altLang="en-US" dirty="0"/>
              <a:t> </a:t>
            </a:r>
            <a:r>
              <a:rPr lang="en-US" altLang="en-US" dirty="0"/>
              <a:t>-</a:t>
            </a:r>
            <a:r>
              <a:rPr lang="vi-VN" altLang="en-US" sz="2200" dirty="0">
                <a:solidFill>
                  <a:srgbClr val="0070C0"/>
                </a:solidFill>
                <a:ea typeface="+mj-ea"/>
                <a:cs typeface="Times New Roman" panose="02020603050405020304" pitchFamily="18" charset="0"/>
              </a:rPr>
              <a:t>Trang phục</a:t>
            </a:r>
            <a:r>
              <a:rPr lang="en-US" altLang="en-US" sz="2200" dirty="0">
                <a:solidFill>
                  <a:srgbClr val="0070C0"/>
                </a:solidFill>
                <a:ea typeface="+mj-ea"/>
                <a:cs typeface="Times New Roman" panose="02020603050405020304" pitchFamily="18" charset="0"/>
              </a:rPr>
              <a:t> </a:t>
            </a:r>
            <a:r>
              <a:rPr lang="vi-VN" altLang="en-US" sz="2200" dirty="0">
                <a:solidFill>
                  <a:srgbClr val="0070C0"/>
                </a:solidFill>
                <a:ea typeface="+mj-ea"/>
                <a:cs typeface="Times New Roman" panose="02020603050405020304" pitchFamily="18" charset="0"/>
              </a:rPr>
              <a:t>mùa</a:t>
            </a:r>
            <a:endParaRPr lang="en-US" altLang="en-US" sz="2200" dirty="0">
              <a:solidFill>
                <a:srgbClr val="0070C0"/>
              </a:solidFill>
              <a:ea typeface="+mj-ea"/>
              <a:cs typeface="Times New Roman" panose="02020603050405020304" pitchFamily="18" charset="0"/>
            </a:endParaRPr>
          </a:p>
          <a:p>
            <a:pPr>
              <a:defRPr/>
            </a:pPr>
            <a:r>
              <a:rPr lang="vi-VN" altLang="en-US" sz="2200" dirty="0">
                <a:solidFill>
                  <a:srgbClr val="0070C0"/>
                </a:solidFill>
                <a:ea typeface="+mj-ea"/>
                <a:cs typeface="Times New Roman" panose="02020603050405020304" pitchFamily="18" charset="0"/>
              </a:rPr>
              <a:t> lạnh</a:t>
            </a:r>
            <a:endParaRPr lang="en-US" altLang="en-US" sz="2200" dirty="0">
              <a:solidFill>
                <a:srgbClr val="0070C0"/>
              </a:solidFill>
              <a:ea typeface="+mj-ea"/>
              <a:cs typeface="Times New Roman" panose="02020603050405020304" pitchFamily="18" charset="0"/>
            </a:endParaRPr>
          </a:p>
          <a:p>
            <a:pPr>
              <a:defRPr/>
            </a:pPr>
            <a:r>
              <a:rPr lang="en-US" altLang="en-US" sz="2200" dirty="0">
                <a:solidFill>
                  <a:srgbClr val="0070C0"/>
                </a:solidFill>
                <a:ea typeface="+mj-ea"/>
                <a:cs typeface="Times New Roman" panose="02020603050405020304" pitchFamily="18" charset="0"/>
              </a:rPr>
              <a:t>-</a:t>
            </a:r>
            <a:r>
              <a:rPr lang="vi-VN" altLang="en-US" sz="2200" dirty="0">
                <a:solidFill>
                  <a:srgbClr val="0070C0"/>
                </a:solidFill>
                <a:ea typeface="+mj-ea"/>
                <a:cs typeface="Times New Roman" panose="02020603050405020304" pitchFamily="18" charset="0"/>
              </a:rPr>
              <a:t>Trang phục mùa</a:t>
            </a:r>
            <a:endParaRPr lang="en-US" altLang="en-US" sz="2200" dirty="0">
              <a:solidFill>
                <a:srgbClr val="0070C0"/>
              </a:solidFill>
              <a:ea typeface="+mj-ea"/>
              <a:cs typeface="Times New Roman" panose="02020603050405020304" pitchFamily="18" charset="0"/>
            </a:endParaRPr>
          </a:p>
          <a:p>
            <a:pPr>
              <a:defRPr/>
            </a:pPr>
            <a:r>
              <a:rPr lang="vi-VN" altLang="en-US" sz="2200" dirty="0">
                <a:solidFill>
                  <a:srgbClr val="0070C0"/>
                </a:solidFill>
                <a:ea typeface="+mj-ea"/>
                <a:cs typeface="Times New Roman" panose="02020603050405020304" pitchFamily="18" charset="0"/>
              </a:rPr>
              <a:t> nóng </a:t>
            </a:r>
            <a:endParaRPr lang="en-US" altLang="en-US" sz="2200" dirty="0">
              <a:solidFill>
                <a:srgbClr val="0070C0"/>
              </a:solidFill>
              <a:ea typeface="+mj-ea"/>
              <a:cs typeface="Times New Roman" panose="02020603050405020304" pitchFamily="18" charset="0"/>
            </a:endParaRPr>
          </a:p>
          <a:p>
            <a:pPr>
              <a:defRPr/>
            </a:pPr>
            <a:r>
              <a:rPr lang="vi-VN" altLang="en-US" sz="2400" dirty="0">
                <a:solidFill>
                  <a:srgbClr val="0070C0"/>
                </a:solidFill>
                <a:ea typeface="+mj-ea"/>
                <a:cs typeface="Times New Roman" panose="02020603050405020304" pitchFamily="18" charset="0"/>
              </a:rPr>
              <a:t/>
            </a:r>
            <a:br>
              <a:rPr lang="vi-VN" altLang="en-US" sz="2400" dirty="0">
                <a:solidFill>
                  <a:srgbClr val="0070C0"/>
                </a:solidFill>
                <a:ea typeface="+mj-ea"/>
                <a:cs typeface="Times New Roman" panose="02020603050405020304" pitchFamily="18" charset="0"/>
              </a:rPr>
            </a:br>
            <a:endParaRPr lang="vi-VN" altLang="en-US" sz="2400" dirty="0">
              <a:solidFill>
                <a:srgbClr val="0070C0"/>
              </a:solidFill>
              <a:ea typeface="+mj-ea"/>
              <a:cs typeface="Times New Roman" panose="02020603050405020304" pitchFamily="18" charset="0"/>
            </a:endParaRPr>
          </a:p>
          <a:p>
            <a:pPr>
              <a:defRPr/>
            </a:pPr>
            <a:endParaRPr lang="en-US" altLang="en-US" dirty="0"/>
          </a:p>
        </p:txBody>
      </p:sp>
      <p:sp>
        <p:nvSpPr>
          <p:cNvPr id="11272" name="TextBox 14"/>
          <p:cNvSpPr txBox="1">
            <a:spLocks noChangeArrowheads="1"/>
          </p:cNvSpPr>
          <p:nvPr/>
        </p:nvSpPr>
        <p:spPr bwMode="auto">
          <a:xfrm>
            <a:off x="8153400" y="3403601"/>
            <a:ext cx="2514600" cy="4308475"/>
          </a:xfrm>
          <a:prstGeom prst="rect">
            <a:avLst/>
          </a:prstGeom>
          <a:noFill/>
          <a:ln>
            <a:noFill/>
          </a:ln>
        </p:spPr>
        <p:txBody>
          <a:bodyPr>
            <a:spAutoFit/>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a:defRPr/>
            </a:pPr>
            <a:r>
              <a:rPr lang="vi-VN" altLang="en-US" sz="2000" dirty="0"/>
              <a:t> </a:t>
            </a:r>
            <a:r>
              <a:rPr lang="vi-VN" altLang="en-US" sz="2000" dirty="0">
                <a:solidFill>
                  <a:srgbClr val="0070C0"/>
                </a:solidFill>
                <a:ea typeface="+mj-ea"/>
                <a:cs typeface="Times New Roman" panose="02020603050405020304" pitchFamily="18" charset="0"/>
              </a:rPr>
              <a:t> </a:t>
            </a:r>
            <a:r>
              <a:rPr lang="en-US" altLang="en-US" sz="2000" dirty="0">
                <a:solidFill>
                  <a:srgbClr val="0070C0"/>
                </a:solidFill>
                <a:ea typeface="+mj-ea"/>
                <a:cs typeface="Times New Roman" panose="02020603050405020304" pitchFamily="18" charset="0"/>
              </a:rPr>
              <a:t>-</a:t>
            </a:r>
            <a:r>
              <a:rPr lang="vi-VN" altLang="en-US" sz="2000" dirty="0">
                <a:solidFill>
                  <a:srgbClr val="0070C0"/>
                </a:solidFill>
                <a:ea typeface="+mj-ea"/>
                <a:cs typeface="Times New Roman" panose="02020603050405020304" pitchFamily="18" charset="0"/>
              </a:rPr>
              <a:t>Trang phục mặc thường ngày</a:t>
            </a:r>
            <a:endParaRPr lang="en-US" altLang="en-US" sz="2000" dirty="0">
              <a:solidFill>
                <a:srgbClr val="0070C0"/>
              </a:solidFill>
              <a:ea typeface="+mj-ea"/>
              <a:cs typeface="Times New Roman" panose="02020603050405020304" pitchFamily="18" charset="0"/>
            </a:endParaRPr>
          </a:p>
          <a:p>
            <a:pPr>
              <a:defRPr/>
            </a:pPr>
            <a:r>
              <a:rPr lang="vi-VN" altLang="en-US" sz="2000" dirty="0">
                <a:solidFill>
                  <a:srgbClr val="0070C0"/>
                </a:solidFill>
                <a:ea typeface="+mj-ea"/>
                <a:cs typeface="Times New Roman" panose="02020603050405020304" pitchFamily="18" charset="0"/>
              </a:rPr>
              <a:t>   </a:t>
            </a:r>
            <a:r>
              <a:rPr lang="en-US" altLang="en-US" sz="2000" dirty="0">
                <a:solidFill>
                  <a:srgbClr val="0070C0"/>
                </a:solidFill>
                <a:ea typeface="+mj-ea"/>
                <a:cs typeface="Times New Roman" panose="02020603050405020304" pitchFamily="18" charset="0"/>
              </a:rPr>
              <a:t>-</a:t>
            </a:r>
            <a:r>
              <a:rPr lang="vi-VN" altLang="en-US" sz="2000" dirty="0">
                <a:solidFill>
                  <a:srgbClr val="0070C0"/>
                </a:solidFill>
                <a:ea typeface="+mj-ea"/>
                <a:cs typeface="Times New Roman" panose="02020603050405020304" pitchFamily="18" charset="0"/>
              </a:rPr>
              <a:t>Trang </a:t>
            </a:r>
            <a:r>
              <a:rPr lang="en-US" altLang="en-US" sz="2000" dirty="0" err="1">
                <a:solidFill>
                  <a:srgbClr val="0070C0"/>
                </a:solidFill>
                <a:ea typeface="+mj-ea"/>
                <a:cs typeface="Times New Roman" panose="02020603050405020304" pitchFamily="18" charset="0"/>
              </a:rPr>
              <a:t>phục</a:t>
            </a:r>
            <a:r>
              <a:rPr lang="en-US" altLang="en-US" sz="2000" dirty="0">
                <a:solidFill>
                  <a:srgbClr val="0070C0"/>
                </a:solidFill>
                <a:ea typeface="+mj-ea"/>
                <a:cs typeface="Times New Roman" panose="02020603050405020304" pitchFamily="18" charset="0"/>
              </a:rPr>
              <a:t> </a:t>
            </a:r>
            <a:r>
              <a:rPr lang="vi-VN" altLang="en-US" sz="2000" dirty="0">
                <a:solidFill>
                  <a:srgbClr val="0070C0"/>
                </a:solidFill>
                <a:ea typeface="+mj-ea"/>
                <a:cs typeface="Times New Roman" panose="02020603050405020304" pitchFamily="18" charset="0"/>
              </a:rPr>
              <a:t>lễ hội</a:t>
            </a:r>
          </a:p>
          <a:p>
            <a:pPr>
              <a:defRPr/>
            </a:pPr>
            <a:r>
              <a:rPr lang="en-US" altLang="en-US" sz="2000" dirty="0">
                <a:solidFill>
                  <a:srgbClr val="0070C0"/>
                </a:solidFill>
                <a:ea typeface="+mj-ea"/>
                <a:cs typeface="Times New Roman" panose="02020603050405020304" pitchFamily="18" charset="0"/>
              </a:rPr>
              <a:t>-</a:t>
            </a:r>
            <a:r>
              <a:rPr lang="vi-VN" altLang="en-US" sz="2000" dirty="0">
                <a:solidFill>
                  <a:srgbClr val="0070C0"/>
                </a:solidFill>
                <a:ea typeface="+mj-ea"/>
                <a:cs typeface="Times New Roman" panose="02020603050405020304" pitchFamily="18" charset="0"/>
              </a:rPr>
              <a:t>Trang phục thể thao</a:t>
            </a:r>
            <a:endParaRPr lang="en-US" altLang="en-US" sz="2000" dirty="0">
              <a:solidFill>
                <a:srgbClr val="0070C0"/>
              </a:solidFill>
              <a:ea typeface="+mj-ea"/>
              <a:cs typeface="Times New Roman" panose="02020603050405020304" pitchFamily="18" charset="0"/>
            </a:endParaRPr>
          </a:p>
          <a:p>
            <a:pPr>
              <a:defRPr/>
            </a:pPr>
            <a:r>
              <a:rPr lang="en-US" altLang="en-US" sz="2000" dirty="0">
                <a:solidFill>
                  <a:srgbClr val="0070C0"/>
                </a:solidFill>
                <a:ea typeface="+mj-ea"/>
                <a:cs typeface="Times New Roman" panose="02020603050405020304" pitchFamily="18" charset="0"/>
              </a:rPr>
              <a:t>-</a:t>
            </a:r>
            <a:r>
              <a:rPr lang="vi-VN" altLang="en-US" sz="2000" dirty="0">
                <a:solidFill>
                  <a:srgbClr val="0070C0"/>
                </a:solidFill>
                <a:ea typeface="+mj-ea"/>
                <a:cs typeface="Times New Roman" panose="02020603050405020304" pitchFamily="18" charset="0"/>
              </a:rPr>
              <a:t> Trang phục bảo hộ lao động</a:t>
            </a:r>
            <a:endParaRPr lang="en-US" altLang="en-US" sz="2000" dirty="0">
              <a:solidFill>
                <a:srgbClr val="0070C0"/>
              </a:solidFill>
              <a:ea typeface="+mj-ea"/>
              <a:cs typeface="Times New Roman" panose="02020603050405020304" pitchFamily="18" charset="0"/>
            </a:endParaRPr>
          </a:p>
          <a:p>
            <a:pPr>
              <a:defRPr/>
            </a:pPr>
            <a:r>
              <a:rPr lang="vi-VN" altLang="en-US" sz="2000" dirty="0">
                <a:solidFill>
                  <a:srgbClr val="0070C0"/>
                </a:solidFill>
                <a:ea typeface="+mj-ea"/>
                <a:cs typeface="Times New Roman" panose="02020603050405020304" pitchFamily="18" charset="0"/>
              </a:rPr>
              <a:t> </a:t>
            </a:r>
            <a:r>
              <a:rPr lang="en-US" altLang="en-US" sz="2000" dirty="0">
                <a:solidFill>
                  <a:srgbClr val="0070C0"/>
                </a:solidFill>
                <a:ea typeface="+mj-ea"/>
                <a:cs typeface="Times New Roman" panose="02020603050405020304" pitchFamily="18" charset="0"/>
              </a:rPr>
              <a:t>-</a:t>
            </a:r>
            <a:r>
              <a:rPr lang="vi-VN" altLang="en-US" sz="2000" dirty="0">
                <a:solidFill>
                  <a:srgbClr val="0070C0"/>
                </a:solidFill>
                <a:ea typeface="+mj-ea"/>
                <a:cs typeface="Times New Roman" panose="02020603050405020304" pitchFamily="18" charset="0"/>
              </a:rPr>
              <a:t>Trang phục biểu diễn nghệ thuật </a:t>
            </a:r>
            <a:endParaRPr lang="en-US" altLang="en-US" sz="2000" dirty="0">
              <a:solidFill>
                <a:srgbClr val="0070C0"/>
              </a:solidFill>
              <a:ea typeface="+mj-ea"/>
              <a:cs typeface="Times New Roman" panose="02020603050405020304" pitchFamily="18" charset="0"/>
            </a:endParaRPr>
          </a:p>
          <a:p>
            <a:pPr>
              <a:defRPr/>
            </a:pPr>
            <a:r>
              <a:rPr lang="en-US" altLang="en-US" sz="2000" dirty="0">
                <a:solidFill>
                  <a:srgbClr val="0070C0"/>
                </a:solidFill>
                <a:ea typeface="+mj-ea"/>
                <a:cs typeface="Times New Roman" panose="02020603050405020304" pitchFamily="18" charset="0"/>
              </a:rPr>
              <a:t>-</a:t>
            </a:r>
            <a:r>
              <a:rPr lang="vi-VN" altLang="en-US" sz="2000" dirty="0">
                <a:solidFill>
                  <a:srgbClr val="0070C0"/>
                </a:solidFill>
                <a:ea typeface="+mj-ea"/>
                <a:cs typeface="Times New Roman" panose="02020603050405020304" pitchFamily="18" charset="0"/>
              </a:rPr>
              <a:t>Trang phục mặc mặc lót </a:t>
            </a:r>
            <a:endParaRPr lang="en-US" altLang="en-US" sz="2000" dirty="0">
              <a:solidFill>
                <a:srgbClr val="0070C0"/>
              </a:solidFill>
              <a:ea typeface="+mj-ea"/>
              <a:cs typeface="Times New Roman" panose="02020603050405020304" pitchFamily="18" charset="0"/>
            </a:endParaRPr>
          </a:p>
          <a:p>
            <a:pPr>
              <a:defRPr/>
            </a:pPr>
            <a:r>
              <a:rPr lang="en-US" altLang="en-US" sz="2000" dirty="0">
                <a:solidFill>
                  <a:srgbClr val="0070C0"/>
                </a:solidFill>
                <a:ea typeface="+mj-ea"/>
                <a:cs typeface="Times New Roman" panose="02020603050405020304" pitchFamily="18" charset="0"/>
              </a:rPr>
              <a:t>-</a:t>
            </a:r>
            <a:r>
              <a:rPr lang="vi-VN" altLang="en-US" sz="2000" dirty="0">
                <a:solidFill>
                  <a:srgbClr val="0070C0"/>
                </a:solidFill>
                <a:ea typeface="+mj-ea"/>
                <a:cs typeface="Times New Roman" panose="02020603050405020304" pitchFamily="18" charset="0"/>
              </a:rPr>
              <a:t>Đồng phục</a:t>
            </a:r>
          </a:p>
          <a:p>
            <a:pPr>
              <a:defRPr/>
            </a:pPr>
            <a:r>
              <a:rPr lang="vi-VN" altLang="en-US" dirty="0"/>
              <a:t/>
            </a:r>
            <a:br>
              <a:rPr lang="vi-VN" altLang="en-US" dirty="0"/>
            </a:br>
            <a:endParaRPr lang="vi-VN" altLang="en-US" dirty="0"/>
          </a:p>
          <a:p>
            <a:pPr>
              <a:defRPr/>
            </a:pPr>
            <a:endParaRPr lang="en-US" altLang="en-US" dirty="0"/>
          </a:p>
        </p:txBody>
      </p:sp>
      <p:grpSp>
        <p:nvGrpSpPr>
          <p:cNvPr id="2" name="Group 6"/>
          <p:cNvGrpSpPr>
            <a:grpSpLocks/>
          </p:cNvGrpSpPr>
          <p:nvPr/>
        </p:nvGrpSpPr>
        <p:grpSpPr bwMode="auto">
          <a:xfrm rot="16200000">
            <a:off x="1855788" y="4513263"/>
            <a:ext cx="4043363" cy="46038"/>
            <a:chOff x="1447800" y="1219200"/>
            <a:chExt cx="6400800" cy="99059"/>
          </a:xfrm>
        </p:grpSpPr>
        <p:sp>
          <p:nvSpPr>
            <p:cNvPr id="11287" name="Rectangle 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88" name="Rectangle 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89" name="Rectangle 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90" name="Rectangle 1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91" name="Rectangle 1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92" name="Rectangle 1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11273" name="Group 6"/>
          <p:cNvGrpSpPr>
            <a:grpSpLocks/>
          </p:cNvGrpSpPr>
          <p:nvPr/>
        </p:nvGrpSpPr>
        <p:grpSpPr bwMode="auto">
          <a:xfrm rot="16200000">
            <a:off x="4121945" y="4569620"/>
            <a:ext cx="4041775" cy="46037"/>
            <a:chOff x="1447800" y="1219200"/>
            <a:chExt cx="6400800" cy="99059"/>
          </a:xfrm>
        </p:grpSpPr>
        <p:sp>
          <p:nvSpPr>
            <p:cNvPr id="11281" name="Rectangle 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82" name="Rectangle 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83" name="Rectangle 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84" name="Rectangle 1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85" name="Rectangle 1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86" name="Rectangle 1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11274" name="Group 6"/>
          <p:cNvGrpSpPr>
            <a:grpSpLocks/>
          </p:cNvGrpSpPr>
          <p:nvPr/>
        </p:nvGrpSpPr>
        <p:grpSpPr bwMode="auto">
          <a:xfrm rot="16200000">
            <a:off x="6235701" y="4292601"/>
            <a:ext cx="4041775" cy="44450"/>
            <a:chOff x="1447800" y="1219200"/>
            <a:chExt cx="6400800" cy="99059"/>
          </a:xfrm>
        </p:grpSpPr>
        <p:sp>
          <p:nvSpPr>
            <p:cNvPr id="11275" name="Rectangle 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76" name="Rectangle 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77" name="Rectangle 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78" name="Rectangle 1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79" name="Rectangle 1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11280" name="Rectangle 1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spTree>
    <p:extLst>
      <p:ext uri="{BB962C8B-B14F-4D97-AF65-F5344CB8AC3E}">
        <p14:creationId xmlns:p14="http://schemas.microsoft.com/office/powerpoint/2010/main" val="2501521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731" y="46919"/>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931070" y="192932"/>
            <a:ext cx="29018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dirty="0" err="1">
                <a:solidFill>
                  <a:srgbClr val="4ABFB6"/>
                </a:solidFill>
                <a:latin typeface="#9Slide04 AdrianeSwash" pitchFamily="2" charset="-93"/>
              </a:rPr>
              <a:t>Luyện</a:t>
            </a:r>
            <a:r>
              <a:rPr lang="en-US" altLang="en-US" b="1" dirty="0">
                <a:solidFill>
                  <a:srgbClr val="4ABFB6"/>
                </a:solidFill>
                <a:latin typeface="#9Slide04 AdrianeSwash" pitchFamily="2" charset="-93"/>
              </a:rPr>
              <a:t> </a:t>
            </a:r>
            <a:r>
              <a:rPr lang="en-US" altLang="en-US" b="1" dirty="0" err="1">
                <a:solidFill>
                  <a:srgbClr val="4ABFB6"/>
                </a:solidFill>
                <a:latin typeface="#9Slide04 AdrianeSwash" pitchFamily="2" charset="-93"/>
              </a:rPr>
              <a:t>tập</a:t>
            </a:r>
            <a:endParaRPr lang="en-US" altLang="en-US" b="1" dirty="0">
              <a:solidFill>
                <a:srgbClr val="4ABFB6"/>
              </a:solidFill>
              <a:latin typeface="#9Slide04 AdrianeSwash" pitchFamily="2" charset="-93"/>
            </a:endParaRPr>
          </a:p>
        </p:txBody>
      </p:sp>
      <p:sp>
        <p:nvSpPr>
          <p:cNvPr id="10" name="Title 5"/>
          <p:cNvSpPr txBox="1">
            <a:spLocks/>
          </p:cNvSpPr>
          <p:nvPr/>
        </p:nvSpPr>
        <p:spPr bwMode="auto">
          <a:xfrm>
            <a:off x="2011364" y="723900"/>
            <a:ext cx="855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solidFill>
                  <a:srgbClr val="0070C0"/>
                </a:solidFill>
                <a:latin typeface="Times New Roman" panose="02020603050405020304" pitchFamily="18" charset="0"/>
              </a:rPr>
              <a:t>Q</a:t>
            </a:r>
            <a:r>
              <a:rPr lang="fr-FR" altLang="en-US">
                <a:solidFill>
                  <a:srgbClr val="0070C0"/>
                </a:solidFill>
                <a:latin typeface="Times New Roman" panose="02020603050405020304" pitchFamily="18" charset="0"/>
              </a:rPr>
              <a:t>uan sát hình 7.4 ,phân nhóm các trang phục theo các tiêu chí phân loại trang phục hình 7.3</a:t>
            </a:r>
            <a:endParaRPr lang="en-US" altLang="en-US">
              <a:solidFill>
                <a:srgbClr val="0070C0"/>
              </a:solidFill>
              <a:latin typeface="Times New Roman" panose="02020603050405020304" pitchFamily="18" charset="0"/>
            </a:endParaRPr>
          </a:p>
        </p:txBody>
      </p:sp>
      <p:pic>
        <p:nvPicPr>
          <p:cNvPr id="12295" name="Picture 1"/>
          <p:cNvPicPr>
            <a:picLocks noChangeAspect="1"/>
          </p:cNvPicPr>
          <p:nvPr/>
        </p:nvPicPr>
        <p:blipFill>
          <a:blip r:embed="rId3">
            <a:extLst>
              <a:ext uri="{28A0092B-C50C-407E-A947-70E740481C1C}">
                <a14:useLocalDpi xmlns:a14="http://schemas.microsoft.com/office/drawing/2010/main" val="0"/>
              </a:ext>
            </a:extLst>
          </a:blip>
          <a:srcRect b="4353"/>
          <a:stretch>
            <a:fillRect/>
          </a:stretch>
        </p:blipFill>
        <p:spPr bwMode="auto">
          <a:xfrm>
            <a:off x="1982789" y="1866901"/>
            <a:ext cx="8078787"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p:cNvSpPr>
            <a:spLocks noChangeArrowheads="1"/>
          </p:cNvSpPr>
          <p:nvPr/>
        </p:nvSpPr>
        <p:spPr bwMode="auto">
          <a:xfrm>
            <a:off x="1930400" y="1884364"/>
            <a:ext cx="4445000" cy="1144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D0C0B"/>
              </a:solidFill>
              <a:latin typeface="Times New Roman" panose="02020603050405020304" pitchFamily="18" charset="0"/>
            </a:endParaRPr>
          </a:p>
        </p:txBody>
      </p:sp>
    </p:spTree>
    <p:extLst>
      <p:ext uri="{BB962C8B-B14F-4D97-AF65-F5344CB8AC3E}">
        <p14:creationId xmlns:p14="http://schemas.microsoft.com/office/powerpoint/2010/main" val="307929932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2295"/>
                                        </p:tgtEl>
                                        <p:attrNameLst>
                                          <p:attrName>style.visibility</p:attrName>
                                        </p:attrNameLst>
                                      </p:cBhvr>
                                      <p:to>
                                        <p:strVal val="visible"/>
                                      </p:to>
                                    </p:set>
                                    <p:anim calcmode="lin" valueType="num">
                                      <p:cBhvr additive="base">
                                        <p:cTn id="18" dur="500" fill="hold"/>
                                        <p:tgtEl>
                                          <p:spTgt spid="12295"/>
                                        </p:tgtEl>
                                        <p:attrNameLst>
                                          <p:attrName>ppt_x</p:attrName>
                                        </p:attrNameLst>
                                      </p:cBhvr>
                                      <p:tavLst>
                                        <p:tav tm="0">
                                          <p:val>
                                            <p:strVal val="1+#ppt_w/2"/>
                                          </p:val>
                                        </p:tav>
                                        <p:tav tm="100000">
                                          <p:val>
                                            <p:strVal val="#ppt_x"/>
                                          </p:val>
                                        </p:tav>
                                      </p:tavLst>
                                    </p:anim>
                                    <p:anim calcmode="lin" valueType="num">
                                      <p:cBhvr additive="base">
                                        <p:cTn id="19"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hình nền powerpoint cho trẻ mầm mon đẹp, dễ thương - Trường THCS Đồng  Phú">
            <a:extLst>
              <a:ext uri="{FF2B5EF4-FFF2-40B4-BE49-F238E27FC236}">
                <a16:creationId xmlns:a16="http://schemas.microsoft.com/office/drawing/2014/main" id="{84706855-5CDC-9C7A-3307-18542F950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10010" y="1565927"/>
            <a:ext cx="9571979" cy="830997"/>
          </a:xfrm>
          <a:prstGeom prst="rect">
            <a:avLst/>
          </a:prstGeom>
          <a:noFill/>
        </p:spPr>
        <p:txBody>
          <a:bodyPr wrap="none" rtlCol="0">
            <a:spAutoFit/>
          </a:bodyPr>
          <a:lstStyle/>
          <a:p>
            <a:r>
              <a:rPr lang="en-US" sz="4800" dirty="0" smtClean="0">
                <a:latin typeface="Times New Roman" panose="02020603050405020304" pitchFamily="18" charset="0"/>
                <a:cs typeface="Times New Roman" panose="02020603050405020304" pitchFamily="18" charset="0"/>
              </a:rPr>
              <a:t>CẢM ƠN CÁC CON ĐÃ THEO DÕI</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598947"/>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293</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#9Slide04 AdrianeSwash</vt:lpstr>
      <vt:lpstr>#9Slide05 Garris</vt:lpstr>
      <vt:lpstr>#9Slide05 Habano</vt:lpstr>
      <vt:lpstr>.VnAristote</vt:lpstr>
      <vt:lpstr>.VnTime</vt:lpstr>
      <vt:lpstr>Arial</vt:lpstr>
      <vt:lpstr>Calibri</vt:lpstr>
      <vt:lpstr>Calibri Light</vt:lpstr>
      <vt:lpstr>Times New Roman</vt:lpstr>
      <vt:lpstr>Office Theme 2013 - 2022</vt:lpstr>
      <vt:lpstr>PowerPoint Presentation</vt:lpstr>
      <vt:lpstr>PowerPoint Presentation</vt:lpstr>
      <vt:lpstr>PowerPoint Presentation</vt:lpstr>
      <vt:lpstr>Trang phục có ý nghĩa như thế nào đối với đời sống con người ?Trang phục nào thường được may bằng vải? Vải sợi tự nhiên và vải sợi hóa học khác nhau như thế nào?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Thuy</dc:creator>
  <cp:lastModifiedBy>dao hong lien</cp:lastModifiedBy>
  <cp:revision>3</cp:revision>
  <dcterms:created xsi:type="dcterms:W3CDTF">2023-02-07T16:13:02Z</dcterms:created>
  <dcterms:modified xsi:type="dcterms:W3CDTF">2023-02-12T13:28:52Z</dcterms:modified>
</cp:coreProperties>
</file>