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3" r:id="rId3"/>
    <p:sldId id="274" r:id="rId4"/>
    <p:sldId id="275" r:id="rId5"/>
    <p:sldId id="276" r:id="rId6"/>
    <p:sldId id="277" r:id="rId7"/>
    <p:sldId id="258" r:id="rId8"/>
  </p:sldIdLst>
  <p:sldSz cx="12192000" cy="6858000"/>
  <p:notesSz cx="6858000" cy="9144000"/>
  <p:defaultText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48"/>
  </p:normalViewPr>
  <p:slideViewPr>
    <p:cSldViewPr snapToGrid="0">
      <p:cViewPr varScale="1">
        <p:scale>
          <a:sx n="77" d="100"/>
          <a:sy n="77" d="100"/>
        </p:scale>
        <p:origin x="40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B807D-F289-A692-49DC-B153DD857E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a:p>
        </p:txBody>
      </p:sp>
      <p:sp>
        <p:nvSpPr>
          <p:cNvPr id="3" name="Subtitle 2">
            <a:extLst>
              <a:ext uri="{FF2B5EF4-FFF2-40B4-BE49-F238E27FC236}">
                <a16:creationId xmlns:a16="http://schemas.microsoft.com/office/drawing/2014/main" id="{5F3D82A8-2F8E-8893-F16D-5935727C17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4" name="Date Placeholder 3">
            <a:extLst>
              <a:ext uri="{FF2B5EF4-FFF2-40B4-BE49-F238E27FC236}">
                <a16:creationId xmlns:a16="http://schemas.microsoft.com/office/drawing/2014/main" id="{436468D6-30D3-43DA-D61D-ADACCA940388}"/>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5" name="Footer Placeholder 4">
            <a:extLst>
              <a:ext uri="{FF2B5EF4-FFF2-40B4-BE49-F238E27FC236}">
                <a16:creationId xmlns:a16="http://schemas.microsoft.com/office/drawing/2014/main" id="{A7DF2646-DF1C-9A82-ED91-AAA12B778BF8}"/>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4B7C0D5F-C5EB-8D02-DD3B-7C76D6EBFAF3}"/>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995654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AA592-A5FD-5A9D-21F8-892304434A8F}"/>
              </a:ext>
            </a:extLst>
          </p:cNvPr>
          <p:cNvSpPr>
            <a:spLocks noGrp="1"/>
          </p:cNvSpPr>
          <p:nvPr>
            <p:ph type="title"/>
          </p:nvPr>
        </p:nvSpPr>
        <p:spPr/>
        <p:txBody>
          <a:bodyPr/>
          <a:lstStyle/>
          <a:p>
            <a:r>
              <a:rPr lang="en-US"/>
              <a:t>Click to edit Master title style</a:t>
            </a:r>
            <a:endParaRPr/>
          </a:p>
        </p:txBody>
      </p:sp>
      <p:sp>
        <p:nvSpPr>
          <p:cNvPr id="3" name="Vertical Text Placeholder 2">
            <a:extLst>
              <a:ext uri="{FF2B5EF4-FFF2-40B4-BE49-F238E27FC236}">
                <a16:creationId xmlns:a16="http://schemas.microsoft.com/office/drawing/2014/main" id="{60ADB7D4-FC84-82B1-F47A-C3FEB92D6F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a:extLst>
              <a:ext uri="{FF2B5EF4-FFF2-40B4-BE49-F238E27FC236}">
                <a16:creationId xmlns:a16="http://schemas.microsoft.com/office/drawing/2014/main" id="{28A711C7-F110-D252-7269-29418AB27DEA}"/>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5" name="Footer Placeholder 4">
            <a:extLst>
              <a:ext uri="{FF2B5EF4-FFF2-40B4-BE49-F238E27FC236}">
                <a16:creationId xmlns:a16="http://schemas.microsoft.com/office/drawing/2014/main" id="{794ED12F-3974-EAAA-1FB0-633C1F88672C}"/>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B8CA6B1C-17B8-0FED-1069-C82319203C2A}"/>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2720384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9C8661-77AE-F8FB-EF3B-B40F9DCFCC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a:p>
        </p:txBody>
      </p:sp>
      <p:sp>
        <p:nvSpPr>
          <p:cNvPr id="3" name="Vertical Text Placeholder 2">
            <a:extLst>
              <a:ext uri="{FF2B5EF4-FFF2-40B4-BE49-F238E27FC236}">
                <a16:creationId xmlns:a16="http://schemas.microsoft.com/office/drawing/2014/main" id="{6F9146EC-92D3-6CD9-F9DC-0CEC43C0D8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a:extLst>
              <a:ext uri="{FF2B5EF4-FFF2-40B4-BE49-F238E27FC236}">
                <a16:creationId xmlns:a16="http://schemas.microsoft.com/office/drawing/2014/main" id="{A23099EC-DAF4-0130-4761-0E78BC8E9E26}"/>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5" name="Footer Placeholder 4">
            <a:extLst>
              <a:ext uri="{FF2B5EF4-FFF2-40B4-BE49-F238E27FC236}">
                <a16:creationId xmlns:a16="http://schemas.microsoft.com/office/drawing/2014/main" id="{39FC95DB-2DA3-6AEB-D2C9-D3903BCA12D4}"/>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92642704-64EB-E497-79DD-B3034DF34E57}"/>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330966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AD08-B35D-C69B-02C4-E8E1B5F31A95}"/>
              </a:ext>
            </a:extLst>
          </p:cNvPr>
          <p:cNvSpPr>
            <a:spLocks noGrp="1"/>
          </p:cNvSpPr>
          <p:nvPr>
            <p:ph type="title"/>
          </p:nvPr>
        </p:nvSpPr>
        <p:spPr/>
        <p:txBody>
          <a:bodyPr/>
          <a:lstStyle/>
          <a:p>
            <a:r>
              <a:rPr lang="en-US"/>
              <a:t>Click to edit Master title style</a:t>
            </a:r>
            <a:endParaRPr/>
          </a:p>
        </p:txBody>
      </p:sp>
      <p:sp>
        <p:nvSpPr>
          <p:cNvPr id="3" name="Content Placeholder 2">
            <a:extLst>
              <a:ext uri="{FF2B5EF4-FFF2-40B4-BE49-F238E27FC236}">
                <a16:creationId xmlns:a16="http://schemas.microsoft.com/office/drawing/2014/main" id="{C1E36932-64FF-8CEA-F31B-B0B6E5EEE2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a:extLst>
              <a:ext uri="{FF2B5EF4-FFF2-40B4-BE49-F238E27FC236}">
                <a16:creationId xmlns:a16="http://schemas.microsoft.com/office/drawing/2014/main" id="{1DF97B24-33DA-56FD-DD56-7CC0A071DE7C}"/>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5" name="Footer Placeholder 4">
            <a:extLst>
              <a:ext uri="{FF2B5EF4-FFF2-40B4-BE49-F238E27FC236}">
                <a16:creationId xmlns:a16="http://schemas.microsoft.com/office/drawing/2014/main" id="{0743C51F-0624-6203-9AAE-5E529F68B3DF}"/>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4384A353-8094-D796-B589-0683ED115E8D}"/>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1765608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CC53E-4C73-C063-B635-15650F4C3F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a:p>
        </p:txBody>
      </p:sp>
      <p:sp>
        <p:nvSpPr>
          <p:cNvPr id="3" name="Text Placeholder 2">
            <a:extLst>
              <a:ext uri="{FF2B5EF4-FFF2-40B4-BE49-F238E27FC236}">
                <a16:creationId xmlns:a16="http://schemas.microsoft.com/office/drawing/2014/main" id="{8D5639B1-621B-3FD1-7E8A-3FC54AB90C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75EA79-B392-72E8-F10C-98DFEE6C63BE}"/>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5" name="Footer Placeholder 4">
            <a:extLst>
              <a:ext uri="{FF2B5EF4-FFF2-40B4-BE49-F238E27FC236}">
                <a16:creationId xmlns:a16="http://schemas.microsoft.com/office/drawing/2014/main" id="{5A6E7BAD-8340-F7B8-F832-FD27A422CF91}"/>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0A440BBE-ED7E-7C28-5365-3DBF06D76BC4}"/>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223486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CFA07-ED87-9A44-F46C-16C6036F326C}"/>
              </a:ext>
            </a:extLst>
          </p:cNvPr>
          <p:cNvSpPr>
            <a:spLocks noGrp="1"/>
          </p:cNvSpPr>
          <p:nvPr>
            <p:ph type="title"/>
          </p:nvPr>
        </p:nvSpPr>
        <p:spPr/>
        <p:txBody>
          <a:bodyPr/>
          <a:lstStyle/>
          <a:p>
            <a:r>
              <a:rPr lang="en-US"/>
              <a:t>Click to edit Master title style</a:t>
            </a:r>
            <a:endParaRPr/>
          </a:p>
        </p:txBody>
      </p:sp>
      <p:sp>
        <p:nvSpPr>
          <p:cNvPr id="3" name="Content Placeholder 2">
            <a:extLst>
              <a:ext uri="{FF2B5EF4-FFF2-40B4-BE49-F238E27FC236}">
                <a16:creationId xmlns:a16="http://schemas.microsoft.com/office/drawing/2014/main" id="{D6ED6378-5AF1-112F-C39E-DE8021E3A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a:extLst>
              <a:ext uri="{FF2B5EF4-FFF2-40B4-BE49-F238E27FC236}">
                <a16:creationId xmlns:a16="http://schemas.microsoft.com/office/drawing/2014/main" id="{BA6159F7-4260-DC43-3FFD-0C447711A8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a:extLst>
              <a:ext uri="{FF2B5EF4-FFF2-40B4-BE49-F238E27FC236}">
                <a16:creationId xmlns:a16="http://schemas.microsoft.com/office/drawing/2014/main" id="{C943417D-EF8C-1A84-22CD-2F3A4503228B}"/>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6" name="Footer Placeholder 5">
            <a:extLst>
              <a:ext uri="{FF2B5EF4-FFF2-40B4-BE49-F238E27FC236}">
                <a16:creationId xmlns:a16="http://schemas.microsoft.com/office/drawing/2014/main" id="{10EF5ECA-496A-E9E7-0450-41ED58A87BD9}"/>
              </a:ext>
            </a:extLst>
          </p:cNvPr>
          <p:cNvSpPr>
            <a:spLocks noGrp="1"/>
          </p:cNvSpPr>
          <p:nvPr>
            <p:ph type="ftr" sz="quarter" idx="11"/>
          </p:nvPr>
        </p:nvSpPr>
        <p:spPr/>
        <p:txBody>
          <a:bodyPr/>
          <a:lstStyle/>
          <a:p>
            <a:endParaRPr lang="en-VN"/>
          </a:p>
        </p:txBody>
      </p:sp>
      <p:sp>
        <p:nvSpPr>
          <p:cNvPr id="7" name="Slide Number Placeholder 6">
            <a:extLst>
              <a:ext uri="{FF2B5EF4-FFF2-40B4-BE49-F238E27FC236}">
                <a16:creationId xmlns:a16="http://schemas.microsoft.com/office/drawing/2014/main" id="{126442B9-D380-3E4C-49AF-84041552C55B}"/>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76114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C7467-F9CD-C2E8-82A6-D29B20B541AD}"/>
              </a:ext>
            </a:extLst>
          </p:cNvPr>
          <p:cNvSpPr>
            <a:spLocks noGrp="1"/>
          </p:cNvSpPr>
          <p:nvPr>
            <p:ph type="title"/>
          </p:nvPr>
        </p:nvSpPr>
        <p:spPr>
          <a:xfrm>
            <a:off x="839788" y="365125"/>
            <a:ext cx="10515600" cy="1325563"/>
          </a:xfrm>
        </p:spPr>
        <p:txBody>
          <a:bodyPr/>
          <a:lstStyle/>
          <a:p>
            <a:r>
              <a:rPr lang="en-US"/>
              <a:t>Click to edit Master title style</a:t>
            </a:r>
            <a:endParaRPr/>
          </a:p>
        </p:txBody>
      </p:sp>
      <p:sp>
        <p:nvSpPr>
          <p:cNvPr id="3" name="Text Placeholder 2">
            <a:extLst>
              <a:ext uri="{FF2B5EF4-FFF2-40B4-BE49-F238E27FC236}">
                <a16:creationId xmlns:a16="http://schemas.microsoft.com/office/drawing/2014/main" id="{D564437A-36DF-0989-38E7-E695F6B560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8EEA1C-53E0-2CF4-FD76-C046613083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a:extLst>
              <a:ext uri="{FF2B5EF4-FFF2-40B4-BE49-F238E27FC236}">
                <a16:creationId xmlns:a16="http://schemas.microsoft.com/office/drawing/2014/main" id="{B2A0B4ED-AA3D-910C-7680-5848E37B32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E18BAC-CE8B-2578-B03D-D9656FFAEE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a:extLst>
              <a:ext uri="{FF2B5EF4-FFF2-40B4-BE49-F238E27FC236}">
                <a16:creationId xmlns:a16="http://schemas.microsoft.com/office/drawing/2014/main" id="{E7C7638F-E767-2938-BF7E-28A3FDA05BC0}"/>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8" name="Footer Placeholder 7">
            <a:extLst>
              <a:ext uri="{FF2B5EF4-FFF2-40B4-BE49-F238E27FC236}">
                <a16:creationId xmlns:a16="http://schemas.microsoft.com/office/drawing/2014/main" id="{A8F5F98B-1328-03AB-2CD1-5F0E72351FDB}"/>
              </a:ext>
            </a:extLst>
          </p:cNvPr>
          <p:cNvSpPr>
            <a:spLocks noGrp="1"/>
          </p:cNvSpPr>
          <p:nvPr>
            <p:ph type="ftr" sz="quarter" idx="11"/>
          </p:nvPr>
        </p:nvSpPr>
        <p:spPr/>
        <p:txBody>
          <a:bodyPr/>
          <a:lstStyle/>
          <a:p>
            <a:endParaRPr lang="en-VN"/>
          </a:p>
        </p:txBody>
      </p:sp>
      <p:sp>
        <p:nvSpPr>
          <p:cNvPr id="9" name="Slide Number Placeholder 8">
            <a:extLst>
              <a:ext uri="{FF2B5EF4-FFF2-40B4-BE49-F238E27FC236}">
                <a16:creationId xmlns:a16="http://schemas.microsoft.com/office/drawing/2014/main" id="{8FC55C75-3B08-F77B-96AB-5BD106596793}"/>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152610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90316-3AD5-4E58-4140-E3562D6004CB}"/>
              </a:ext>
            </a:extLst>
          </p:cNvPr>
          <p:cNvSpPr>
            <a:spLocks noGrp="1"/>
          </p:cNvSpPr>
          <p:nvPr>
            <p:ph type="title"/>
          </p:nvPr>
        </p:nvSpPr>
        <p:spPr/>
        <p:txBody>
          <a:bodyPr/>
          <a:lstStyle/>
          <a:p>
            <a:r>
              <a:rPr lang="en-US"/>
              <a:t>Click to edit Master title style</a:t>
            </a:r>
            <a:endParaRPr/>
          </a:p>
        </p:txBody>
      </p:sp>
      <p:sp>
        <p:nvSpPr>
          <p:cNvPr id="3" name="Date Placeholder 2">
            <a:extLst>
              <a:ext uri="{FF2B5EF4-FFF2-40B4-BE49-F238E27FC236}">
                <a16:creationId xmlns:a16="http://schemas.microsoft.com/office/drawing/2014/main" id="{CF3AB8ED-F9B9-9096-C314-5B3D9583F1FD}"/>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4" name="Footer Placeholder 3">
            <a:extLst>
              <a:ext uri="{FF2B5EF4-FFF2-40B4-BE49-F238E27FC236}">
                <a16:creationId xmlns:a16="http://schemas.microsoft.com/office/drawing/2014/main" id="{483D943F-4A6F-7E57-BDC9-956E601C7070}"/>
              </a:ext>
            </a:extLst>
          </p:cNvPr>
          <p:cNvSpPr>
            <a:spLocks noGrp="1"/>
          </p:cNvSpPr>
          <p:nvPr>
            <p:ph type="ftr" sz="quarter" idx="11"/>
          </p:nvPr>
        </p:nvSpPr>
        <p:spPr/>
        <p:txBody>
          <a:bodyPr/>
          <a:lstStyle/>
          <a:p>
            <a:endParaRPr lang="en-VN"/>
          </a:p>
        </p:txBody>
      </p:sp>
      <p:sp>
        <p:nvSpPr>
          <p:cNvPr id="5" name="Slide Number Placeholder 4">
            <a:extLst>
              <a:ext uri="{FF2B5EF4-FFF2-40B4-BE49-F238E27FC236}">
                <a16:creationId xmlns:a16="http://schemas.microsoft.com/office/drawing/2014/main" id="{653295F6-C8BD-25E5-D37A-234C4AEF3550}"/>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418366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02AB24-F65E-CA9F-E559-95E7FE98874E}"/>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3" name="Footer Placeholder 2">
            <a:extLst>
              <a:ext uri="{FF2B5EF4-FFF2-40B4-BE49-F238E27FC236}">
                <a16:creationId xmlns:a16="http://schemas.microsoft.com/office/drawing/2014/main" id="{A08F8B5B-11E5-3204-6F6C-8B8621F00E6C}"/>
              </a:ext>
            </a:extLst>
          </p:cNvPr>
          <p:cNvSpPr>
            <a:spLocks noGrp="1"/>
          </p:cNvSpPr>
          <p:nvPr>
            <p:ph type="ftr" sz="quarter" idx="11"/>
          </p:nvPr>
        </p:nvSpPr>
        <p:spPr/>
        <p:txBody>
          <a:bodyPr/>
          <a:lstStyle/>
          <a:p>
            <a:endParaRPr lang="en-VN"/>
          </a:p>
        </p:txBody>
      </p:sp>
      <p:sp>
        <p:nvSpPr>
          <p:cNvPr id="4" name="Slide Number Placeholder 3">
            <a:extLst>
              <a:ext uri="{FF2B5EF4-FFF2-40B4-BE49-F238E27FC236}">
                <a16:creationId xmlns:a16="http://schemas.microsoft.com/office/drawing/2014/main" id="{6DB0EB8D-7A3A-5813-9FB2-2DCBABEDB324}"/>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78244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C9683-324E-9200-ACBD-4ED90CAC76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a:p>
        </p:txBody>
      </p:sp>
      <p:sp>
        <p:nvSpPr>
          <p:cNvPr id="3" name="Content Placeholder 2">
            <a:extLst>
              <a:ext uri="{FF2B5EF4-FFF2-40B4-BE49-F238E27FC236}">
                <a16:creationId xmlns:a16="http://schemas.microsoft.com/office/drawing/2014/main" id="{7702B709-11C2-69A0-A90A-60769B781F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a:extLst>
              <a:ext uri="{FF2B5EF4-FFF2-40B4-BE49-F238E27FC236}">
                <a16:creationId xmlns:a16="http://schemas.microsoft.com/office/drawing/2014/main" id="{4A1302BE-AB93-A63D-04F4-955C3F341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1BAE3A-D7D9-B99A-247E-7B04D560F9C9}"/>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6" name="Footer Placeholder 5">
            <a:extLst>
              <a:ext uri="{FF2B5EF4-FFF2-40B4-BE49-F238E27FC236}">
                <a16:creationId xmlns:a16="http://schemas.microsoft.com/office/drawing/2014/main" id="{159EB298-891E-E7AC-F766-8FF91D2EA01F}"/>
              </a:ext>
            </a:extLst>
          </p:cNvPr>
          <p:cNvSpPr>
            <a:spLocks noGrp="1"/>
          </p:cNvSpPr>
          <p:nvPr>
            <p:ph type="ftr" sz="quarter" idx="11"/>
          </p:nvPr>
        </p:nvSpPr>
        <p:spPr/>
        <p:txBody>
          <a:bodyPr/>
          <a:lstStyle/>
          <a:p>
            <a:endParaRPr lang="en-VN"/>
          </a:p>
        </p:txBody>
      </p:sp>
      <p:sp>
        <p:nvSpPr>
          <p:cNvPr id="7" name="Slide Number Placeholder 6">
            <a:extLst>
              <a:ext uri="{FF2B5EF4-FFF2-40B4-BE49-F238E27FC236}">
                <a16:creationId xmlns:a16="http://schemas.microsoft.com/office/drawing/2014/main" id="{7857DB29-D3FF-BC61-7894-9758EF9027D7}"/>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1534642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9C4D-E48C-7AA4-04F1-607716A6D8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a:p>
        </p:txBody>
      </p:sp>
      <p:sp>
        <p:nvSpPr>
          <p:cNvPr id="3" name="Picture Placeholder 2">
            <a:extLst>
              <a:ext uri="{FF2B5EF4-FFF2-40B4-BE49-F238E27FC236}">
                <a16:creationId xmlns:a16="http://schemas.microsoft.com/office/drawing/2014/main" id="{F538E3FB-E7CD-688B-9A17-77AF98534D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8BCDA96E-B223-22E1-CA82-9EAD03C87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EDB4CF-26AE-A12E-8AB8-3A60B394BDE8}"/>
              </a:ext>
            </a:extLst>
          </p:cNvPr>
          <p:cNvSpPr>
            <a:spLocks noGrp="1"/>
          </p:cNvSpPr>
          <p:nvPr>
            <p:ph type="dt" sz="half" idx="10"/>
          </p:nvPr>
        </p:nvSpPr>
        <p:spPr/>
        <p:txBody>
          <a:bodyPr/>
          <a:lstStyle/>
          <a:p>
            <a:fld id="{CE9CF902-30B0-9F4A-84AC-2F2F72204966}" type="datetimeFigureOut">
              <a:rPr lang="en-VN" smtClean="0"/>
              <a:t>02/13/2023</a:t>
            </a:fld>
            <a:endParaRPr lang="en-VN"/>
          </a:p>
        </p:txBody>
      </p:sp>
      <p:sp>
        <p:nvSpPr>
          <p:cNvPr id="6" name="Footer Placeholder 5">
            <a:extLst>
              <a:ext uri="{FF2B5EF4-FFF2-40B4-BE49-F238E27FC236}">
                <a16:creationId xmlns:a16="http://schemas.microsoft.com/office/drawing/2014/main" id="{6AEF2439-9580-7FBF-276F-E95B128D9BC6}"/>
              </a:ext>
            </a:extLst>
          </p:cNvPr>
          <p:cNvSpPr>
            <a:spLocks noGrp="1"/>
          </p:cNvSpPr>
          <p:nvPr>
            <p:ph type="ftr" sz="quarter" idx="11"/>
          </p:nvPr>
        </p:nvSpPr>
        <p:spPr/>
        <p:txBody>
          <a:bodyPr/>
          <a:lstStyle/>
          <a:p>
            <a:endParaRPr lang="en-VN"/>
          </a:p>
        </p:txBody>
      </p:sp>
      <p:sp>
        <p:nvSpPr>
          <p:cNvPr id="7" name="Slide Number Placeholder 6">
            <a:extLst>
              <a:ext uri="{FF2B5EF4-FFF2-40B4-BE49-F238E27FC236}">
                <a16:creationId xmlns:a16="http://schemas.microsoft.com/office/drawing/2014/main" id="{7E3DC1C7-1394-A3ED-2390-A27B69FB39EC}"/>
              </a:ext>
            </a:extLst>
          </p:cNvPr>
          <p:cNvSpPr>
            <a:spLocks noGrp="1"/>
          </p:cNvSpPr>
          <p:nvPr>
            <p:ph type="sldNum" sz="quarter" idx="12"/>
          </p:nvPr>
        </p:nvSpPr>
        <p:spPr/>
        <p:txBody>
          <a:bodyPr/>
          <a:lstStyle/>
          <a:p>
            <a:fld id="{4297EA5F-3B09-1D4C-9A53-FFC87BFC73C2}" type="slidenum">
              <a:rPr lang="en-VN" smtClean="0"/>
              <a:t>‹#›</a:t>
            </a:fld>
            <a:endParaRPr lang="en-VN"/>
          </a:p>
        </p:txBody>
      </p:sp>
    </p:spTree>
    <p:extLst>
      <p:ext uri="{BB962C8B-B14F-4D97-AF65-F5344CB8AC3E}">
        <p14:creationId xmlns:p14="http://schemas.microsoft.com/office/powerpoint/2010/main" val="138415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610DE6-9A73-0C9E-15B5-194C42BE44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a:extLst>
              <a:ext uri="{FF2B5EF4-FFF2-40B4-BE49-F238E27FC236}">
                <a16:creationId xmlns:a16="http://schemas.microsoft.com/office/drawing/2014/main" id="{211381E9-13D9-7262-C11A-6C8B284D99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a:extLst>
              <a:ext uri="{FF2B5EF4-FFF2-40B4-BE49-F238E27FC236}">
                <a16:creationId xmlns:a16="http://schemas.microsoft.com/office/drawing/2014/main" id="{A6C96E48-4CD9-14AE-752D-7119BF81AF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CF902-30B0-9F4A-84AC-2F2F72204966}" type="datetimeFigureOut">
              <a:rPr lang="en-VN" smtClean="0"/>
              <a:t>02/13/2023</a:t>
            </a:fld>
            <a:endParaRPr/>
          </a:p>
        </p:txBody>
      </p:sp>
      <p:sp>
        <p:nvSpPr>
          <p:cNvPr id="5" name="Footer Placeholder 4">
            <a:extLst>
              <a:ext uri="{FF2B5EF4-FFF2-40B4-BE49-F238E27FC236}">
                <a16:creationId xmlns:a16="http://schemas.microsoft.com/office/drawing/2014/main" id="{9C7D86FB-293B-702B-C1BF-A2C99E7748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a:p>
        </p:txBody>
      </p:sp>
      <p:sp>
        <p:nvSpPr>
          <p:cNvPr id="6" name="Slide Number Placeholder 5">
            <a:extLst>
              <a:ext uri="{FF2B5EF4-FFF2-40B4-BE49-F238E27FC236}">
                <a16:creationId xmlns:a16="http://schemas.microsoft.com/office/drawing/2014/main" id="{518D16BE-DEF5-C0F0-502D-1A7F281EC6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97EA5F-3B09-1D4C-9A53-FFC87BFC73C2}" type="slidenum">
              <a:rPr lang="en-VN" smtClean="0"/>
              <a:t>‹#›</a:t>
            </a:fld>
            <a:endParaRPr/>
          </a:p>
        </p:txBody>
      </p:sp>
    </p:spTree>
    <p:extLst>
      <p:ext uri="{BB962C8B-B14F-4D97-AF65-F5344CB8AC3E}">
        <p14:creationId xmlns:p14="http://schemas.microsoft.com/office/powerpoint/2010/main" val="189406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ình nền Powerpoint làm Slide chào hỏi 10 - Kinh nghiệm dạy học">
            <a:extLst>
              <a:ext uri="{FF2B5EF4-FFF2-40B4-BE49-F238E27FC236}">
                <a16:creationId xmlns:a16="http://schemas.microsoft.com/office/drawing/2014/main" id="{894BBEDC-F54C-EE29-9D33-3E8854AFB5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3326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47DD1AF-1262-2A13-C784-A99C0C12842A}"/>
              </a:ext>
            </a:extLst>
          </p:cNvPr>
          <p:cNvSpPr txBox="1"/>
          <p:nvPr/>
        </p:nvSpPr>
        <p:spPr>
          <a:xfrm>
            <a:off x="2659673" y="1580505"/>
            <a:ext cx="7000186" cy="1231106"/>
          </a:xfrm>
          <a:prstGeom prst="rect">
            <a:avLst/>
          </a:prstGeom>
          <a:noFill/>
        </p:spPr>
        <p:txBody>
          <a:bodyPr wrap="none" rtlCol="0">
            <a:spAutoFit/>
          </a:bodyPr>
          <a:lstStyle/>
          <a:p>
            <a:pPr algn="ctr"/>
            <a:r>
              <a:rPr lang="en-US" sz="2400" b="1" dirty="0" smtClean="0">
                <a:ln w="38100">
                  <a:noFill/>
                </a:ln>
                <a:solidFill>
                  <a:srgbClr val="FF0000"/>
                </a:solidFill>
                <a:latin typeface="Times New Roman" panose="02020603050405020304" pitchFamily="18" charset="0"/>
                <a:cs typeface="Times New Roman" panose="02020603050405020304" pitchFamily="18" charset="0"/>
              </a:rPr>
              <a:t>BÀI GIẢNG ĐIỆN TỬ MÔN CÔNG NGHỆ 6</a:t>
            </a:r>
          </a:p>
          <a:p>
            <a:pPr algn="ctr"/>
            <a:endParaRPr lang="en-US" b="1" dirty="0" smtClean="0">
              <a:ln w="38100">
                <a:noFill/>
              </a:ln>
              <a:solidFill>
                <a:srgbClr val="FF0000"/>
              </a:solidFill>
              <a:latin typeface="Times New Roman" panose="02020603050405020304" pitchFamily="18" charset="0"/>
              <a:cs typeface="Times New Roman" panose="02020603050405020304" pitchFamily="18" charset="0"/>
            </a:endParaRPr>
          </a:p>
          <a:p>
            <a:pPr algn="ctr"/>
            <a:r>
              <a:rPr lang="en-US" sz="3200" b="1" dirty="0" smtClean="0">
                <a:ln w="38100">
                  <a:noFill/>
                </a:ln>
                <a:solidFill>
                  <a:srgbClr val="FFFF00"/>
                </a:solidFill>
                <a:latin typeface="Times New Roman" panose="02020603050405020304" pitchFamily="18" charset="0"/>
                <a:cs typeface="Times New Roman" panose="02020603050405020304" pitchFamily="18" charset="0"/>
              </a:rPr>
              <a:t>BÀI </a:t>
            </a:r>
            <a:r>
              <a:rPr lang="en-US" sz="3200" b="1" dirty="0">
                <a:ln w="38100">
                  <a:noFill/>
                </a:ln>
                <a:solidFill>
                  <a:srgbClr val="FFFF00"/>
                </a:solidFill>
                <a:latin typeface="Times New Roman" panose="02020603050405020304" pitchFamily="18" charset="0"/>
                <a:cs typeface="Times New Roman" panose="02020603050405020304" pitchFamily="18" charset="0"/>
              </a:rPr>
              <a:t>7</a:t>
            </a:r>
            <a:r>
              <a:rPr lang="en-US" sz="3200" b="1" dirty="0" smtClean="0">
                <a:ln w="38100">
                  <a:noFill/>
                </a:ln>
                <a:solidFill>
                  <a:srgbClr val="FFFF00"/>
                </a:solidFill>
                <a:latin typeface="Times New Roman" panose="02020603050405020304" pitchFamily="18" charset="0"/>
                <a:cs typeface="Times New Roman" panose="02020603050405020304" pitchFamily="18" charset="0"/>
              </a:rPr>
              <a:t>. TRANG PHỤC VÀ ĐỜI SỐNG</a:t>
            </a:r>
            <a:endParaRPr lang="en-VN" sz="3200" b="1" dirty="0">
              <a:ln w="38100">
                <a:noFill/>
              </a:ln>
              <a:solidFill>
                <a:srgbClr val="FFFF00"/>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0ED2715-3602-A60F-684E-95177943243B}"/>
              </a:ext>
            </a:extLst>
          </p:cNvPr>
          <p:cNvPicPr>
            <a:picLocks noChangeAspect="1"/>
          </p:cNvPicPr>
          <p:nvPr/>
        </p:nvPicPr>
        <p:blipFill rotWithShape="1">
          <a:blip r:embed="rId3"/>
          <a:srcRect l="9323" t="7012" r="8375" b="3760"/>
          <a:stretch/>
        </p:blipFill>
        <p:spPr>
          <a:xfrm>
            <a:off x="379987" y="239534"/>
            <a:ext cx="1027821" cy="1035299"/>
          </a:xfrm>
          <a:prstGeom prst="ellipse">
            <a:avLst/>
          </a:prstGeom>
        </p:spPr>
      </p:pic>
      <p:sp>
        <p:nvSpPr>
          <p:cNvPr id="5" name="TextBox 4">
            <a:extLst>
              <a:ext uri="{FF2B5EF4-FFF2-40B4-BE49-F238E27FC236}">
                <a16:creationId xmlns:a16="http://schemas.microsoft.com/office/drawing/2014/main" id="{0D979643-5930-F34B-D70D-3C7631DB7CF4}"/>
              </a:ext>
            </a:extLst>
          </p:cNvPr>
          <p:cNvSpPr txBox="1"/>
          <p:nvPr/>
        </p:nvSpPr>
        <p:spPr>
          <a:xfrm>
            <a:off x="4449489" y="3438009"/>
            <a:ext cx="3234283" cy="954107"/>
          </a:xfrm>
          <a:prstGeom prst="rect">
            <a:avLst/>
          </a:prstGeom>
          <a:noFill/>
        </p:spPr>
        <p:txBody>
          <a:bodyPr wrap="none" rtlCol="0">
            <a:spAutoFit/>
          </a:bodyPr>
          <a:lstStyle/>
          <a:p>
            <a:pPr algn="ctr"/>
            <a:r>
              <a:rPr lang="en-US" sz="2800" b="1" dirty="0"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GV: </a:t>
            </a:r>
            <a:r>
              <a:rPr lang="en-US" sz="2800" b="1" dirty="0" err="1"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Đào</a:t>
            </a:r>
            <a:r>
              <a:rPr lang="en-US" sz="2800" b="1" dirty="0"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Hồng</a:t>
            </a:r>
            <a:r>
              <a:rPr lang="en-US" sz="2800" b="1" dirty="0"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Liên</a:t>
            </a:r>
            <a:endParaRPr lang="en-US" sz="2800" b="1" dirty="0"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endParaRPr>
          </a:p>
          <a:p>
            <a:pPr algn="ctr"/>
            <a:r>
              <a:rPr lang="en-US" sz="2800" b="1" dirty="0" err="1"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Tổ</a:t>
            </a:r>
            <a:r>
              <a:rPr lang="en-US" sz="2800" b="1" dirty="0"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Tự</a:t>
            </a:r>
            <a:r>
              <a:rPr lang="en-US" sz="2800" b="1" dirty="0"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smtClean="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nhiên</a:t>
            </a:r>
            <a:endParaRPr lang="en-VN"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D979643-5930-F34B-D70D-3C7631DB7CF4}"/>
              </a:ext>
            </a:extLst>
          </p:cNvPr>
          <p:cNvSpPr txBox="1"/>
          <p:nvPr/>
        </p:nvSpPr>
        <p:spPr>
          <a:xfrm>
            <a:off x="3508494" y="616470"/>
            <a:ext cx="5302542" cy="553998"/>
          </a:xfrm>
          <a:prstGeom prst="rect">
            <a:avLst/>
          </a:prstGeom>
          <a:noFill/>
        </p:spPr>
        <p:txBody>
          <a:bodyPr wrap="none" rtlCol="0">
            <a:spAutoFit/>
          </a:bodyPr>
          <a:lstStyle/>
          <a:p>
            <a:r>
              <a:rPr lang="en-US" sz="3000" b="1" smtClean="0">
                <a:ln w="38100">
                  <a:noFill/>
                </a:ln>
                <a:solidFill>
                  <a:schemeClr val="bg1"/>
                </a:solidFill>
                <a:latin typeface="Times New Roman" panose="02020603050405020304" pitchFamily="18" charset="0"/>
                <a:cs typeface="Times New Roman" panose="02020603050405020304" pitchFamily="18" charset="0"/>
              </a:rPr>
              <a:t>TRƯỜNG THCS LONG BIÊN</a:t>
            </a:r>
            <a:endParaRPr lang="en-VN" sz="3000" b="1" dirty="0">
              <a:ln w="38100">
                <a:noFill/>
              </a:ln>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969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Text Box 6"/>
          <p:cNvSpPr txBox="1">
            <a:spLocks noChangeArrowheads="1"/>
          </p:cNvSpPr>
          <p:nvPr/>
        </p:nvSpPr>
        <p:spPr bwMode="auto">
          <a:xfrm>
            <a:off x="6096000" y="1633539"/>
            <a:ext cx="4059238"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defRPr/>
            </a:pPr>
            <a:r>
              <a:rPr lang="en-US" sz="3200" dirty="0">
                <a:solidFill>
                  <a:schemeClr val="bg1"/>
                </a:solidFill>
                <a:latin typeface="+mj-lt"/>
                <a:ea typeface="+mj-ea"/>
                <a:cs typeface="+mj-cs"/>
              </a:rPr>
              <a:t>N</a:t>
            </a:r>
            <a:r>
              <a:rPr lang="vi-VN" sz="3200" dirty="0">
                <a:solidFill>
                  <a:schemeClr val="bg1"/>
                </a:solidFill>
                <a:latin typeface="+mj-lt"/>
                <a:ea typeface="+mj-ea"/>
                <a:cs typeface="+mj-cs"/>
              </a:rPr>
              <a:t>gôi nhà được trang bị hệ thống điều khiển tự động hay bán tự động cho các thiết bị trong gia đình Điều đó giúp cuộc sống trở nên tiện nghi hơn đảm bảo an ninh an toàn và tiết kiệm năng lượng</a:t>
            </a:r>
            <a:r>
              <a:rPr lang="en-US" altLang="vi-VN" sz="3200" dirty="0">
                <a:solidFill>
                  <a:schemeClr val="bg1"/>
                </a:solidFill>
                <a:latin typeface="+mj-lt"/>
                <a:ea typeface="+mj-ea"/>
                <a:cs typeface="+mj-cs"/>
              </a:rPr>
              <a:t>.</a:t>
            </a:r>
          </a:p>
        </p:txBody>
      </p:sp>
      <p:sp>
        <p:nvSpPr>
          <p:cNvPr id="10" name="Text Box 5"/>
          <p:cNvSpPr txBox="1">
            <a:spLocks noChangeArrowheads="1"/>
          </p:cNvSpPr>
          <p:nvPr/>
        </p:nvSpPr>
        <p:spPr bwMode="auto">
          <a:xfrm>
            <a:off x="2008189" y="773113"/>
            <a:ext cx="3646487"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vi-VN" altLang="en-US" sz="2800">
                <a:solidFill>
                  <a:srgbClr val="00B050"/>
                </a:solidFill>
                <a:latin typeface="Times New Roman" panose="02020603050405020304" pitchFamily="18" charset="0"/>
                <a:cs typeface="Times New Roman" panose="02020603050405020304" pitchFamily="18" charset="0"/>
              </a:rPr>
              <a:t>Vải sợi pha </a:t>
            </a:r>
            <a:r>
              <a:rPr lang="vi-VN" altLang="en-US" sz="2800">
                <a:solidFill>
                  <a:srgbClr val="0070C0"/>
                </a:solidFill>
                <a:latin typeface="Times New Roman" panose="02020603050405020304" pitchFamily="18" charset="0"/>
                <a:cs typeface="Times New Roman" panose="02020603050405020304" pitchFamily="18" charset="0"/>
              </a:rPr>
              <a:t>được </a:t>
            </a:r>
            <a:r>
              <a:rPr lang="en-US" altLang="en-US" sz="2800">
                <a:solidFill>
                  <a:srgbClr val="0070C0"/>
                </a:solidFill>
                <a:latin typeface="Times New Roman" panose="02020603050405020304" pitchFamily="18" charset="0"/>
                <a:cs typeface="Times New Roman" panose="02020603050405020304" pitchFamily="18" charset="0"/>
              </a:rPr>
              <a:t>d</a:t>
            </a:r>
            <a:r>
              <a:rPr lang="vi-VN" altLang="en-US" sz="2800">
                <a:solidFill>
                  <a:srgbClr val="0070C0"/>
                </a:solidFill>
                <a:latin typeface="Times New Roman" panose="02020603050405020304" pitchFamily="18" charset="0"/>
                <a:cs typeface="Times New Roman" panose="02020603050405020304" pitchFamily="18" charset="0"/>
              </a:rPr>
              <a:t>ệt bằng các sự có kết hợp từ hai hoặc nhiều loại </a:t>
            </a:r>
            <a:r>
              <a:rPr lang="en-US" altLang="en-US" sz="2800">
                <a:solidFill>
                  <a:srgbClr val="0070C0"/>
                </a:solidFill>
                <a:latin typeface="Times New Roman" panose="02020603050405020304" pitchFamily="18" charset="0"/>
                <a:cs typeface="Times New Roman" panose="02020603050405020304" pitchFamily="18" charset="0"/>
              </a:rPr>
              <a:t>sợi</a:t>
            </a:r>
            <a:r>
              <a:rPr lang="vi-VN" altLang="en-US" sz="2800">
                <a:solidFill>
                  <a:srgbClr val="0070C0"/>
                </a:solidFill>
                <a:latin typeface="Times New Roman" panose="02020603050405020304" pitchFamily="18" charset="0"/>
                <a:cs typeface="Times New Roman" panose="02020603050405020304" pitchFamily="18" charset="0"/>
              </a:rPr>
              <a:t> khác nhau</a:t>
            </a:r>
          </a:p>
          <a:p>
            <a:pPr>
              <a:spcBef>
                <a:spcPct val="0"/>
              </a:spcBef>
              <a:buFontTx/>
              <a:buNone/>
            </a:pPr>
            <a:r>
              <a:rPr lang="en-US" altLang="en-US" sz="2400">
                <a:latin typeface="Times New Roman" panose="02020603050405020304" pitchFamily="18" charset="0"/>
              </a:rPr>
              <a:t>+ tính chất: có  ưu điểm của các loại sợi thành phần </a:t>
            </a:r>
            <a:r>
              <a:rPr lang="vi-VN" altLang="en-US" sz="2400">
                <a:latin typeface="Times New Roman" panose="02020603050405020304" pitchFamily="18" charset="0"/>
              </a:rPr>
              <a:t/>
            </a:r>
            <a:br>
              <a:rPr lang="vi-VN" altLang="en-US" sz="2400">
                <a:latin typeface="Times New Roman" panose="02020603050405020304" pitchFamily="18" charset="0"/>
              </a:rPr>
            </a:br>
            <a:endParaRPr lang="en-US" altLang="vi-VN">
              <a:solidFill>
                <a:srgbClr val="0070C0"/>
              </a:solidFill>
            </a:endParaRPr>
          </a:p>
        </p:txBody>
      </p:sp>
      <p:pic>
        <p:nvPicPr>
          <p:cNvPr id="2048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24576" y="1633538"/>
            <a:ext cx="3781425"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Rectangle 10"/>
          <p:cNvSpPr>
            <a:spLocks noChangeArrowheads="1"/>
          </p:cNvSpPr>
          <p:nvPr/>
        </p:nvSpPr>
        <p:spPr bwMode="auto">
          <a:xfrm>
            <a:off x="1674814" y="93663"/>
            <a:ext cx="87471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a:solidFill>
                  <a:srgbClr val="FF3300"/>
                </a:solidFill>
                <a:latin typeface="Times New Roman" panose="02020603050405020304" pitchFamily="18" charset="0"/>
              </a:rPr>
              <a:t>IV. </a:t>
            </a:r>
            <a:r>
              <a:rPr lang="fr-FR" altLang="en-US" sz="2400">
                <a:solidFill>
                  <a:srgbClr val="FF3300"/>
                </a:solidFill>
                <a:latin typeface="Times New Roman" panose="02020603050405020304" pitchFamily="18" charset="0"/>
              </a:rPr>
              <a:t>MỘT SỐ LOẠI VẢI THÔNG DỤNG ĐỂ MAY TRANG PHỤC</a:t>
            </a:r>
            <a:endParaRPr lang="en-US" altLang="en-US" sz="2400">
              <a:solidFill>
                <a:srgbClr val="FF3300"/>
              </a:solidFill>
              <a:latin typeface="Times New Roman" panose="02020603050405020304" pitchFamily="18" charset="0"/>
            </a:endParaRPr>
          </a:p>
        </p:txBody>
      </p:sp>
    </p:spTree>
    <p:extLst>
      <p:ext uri="{BB962C8B-B14F-4D97-AF65-F5344CB8AC3E}">
        <p14:creationId xmlns:p14="http://schemas.microsoft.com/office/powerpoint/2010/main" val="3223833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animEffect transition="in" filter="wipe(down)">
                                      <p:cBhvr>
                                        <p:cTn id="7" dur="500"/>
                                        <p:tgtEl>
                                          <p:spTgt spid="409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4" presetClass="entr" presetSubtype="10" fill="hold" nodeType="clickEffect">
                                  <p:stCondLst>
                                    <p:cond delay="0"/>
                                  </p:stCondLst>
                                  <p:childTnLst>
                                    <p:set>
                                      <p:cBhvr>
                                        <p:cTn id="17" dur="1" fill="hold">
                                          <p:stCondLst>
                                            <p:cond delay="0"/>
                                          </p:stCondLst>
                                        </p:cTn>
                                        <p:tgtEl>
                                          <p:spTgt spid="20484"/>
                                        </p:tgtEl>
                                        <p:attrNameLst>
                                          <p:attrName>style.visibility</p:attrName>
                                        </p:attrNameLst>
                                      </p:cBhvr>
                                      <p:to>
                                        <p:strVal val="visible"/>
                                      </p:to>
                                    </p:set>
                                    <p:animEffect transition="in" filter="randombar(horizontal)">
                                      <p:cBhvr>
                                        <p:cTn id="18"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Top Corners Rounded 15">
            <a:extLst>
              <a:ext uri="{FF2B5EF4-FFF2-40B4-BE49-F238E27FC236}">
                <a16:creationId xmlns:a16="http://schemas.microsoft.com/office/drawing/2014/main" id="{64D87223-09CE-4DE3-AD12-5D12CBE4C9BA}"/>
              </a:ext>
            </a:extLst>
          </p:cNvPr>
          <p:cNvSpPr/>
          <p:nvPr/>
        </p:nvSpPr>
        <p:spPr>
          <a:xfrm rot="5400000">
            <a:off x="-103981" y="3258345"/>
            <a:ext cx="3597275" cy="341313"/>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sp>
        <p:nvSpPr>
          <p:cNvPr id="21507" name="Freeform 19"/>
          <p:cNvSpPr>
            <a:spLocks/>
          </p:cNvSpPr>
          <p:nvPr/>
        </p:nvSpPr>
        <p:spPr bwMode="auto">
          <a:xfrm rot="5400000">
            <a:off x="2493169" y="-1350168"/>
            <a:ext cx="7053263" cy="9753600"/>
          </a:xfrm>
          <a:custGeom>
            <a:avLst/>
            <a:gdLst>
              <a:gd name="T0" fmla="*/ 0 w 1943049"/>
              <a:gd name="T1" fmla="*/ 0 h 1943049"/>
              <a:gd name="T2" fmla="*/ 2147483646 w 1943049"/>
              <a:gd name="T3" fmla="*/ 2147483646 h 1943049"/>
              <a:gd name="T4" fmla="*/ 0 w 1943049"/>
              <a:gd name="T5" fmla="*/ 2147483646 h 1943049"/>
              <a:gd name="T6" fmla="*/ 0 60000 65536"/>
              <a:gd name="T7" fmla="*/ 0 60000 65536"/>
              <a:gd name="T8" fmla="*/ 0 60000 65536"/>
            </a:gdLst>
            <a:ahLst/>
            <a:cxnLst>
              <a:cxn ang="T6">
                <a:pos x="T0" y="T1"/>
              </a:cxn>
              <a:cxn ang="T7">
                <a:pos x="T2" y="T3"/>
              </a:cxn>
              <a:cxn ang="T8">
                <a:pos x="T4" y="T5"/>
              </a:cxn>
            </a:cxnLst>
            <a:rect l="0" t="0" r="r" b="b"/>
            <a:pathLst>
              <a:path w="1943049" h="1943049">
                <a:moveTo>
                  <a:pt x="0" y="0"/>
                </a:moveTo>
                <a:cubicBezTo>
                  <a:pt x="1073116" y="0"/>
                  <a:pt x="1943049" y="869933"/>
                  <a:pt x="1943049" y="1943049"/>
                </a:cubicBezTo>
                <a:lnTo>
                  <a:pt x="0" y="1943049"/>
                </a:lnTo>
                <a:lnTo>
                  <a:pt x="0" y="0"/>
                </a:lnTo>
                <a:close/>
              </a:path>
            </a:pathLst>
          </a:custGeom>
          <a:solidFill>
            <a:srgbClr val="00B0F0">
              <a:alpha val="5882"/>
            </a:srgb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0" name="Rectangle 9"/>
          <p:cNvSpPr/>
          <p:nvPr/>
        </p:nvSpPr>
        <p:spPr>
          <a:xfrm>
            <a:off x="2387601" y="1254126"/>
            <a:ext cx="8131175" cy="1541463"/>
          </a:xfrm>
          <a:prstGeom prst="rect">
            <a:avLst/>
          </a:prstGeom>
        </p:spPr>
        <p:txBody>
          <a:bodyPr>
            <a:spAutoFit/>
          </a:bodyPr>
          <a:lstStyle/>
          <a:p>
            <a:pPr algn="ctr">
              <a:lnSpc>
                <a:spcPct val="107000"/>
              </a:lnSpc>
              <a:defRPr/>
            </a:pPr>
            <a:r>
              <a:rPr lang="vi-VN" sz="2800" dirty="0"/>
              <a:t> </a:t>
            </a:r>
            <a:r>
              <a:rPr lang="en-US" sz="2800" dirty="0">
                <a:solidFill>
                  <a:srgbClr val="0070C0"/>
                </a:solidFill>
                <a:ea typeface="+mj-ea"/>
                <a:cs typeface="Times New Roman" panose="02020603050405020304" pitchFamily="18" charset="0"/>
              </a:rPr>
              <a:t>N</a:t>
            </a:r>
            <a:r>
              <a:rPr lang="vi-VN" sz="2800" dirty="0">
                <a:solidFill>
                  <a:srgbClr val="0070C0"/>
                </a:solidFill>
                <a:ea typeface="+mj-ea"/>
                <a:cs typeface="Times New Roman" panose="02020603050405020304" pitchFamily="18" charset="0"/>
              </a:rPr>
              <a:t>hãn quần áo cung cấp cho người tiêu dùng những thông tin về sản phẩm nhưng thương hiệu kích cỡ chất liệu cách bảo quản</a:t>
            </a:r>
            <a:r>
              <a:rPr lang="en-US" sz="2800" dirty="0">
                <a:solidFill>
                  <a:srgbClr val="0070C0"/>
                </a:solidFill>
                <a:ea typeface="+mj-ea"/>
                <a:cs typeface="Times New Roman" panose="02020603050405020304" pitchFamily="18" charset="0"/>
              </a:rPr>
              <a:t>,</a:t>
            </a:r>
            <a:r>
              <a:rPr lang="vi-VN" sz="2800" dirty="0">
                <a:solidFill>
                  <a:srgbClr val="0070C0"/>
                </a:solidFill>
                <a:ea typeface="+mj-ea"/>
                <a:cs typeface="Times New Roman" panose="02020603050405020304" pitchFamily="18" charset="0"/>
              </a:rPr>
              <a:t> cách giặt</a:t>
            </a:r>
            <a:r>
              <a:rPr lang="vi-VN" sz="3200" dirty="0">
                <a:solidFill>
                  <a:srgbClr val="0070C0"/>
                </a:solidFill>
                <a:ea typeface="+mj-ea"/>
                <a:cs typeface="Times New Roman" panose="02020603050405020304" pitchFamily="18" charset="0"/>
              </a:rPr>
              <a:t> </a:t>
            </a:r>
            <a:endParaRPr lang="en-US" sz="3200" dirty="0">
              <a:solidFill>
                <a:srgbClr val="0070C0"/>
              </a:solidFill>
              <a:ea typeface="+mj-ea"/>
              <a:cs typeface="Times New Roman" panose="02020603050405020304" pitchFamily="18" charset="0"/>
            </a:endParaRPr>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79638" y="304801"/>
            <a:ext cx="16303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220200" y="171450"/>
            <a:ext cx="8382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84389" y="3800475"/>
            <a:ext cx="2828925" cy="251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03839" y="3279776"/>
            <a:ext cx="2498725"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1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010525" y="2822575"/>
            <a:ext cx="2152650" cy="296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696159"/>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1511"/>
                                        </p:tgtEl>
                                        <p:attrNameLst>
                                          <p:attrName>style.visibility</p:attrName>
                                        </p:attrNameLst>
                                      </p:cBhvr>
                                      <p:to>
                                        <p:strVal val="visible"/>
                                      </p:to>
                                    </p:set>
                                    <p:anim calcmode="lin" valueType="num">
                                      <p:cBhvr additive="base">
                                        <p:cTn id="18" dur="500" fill="hold"/>
                                        <p:tgtEl>
                                          <p:spTgt spid="21511"/>
                                        </p:tgtEl>
                                        <p:attrNameLst>
                                          <p:attrName>ppt_x</p:attrName>
                                        </p:attrNameLst>
                                      </p:cBhvr>
                                      <p:tavLst>
                                        <p:tav tm="0">
                                          <p:val>
                                            <p:strVal val="#ppt_x"/>
                                          </p:val>
                                        </p:tav>
                                        <p:tav tm="100000">
                                          <p:val>
                                            <p:strVal val="#ppt_x"/>
                                          </p:val>
                                        </p:tav>
                                      </p:tavLst>
                                    </p:anim>
                                    <p:anim calcmode="lin" valueType="num">
                                      <p:cBhvr additive="base">
                                        <p:cTn id="19"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1" presetClass="entr" presetSubtype="0" fill="hold" nodeType="clickEffect">
                                  <p:stCondLst>
                                    <p:cond delay="0"/>
                                  </p:stCondLst>
                                  <p:childTnLst>
                                    <p:set>
                                      <p:cBhvr>
                                        <p:cTn id="23" dur="1" fill="hold">
                                          <p:stCondLst>
                                            <p:cond delay="0"/>
                                          </p:stCondLst>
                                        </p:cTn>
                                        <p:tgtEl>
                                          <p:spTgt spid="21512"/>
                                        </p:tgtEl>
                                        <p:attrNameLst>
                                          <p:attrName>style.visibility</p:attrName>
                                        </p:attrNameLst>
                                      </p:cBhvr>
                                      <p:to>
                                        <p:strVal val="visible"/>
                                      </p:to>
                                    </p:set>
                                    <p:anim calcmode="lin" valueType="num">
                                      <p:cBhvr>
                                        <p:cTn id="24" dur="1000" fill="hold"/>
                                        <p:tgtEl>
                                          <p:spTgt spid="21512"/>
                                        </p:tgtEl>
                                        <p:attrNameLst>
                                          <p:attrName>ppt_w</p:attrName>
                                        </p:attrNameLst>
                                      </p:cBhvr>
                                      <p:tavLst>
                                        <p:tav tm="0">
                                          <p:val>
                                            <p:fltVal val="0"/>
                                          </p:val>
                                        </p:tav>
                                        <p:tav tm="100000">
                                          <p:val>
                                            <p:strVal val="#ppt_w"/>
                                          </p:val>
                                        </p:tav>
                                      </p:tavLst>
                                    </p:anim>
                                    <p:anim calcmode="lin" valueType="num">
                                      <p:cBhvr>
                                        <p:cTn id="25" dur="1000" fill="hold"/>
                                        <p:tgtEl>
                                          <p:spTgt spid="21512"/>
                                        </p:tgtEl>
                                        <p:attrNameLst>
                                          <p:attrName>ppt_h</p:attrName>
                                        </p:attrNameLst>
                                      </p:cBhvr>
                                      <p:tavLst>
                                        <p:tav tm="0">
                                          <p:val>
                                            <p:fltVal val="0"/>
                                          </p:val>
                                        </p:tav>
                                        <p:tav tm="100000">
                                          <p:val>
                                            <p:strVal val="#ppt_h"/>
                                          </p:val>
                                        </p:tav>
                                      </p:tavLst>
                                    </p:anim>
                                    <p:anim calcmode="lin" valueType="num">
                                      <p:cBhvr>
                                        <p:cTn id="26" dur="1000" fill="hold"/>
                                        <p:tgtEl>
                                          <p:spTgt spid="21512"/>
                                        </p:tgtEl>
                                        <p:attrNameLst>
                                          <p:attrName>style.rotation</p:attrName>
                                        </p:attrNameLst>
                                      </p:cBhvr>
                                      <p:tavLst>
                                        <p:tav tm="0">
                                          <p:val>
                                            <p:fltVal val="90"/>
                                          </p:val>
                                        </p:tav>
                                        <p:tav tm="100000">
                                          <p:val>
                                            <p:fltVal val="0"/>
                                          </p:val>
                                        </p:tav>
                                      </p:tavLst>
                                    </p:anim>
                                    <p:animEffect transition="in" filter="fade">
                                      <p:cBhvr>
                                        <p:cTn id="27" dur="1000"/>
                                        <p:tgtEl>
                                          <p:spTgt spid="215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21513"/>
                                        </p:tgtEl>
                                        <p:attrNameLst>
                                          <p:attrName>style.visibility</p:attrName>
                                        </p:attrNameLst>
                                      </p:cBhvr>
                                      <p:to>
                                        <p:strVal val="visible"/>
                                      </p:to>
                                    </p:set>
                                    <p:animEffect transition="in" filter="fade">
                                      <p:cBhvr>
                                        <p:cTn id="32" dur="1000"/>
                                        <p:tgtEl>
                                          <p:spTgt spid="21513"/>
                                        </p:tgtEl>
                                      </p:cBhvr>
                                    </p:animEffect>
                                    <p:anim calcmode="lin" valueType="num">
                                      <p:cBhvr>
                                        <p:cTn id="33" dur="1000" fill="hold"/>
                                        <p:tgtEl>
                                          <p:spTgt spid="21513"/>
                                        </p:tgtEl>
                                        <p:attrNameLst>
                                          <p:attrName>ppt_x</p:attrName>
                                        </p:attrNameLst>
                                      </p:cBhvr>
                                      <p:tavLst>
                                        <p:tav tm="0">
                                          <p:val>
                                            <p:strVal val="#ppt_x"/>
                                          </p:val>
                                        </p:tav>
                                        <p:tav tm="100000">
                                          <p:val>
                                            <p:strVal val="#ppt_x"/>
                                          </p:val>
                                        </p:tav>
                                      </p:tavLst>
                                    </p:anim>
                                    <p:anim calcmode="lin" valueType="num">
                                      <p:cBhvr>
                                        <p:cTn id="34" dur="1000" fill="hold"/>
                                        <p:tgtEl>
                                          <p:spTgt spid="215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7" descr="bb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2600" y="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Top Corners Rounded 15">
            <a:extLst>
              <a:ext uri="{FF2B5EF4-FFF2-40B4-BE49-F238E27FC236}">
                <a16:creationId xmlns:a16="http://schemas.microsoft.com/office/drawing/2014/main" id="{64D87223-09CE-4DE3-AD12-5D12CBE4C9BA}"/>
              </a:ext>
            </a:extLst>
          </p:cNvPr>
          <p:cNvSpPr/>
          <p:nvPr/>
        </p:nvSpPr>
        <p:spPr>
          <a:xfrm rot="5400000">
            <a:off x="-103981" y="3258345"/>
            <a:ext cx="3597275" cy="341313"/>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sp>
        <p:nvSpPr>
          <p:cNvPr id="18437" name="Title 13"/>
          <p:cNvSpPr txBox="1">
            <a:spLocks/>
          </p:cNvSpPr>
          <p:nvPr/>
        </p:nvSpPr>
        <p:spPr bwMode="auto">
          <a:xfrm>
            <a:off x="2524125" y="134939"/>
            <a:ext cx="47815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b="1">
                <a:solidFill>
                  <a:srgbClr val="C0B308"/>
                </a:solidFill>
                <a:latin typeface="#9Slide05 Garris" pitchFamily="2" charset="-93"/>
              </a:rPr>
              <a:t>Kết nối năng lực</a:t>
            </a:r>
          </a:p>
        </p:txBody>
      </p:sp>
      <p:pic>
        <p:nvPicPr>
          <p:cNvPr id="2253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35164" y="95251"/>
            <a:ext cx="847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Rectangle 4"/>
          <p:cNvSpPr>
            <a:spLocks noChangeArrowheads="1"/>
          </p:cNvSpPr>
          <p:nvPr/>
        </p:nvSpPr>
        <p:spPr bwMode="auto">
          <a:xfrm>
            <a:off x="2292350" y="1801813"/>
            <a:ext cx="7823200"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800" b="1">
                <a:solidFill>
                  <a:srgbClr val="339966"/>
                </a:solidFill>
                <a:latin typeface="Times New Roman" panose="02020603050405020304" pitchFamily="18" charset="0"/>
              </a:rPr>
              <a:t>Đ</a:t>
            </a:r>
            <a:r>
              <a:rPr lang="fr-FR" altLang="en-US" sz="2800" b="1">
                <a:solidFill>
                  <a:srgbClr val="339966"/>
                </a:solidFill>
                <a:latin typeface="Times New Roman" panose="02020603050405020304" pitchFamily="18" charset="0"/>
              </a:rPr>
              <a:t>ọc những nhãn quần áo trong hình 7.6 cho biết trang phục đó được làm từ loại vải nào? Trong ba loại vải này, em thích chọn áo được làm từ loại vải nào hơn? Tại sao?</a:t>
            </a:r>
            <a:endParaRPr lang="en-US" altLang="en-US" sz="2800" b="1">
              <a:solidFill>
                <a:srgbClr val="339966"/>
              </a:solidFill>
              <a:latin typeface="Times New Roman" panose="02020603050405020304" pitchFamily="18" charset="0"/>
            </a:endParaRPr>
          </a:p>
          <a:p>
            <a:pPr>
              <a:spcBef>
                <a:spcPct val="0"/>
              </a:spcBef>
              <a:buFontTx/>
              <a:buNone/>
            </a:pPr>
            <a:endParaRPr lang="en-US" altLang="en-US" sz="2800" b="1">
              <a:solidFill>
                <a:srgbClr val="339966"/>
              </a:solidFill>
              <a:latin typeface="Times New Roman" panose="02020603050405020304" pitchFamily="18" charset="0"/>
            </a:endParaRPr>
          </a:p>
        </p:txBody>
      </p:sp>
      <p:pic>
        <p:nvPicPr>
          <p:cNvPr id="22535" name="Picture 2" descr="Screen Clippi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67001" y="3962401"/>
            <a:ext cx="7002463"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5507767"/>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fade">
                                      <p:cBhvr>
                                        <p:cTn id="7" dur="500"/>
                                        <p:tgtEl>
                                          <p:spTgt spid="184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43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6" presetClass="entr" presetSubtype="0" fill="hold" nodeType="clickEffect">
                                  <p:stCondLst>
                                    <p:cond delay="0"/>
                                  </p:stCondLst>
                                  <p:childTnLst>
                                    <p:set>
                                      <p:cBhvr>
                                        <p:cTn id="15" dur="1" fill="hold">
                                          <p:stCondLst>
                                            <p:cond delay="0"/>
                                          </p:stCondLst>
                                        </p:cTn>
                                        <p:tgtEl>
                                          <p:spTgt spid="22535"/>
                                        </p:tgtEl>
                                        <p:attrNameLst>
                                          <p:attrName>style.visibility</p:attrName>
                                        </p:attrNameLst>
                                      </p:cBhvr>
                                      <p:to>
                                        <p:strVal val="visible"/>
                                      </p:to>
                                    </p:set>
                                    <p:animEffect transition="in" filter="wipe(down)">
                                      <p:cBhvr>
                                        <p:cTn id="16" dur="580">
                                          <p:stCondLst>
                                            <p:cond delay="0"/>
                                          </p:stCondLst>
                                        </p:cTn>
                                        <p:tgtEl>
                                          <p:spTgt spid="22535"/>
                                        </p:tgtEl>
                                      </p:cBhvr>
                                    </p:animEffect>
                                    <p:anim calcmode="lin" valueType="num">
                                      <p:cBhvr>
                                        <p:cTn id="17" dur="1822" tmFilter="0,0; 0.14,0.36; 0.43,0.73; 0.71,0.91; 1.0,1.0">
                                          <p:stCondLst>
                                            <p:cond delay="0"/>
                                          </p:stCondLst>
                                        </p:cTn>
                                        <p:tgtEl>
                                          <p:spTgt spid="22535"/>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22535"/>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22535"/>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22535"/>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22535"/>
                                        </p:tgtEl>
                                        <p:attrNameLst>
                                          <p:attrName>ppt_y</p:attrName>
                                        </p:attrNameLst>
                                      </p:cBhvr>
                                      <p:tavLst>
                                        <p:tav tm="0" fmla="#ppt_y-sin(pi*$)/81">
                                          <p:val>
                                            <p:fltVal val="0"/>
                                          </p:val>
                                        </p:tav>
                                        <p:tav tm="100000">
                                          <p:val>
                                            <p:fltVal val="1"/>
                                          </p:val>
                                        </p:tav>
                                      </p:tavLst>
                                    </p:anim>
                                    <p:animScale>
                                      <p:cBhvr>
                                        <p:cTn id="22" dur="26">
                                          <p:stCondLst>
                                            <p:cond delay="650"/>
                                          </p:stCondLst>
                                        </p:cTn>
                                        <p:tgtEl>
                                          <p:spTgt spid="22535"/>
                                        </p:tgtEl>
                                      </p:cBhvr>
                                      <p:to x="100000" y="60000"/>
                                    </p:animScale>
                                    <p:animScale>
                                      <p:cBhvr>
                                        <p:cTn id="23" dur="166" decel="50000">
                                          <p:stCondLst>
                                            <p:cond delay="676"/>
                                          </p:stCondLst>
                                        </p:cTn>
                                        <p:tgtEl>
                                          <p:spTgt spid="22535"/>
                                        </p:tgtEl>
                                      </p:cBhvr>
                                      <p:to x="100000" y="100000"/>
                                    </p:animScale>
                                    <p:animScale>
                                      <p:cBhvr>
                                        <p:cTn id="24" dur="26">
                                          <p:stCondLst>
                                            <p:cond delay="1312"/>
                                          </p:stCondLst>
                                        </p:cTn>
                                        <p:tgtEl>
                                          <p:spTgt spid="22535"/>
                                        </p:tgtEl>
                                      </p:cBhvr>
                                      <p:to x="100000" y="80000"/>
                                    </p:animScale>
                                    <p:animScale>
                                      <p:cBhvr>
                                        <p:cTn id="25" dur="166" decel="50000">
                                          <p:stCondLst>
                                            <p:cond delay="1338"/>
                                          </p:stCondLst>
                                        </p:cTn>
                                        <p:tgtEl>
                                          <p:spTgt spid="22535"/>
                                        </p:tgtEl>
                                      </p:cBhvr>
                                      <p:to x="100000" y="100000"/>
                                    </p:animScale>
                                    <p:animScale>
                                      <p:cBhvr>
                                        <p:cTn id="26" dur="26">
                                          <p:stCondLst>
                                            <p:cond delay="1642"/>
                                          </p:stCondLst>
                                        </p:cTn>
                                        <p:tgtEl>
                                          <p:spTgt spid="22535"/>
                                        </p:tgtEl>
                                      </p:cBhvr>
                                      <p:to x="100000" y="90000"/>
                                    </p:animScale>
                                    <p:animScale>
                                      <p:cBhvr>
                                        <p:cTn id="27" dur="166" decel="50000">
                                          <p:stCondLst>
                                            <p:cond delay="1668"/>
                                          </p:stCondLst>
                                        </p:cTn>
                                        <p:tgtEl>
                                          <p:spTgt spid="22535"/>
                                        </p:tgtEl>
                                      </p:cBhvr>
                                      <p:to x="100000" y="100000"/>
                                    </p:animScale>
                                    <p:animScale>
                                      <p:cBhvr>
                                        <p:cTn id="28" dur="26">
                                          <p:stCondLst>
                                            <p:cond delay="1808"/>
                                          </p:stCondLst>
                                        </p:cTn>
                                        <p:tgtEl>
                                          <p:spTgt spid="22535"/>
                                        </p:tgtEl>
                                      </p:cBhvr>
                                      <p:to x="100000" y="95000"/>
                                    </p:animScale>
                                    <p:animScale>
                                      <p:cBhvr>
                                        <p:cTn id="29" dur="166" decel="50000">
                                          <p:stCondLst>
                                            <p:cond delay="1834"/>
                                          </p:stCondLst>
                                        </p:cTn>
                                        <p:tgtEl>
                                          <p:spTgt spid="2253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P spid="184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9" name="Text Box 5"/>
          <p:cNvSpPr txBox="1">
            <a:spLocks noChangeArrowheads="1"/>
          </p:cNvSpPr>
          <p:nvPr/>
        </p:nvSpPr>
        <p:spPr bwMode="auto">
          <a:xfrm>
            <a:off x="6203951" y="881064"/>
            <a:ext cx="4092575"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Clr>
                <a:schemeClr val="accent1"/>
              </a:buClr>
              <a:buFontTx/>
              <a:buNone/>
            </a:pPr>
            <a:r>
              <a:rPr lang="en-US" altLang="en-US">
                <a:solidFill>
                  <a:schemeClr val="bg1"/>
                </a:solidFill>
              </a:rPr>
              <a:t> </a:t>
            </a:r>
            <a:r>
              <a:rPr lang="vi-VN" altLang="en-US" sz="2800">
                <a:solidFill>
                  <a:srgbClr val="00B0F0"/>
                </a:solidFill>
                <a:latin typeface="Times New Roman" panose="02020603050405020304" pitchFamily="18" charset="0"/>
                <a:cs typeface="Times New Roman" panose="02020603050405020304" pitchFamily="18" charset="0"/>
              </a:rPr>
              <a:t>Nghề dệt lụa là một nghề lâu đời ở Việt Nam với những ngành nghề truyền thống như lụa Vạn Phúc </a:t>
            </a:r>
            <a:r>
              <a:rPr lang="en-US" altLang="en-US" sz="2800">
                <a:solidFill>
                  <a:srgbClr val="00B0F0"/>
                </a:solidFill>
                <a:latin typeface="Times New Roman" panose="02020603050405020304" pitchFamily="18" charset="0"/>
                <a:cs typeface="Times New Roman" panose="02020603050405020304" pitchFamily="18" charset="0"/>
              </a:rPr>
              <a:t/>
            </a:r>
            <a:br>
              <a:rPr lang="en-US" altLang="en-US" sz="2800">
                <a:solidFill>
                  <a:srgbClr val="00B0F0"/>
                </a:solidFill>
                <a:latin typeface="Times New Roman" panose="02020603050405020304" pitchFamily="18" charset="0"/>
                <a:cs typeface="Times New Roman" panose="02020603050405020304" pitchFamily="18" charset="0"/>
              </a:rPr>
            </a:b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Hà Nội </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Bảo Lộc</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 Lâm Đồng</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 </a:t>
            </a:r>
            <a:r>
              <a:rPr lang="en-US" altLang="en-US" sz="2800">
                <a:solidFill>
                  <a:srgbClr val="00B0F0"/>
                </a:solidFill>
                <a:latin typeface="Times New Roman" panose="02020603050405020304" pitchFamily="18" charset="0"/>
                <a:cs typeface="Times New Roman" panose="02020603050405020304" pitchFamily="18" charset="0"/>
              </a:rPr>
              <a:t>M</a:t>
            </a:r>
            <a:r>
              <a:rPr lang="vi-VN" altLang="en-US" sz="2800">
                <a:solidFill>
                  <a:srgbClr val="00B0F0"/>
                </a:solidFill>
                <a:latin typeface="Times New Roman" panose="02020603050405020304" pitchFamily="18" charset="0"/>
                <a:cs typeface="Times New Roman" panose="02020603050405020304" pitchFamily="18" charset="0"/>
              </a:rPr>
              <a:t>ã Châu</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 Quảng Nam</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Tân Châu</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 An</a:t>
            </a:r>
            <a:r>
              <a:rPr lang="en-US" altLang="en-US" sz="2800">
                <a:solidFill>
                  <a:srgbClr val="00B0F0"/>
                </a:solidFill>
                <a:latin typeface="Times New Roman" panose="02020603050405020304" pitchFamily="18" charset="0"/>
                <a:cs typeface="Times New Roman" panose="02020603050405020304" pitchFamily="18" charset="0"/>
              </a:rPr>
              <a:t> </a:t>
            </a:r>
            <a:r>
              <a:rPr lang="vi-VN" altLang="en-US" sz="2800">
                <a:solidFill>
                  <a:srgbClr val="00B0F0"/>
                </a:solidFill>
                <a:latin typeface="Times New Roman" panose="02020603050405020304" pitchFamily="18" charset="0"/>
                <a:cs typeface="Times New Roman" panose="02020603050405020304" pitchFamily="18" charset="0"/>
              </a:rPr>
              <a:t>Giang</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Nha Xá</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 Hà Nam </a:t>
            </a:r>
            <a:r>
              <a:rPr lang="en-US" altLang="en-US" sz="2800">
                <a:solidFill>
                  <a:srgbClr val="00B0F0"/>
                </a:solidFill>
                <a:latin typeface="Times New Roman" panose="02020603050405020304" pitchFamily="18" charset="0"/>
                <a:cs typeface="Times New Roman" panose="02020603050405020304" pitchFamily="18" charset="0"/>
              </a:rPr>
              <a:t>).</a:t>
            </a:r>
            <a:r>
              <a:rPr lang="vi-VN" altLang="en-US" sz="2800">
                <a:solidFill>
                  <a:srgbClr val="00B0F0"/>
                </a:solidFill>
                <a:latin typeface="Times New Roman" panose="02020603050405020304" pitchFamily="18" charset="0"/>
                <a:cs typeface="Times New Roman" panose="02020603050405020304" pitchFamily="18" charset="0"/>
              </a:rPr>
              <a:t>Đây vừa là nơi sản xuất ra các sản phẩm lụa nổi tiếng vừa là các điểm tham quan du lịch văn hóa đặc sắc</a:t>
            </a:r>
            <a:endParaRPr lang="en-US" altLang="en-US" sz="2800">
              <a:solidFill>
                <a:srgbClr val="00B0F0"/>
              </a:solidFill>
              <a:latin typeface="Times New Roman" panose="02020603050405020304" pitchFamily="18" charset="0"/>
              <a:cs typeface="Times New Roman" panose="02020603050405020304" pitchFamily="18" charset="0"/>
            </a:endParaRPr>
          </a:p>
        </p:txBody>
      </p:sp>
      <p:sp>
        <p:nvSpPr>
          <p:cNvPr id="5" name="Rectangle: Top Corners Rounded 15">
            <a:extLst>
              <a:ext uri="{FF2B5EF4-FFF2-40B4-BE49-F238E27FC236}">
                <a16:creationId xmlns:a16="http://schemas.microsoft.com/office/drawing/2014/main" id="{64D87223-09CE-4DE3-AD12-5D12CBE4C9BA}"/>
              </a:ext>
            </a:extLst>
          </p:cNvPr>
          <p:cNvSpPr/>
          <p:nvPr/>
        </p:nvSpPr>
        <p:spPr>
          <a:xfrm rot="5400000">
            <a:off x="-103981" y="3258345"/>
            <a:ext cx="3597275" cy="341313"/>
          </a:xfrm>
          <a:prstGeom prst="round2SameRect">
            <a:avLst>
              <a:gd name="adj1" fmla="val 50000"/>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pic>
        <p:nvPicPr>
          <p:cNvPr id="23556" name="Picture 5" descr="Screen Clippi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8176" y="158751"/>
            <a:ext cx="866775"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3"/>
          <p:cNvSpPr txBox="1">
            <a:spLocks/>
          </p:cNvSpPr>
          <p:nvPr/>
        </p:nvSpPr>
        <p:spPr bwMode="auto">
          <a:xfrm>
            <a:off x="2713038" y="255588"/>
            <a:ext cx="4667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b="1">
                <a:solidFill>
                  <a:srgbClr val="08ABE6"/>
                </a:solidFill>
                <a:latin typeface="#9Slide04 AdrianeSwash" pitchFamily="2" charset="-93"/>
              </a:rPr>
              <a:t>Kết nối nghề nghiệp</a:t>
            </a:r>
          </a:p>
        </p:txBody>
      </p:sp>
      <p:pic>
        <p:nvPicPr>
          <p:cNvPr id="2355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630363"/>
            <a:ext cx="28575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09914" y="3595688"/>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4057923"/>
      </p:ext>
    </p:extLst>
  </p:cSld>
  <p:clrMapOvr>
    <a:masterClrMapping/>
  </p:clrMapOvr>
  <p:transition spd="slow" advClick="0">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78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5" presetClass="entr" presetSubtype="0" fill="hold" nodeType="clickEffect">
                                  <p:stCondLst>
                                    <p:cond delay="0"/>
                                  </p:stCondLst>
                                  <p:childTnLst>
                                    <p:set>
                                      <p:cBhvr>
                                        <p:cTn id="14" dur="1" fill="hold">
                                          <p:stCondLst>
                                            <p:cond delay="0"/>
                                          </p:stCondLst>
                                        </p:cTn>
                                        <p:tgtEl>
                                          <p:spTgt spid="23558"/>
                                        </p:tgtEl>
                                        <p:attrNameLst>
                                          <p:attrName>style.visibility</p:attrName>
                                        </p:attrNameLst>
                                      </p:cBhvr>
                                      <p:to>
                                        <p:strVal val="visible"/>
                                      </p:to>
                                    </p:set>
                                    <p:animEffect transition="in" filter="fade">
                                      <p:cBhvr>
                                        <p:cTn id="15" dur="2000"/>
                                        <p:tgtEl>
                                          <p:spTgt spid="23558"/>
                                        </p:tgtEl>
                                      </p:cBhvr>
                                    </p:animEffect>
                                    <p:anim calcmode="lin" valueType="num">
                                      <p:cBhvr>
                                        <p:cTn id="16" dur="2000" fill="hold"/>
                                        <p:tgtEl>
                                          <p:spTgt spid="23558"/>
                                        </p:tgtEl>
                                        <p:attrNameLst>
                                          <p:attrName>ppt_w</p:attrName>
                                        </p:attrNameLst>
                                      </p:cBhvr>
                                      <p:tavLst>
                                        <p:tav tm="0" fmla="#ppt_w*sin(2.5*pi*$)">
                                          <p:val>
                                            <p:fltVal val="0"/>
                                          </p:val>
                                        </p:tav>
                                        <p:tav tm="100000">
                                          <p:val>
                                            <p:fltVal val="1"/>
                                          </p:val>
                                        </p:tav>
                                      </p:tavLst>
                                    </p:anim>
                                    <p:anim calcmode="lin" valueType="num">
                                      <p:cBhvr>
                                        <p:cTn id="17" dur="2000" fill="hold"/>
                                        <p:tgtEl>
                                          <p:spTgt spid="23558"/>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1" presetClass="entr" presetSubtype="0" fill="hold" nodeType="clickEffect">
                                  <p:stCondLst>
                                    <p:cond delay="0"/>
                                  </p:stCondLst>
                                  <p:childTnLst>
                                    <p:set>
                                      <p:cBhvr>
                                        <p:cTn id="21" dur="1" fill="hold">
                                          <p:stCondLst>
                                            <p:cond delay="0"/>
                                          </p:stCondLst>
                                        </p:cTn>
                                        <p:tgtEl>
                                          <p:spTgt spid="23559"/>
                                        </p:tgtEl>
                                        <p:attrNameLst>
                                          <p:attrName>style.visibility</p:attrName>
                                        </p:attrNameLst>
                                      </p:cBhvr>
                                      <p:to>
                                        <p:strVal val="visible"/>
                                      </p:to>
                                    </p:set>
                                    <p:anim calcmode="lin" valueType="num">
                                      <p:cBhvr>
                                        <p:cTn id="22" dur="1000" fill="hold"/>
                                        <p:tgtEl>
                                          <p:spTgt spid="23559"/>
                                        </p:tgtEl>
                                        <p:attrNameLst>
                                          <p:attrName>ppt_w</p:attrName>
                                        </p:attrNameLst>
                                      </p:cBhvr>
                                      <p:tavLst>
                                        <p:tav tm="0">
                                          <p:val>
                                            <p:fltVal val="0"/>
                                          </p:val>
                                        </p:tav>
                                        <p:tav tm="100000">
                                          <p:val>
                                            <p:strVal val="#ppt_w"/>
                                          </p:val>
                                        </p:tav>
                                      </p:tavLst>
                                    </p:anim>
                                    <p:anim calcmode="lin" valueType="num">
                                      <p:cBhvr>
                                        <p:cTn id="23" dur="1000" fill="hold"/>
                                        <p:tgtEl>
                                          <p:spTgt spid="23559"/>
                                        </p:tgtEl>
                                        <p:attrNameLst>
                                          <p:attrName>ppt_h</p:attrName>
                                        </p:attrNameLst>
                                      </p:cBhvr>
                                      <p:tavLst>
                                        <p:tav tm="0">
                                          <p:val>
                                            <p:fltVal val="0"/>
                                          </p:val>
                                        </p:tav>
                                        <p:tav tm="100000">
                                          <p:val>
                                            <p:strVal val="#ppt_h"/>
                                          </p:val>
                                        </p:tav>
                                      </p:tavLst>
                                    </p:anim>
                                    <p:anim calcmode="lin" valueType="num">
                                      <p:cBhvr>
                                        <p:cTn id="24" dur="1000" fill="hold"/>
                                        <p:tgtEl>
                                          <p:spTgt spid="23559"/>
                                        </p:tgtEl>
                                        <p:attrNameLst>
                                          <p:attrName>style.rotation</p:attrName>
                                        </p:attrNameLst>
                                      </p:cBhvr>
                                      <p:tavLst>
                                        <p:tav tm="0">
                                          <p:val>
                                            <p:fltVal val="90"/>
                                          </p:val>
                                        </p:tav>
                                        <p:tav tm="100000">
                                          <p:val>
                                            <p:fltVal val="0"/>
                                          </p:val>
                                        </p:tav>
                                      </p:tavLst>
                                    </p:anim>
                                    <p:animEffect transition="in" filter="fade">
                                      <p:cBhvr>
                                        <p:cTn id="25" dur="10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autoUpdateAnimBg="0"/>
      <p:bldP spid="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reeform 19"/>
          <p:cNvSpPr>
            <a:spLocks/>
          </p:cNvSpPr>
          <p:nvPr/>
        </p:nvSpPr>
        <p:spPr bwMode="auto">
          <a:xfrm rot="5400000">
            <a:off x="2918358" y="-1350168"/>
            <a:ext cx="7053263" cy="9753600"/>
          </a:xfrm>
          <a:custGeom>
            <a:avLst/>
            <a:gdLst>
              <a:gd name="T0" fmla="*/ 0 w 1943049"/>
              <a:gd name="T1" fmla="*/ 0 h 1943049"/>
              <a:gd name="T2" fmla="*/ 2147483646 w 1943049"/>
              <a:gd name="T3" fmla="*/ 2147483646 h 1943049"/>
              <a:gd name="T4" fmla="*/ 0 w 1943049"/>
              <a:gd name="T5" fmla="*/ 2147483646 h 1943049"/>
              <a:gd name="T6" fmla="*/ 0 60000 65536"/>
              <a:gd name="T7" fmla="*/ 0 60000 65536"/>
              <a:gd name="T8" fmla="*/ 0 60000 65536"/>
            </a:gdLst>
            <a:ahLst/>
            <a:cxnLst>
              <a:cxn ang="T6">
                <a:pos x="T0" y="T1"/>
              </a:cxn>
              <a:cxn ang="T7">
                <a:pos x="T2" y="T3"/>
              </a:cxn>
              <a:cxn ang="T8">
                <a:pos x="T4" y="T5"/>
              </a:cxn>
            </a:cxnLst>
            <a:rect l="0" t="0" r="r" b="b"/>
            <a:pathLst>
              <a:path w="1943049" h="1943049">
                <a:moveTo>
                  <a:pt x="0" y="0"/>
                </a:moveTo>
                <a:cubicBezTo>
                  <a:pt x="1073116" y="0"/>
                  <a:pt x="1943049" y="869933"/>
                  <a:pt x="1943049" y="1943049"/>
                </a:cubicBezTo>
                <a:lnTo>
                  <a:pt x="0" y="1943049"/>
                </a:lnTo>
                <a:lnTo>
                  <a:pt x="0" y="0"/>
                </a:lnTo>
                <a:close/>
              </a:path>
            </a:pathLst>
          </a:custGeom>
          <a:solidFill>
            <a:srgbClr val="00B0F0">
              <a:alpha val="5882"/>
            </a:srgb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pic>
        <p:nvPicPr>
          <p:cNvPr id="24579" name="Picture 27" descr="bb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2600" y="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Top Corners Rounded 15">
            <a:extLst>
              <a:ext uri="{FF2B5EF4-FFF2-40B4-BE49-F238E27FC236}">
                <a16:creationId xmlns:a16="http://schemas.microsoft.com/office/drawing/2014/main" id="{64D87223-09CE-4DE3-AD12-5D12CBE4C9BA}"/>
              </a:ext>
            </a:extLst>
          </p:cNvPr>
          <p:cNvSpPr/>
          <p:nvPr/>
        </p:nvSpPr>
        <p:spPr>
          <a:xfrm rot="5400000">
            <a:off x="-103981" y="3258345"/>
            <a:ext cx="3597275" cy="341313"/>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sp>
        <p:nvSpPr>
          <p:cNvPr id="20485" name="Rectangle 1"/>
          <p:cNvSpPr>
            <a:spLocks noChangeArrowheads="1"/>
          </p:cNvSpPr>
          <p:nvPr/>
        </p:nvSpPr>
        <p:spPr bwMode="auto">
          <a:xfrm>
            <a:off x="2197100" y="1181100"/>
            <a:ext cx="78295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800" b="1">
                <a:solidFill>
                  <a:srgbClr val="339966"/>
                </a:solidFill>
                <a:latin typeface="Times New Roman" panose="02020603050405020304" pitchFamily="18" charset="0"/>
              </a:rPr>
              <a:t>1. </a:t>
            </a:r>
            <a:r>
              <a:rPr lang="fr-FR" altLang="en-US" sz="2800" b="1">
                <a:solidFill>
                  <a:srgbClr val="339966"/>
                </a:solidFill>
                <a:latin typeface="Times New Roman" panose="02020603050405020304" pitchFamily="18" charset="0"/>
              </a:rPr>
              <a:t>Kể tên một số loại trang phục thường mặc của em và tìm hiểu loại vải để may các sản phẩm đó với thời tiết mùa hè em sẽ chọn quần áo làm từ loại vải nào</a:t>
            </a:r>
            <a:r>
              <a:rPr lang="en-US" altLang="en-US" sz="2800" b="1">
                <a:solidFill>
                  <a:srgbClr val="339966"/>
                </a:solidFill>
                <a:latin typeface="Times New Roman" panose="02020603050405020304" pitchFamily="18" charset="0"/>
              </a:rPr>
              <a:t>?</a:t>
            </a:r>
          </a:p>
        </p:txBody>
      </p:sp>
      <p:pic>
        <p:nvPicPr>
          <p:cNvPr id="24583" name="Picture 12" descr="Screen Clippi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1900" y="381000"/>
            <a:ext cx="8191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Rectangle 13"/>
          <p:cNvSpPr>
            <a:spLocks noChangeArrowheads="1"/>
          </p:cNvSpPr>
          <p:nvPr/>
        </p:nvSpPr>
        <p:spPr bwMode="auto">
          <a:xfrm>
            <a:off x="3581400" y="533401"/>
            <a:ext cx="19812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800" b="1">
                <a:solidFill>
                  <a:srgbClr val="3DB043"/>
                </a:solidFill>
                <a:latin typeface="#9Slide04 HLT Aquus" pitchFamily="2" charset="0"/>
              </a:rPr>
              <a:t>Vận dụng</a:t>
            </a:r>
          </a:p>
        </p:txBody>
      </p:sp>
      <p:sp>
        <p:nvSpPr>
          <p:cNvPr id="20488" name="Rectangle 15"/>
          <p:cNvSpPr>
            <a:spLocks noChangeArrowheads="1"/>
          </p:cNvSpPr>
          <p:nvPr/>
        </p:nvSpPr>
        <p:spPr bwMode="auto">
          <a:xfrm>
            <a:off x="2311400" y="3808413"/>
            <a:ext cx="78295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800" b="1">
                <a:solidFill>
                  <a:srgbClr val="339966"/>
                </a:solidFill>
                <a:latin typeface="Times New Roman" panose="02020603050405020304" pitchFamily="18" charset="0"/>
              </a:rPr>
              <a:t>2. </a:t>
            </a:r>
            <a:r>
              <a:rPr lang="fr-FR" altLang="en-US" sz="2800" b="1">
                <a:solidFill>
                  <a:srgbClr val="339966"/>
                </a:solidFill>
                <a:latin typeface="Times New Roman" panose="02020603050405020304" pitchFamily="18" charset="0"/>
              </a:rPr>
              <a:t>Tìm hiểu loại vải thường dùng đẹp may trang phục truyền thống đặc trưng cho dân tộc của em hoặc nơi em đang sinh sống?</a:t>
            </a:r>
            <a:endParaRPr lang="en-US" altLang="en-US" sz="2800" b="1">
              <a:solidFill>
                <a:srgbClr val="339966"/>
              </a:solidFill>
              <a:latin typeface="Times New Roman" panose="02020603050405020304" pitchFamily="18" charset="0"/>
            </a:endParaRPr>
          </a:p>
        </p:txBody>
      </p:sp>
    </p:spTree>
    <p:extLst>
      <p:ext uri="{BB962C8B-B14F-4D97-AF65-F5344CB8AC3E}">
        <p14:creationId xmlns:p14="http://schemas.microsoft.com/office/powerpoint/2010/main" val="3747114620"/>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500"/>
                                        <p:tgtEl>
                                          <p:spTgt spid="2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5"/>
                                        </p:tgtEl>
                                        <p:attrNameLst>
                                          <p:attrName>style.visibility</p:attrName>
                                        </p:attrNameLst>
                                      </p:cBhvr>
                                      <p:to>
                                        <p:strVal val="visible"/>
                                      </p:to>
                                    </p:set>
                                    <p:animEffect transition="in" filter="fade">
                                      <p:cBhvr>
                                        <p:cTn id="12" dur="500"/>
                                        <p:tgtEl>
                                          <p:spTgt spid="204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8"/>
                                        </p:tgtEl>
                                        <p:attrNameLst>
                                          <p:attrName>style.visibility</p:attrName>
                                        </p:attrNameLst>
                                      </p:cBhvr>
                                      <p:to>
                                        <p:strVal val="visible"/>
                                      </p:to>
                                    </p:set>
                                    <p:animEffect transition="in" filter="fade">
                                      <p:cBhvr>
                                        <p:cTn id="17" dur="500"/>
                                        <p:tgtEl>
                                          <p:spTgt spid="20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487" grpId="0"/>
      <p:bldP spid="204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50+ hình nền powerpoint cho trẻ mầm mon đẹp, dễ thương - Trường THCS Đồng  Phú">
            <a:extLst>
              <a:ext uri="{FF2B5EF4-FFF2-40B4-BE49-F238E27FC236}">
                <a16:creationId xmlns:a16="http://schemas.microsoft.com/office/drawing/2014/main" id="{84706855-5CDC-9C7A-3307-18542F9505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12166600" cy="4419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310010" y="1565927"/>
            <a:ext cx="9571979" cy="830997"/>
          </a:xfrm>
          <a:prstGeom prst="rect">
            <a:avLst/>
          </a:prstGeom>
          <a:noFill/>
        </p:spPr>
        <p:txBody>
          <a:bodyPr wrap="none" rtlCol="0">
            <a:spAutoFit/>
          </a:bodyPr>
          <a:lstStyle/>
          <a:p>
            <a:r>
              <a:rPr lang="en-US" sz="4800" dirty="0" smtClean="0">
                <a:latin typeface="Times New Roman" panose="02020603050405020304" pitchFamily="18" charset="0"/>
                <a:cs typeface="Times New Roman" panose="02020603050405020304" pitchFamily="18" charset="0"/>
              </a:rPr>
              <a:t>CẢM ƠN CÁC CON ĐÃ THEO DÕI</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8598947"/>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267</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#9Slide04 AdrianeSwash</vt:lpstr>
      <vt:lpstr>#9Slide04 HLT Aquus</vt:lpstr>
      <vt:lpstr>#9Slide05 Garris</vt:lpstr>
      <vt:lpstr>Arial</vt:lpstr>
      <vt:lpstr>Calibri</vt:lpstr>
      <vt:lpstr>Calibri Light</vt:lpstr>
      <vt:lpstr>Lato Light</vt:lpstr>
      <vt:lpstr>Times New Roman</vt:lpstr>
      <vt:lpstr>Office Theme 2013 - 2022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Duong Thuy</dc:creator>
  <cp:lastModifiedBy>dao hong lien</cp:lastModifiedBy>
  <cp:revision>4</cp:revision>
  <dcterms:created xsi:type="dcterms:W3CDTF">2023-02-07T16:13:02Z</dcterms:created>
  <dcterms:modified xsi:type="dcterms:W3CDTF">2023-02-13T14:56:12Z</dcterms:modified>
</cp:coreProperties>
</file>