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7" r:id="rId2"/>
    <p:sldId id="256" r:id="rId3"/>
    <p:sldId id="264" r:id="rId4"/>
    <p:sldId id="348" r:id="rId5"/>
    <p:sldId id="266" r:id="rId6"/>
    <p:sldId id="388" r:id="rId7"/>
    <p:sldId id="265" r:id="rId8"/>
    <p:sldId id="268" r:id="rId9"/>
    <p:sldId id="339" r:id="rId10"/>
    <p:sldId id="341" r:id="rId11"/>
    <p:sldId id="342" r:id="rId12"/>
    <p:sldId id="343" r:id="rId13"/>
    <p:sldId id="390" r:id="rId14"/>
    <p:sldId id="345" r:id="rId15"/>
    <p:sldId id="350" r:id="rId16"/>
    <p:sldId id="349" r:id="rId17"/>
    <p:sldId id="347" r:id="rId18"/>
    <p:sldId id="278" r:id="rId19"/>
    <p:sldId id="351" r:id="rId20"/>
    <p:sldId id="353" r:id="rId21"/>
    <p:sldId id="354" r:id="rId22"/>
    <p:sldId id="355" r:id="rId23"/>
    <p:sldId id="357" r:id="rId24"/>
    <p:sldId id="391" r:id="rId25"/>
    <p:sldId id="356" r:id="rId26"/>
    <p:sldId id="360" r:id="rId27"/>
    <p:sldId id="373" r:id="rId28"/>
    <p:sldId id="374" r:id="rId29"/>
    <p:sldId id="372" r:id="rId30"/>
    <p:sldId id="377" r:id="rId31"/>
    <p:sldId id="376" r:id="rId32"/>
    <p:sldId id="366" r:id="rId33"/>
    <p:sldId id="367" r:id="rId34"/>
    <p:sldId id="380" r:id="rId35"/>
    <p:sldId id="382" r:id="rId36"/>
    <p:sldId id="383" r:id="rId37"/>
    <p:sldId id="384" r:id="rId38"/>
    <p:sldId id="385" r:id="rId39"/>
    <p:sldId id="386" r:id="rId40"/>
    <p:sldId id="387" r:id="rId41"/>
    <p:sldId id="378" r:id="rId42"/>
    <p:sldId id="393" r:id="rId43"/>
    <p:sldId id="39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42" autoAdjust="0"/>
    <p:restoredTop sz="94660"/>
  </p:normalViewPr>
  <p:slideViewPr>
    <p:cSldViewPr snapToGrid="0">
      <p:cViewPr varScale="1">
        <p:scale>
          <a:sx n="64" d="100"/>
          <a:sy n="64" d="100"/>
        </p:scale>
        <p:origin x="7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F405-BEAA-7A1B-E46B-80839ADABF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AB5C46-ECAE-AEA7-3818-58E908A7C3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D05F5B-405D-1BEC-A791-96A8E00B289C}"/>
              </a:ext>
            </a:extLst>
          </p:cNvPr>
          <p:cNvSpPr>
            <a:spLocks noGrp="1"/>
          </p:cNvSpPr>
          <p:nvPr>
            <p:ph type="dt" sz="half" idx="10"/>
          </p:nvPr>
        </p:nvSpPr>
        <p:spPr/>
        <p:txBody>
          <a:bodyPr/>
          <a:lstStyle/>
          <a:p>
            <a:fld id="{E785B34A-84CD-4194-AF2B-E5A41AF1C684}" type="datetimeFigureOut">
              <a:rPr lang="en-US" smtClean="0"/>
              <a:t>21/7/2023</a:t>
            </a:fld>
            <a:endParaRPr lang="en-US"/>
          </a:p>
        </p:txBody>
      </p:sp>
      <p:sp>
        <p:nvSpPr>
          <p:cNvPr id="5" name="Footer Placeholder 4">
            <a:extLst>
              <a:ext uri="{FF2B5EF4-FFF2-40B4-BE49-F238E27FC236}">
                <a16:creationId xmlns:a16="http://schemas.microsoft.com/office/drawing/2014/main" id="{45D96BC8-EBDA-AAEE-36A1-5093BD7A1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0DDA35-6814-4AD8-8352-73E7C7BDFF89}"/>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830663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A4271-423D-F3C0-C7CB-06D5DFED0C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3F07FA-66BE-41C8-2774-F7CBF5C450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0F87A-A5AB-7EA9-D883-C052E214B5CE}"/>
              </a:ext>
            </a:extLst>
          </p:cNvPr>
          <p:cNvSpPr>
            <a:spLocks noGrp="1"/>
          </p:cNvSpPr>
          <p:nvPr>
            <p:ph type="dt" sz="half" idx="10"/>
          </p:nvPr>
        </p:nvSpPr>
        <p:spPr/>
        <p:txBody>
          <a:bodyPr/>
          <a:lstStyle/>
          <a:p>
            <a:fld id="{E785B34A-84CD-4194-AF2B-E5A41AF1C684}" type="datetimeFigureOut">
              <a:rPr lang="en-US" smtClean="0"/>
              <a:t>21/7/2023</a:t>
            </a:fld>
            <a:endParaRPr lang="en-US"/>
          </a:p>
        </p:txBody>
      </p:sp>
      <p:sp>
        <p:nvSpPr>
          <p:cNvPr id="5" name="Footer Placeholder 4">
            <a:extLst>
              <a:ext uri="{FF2B5EF4-FFF2-40B4-BE49-F238E27FC236}">
                <a16:creationId xmlns:a16="http://schemas.microsoft.com/office/drawing/2014/main" id="{4662B229-4E20-7E56-9A82-D6B1B2D56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8D22A-4016-59D9-0E59-A59920E6ADC9}"/>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3627410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C629FB-428B-CA10-405B-671184A239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BC40F8-0772-5566-13A2-FFFCB02641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42AC4-A5BF-F676-8280-F800EF5F2177}"/>
              </a:ext>
            </a:extLst>
          </p:cNvPr>
          <p:cNvSpPr>
            <a:spLocks noGrp="1"/>
          </p:cNvSpPr>
          <p:nvPr>
            <p:ph type="dt" sz="half" idx="10"/>
          </p:nvPr>
        </p:nvSpPr>
        <p:spPr/>
        <p:txBody>
          <a:bodyPr/>
          <a:lstStyle/>
          <a:p>
            <a:fld id="{E785B34A-84CD-4194-AF2B-E5A41AF1C684}" type="datetimeFigureOut">
              <a:rPr lang="en-US" smtClean="0"/>
              <a:t>21/7/2023</a:t>
            </a:fld>
            <a:endParaRPr lang="en-US"/>
          </a:p>
        </p:txBody>
      </p:sp>
      <p:sp>
        <p:nvSpPr>
          <p:cNvPr id="5" name="Footer Placeholder 4">
            <a:extLst>
              <a:ext uri="{FF2B5EF4-FFF2-40B4-BE49-F238E27FC236}">
                <a16:creationId xmlns:a16="http://schemas.microsoft.com/office/drawing/2014/main" id="{F39D4B5F-88B2-198C-5195-35D12140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C342C-8D2A-E04E-1DC6-76FC65C3F090}"/>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156581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64C0-F9A1-18C5-B7F3-255349A9DD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9D9347-17CF-89A1-0E9E-0CBA2FE261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136B3-0A76-940B-7908-0B473E8FB844}"/>
              </a:ext>
            </a:extLst>
          </p:cNvPr>
          <p:cNvSpPr>
            <a:spLocks noGrp="1"/>
          </p:cNvSpPr>
          <p:nvPr>
            <p:ph type="dt" sz="half" idx="10"/>
          </p:nvPr>
        </p:nvSpPr>
        <p:spPr/>
        <p:txBody>
          <a:bodyPr/>
          <a:lstStyle/>
          <a:p>
            <a:fld id="{E785B34A-84CD-4194-AF2B-E5A41AF1C684}" type="datetimeFigureOut">
              <a:rPr lang="en-US" smtClean="0"/>
              <a:t>21/7/2023</a:t>
            </a:fld>
            <a:endParaRPr lang="en-US"/>
          </a:p>
        </p:txBody>
      </p:sp>
      <p:sp>
        <p:nvSpPr>
          <p:cNvPr id="5" name="Footer Placeholder 4">
            <a:extLst>
              <a:ext uri="{FF2B5EF4-FFF2-40B4-BE49-F238E27FC236}">
                <a16:creationId xmlns:a16="http://schemas.microsoft.com/office/drawing/2014/main" id="{CE3D2EB1-4C20-6F24-7F04-BB1129130B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3FF269-A533-F77D-5908-9C6012816BF0}"/>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125881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1D68A-BE07-572A-B12D-0DD4D7C4E6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CDF127-5730-005D-E9AB-B28DB0E934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0DC7D8-1A28-39AF-9E00-FE75DDB63F9F}"/>
              </a:ext>
            </a:extLst>
          </p:cNvPr>
          <p:cNvSpPr>
            <a:spLocks noGrp="1"/>
          </p:cNvSpPr>
          <p:nvPr>
            <p:ph type="dt" sz="half" idx="10"/>
          </p:nvPr>
        </p:nvSpPr>
        <p:spPr/>
        <p:txBody>
          <a:bodyPr/>
          <a:lstStyle/>
          <a:p>
            <a:fld id="{E785B34A-84CD-4194-AF2B-E5A41AF1C684}" type="datetimeFigureOut">
              <a:rPr lang="en-US" smtClean="0"/>
              <a:t>21/7/2023</a:t>
            </a:fld>
            <a:endParaRPr lang="en-US"/>
          </a:p>
        </p:txBody>
      </p:sp>
      <p:sp>
        <p:nvSpPr>
          <p:cNvPr id="5" name="Footer Placeholder 4">
            <a:extLst>
              <a:ext uri="{FF2B5EF4-FFF2-40B4-BE49-F238E27FC236}">
                <a16:creationId xmlns:a16="http://schemas.microsoft.com/office/drawing/2014/main" id="{DCAC971B-FAF7-A00D-A20D-37251CF28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F23232-3C43-C52A-325C-28DC187D186E}"/>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96737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F689D-7646-AC2D-D1AF-B60DF9AFE5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705834-BD0C-9BE8-7013-E5887A3312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FBADF3-085A-725E-F472-D0B3F9E40D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B2F1AF-1FE6-5B88-3440-F8CF4B09608A}"/>
              </a:ext>
            </a:extLst>
          </p:cNvPr>
          <p:cNvSpPr>
            <a:spLocks noGrp="1"/>
          </p:cNvSpPr>
          <p:nvPr>
            <p:ph type="dt" sz="half" idx="10"/>
          </p:nvPr>
        </p:nvSpPr>
        <p:spPr/>
        <p:txBody>
          <a:bodyPr/>
          <a:lstStyle/>
          <a:p>
            <a:fld id="{E785B34A-84CD-4194-AF2B-E5A41AF1C684}" type="datetimeFigureOut">
              <a:rPr lang="en-US" smtClean="0"/>
              <a:t>21/7/2023</a:t>
            </a:fld>
            <a:endParaRPr lang="en-US"/>
          </a:p>
        </p:txBody>
      </p:sp>
      <p:sp>
        <p:nvSpPr>
          <p:cNvPr id="6" name="Footer Placeholder 5">
            <a:extLst>
              <a:ext uri="{FF2B5EF4-FFF2-40B4-BE49-F238E27FC236}">
                <a16:creationId xmlns:a16="http://schemas.microsoft.com/office/drawing/2014/main" id="{24978289-E397-A8AF-704E-A5137AECAA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F94E14-74F6-2679-24B1-8F8ABAE28626}"/>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900387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7E76F-ADEB-2467-6D9D-170531E969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009686-E972-3B7D-4096-A8DBD13DE1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E52EA5-D070-B7B0-1AC0-C699FE5E11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9795E5-ECB7-F93D-AB3A-C5461B7D23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5A999D-B819-23FF-E5D6-E864404CF4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2C5A64-3CC8-4055-95CD-2CAF415685B4}"/>
              </a:ext>
            </a:extLst>
          </p:cNvPr>
          <p:cNvSpPr>
            <a:spLocks noGrp="1"/>
          </p:cNvSpPr>
          <p:nvPr>
            <p:ph type="dt" sz="half" idx="10"/>
          </p:nvPr>
        </p:nvSpPr>
        <p:spPr/>
        <p:txBody>
          <a:bodyPr/>
          <a:lstStyle/>
          <a:p>
            <a:fld id="{E785B34A-84CD-4194-AF2B-E5A41AF1C684}" type="datetimeFigureOut">
              <a:rPr lang="en-US" smtClean="0"/>
              <a:t>21/7/2023</a:t>
            </a:fld>
            <a:endParaRPr lang="en-US"/>
          </a:p>
        </p:txBody>
      </p:sp>
      <p:sp>
        <p:nvSpPr>
          <p:cNvPr id="8" name="Footer Placeholder 7">
            <a:extLst>
              <a:ext uri="{FF2B5EF4-FFF2-40B4-BE49-F238E27FC236}">
                <a16:creationId xmlns:a16="http://schemas.microsoft.com/office/drawing/2014/main" id="{70ED53B0-1F46-33E2-09C2-81301C64BB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5E0100-2DEC-B089-A8F3-6F22C35966F2}"/>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6543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BBC41-684E-2D6B-3F2D-5379A3D32A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54389D-DCEF-D59E-EA23-D3F98E4F9C6F}"/>
              </a:ext>
            </a:extLst>
          </p:cNvPr>
          <p:cNvSpPr>
            <a:spLocks noGrp="1"/>
          </p:cNvSpPr>
          <p:nvPr>
            <p:ph type="dt" sz="half" idx="10"/>
          </p:nvPr>
        </p:nvSpPr>
        <p:spPr/>
        <p:txBody>
          <a:bodyPr/>
          <a:lstStyle/>
          <a:p>
            <a:fld id="{E785B34A-84CD-4194-AF2B-E5A41AF1C684}" type="datetimeFigureOut">
              <a:rPr lang="en-US" smtClean="0"/>
              <a:t>21/7/2023</a:t>
            </a:fld>
            <a:endParaRPr lang="en-US"/>
          </a:p>
        </p:txBody>
      </p:sp>
      <p:sp>
        <p:nvSpPr>
          <p:cNvPr id="4" name="Footer Placeholder 3">
            <a:extLst>
              <a:ext uri="{FF2B5EF4-FFF2-40B4-BE49-F238E27FC236}">
                <a16:creationId xmlns:a16="http://schemas.microsoft.com/office/drawing/2014/main" id="{58E3C424-45AE-AF70-FBB9-29575F6C3D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580AD3-7BE4-07DC-83F6-372A16E8F3F5}"/>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959686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3D49F-909B-FE63-91F3-59ECD7355FAF}"/>
              </a:ext>
            </a:extLst>
          </p:cNvPr>
          <p:cNvSpPr>
            <a:spLocks noGrp="1"/>
          </p:cNvSpPr>
          <p:nvPr>
            <p:ph type="dt" sz="half" idx="10"/>
          </p:nvPr>
        </p:nvSpPr>
        <p:spPr/>
        <p:txBody>
          <a:bodyPr/>
          <a:lstStyle/>
          <a:p>
            <a:fld id="{E785B34A-84CD-4194-AF2B-E5A41AF1C684}" type="datetimeFigureOut">
              <a:rPr lang="en-US" smtClean="0"/>
              <a:t>21/7/2023</a:t>
            </a:fld>
            <a:endParaRPr lang="en-US"/>
          </a:p>
        </p:txBody>
      </p:sp>
      <p:sp>
        <p:nvSpPr>
          <p:cNvPr id="3" name="Footer Placeholder 2">
            <a:extLst>
              <a:ext uri="{FF2B5EF4-FFF2-40B4-BE49-F238E27FC236}">
                <a16:creationId xmlns:a16="http://schemas.microsoft.com/office/drawing/2014/main" id="{A0E08A45-7710-331A-CD4B-8D11158C4C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BBB801-1750-A7F9-895B-B2C85AE5C267}"/>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3697620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2EF7-B50A-CC07-F3C8-E257FDFB6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A03BF8-F9E9-B579-F82B-A9A83F6223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AC2D0-A4BD-EE2F-9F9A-C57A50BF6A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23A6F-3891-E55D-25D7-7C2A91ACADF1}"/>
              </a:ext>
            </a:extLst>
          </p:cNvPr>
          <p:cNvSpPr>
            <a:spLocks noGrp="1"/>
          </p:cNvSpPr>
          <p:nvPr>
            <p:ph type="dt" sz="half" idx="10"/>
          </p:nvPr>
        </p:nvSpPr>
        <p:spPr/>
        <p:txBody>
          <a:bodyPr/>
          <a:lstStyle/>
          <a:p>
            <a:fld id="{E785B34A-84CD-4194-AF2B-E5A41AF1C684}" type="datetimeFigureOut">
              <a:rPr lang="en-US" smtClean="0"/>
              <a:t>21/7/2023</a:t>
            </a:fld>
            <a:endParaRPr lang="en-US"/>
          </a:p>
        </p:txBody>
      </p:sp>
      <p:sp>
        <p:nvSpPr>
          <p:cNvPr id="6" name="Footer Placeholder 5">
            <a:extLst>
              <a:ext uri="{FF2B5EF4-FFF2-40B4-BE49-F238E27FC236}">
                <a16:creationId xmlns:a16="http://schemas.microsoft.com/office/drawing/2014/main" id="{663A6DFC-2227-160C-1A6B-DC11324C68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427F79-4DF5-EB64-8053-4668A5A01801}"/>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18707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C030-ED7A-F86A-275B-F4A5E811BA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9F2C90-A190-3498-0883-97E4FC21C7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5190C5-ECCC-F432-E2C7-7A459E0984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1322E-2434-FDCC-DE69-09FBAA36A4C5}"/>
              </a:ext>
            </a:extLst>
          </p:cNvPr>
          <p:cNvSpPr>
            <a:spLocks noGrp="1"/>
          </p:cNvSpPr>
          <p:nvPr>
            <p:ph type="dt" sz="half" idx="10"/>
          </p:nvPr>
        </p:nvSpPr>
        <p:spPr/>
        <p:txBody>
          <a:bodyPr/>
          <a:lstStyle/>
          <a:p>
            <a:fld id="{E785B34A-84CD-4194-AF2B-E5A41AF1C684}" type="datetimeFigureOut">
              <a:rPr lang="en-US" smtClean="0"/>
              <a:t>21/7/2023</a:t>
            </a:fld>
            <a:endParaRPr lang="en-US"/>
          </a:p>
        </p:txBody>
      </p:sp>
      <p:sp>
        <p:nvSpPr>
          <p:cNvPr id="6" name="Footer Placeholder 5">
            <a:extLst>
              <a:ext uri="{FF2B5EF4-FFF2-40B4-BE49-F238E27FC236}">
                <a16:creationId xmlns:a16="http://schemas.microsoft.com/office/drawing/2014/main" id="{369BD2E1-CF70-E343-A44B-725F8EAAA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E9E06-4AD2-F64C-D678-8625326EE884}"/>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976575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6031C9-B666-8CFC-949D-544F7CAA08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993A28-884B-69DE-3FFA-0636BD138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5681B-E834-C163-7B20-B7060FF7A8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5B34A-84CD-4194-AF2B-E5A41AF1C684}" type="datetimeFigureOut">
              <a:rPr lang="en-US" smtClean="0"/>
              <a:t>21/7/2023</a:t>
            </a:fld>
            <a:endParaRPr lang="en-US"/>
          </a:p>
        </p:txBody>
      </p:sp>
      <p:sp>
        <p:nvSpPr>
          <p:cNvPr id="5" name="Footer Placeholder 4">
            <a:extLst>
              <a:ext uri="{FF2B5EF4-FFF2-40B4-BE49-F238E27FC236}">
                <a16:creationId xmlns:a16="http://schemas.microsoft.com/office/drawing/2014/main" id="{1279CD2C-01EF-71BC-AB3E-114A9E360F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E56D9E-E332-9FAA-49ED-7A87BAF491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5CA67-02DE-498E-9DB1-A5B59E9A51D9}" type="slidenum">
              <a:rPr lang="en-US" smtClean="0"/>
              <a:t>‹#›</a:t>
            </a:fld>
            <a:endParaRPr lang="en-US"/>
          </a:p>
        </p:txBody>
      </p:sp>
    </p:spTree>
    <p:extLst>
      <p:ext uri="{BB962C8B-B14F-4D97-AF65-F5344CB8AC3E}">
        <p14:creationId xmlns:p14="http://schemas.microsoft.com/office/powerpoint/2010/main" val="1642834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 Id="rId5" Type="http://schemas.microsoft.com/office/2007/relationships/hdphoto" Target="../media/hdphoto8.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6.wd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9.wdp"/><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30.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emf"/><Relationship Id="rId5" Type="http://schemas.microsoft.com/office/2007/relationships/hdphoto" Target="../media/hdphoto10.wdp"/><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3" Type="http://schemas.microsoft.com/office/2007/relationships/hdphoto" Target="../media/hdphoto7.wdp"/><Relationship Id="rId7" Type="http://schemas.openxmlformats.org/officeDocument/2006/relationships/image" Target="../media/image19.wm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7.emf"/><Relationship Id="rId5" Type="http://schemas.microsoft.com/office/2007/relationships/hdphoto" Target="../media/hdphoto11.wdp"/><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7.emf"/><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1.wmf"/><Relationship Id="rId5" Type="http://schemas.openxmlformats.org/officeDocument/2006/relationships/oleObject" Target="../embeddings/oleObject1.bin"/><Relationship Id="rId4" Type="http://schemas.openxmlformats.org/officeDocument/2006/relationships/image" Target="../media/image17.emf"/></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1.wmf"/><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oleObject" Target="../embeddings/oleObject2.bin"/><Relationship Id="rId5" Type="http://schemas.openxmlformats.org/officeDocument/2006/relationships/image" Target="../media/image17.emf"/><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9.wdp"/><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 Id="rId5" Type="http://schemas.microsoft.com/office/2007/relationships/hdphoto" Target="../media/hdphoto12.wdp"/><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1.w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oleObject" Target="../embeddings/oleObject3.bin"/><Relationship Id="rId5" Type="http://schemas.microsoft.com/office/2007/relationships/hdphoto" Target="../media/hdphoto3.wdp"/><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1.wmf"/><Relationship Id="rId5" Type="http://schemas.openxmlformats.org/officeDocument/2006/relationships/oleObject" Target="../embeddings/oleObject4.bin"/><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6.bin"/><Relationship Id="rId3" Type="http://schemas.microsoft.com/office/2007/relationships/hdphoto" Target="../media/hdphoto7.wdp"/><Relationship Id="rId7" Type="http://schemas.openxmlformats.org/officeDocument/2006/relationships/image" Target="../media/image24.wmf"/><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oleObject" Target="../embeddings/oleObject5.bin"/><Relationship Id="rId5" Type="http://schemas.microsoft.com/office/2007/relationships/hdphoto" Target="../media/hdphoto8.wdp"/><Relationship Id="rId4" Type="http://schemas.openxmlformats.org/officeDocument/2006/relationships/image" Target="../media/image12.png"/><Relationship Id="rId9" Type="http://schemas.openxmlformats.org/officeDocument/2006/relationships/image" Target="../media/image21.wmf"/></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 Id="rId5" Type="http://schemas.microsoft.com/office/2007/relationships/hdphoto" Target="../media/hdphoto10.wdp"/><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9.wdp"/><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29.wmf"/><Relationship Id="rId3" Type="http://schemas.microsoft.com/office/2007/relationships/hdphoto" Target="../media/hdphoto4.wdp"/><Relationship Id="rId7" Type="http://schemas.openxmlformats.org/officeDocument/2006/relationships/image" Target="../media/image26.wmf"/><Relationship Id="rId12" Type="http://schemas.openxmlformats.org/officeDocument/2006/relationships/oleObject" Target="../embeddings/oleObject10.bin"/><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oleObject" Target="../embeddings/oleObject7.bin"/><Relationship Id="rId11" Type="http://schemas.openxmlformats.org/officeDocument/2006/relationships/image" Target="../media/image28.wmf"/><Relationship Id="rId5" Type="http://schemas.microsoft.com/office/2007/relationships/hdphoto" Target="../media/hdphoto13.wdp"/><Relationship Id="rId10" Type="http://schemas.openxmlformats.org/officeDocument/2006/relationships/oleObject" Target="../embeddings/oleObject9.bin"/><Relationship Id="rId4" Type="http://schemas.openxmlformats.org/officeDocument/2006/relationships/image" Target="../media/image25.png"/><Relationship Id="rId9" Type="http://schemas.openxmlformats.org/officeDocument/2006/relationships/image" Target="../media/image27.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2.bin"/><Relationship Id="rId3" Type="http://schemas.microsoft.com/office/2007/relationships/hdphoto" Target="../media/hdphoto4.wdp"/><Relationship Id="rId7" Type="http://schemas.openxmlformats.org/officeDocument/2006/relationships/image" Target="../media/image21.wmf"/><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oleObject" Target="../embeddings/oleObject11.bin"/><Relationship Id="rId5" Type="http://schemas.microsoft.com/office/2007/relationships/hdphoto" Target="../media/hdphoto13.wdp"/><Relationship Id="rId10" Type="http://schemas.openxmlformats.org/officeDocument/2006/relationships/oleObject" Target="../embeddings/oleObject14.bin"/><Relationship Id="rId4" Type="http://schemas.openxmlformats.org/officeDocument/2006/relationships/image" Target="../media/image25.png"/><Relationship Id="rId9" Type="http://schemas.openxmlformats.org/officeDocument/2006/relationships/oleObject" Target="../embeddings/oleObject13.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33.wmf"/><Relationship Id="rId3" Type="http://schemas.microsoft.com/office/2007/relationships/hdphoto" Target="../media/hdphoto4.wdp"/><Relationship Id="rId7" Type="http://schemas.openxmlformats.org/officeDocument/2006/relationships/image" Target="../media/image30.wmf"/><Relationship Id="rId12" Type="http://schemas.openxmlformats.org/officeDocument/2006/relationships/oleObject" Target="../embeddings/oleObject18.bin"/><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oleObject" Target="../embeddings/oleObject15.bin"/><Relationship Id="rId11" Type="http://schemas.openxmlformats.org/officeDocument/2006/relationships/image" Target="../media/image32.wmf"/><Relationship Id="rId5" Type="http://schemas.microsoft.com/office/2007/relationships/hdphoto" Target="../media/hdphoto13.wdp"/><Relationship Id="rId10" Type="http://schemas.openxmlformats.org/officeDocument/2006/relationships/oleObject" Target="../embeddings/oleObject17.bin"/><Relationship Id="rId4" Type="http://schemas.openxmlformats.org/officeDocument/2006/relationships/image" Target="../media/image25.png"/><Relationship Id="rId9" Type="http://schemas.openxmlformats.org/officeDocument/2006/relationships/image" Target="../media/image31.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0.bin"/><Relationship Id="rId3" Type="http://schemas.microsoft.com/office/2007/relationships/hdphoto" Target="../media/hdphoto4.wdp"/><Relationship Id="rId7" Type="http://schemas.openxmlformats.org/officeDocument/2006/relationships/image" Target="../media/image21.wmf"/><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oleObject" Target="../embeddings/oleObject19.bin"/><Relationship Id="rId5" Type="http://schemas.microsoft.com/office/2007/relationships/hdphoto" Target="../media/hdphoto13.wdp"/><Relationship Id="rId10" Type="http://schemas.openxmlformats.org/officeDocument/2006/relationships/oleObject" Target="../embeddings/oleObject22.bin"/><Relationship Id="rId4" Type="http://schemas.openxmlformats.org/officeDocument/2006/relationships/image" Target="../media/image25.png"/><Relationship Id="rId9" Type="http://schemas.openxmlformats.org/officeDocument/2006/relationships/oleObject" Target="../embeddings/oleObject21.bin"/></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 Id="rId5" Type="http://schemas.microsoft.com/office/2007/relationships/hdphoto" Target="../media/hdphoto6.wdp"/><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14.wdp"/><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wmf"/><Relationship Id="rId4" Type="http://schemas.openxmlformats.org/officeDocument/2006/relationships/oleObject" Target="../embeddings/oleObject23.bin"/></Relationships>
</file>

<file path=ppt/slides/_rels/slide4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hyperlink" Target="&#272;&#204;NH%20HO&#192;/GI&#193;O%20&#193;N/GIAO-AN-&#272;T-HO&#193;/VO%20THUAT%201/MPEGAV/AVSEQ01.DAT"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E3061F-5067-DB95-893E-FD487DAC12D8}"/>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3063" y1="12667" x2="17938" y2="66667"/>
                        <a14:foregroundMark x1="17938" y1="66667" x2="16375" y2="92444"/>
                        <a14:foregroundMark x1="4000" y1="1444" x2="23750" y2="34444"/>
                        <a14:foregroundMark x1="250" y1="8667" x2="5438" y2="15000"/>
                        <a14:foregroundMark x1="2063" y1="45444" x2="4563" y2="96889"/>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500" y1="90556" x2="17813" y2="99556"/>
                      </a14:backgroundRemoval>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4B425A8-94EC-423D-6BFF-579845BDB379}"/>
              </a:ext>
            </a:extLst>
          </p:cNvPr>
          <p:cNvSpPr txBox="1"/>
          <p:nvPr/>
        </p:nvSpPr>
        <p:spPr>
          <a:xfrm>
            <a:off x="2339164" y="724399"/>
            <a:ext cx="9611831" cy="4891660"/>
          </a:xfrm>
          <a:prstGeom prst="rect">
            <a:avLst/>
          </a:prstGeom>
          <a:noFill/>
        </p:spPr>
        <p:txBody>
          <a:bodyPr wrap="square">
            <a:spAutoFit/>
          </a:bodyPr>
          <a:lstStyle/>
          <a:p>
            <a:pPr marL="0" marR="0" algn="ctr">
              <a:lnSpc>
                <a:spcPct val="115000"/>
              </a:lnSpc>
              <a:spcBef>
                <a:spcPts val="0"/>
              </a:spcBef>
              <a:spcAft>
                <a:spcPts val="0"/>
              </a:spcAft>
            </a:pPr>
            <a:r>
              <a:rPr lang="vi-VN" sz="5400" b="1" dirty="0">
                <a:solidFill>
                  <a:schemeClr val="tx1"/>
                </a:solidFill>
                <a:effectLst/>
                <a:latin typeface="Times New Roman" panose="02020603050405020304" pitchFamily="18" charset="0"/>
                <a:ea typeface="Times New Roman" panose="02020603050405020304" pitchFamily="18" charset="0"/>
              </a:rPr>
              <a:t>BÀI </a:t>
            </a:r>
            <a:r>
              <a:rPr lang="en-US" sz="5400" b="1" dirty="0">
                <a:solidFill>
                  <a:schemeClr val="tx1"/>
                </a:solidFill>
                <a:effectLst/>
                <a:latin typeface="Times New Roman" panose="02020603050405020304" pitchFamily="18" charset="0"/>
                <a:ea typeface="Times New Roman" panose="02020603050405020304" pitchFamily="18" charset="0"/>
              </a:rPr>
              <a:t>5</a:t>
            </a:r>
            <a:endParaRPr lang="en-US" sz="5400" dirty="0">
              <a:solidFill>
                <a:schemeClr val="tx1"/>
              </a:solidFill>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5400" b="1" dirty="0">
                <a:solidFill>
                  <a:srgbClr val="C00000"/>
                </a:solidFill>
                <a:effectLst/>
                <a:latin typeface="Times New Roman" panose="02020603050405020304" pitchFamily="18" charset="0"/>
                <a:ea typeface="Times New Roman" panose="02020603050405020304" pitchFamily="18" charset="0"/>
              </a:rPr>
              <a:t>ĐỊNH LUẬT BẢO TOÀN KHỐI LƯỢNG </a:t>
            </a:r>
          </a:p>
          <a:p>
            <a:pPr marL="0" marR="0" algn="ctr">
              <a:lnSpc>
                <a:spcPct val="115000"/>
              </a:lnSpc>
              <a:spcBef>
                <a:spcPts val="0"/>
              </a:spcBef>
              <a:spcAft>
                <a:spcPts val="0"/>
              </a:spcAft>
            </a:pPr>
            <a:r>
              <a:rPr lang="en-US" sz="5400" b="1" dirty="0">
                <a:solidFill>
                  <a:srgbClr val="C00000"/>
                </a:solidFill>
                <a:effectLst/>
                <a:latin typeface="Times New Roman" panose="02020603050405020304" pitchFamily="18" charset="0"/>
                <a:ea typeface="Times New Roman" panose="02020603050405020304" pitchFamily="18" charset="0"/>
              </a:rPr>
              <a:t>VÀ</a:t>
            </a:r>
          </a:p>
          <a:p>
            <a:pPr marL="0" marR="0" algn="ctr">
              <a:lnSpc>
                <a:spcPct val="115000"/>
              </a:lnSpc>
              <a:spcBef>
                <a:spcPts val="0"/>
              </a:spcBef>
              <a:spcAft>
                <a:spcPts val="0"/>
              </a:spcAft>
            </a:pPr>
            <a:r>
              <a:rPr lang="en-US" sz="6000" b="1" dirty="0">
                <a:solidFill>
                  <a:srgbClr val="C00000"/>
                </a:solidFill>
                <a:effectLst/>
                <a:latin typeface="Times New Roman" panose="02020603050405020304" pitchFamily="18" charset="0"/>
                <a:ea typeface="Times New Roman" panose="02020603050405020304" pitchFamily="18" charset="0"/>
              </a:rPr>
              <a:t> </a:t>
            </a:r>
            <a:r>
              <a:rPr lang="en-US" sz="5400" b="1" dirty="0">
                <a:solidFill>
                  <a:srgbClr val="C00000"/>
                </a:solidFill>
                <a:effectLst/>
                <a:latin typeface="Times New Roman" panose="02020603050405020304" pitchFamily="18" charset="0"/>
                <a:ea typeface="Times New Roman" panose="02020603050405020304" pitchFamily="18" charset="0"/>
              </a:rPr>
              <a:t>PHƯƠNG TRÌNH HÓA HỌC</a:t>
            </a:r>
          </a:p>
        </p:txBody>
      </p:sp>
    </p:spTree>
    <p:extLst>
      <p:ext uri="{BB962C8B-B14F-4D97-AF65-F5344CB8AC3E}">
        <p14:creationId xmlns:p14="http://schemas.microsoft.com/office/powerpoint/2010/main" val="2514688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ECEAD3-342C-1D25-9BB2-E09064A5931A}"/>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16289" y1="60682" x2="17938" y2="66667"/>
                        <a14:foregroundMark x1="3063" y1="12667" x2="5637" y2="22010"/>
                        <a14:foregroundMark x1="17938" y1="66667" x2="16375" y2="92444"/>
                        <a14:foregroundMark x1="17053" y1="23254" x2="23750" y2="34444"/>
                        <a14:foregroundMark x1="4000" y1="1444" x2="11287" y2="13620"/>
                        <a14:foregroundMark x1="250" y1="8667" x2="5438" y2="15000"/>
                        <a14:foregroundMark x1="2456" y1="53526" x2="4563" y2="96889"/>
                        <a14:foregroundMark x1="2063" y1="45444" x2="2297" y2="50256"/>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997" y1="92491" x2="17813" y2="99556"/>
                        <a14:backgroundMark x1="8875" y1="17222" x2="10563" y2="81000"/>
                        <a14:backgroundMark x1="10563" y1="81000" x2="11500" y2="82778"/>
                        <a14:backgroundMark x1="12937" y1="24000" x2="20313" y2="50556"/>
                        <a14:backgroundMark x1="5125" y1="47333" x2="12375" y2="47000"/>
                        <a14:backgroundMark x1="12375" y1="47000" x2="18750" y2="47556"/>
                        <a14:backgroundMark x1="20438" y1="35556" x2="26000" y2="37222"/>
                        <a14:backgroundMark x1="6188" y1="16000" x2="17688" y2="17333"/>
                        <a14:backgroundMark x1="17688" y1="17333" x2="18563" y2="17778"/>
                        <a14:backgroundMark x1="10813" y1="17667" x2="15063" y2="22222"/>
                        <a14:backgroundMark x1="8000" y1="21889" x2="7313" y2="29778"/>
                        <a14:backgroundMark x1="6625" y1="28667" x2="4875" y2="37667"/>
                        <a14:backgroundMark x1="4875" y1="37667" x2="4563" y2="54889"/>
                        <a14:backgroundMark x1="7313" y1="73222" x2="10000" y2="79444"/>
                        <a14:backgroundMark x1="10000" y1="79444" x2="10813" y2="90778"/>
                        <a14:backgroundMark x1="10813" y1="90778" x2="8875" y2="96778"/>
                        <a14:backgroundMark x1="13688" y1="75778" x2="14938" y2="97222"/>
                        <a14:backgroundMark x1="5500" y1="26778" x2="10875" y2="29222"/>
                        <a14:backgroundMark x1="10875" y1="29222" x2="16563" y2="23556"/>
                        <a14:backgroundMark x1="15188" y1="19111" x2="15875" y2="23111"/>
                        <a14:backgroundMark x1="7062" y1="21111" x2="6438" y2="28111"/>
                        <a14:backgroundMark x1="9313" y1="38889" x2="15687" y2="54667"/>
                        <a14:backgroundMark x1="15687" y1="54667" x2="14563" y2="56000"/>
                        <a14:backgroundMark x1="14625" y1="56556" x2="16063" y2="57778"/>
                        <a14:backgroundMark x1="2250" y1="50333" x2="4563" y2="53444"/>
                        <a14:backgroundMark x1="11500" y1="13444" x2="12125" y2="15667"/>
                        <a14:backgroundMark x1="17000" y1="22000" x2="16813" y2="22667"/>
                        <a14:backgroundMark x1="15500" y1="19889" x2="15937" y2="21667"/>
                        <a14:backgroundMark x1="15063" y1="20889" x2="17188" y2="23000"/>
                        <a14:backgroundMark x1="15687" y1="57778" x2="16313" y2="60667"/>
                      </a14:backgroundRemoval>
                    </a14:imgEffect>
                  </a14:imgLayer>
                </a14:imgProps>
              </a:ext>
            </a:extLst>
          </a:blip>
          <a:stretch>
            <a:fillRect/>
          </a:stretch>
        </p:blipFill>
        <p:spPr>
          <a:xfrm>
            <a:off x="-23192" y="5763"/>
            <a:ext cx="12192000" cy="6858000"/>
          </a:xfrm>
          <a:prstGeom prst="rect">
            <a:avLst/>
          </a:prstGeom>
        </p:spPr>
      </p:pic>
      <p:cxnSp>
        <p:nvCxnSpPr>
          <p:cNvPr id="11" name="Straight Connector 10">
            <a:extLst>
              <a:ext uri="{FF2B5EF4-FFF2-40B4-BE49-F238E27FC236}">
                <a16:creationId xmlns:a16="http://schemas.microsoft.com/office/drawing/2014/main" id="{2B024E25-FECE-E3B0-CB83-997DEC271D88}"/>
              </a:ext>
            </a:extLst>
          </p:cNvPr>
          <p:cNvCxnSpPr/>
          <p:nvPr/>
        </p:nvCxnSpPr>
        <p:spPr>
          <a:xfrm flipH="1">
            <a:off x="-57873" y="2106592"/>
            <a:ext cx="57873"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B79A69C7-954A-1813-B796-A670E11CA25E}"/>
              </a:ext>
            </a:extLst>
          </p:cNvPr>
          <p:cNvCxnSpPr>
            <a:cxnSpLocks/>
          </p:cNvCxnSpPr>
          <p:nvPr/>
        </p:nvCxnSpPr>
        <p:spPr>
          <a:xfrm>
            <a:off x="159030" y="871870"/>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BE4AADFF-67EF-1D9D-6EDD-45EE0B2334CE}"/>
              </a:ext>
            </a:extLst>
          </p:cNvPr>
          <p:cNvCxnSpPr>
            <a:cxnSpLocks/>
          </p:cNvCxnSpPr>
          <p:nvPr/>
        </p:nvCxnSpPr>
        <p:spPr>
          <a:xfrm>
            <a:off x="126991" y="871870"/>
            <a:ext cx="0" cy="5688598"/>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F240D503-1C24-1E12-A1B8-C1C84AF59E45}"/>
              </a:ext>
            </a:extLst>
          </p:cNvPr>
          <p:cNvCxnSpPr>
            <a:cxnSpLocks/>
          </p:cNvCxnSpPr>
          <p:nvPr/>
        </p:nvCxnSpPr>
        <p:spPr>
          <a:xfrm>
            <a:off x="11986587" y="1034311"/>
            <a:ext cx="0" cy="5526157"/>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254E1923-3C86-0089-016D-ED1C8C2DE7B1}"/>
              </a:ext>
            </a:extLst>
          </p:cNvPr>
          <p:cNvCxnSpPr>
            <a:cxnSpLocks/>
          </p:cNvCxnSpPr>
          <p:nvPr/>
        </p:nvCxnSpPr>
        <p:spPr>
          <a:xfrm>
            <a:off x="159030" y="6560468"/>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TextBox 27">
            <a:extLst>
              <a:ext uri="{FF2B5EF4-FFF2-40B4-BE49-F238E27FC236}">
                <a16:creationId xmlns:a16="http://schemas.microsoft.com/office/drawing/2014/main" id="{9E501592-3269-8BDC-E856-CC9FC2BB0EA9}"/>
              </a:ext>
            </a:extLst>
          </p:cNvPr>
          <p:cNvSpPr txBox="1"/>
          <p:nvPr/>
        </p:nvSpPr>
        <p:spPr>
          <a:xfrm>
            <a:off x="137300" y="845961"/>
            <a:ext cx="12563057" cy="5854103"/>
          </a:xfrm>
          <a:prstGeom prst="rect">
            <a:avLst/>
          </a:prstGeom>
          <a:noFill/>
        </p:spPr>
        <p:txBody>
          <a:bodyPr wrap="square">
            <a:spAutoFit/>
          </a:bodyPr>
          <a:lstStyle/>
          <a:p>
            <a:pPr marL="457200" indent="-457200" algn="just">
              <a:lnSpc>
                <a:spcPct val="115000"/>
              </a:lnSpc>
              <a:buAutoNum type="arabicPeriod"/>
            </a:pPr>
            <a:r>
              <a:rPr lang="en-US" sz="2400" b="1" kern="1200" dirty="0" err="1">
                <a:solidFill>
                  <a:srgbClr val="000000"/>
                </a:solidFill>
                <a:effectLst/>
                <a:latin typeface="Times New Roman" panose="02020603050405020304" pitchFamily="18" charset="0"/>
                <a:ea typeface="Times New Roman" panose="02020603050405020304" pitchFamily="18" charset="0"/>
              </a:rPr>
              <a:t>Có</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ứng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hóa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học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xảy</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ra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không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Nếu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có</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thì</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dựa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vào</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dấu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hiệu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nào</a:t>
            </a:r>
            <a:r>
              <a:rPr lang="en-US" sz="2400" b="1" kern="1200" dirty="0">
                <a:solidFill>
                  <a:srgbClr val="000000"/>
                </a:solidFill>
                <a:effectLst/>
                <a:latin typeface="Times New Roman" panose="02020603050405020304" pitchFamily="18" charset="0"/>
                <a:ea typeface="Times New Roman" panose="02020603050405020304" pitchFamily="18" charset="0"/>
              </a:rPr>
              <a:t>?</a:t>
            </a:r>
          </a:p>
          <a:p>
            <a:pPr marL="457200" indent="-457200" algn="just">
              <a:lnSpc>
                <a:spcPct val="115000"/>
              </a:lnSpc>
              <a:buAutoNum type="arabicPeriod"/>
            </a:pPr>
            <a:endParaRPr lang="en-US" sz="2400"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9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400" b="1" dirty="0">
                <a:effectLst/>
                <a:latin typeface="Times New Roman" panose="02020603050405020304" pitchFamily="18" charset="0"/>
                <a:ea typeface="Times New Roman" panose="02020603050405020304" pitchFamily="18" charset="0"/>
              </a:rPr>
              <a:t>2. </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Nêu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tên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tham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gia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sản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phẩm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thí</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nghiệm</a:t>
            </a:r>
            <a:r>
              <a:rPr lang="en-US" sz="2400" b="1" kern="12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4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4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000" b="1" dirty="0">
              <a:latin typeface="Times New Roman" panose="02020603050405020304" pitchFamily="18" charset="0"/>
              <a:ea typeface="Times New Roman" panose="02020603050405020304" pitchFamily="18" charset="0"/>
            </a:endParaRPr>
          </a:p>
          <a:p>
            <a:pPr marL="342900" marR="0" lvl="0" indent="-342900" latinLnBrk="1">
              <a:lnSpc>
                <a:spcPct val="115000"/>
              </a:lnSpc>
              <a:spcBef>
                <a:spcPts val="0"/>
              </a:spcBef>
              <a:spcAft>
                <a:spcPts val="0"/>
              </a:spcAft>
              <a:buFont typeface="+mj-lt"/>
              <a:buAutoNum type="arabicPeriod" startAt="3"/>
            </a:pPr>
            <a:r>
              <a:rPr lang="en-US" sz="2400" b="1" kern="1200" dirty="0" err="1">
                <a:solidFill>
                  <a:srgbClr val="000000"/>
                </a:solidFill>
                <a:effectLst/>
                <a:latin typeface="Times New Roman" panose="02020603050405020304" pitchFamily="18" charset="0"/>
                <a:ea typeface="Times New Roman" panose="02020603050405020304" pitchFamily="18" charset="0"/>
              </a:rPr>
              <a:t>Viết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phương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trình</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chữ</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ứng</a:t>
            </a:r>
            <a:r>
              <a:rPr lang="en-US" sz="2400" b="1" kern="1200" dirty="0">
                <a:solidFill>
                  <a:srgbClr val="000000"/>
                </a:solidFill>
                <a:effectLst/>
                <a:latin typeface="Times New Roman" panose="02020603050405020304" pitchFamily="18" charset="0"/>
                <a:ea typeface="Times New Roman" panose="02020603050405020304" pitchFamily="18" charset="0"/>
              </a:rPr>
              <a:t>.</a:t>
            </a:r>
          </a:p>
          <a:p>
            <a:pPr marL="342900" marR="0" lvl="0" indent="-342900" latinLnBrk="1">
              <a:lnSpc>
                <a:spcPct val="115000"/>
              </a:lnSpc>
              <a:spcBef>
                <a:spcPts val="0"/>
              </a:spcBef>
              <a:spcAft>
                <a:spcPts val="0"/>
              </a:spcAft>
              <a:buFont typeface="+mj-lt"/>
              <a:buAutoNum type="arabicPeriod" startAt="3"/>
            </a:pPr>
            <a:endParaRPr lang="en-US" sz="2400" b="1" dirty="0">
              <a:solidFill>
                <a:srgbClr val="000000"/>
              </a:solidFill>
              <a:latin typeface="Times New Roman" panose="02020603050405020304" pitchFamily="18" charset="0"/>
              <a:ea typeface="Times New Roman" panose="02020603050405020304" pitchFamily="18" charset="0"/>
            </a:endParaRPr>
          </a:p>
          <a:p>
            <a:pPr marL="342900" marR="0" lvl="0" indent="-342900" latinLnBrk="1">
              <a:lnSpc>
                <a:spcPct val="115000"/>
              </a:lnSpc>
              <a:spcBef>
                <a:spcPts val="0"/>
              </a:spcBef>
              <a:spcAft>
                <a:spcPts val="0"/>
              </a:spcAft>
              <a:buFont typeface="+mj-lt"/>
              <a:buAutoNum type="arabicPeriod" startAt="3"/>
            </a:pPr>
            <a:r>
              <a:rPr lang="en-US" sz="2400" b="1" kern="1200" dirty="0" err="1">
                <a:solidFill>
                  <a:srgbClr val="000000"/>
                </a:solidFill>
                <a:effectLst/>
                <a:latin typeface="Times New Roman" panose="02020603050405020304" pitchFamily="18" charset="0"/>
                <a:ea typeface="Times New Roman" panose="02020603050405020304" pitchFamily="18" charset="0"/>
              </a:rPr>
              <a:t>Nhận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xét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vị</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trí</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kim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cân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trước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và</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sau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ứng</a:t>
            </a:r>
            <a:r>
              <a:rPr lang="en-US" sz="2400" b="1" kern="1200" dirty="0">
                <a:solidFill>
                  <a:srgbClr val="000000"/>
                </a:solidFill>
                <a:effectLst/>
                <a:latin typeface="Times New Roman" panose="02020603050405020304" pitchFamily="18" charset="0"/>
                <a:ea typeface="Times New Roman" panose="02020603050405020304" pitchFamily="18" charset="0"/>
              </a:rPr>
              <a:t>?</a:t>
            </a:r>
          </a:p>
          <a:p>
            <a:pPr marR="0" lvl="0" latinLnBrk="1">
              <a:lnSpc>
                <a:spcPct val="115000"/>
              </a:lnSpc>
              <a:spcBef>
                <a:spcPts val="0"/>
              </a:spcBef>
              <a:spcAft>
                <a:spcPts val="0"/>
              </a:spcAft>
            </a:pPr>
            <a:endParaRPr lang="en-US" sz="2400" b="1" kern="1200" dirty="0">
              <a:solidFill>
                <a:srgbClr val="000000"/>
              </a:solidFill>
              <a:effectLst/>
              <a:latin typeface="Times New Roman" panose="02020603050405020304" pitchFamily="18" charset="0"/>
              <a:ea typeface="Times New Roman" panose="02020603050405020304" pitchFamily="18" charset="0"/>
            </a:endParaRPr>
          </a:p>
          <a:p>
            <a:pPr marR="0" lvl="0" latinLnBrk="1">
              <a:lnSpc>
                <a:spcPct val="115000"/>
              </a:lnSpc>
              <a:spcBef>
                <a:spcPts val="0"/>
              </a:spcBef>
              <a:spcAft>
                <a:spcPts val="0"/>
              </a:spcAft>
            </a:pPr>
            <a:endParaRPr lang="en-US" sz="800" b="1" dirty="0">
              <a:solidFill>
                <a:srgbClr val="000000"/>
              </a:solidFill>
              <a:latin typeface="Times New Roman" panose="02020603050405020304" pitchFamily="18" charset="0"/>
              <a:ea typeface="Times New Roman" panose="02020603050405020304" pitchFamily="18" charset="0"/>
            </a:endParaRPr>
          </a:p>
          <a:p>
            <a:pPr latinLnBrk="1">
              <a:lnSpc>
                <a:spcPct val="115000"/>
              </a:lnSpc>
            </a:pPr>
            <a:r>
              <a:rPr lang="en-US" sz="2400" b="1" kern="1200" dirty="0">
                <a:solidFill>
                  <a:srgbClr val="000000"/>
                </a:solidFill>
                <a:effectLst/>
                <a:latin typeface="Times New Roman" panose="02020603050405020304" pitchFamily="18" charset="0"/>
                <a:ea typeface="Times New Roman" panose="02020603050405020304" pitchFamily="18" charset="0"/>
              </a:rPr>
              <a:t>5. </a:t>
            </a:r>
            <a:r>
              <a:rPr lang="en-US" sz="2400" b="1" kern="1200" dirty="0" err="1">
                <a:solidFill>
                  <a:srgbClr val="000000"/>
                </a:solidFill>
                <a:effectLst/>
                <a:latin typeface="Times New Roman" panose="02020603050405020304" pitchFamily="18" charset="0"/>
                <a:ea typeface="Times New Roman" panose="02020603050405020304" pitchFamily="18" charset="0"/>
              </a:rPr>
              <a:t>Có</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nhận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xét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gì</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về</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khối</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lượng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tham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gia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và</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khối</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lượng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sản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phẩm</a:t>
            </a:r>
            <a:r>
              <a:rPr lang="en-US" sz="2400" b="1" kern="12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42900" marR="0" lvl="0" indent="-342900" latinLnBrk="1">
              <a:lnSpc>
                <a:spcPct val="115000"/>
              </a:lnSpc>
              <a:spcBef>
                <a:spcPts val="0"/>
              </a:spcBef>
              <a:spcAft>
                <a:spcPts val="0"/>
              </a:spcAft>
              <a:buFont typeface="+mj-lt"/>
              <a:buAutoNum type="arabicPeriod" startAt="3"/>
            </a:pPr>
            <a:endParaRPr lang="en-US" sz="2400" dirty="0">
              <a:effectLst/>
              <a:latin typeface="Times New Roman" panose="02020603050405020304" pitchFamily="18" charset="0"/>
              <a:ea typeface="Times New Roman" panose="02020603050405020304" pitchFamily="18" charset="0"/>
            </a:endParaRPr>
          </a:p>
          <a:p>
            <a:pPr algn="just">
              <a:lnSpc>
                <a:spcPct val="115000"/>
              </a:lnSpc>
            </a:pPr>
            <a:r>
              <a:rPr lang="en-US" sz="2400" b="1" dirty="0">
                <a:solidFill>
                  <a:srgbClr val="000000"/>
                </a:solidFill>
                <a:latin typeface="Times New Roman" panose="02020603050405020304" pitchFamily="18" charset="0"/>
                <a:ea typeface="Times New Roman" panose="02020603050405020304" pitchFamily="18" charset="0"/>
              </a:rPr>
              <a:t>            </a:t>
            </a:r>
            <a:endParaRPr lang="en-US" sz="2400" b="1" dirty="0">
              <a:effectLst/>
              <a:latin typeface="Times New Roman" panose="02020603050405020304" pitchFamily="18" charset="0"/>
              <a:ea typeface="Times New Roman" panose="02020603050405020304" pitchFamily="18" charset="0"/>
            </a:endParaRPr>
          </a:p>
        </p:txBody>
      </p:sp>
      <p:sp>
        <p:nvSpPr>
          <p:cNvPr id="32" name="TextBox 31">
            <a:extLst>
              <a:ext uri="{FF2B5EF4-FFF2-40B4-BE49-F238E27FC236}">
                <a16:creationId xmlns:a16="http://schemas.microsoft.com/office/drawing/2014/main" id="{A923CF4E-2204-6B97-435E-40EEB23EFC82}"/>
              </a:ext>
            </a:extLst>
          </p:cNvPr>
          <p:cNvSpPr txBox="1"/>
          <p:nvPr/>
        </p:nvSpPr>
        <p:spPr>
          <a:xfrm>
            <a:off x="848142" y="1346226"/>
            <a:ext cx="9607824" cy="483017"/>
          </a:xfrm>
          <a:prstGeom prst="rect">
            <a:avLst/>
          </a:prstGeom>
          <a:noFill/>
        </p:spPr>
        <p:txBody>
          <a:bodyPr wrap="square">
            <a:spAutoFit/>
          </a:bodyPr>
          <a:lstStyle/>
          <a:p>
            <a:pPr marL="457200" marR="0" latinLnBrk="1">
              <a:lnSpc>
                <a:spcPct val="115000"/>
              </a:lnSpc>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Có</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Hiện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tượng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xuất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hiện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rắn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màu</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trắng</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
        <p:nvSpPr>
          <p:cNvPr id="34" name="TextBox 33">
            <a:extLst>
              <a:ext uri="{FF2B5EF4-FFF2-40B4-BE49-F238E27FC236}">
                <a16:creationId xmlns:a16="http://schemas.microsoft.com/office/drawing/2014/main" id="{FEF7C88C-2417-EF9C-8437-56C7B3FA6A06}"/>
              </a:ext>
            </a:extLst>
          </p:cNvPr>
          <p:cNvSpPr txBox="1"/>
          <p:nvPr/>
        </p:nvSpPr>
        <p:spPr>
          <a:xfrm>
            <a:off x="718212" y="2452698"/>
            <a:ext cx="11362315" cy="907749"/>
          </a:xfrm>
          <a:prstGeom prst="rect">
            <a:avLst/>
          </a:prstGeom>
          <a:noFill/>
        </p:spPr>
        <p:txBody>
          <a:bodyPr wrap="square">
            <a:spAutoFit/>
          </a:bodyPr>
          <a:lstStyle/>
          <a:p>
            <a:pPr marL="0" marR="0" latinLnBrk="1">
              <a:lnSpc>
                <a:spcPct val="115000"/>
              </a:lnSpc>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tham</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gia</a:t>
            </a:r>
            <a:r>
              <a:rPr lang="en-US" sz="2400" kern="1200" dirty="0">
                <a:solidFill>
                  <a:srgbClr val="C00000"/>
                </a:solidFill>
                <a:effectLst/>
                <a:latin typeface="Times New Roman" panose="02020603050405020304" pitchFamily="18" charset="0"/>
                <a:ea typeface="Times New Roman" panose="02020603050405020304" pitchFamily="18" charset="0"/>
              </a:rPr>
              <a:t>: Barium chloride </a:t>
            </a:r>
            <a:r>
              <a:rPr lang="en-US" sz="2400" kern="1200" dirty="0" err="1">
                <a:solidFill>
                  <a:srgbClr val="C00000"/>
                </a:solidFill>
                <a:effectLst/>
                <a:latin typeface="Times New Roman" panose="02020603050405020304" pitchFamily="18" charset="0"/>
                <a:ea typeface="Times New Roman" panose="02020603050405020304" pitchFamily="18" charset="0"/>
              </a:rPr>
              <a:t>và</a:t>
            </a:r>
            <a:r>
              <a:rPr lang="en-US" sz="2400" kern="1200" dirty="0">
                <a:solidFill>
                  <a:srgbClr val="C00000"/>
                </a:solidFill>
                <a:effectLst/>
                <a:latin typeface="Times New Roman" panose="02020603050405020304" pitchFamily="18" charset="0"/>
                <a:ea typeface="Times New Roman" panose="02020603050405020304" pitchFamily="18" charset="0"/>
              </a:rPr>
              <a:t> Sodium sulfate</a:t>
            </a:r>
            <a:endParaRPr lang="en-US" sz="2400"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sản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phẩm</a:t>
            </a:r>
            <a:r>
              <a:rPr lang="en-US" sz="2400" kern="1200" dirty="0">
                <a:solidFill>
                  <a:srgbClr val="C00000"/>
                </a:solidFill>
                <a:effectLst/>
                <a:latin typeface="Times New Roman" panose="02020603050405020304" pitchFamily="18" charset="0"/>
                <a:ea typeface="Times New Roman" panose="02020603050405020304" pitchFamily="18" charset="0"/>
              </a:rPr>
              <a:t>: Barium sulfate </a:t>
            </a:r>
            <a:r>
              <a:rPr lang="en-US" sz="2400" kern="1200" dirty="0" err="1">
                <a:solidFill>
                  <a:srgbClr val="C00000"/>
                </a:solidFill>
                <a:effectLst/>
                <a:latin typeface="Times New Roman" panose="02020603050405020304" pitchFamily="18" charset="0"/>
                <a:ea typeface="Times New Roman" panose="02020603050405020304" pitchFamily="18" charset="0"/>
              </a:rPr>
              <a:t>và</a:t>
            </a:r>
            <a:r>
              <a:rPr lang="en-US" sz="2400" kern="1200" dirty="0">
                <a:solidFill>
                  <a:srgbClr val="C00000"/>
                </a:solidFill>
                <a:effectLst/>
                <a:latin typeface="Times New Roman" panose="02020603050405020304" pitchFamily="18" charset="0"/>
                <a:ea typeface="Times New Roman" panose="02020603050405020304" pitchFamily="18" charset="0"/>
              </a:rPr>
              <a:t> Sodium chloride</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
        <p:nvSpPr>
          <p:cNvPr id="36" name="TextBox 35">
            <a:extLst>
              <a:ext uri="{FF2B5EF4-FFF2-40B4-BE49-F238E27FC236}">
                <a16:creationId xmlns:a16="http://schemas.microsoft.com/office/drawing/2014/main" id="{20AD9427-5291-EF8C-9DB4-DE546A97066D}"/>
              </a:ext>
            </a:extLst>
          </p:cNvPr>
          <p:cNvSpPr txBox="1"/>
          <p:nvPr/>
        </p:nvSpPr>
        <p:spPr>
          <a:xfrm>
            <a:off x="558311" y="3845285"/>
            <a:ext cx="11519959" cy="483017"/>
          </a:xfrm>
          <a:prstGeom prst="rect">
            <a:avLst/>
          </a:prstGeom>
          <a:noFill/>
        </p:spPr>
        <p:txBody>
          <a:bodyPr wrap="square">
            <a:spAutoFit/>
          </a:bodyPr>
          <a:lstStyle/>
          <a:p>
            <a:pPr marL="457200" marR="0" latinLnBrk="1">
              <a:lnSpc>
                <a:spcPct val="115000"/>
              </a:lnSpc>
              <a:spcBef>
                <a:spcPts val="0"/>
              </a:spcBef>
              <a:spcAft>
                <a:spcPts val="0"/>
              </a:spcAft>
            </a:pPr>
            <a:r>
              <a:rPr lang="en-US" sz="2400" kern="1200" dirty="0">
                <a:solidFill>
                  <a:srgbClr val="C00000"/>
                </a:solidFill>
                <a:effectLst/>
                <a:latin typeface="Times New Roman" panose="02020603050405020304" pitchFamily="18" charset="0"/>
                <a:ea typeface="Times New Roman" panose="02020603050405020304" pitchFamily="18" charset="0"/>
              </a:rPr>
              <a:t>Barium chloride +  Sodium sulfate → Barium sulfate +  Sodium chloride</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0A935F87-8942-648A-547E-08DE313D33D2}"/>
              </a:ext>
            </a:extLst>
          </p:cNvPr>
          <p:cNvSpPr txBox="1"/>
          <p:nvPr/>
        </p:nvSpPr>
        <p:spPr>
          <a:xfrm>
            <a:off x="3919074" y="49569"/>
            <a:ext cx="4353851" cy="61324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1</a:t>
            </a:r>
            <a:endParaRPr lang="en-US" sz="32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685ED027-E318-91CF-36A1-73048ACE04EA}"/>
              </a:ext>
            </a:extLst>
          </p:cNvPr>
          <p:cNvSpPr txBox="1"/>
          <p:nvPr/>
        </p:nvSpPr>
        <p:spPr>
          <a:xfrm>
            <a:off x="1477841" y="5842276"/>
            <a:ext cx="8607853" cy="461665"/>
          </a:xfrm>
          <a:prstGeom prst="rect">
            <a:avLst/>
          </a:prstGeom>
          <a:noFill/>
        </p:spPr>
        <p:txBody>
          <a:bodyPr wrap="square">
            <a:spAutoFit/>
          </a:bodyPr>
          <a:lstStyle/>
          <a:p>
            <a:pPr marL="0" marR="0" latinLnBrk="1">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Khối</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lượng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tham</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gia</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bằng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khối</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lượng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sản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phẩm</a:t>
            </a:r>
            <a:endParaRPr lang="en-US" sz="2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59FE9196-6EB3-3B28-8954-27130BB5ACC8}"/>
              </a:ext>
            </a:extLst>
          </p:cNvPr>
          <p:cNvSpPr txBox="1"/>
          <p:nvPr/>
        </p:nvSpPr>
        <p:spPr>
          <a:xfrm>
            <a:off x="581918" y="4787899"/>
            <a:ext cx="11519959" cy="483017"/>
          </a:xfrm>
          <a:prstGeom prst="rect">
            <a:avLst/>
          </a:prstGeom>
          <a:noFill/>
        </p:spPr>
        <p:txBody>
          <a:bodyPr wrap="square">
            <a:spAutoFit/>
          </a:bodyPr>
          <a:lstStyle/>
          <a:p>
            <a:pPr marL="457200" marR="0" latinLnBrk="1">
              <a:lnSpc>
                <a:spcPct val="115000"/>
              </a:lnSpc>
              <a:spcBef>
                <a:spcPts val="0"/>
              </a:spcBef>
              <a:spcAft>
                <a:spcPts val="0"/>
              </a:spcAft>
            </a:pPr>
            <a:r>
              <a:rPr lang="en-US" sz="2400" kern="1200" dirty="0">
                <a:solidFill>
                  <a:srgbClr val="C00000"/>
                </a:solidFill>
                <a:effectLst/>
                <a:latin typeface="Times New Roman" panose="02020603050405020304" pitchFamily="18" charset="0"/>
                <a:ea typeface="Times New Roman" panose="02020603050405020304" pitchFamily="18" charset="0"/>
              </a:rPr>
              <a:t>Kim </a:t>
            </a:r>
            <a:r>
              <a:rPr lang="en-US" sz="2400" kern="1200" dirty="0" err="1">
                <a:solidFill>
                  <a:srgbClr val="C00000"/>
                </a:solidFill>
                <a:effectLst/>
                <a:latin typeface="Times New Roman" panose="02020603050405020304" pitchFamily="18" charset="0"/>
                <a:ea typeface="Times New Roman" panose="02020603050405020304" pitchFamily="18" charset="0"/>
              </a:rPr>
              <a:t>cân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vẫn</a:t>
            </a:r>
            <a:r>
              <a:rPr lang="en-US" sz="2400" kern="1200" dirty="0">
                <a:solidFill>
                  <a:srgbClr val="C00000"/>
                </a:solidFill>
                <a:effectLst/>
                <a:latin typeface="Times New Roman" panose="02020603050405020304" pitchFamily="18" charset="0"/>
                <a:ea typeface="Times New Roman" panose="02020603050405020304" pitchFamily="18" charset="0"/>
              </a:rPr>
              <a:t> ở </a:t>
            </a:r>
            <a:r>
              <a:rPr lang="en-US" sz="2400" kern="1200" dirty="0" err="1">
                <a:solidFill>
                  <a:srgbClr val="C00000"/>
                </a:solidFill>
                <a:effectLst/>
                <a:latin typeface="Times New Roman" panose="02020603050405020304" pitchFamily="18" charset="0"/>
                <a:ea typeface="Times New Roman" panose="02020603050405020304" pitchFamily="18" charset="0"/>
              </a:rPr>
              <a:t>vị</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trí</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cân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bằng</a:t>
            </a:r>
            <a:r>
              <a:rPr lang="en-US" sz="2400" kern="1200" dirty="0">
                <a:solidFill>
                  <a:srgbClr val="C00000"/>
                </a:solidFill>
                <a:effectLst/>
                <a:latin typeface="Times New Roman" panose="02020603050405020304" pitchFamily="18" charset="0"/>
                <a:ea typeface="Times New Roman" panose="02020603050405020304" pitchFamily="18" charset="0"/>
              </a:rPr>
              <a:t>.</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7515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500"/>
                                        <p:tgtEl>
                                          <p:spTgt spid="3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07F6E0B-CC71-6E5F-519E-40BB998F3549}"/>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16289" y1="60682" x2="17938" y2="66667"/>
                        <a14:foregroundMark x1="3063" y1="12667" x2="5637" y2="22010"/>
                        <a14:foregroundMark x1="17938" y1="66667" x2="16375" y2="92444"/>
                        <a14:foregroundMark x1="17053" y1="23254" x2="23750" y2="34444"/>
                        <a14:foregroundMark x1="4000" y1="1444" x2="11287" y2="13620"/>
                        <a14:foregroundMark x1="250" y1="8667" x2="5438" y2="15000"/>
                        <a14:foregroundMark x1="2456" y1="53526" x2="4563" y2="96889"/>
                        <a14:foregroundMark x1="2063" y1="45444" x2="2297" y2="50256"/>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997" y1="92491" x2="17813" y2="99556"/>
                        <a14:backgroundMark x1="8875" y1="17222" x2="10563" y2="81000"/>
                        <a14:backgroundMark x1="10563" y1="81000" x2="11500" y2="82778"/>
                        <a14:backgroundMark x1="12937" y1="24000" x2="20313" y2="50556"/>
                        <a14:backgroundMark x1="5125" y1="47333" x2="12375" y2="47000"/>
                        <a14:backgroundMark x1="12375" y1="47000" x2="18750" y2="47556"/>
                        <a14:backgroundMark x1="20438" y1="35556" x2="26000" y2="37222"/>
                        <a14:backgroundMark x1="6188" y1="16000" x2="17688" y2="17333"/>
                        <a14:backgroundMark x1="17688" y1="17333" x2="18563" y2="17778"/>
                        <a14:backgroundMark x1="10813" y1="17667" x2="15063" y2="22222"/>
                        <a14:backgroundMark x1="8000" y1="21889" x2="7313" y2="29778"/>
                        <a14:backgroundMark x1="6625" y1="28667" x2="4875" y2="37667"/>
                        <a14:backgroundMark x1="4875" y1="37667" x2="4563" y2="54889"/>
                        <a14:backgroundMark x1="7313" y1="73222" x2="10000" y2="79444"/>
                        <a14:backgroundMark x1="10000" y1="79444" x2="10813" y2="90778"/>
                        <a14:backgroundMark x1="10813" y1="90778" x2="8875" y2="96778"/>
                        <a14:backgroundMark x1="13688" y1="75778" x2="14938" y2="97222"/>
                        <a14:backgroundMark x1="5500" y1="26778" x2="10875" y2="29222"/>
                        <a14:backgroundMark x1="10875" y1="29222" x2="16563" y2="23556"/>
                        <a14:backgroundMark x1="15188" y1="19111" x2="15875" y2="23111"/>
                        <a14:backgroundMark x1="7062" y1="21111" x2="6438" y2="28111"/>
                        <a14:backgroundMark x1="9313" y1="38889" x2="15687" y2="54667"/>
                        <a14:backgroundMark x1="15687" y1="54667" x2="14563" y2="56000"/>
                        <a14:backgroundMark x1="14625" y1="56556" x2="16063" y2="57778"/>
                        <a14:backgroundMark x1="2250" y1="50333" x2="4563" y2="53444"/>
                        <a14:backgroundMark x1="11500" y1="13444" x2="12125" y2="15667"/>
                        <a14:backgroundMark x1="17000" y1="22000" x2="16813" y2="22667"/>
                        <a14:backgroundMark x1="15500" y1="19889" x2="15937" y2="21667"/>
                        <a14:backgroundMark x1="15063" y1="20889" x2="17188" y2="23000"/>
                        <a14:backgroundMark x1="15687" y1="57778" x2="16313" y2="60667"/>
                      </a14:backgroundRemoval>
                    </a14:imgEffect>
                  </a14:imgLayer>
                </a14:imgProps>
              </a:ext>
            </a:extLst>
          </a:blip>
          <a:stretch>
            <a:fillRect/>
          </a:stretch>
        </p:blipFill>
        <p:spPr>
          <a:xfrm>
            <a:off x="-60447" y="-36762"/>
            <a:ext cx="12192000" cy="6858000"/>
          </a:xfrm>
          <a:prstGeom prst="rect">
            <a:avLst/>
          </a:prstGeom>
        </p:spPr>
      </p:pic>
      <p:sp>
        <p:nvSpPr>
          <p:cNvPr id="14" name="Rounded Rectangle 20">
            <a:extLst>
              <a:ext uri="{FF2B5EF4-FFF2-40B4-BE49-F238E27FC236}">
                <a16:creationId xmlns:a16="http://schemas.microsoft.com/office/drawing/2014/main" id="{69BCB2F3-51E9-41BB-B366-1BFD3057BA30}"/>
              </a:ext>
            </a:extLst>
          </p:cNvPr>
          <p:cNvSpPr/>
          <p:nvPr/>
        </p:nvSpPr>
        <p:spPr>
          <a:xfrm>
            <a:off x="2593743" y="2049725"/>
            <a:ext cx="2829288" cy="1163673"/>
          </a:xfrm>
          <a:prstGeom prst="roundRect">
            <a:avLst/>
          </a:prstGeom>
          <a:solidFill>
            <a:srgbClr val="FFC000"/>
          </a:solidFill>
          <a:ln>
            <a:noFill/>
          </a:ln>
          <a:effectLst>
            <a:outerShdw blurRad="63500" sx="102000" sy="102000" algn="c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nchor="ctr"/>
          <a:lstStyle/>
          <a:p>
            <a:pPr marL="0" marR="0" algn="ctr" latinLnBrk="1">
              <a:lnSpc>
                <a:spcPct val="115000"/>
              </a:lnSpc>
              <a:spcBef>
                <a:spcPts val="0"/>
              </a:spcBef>
              <a:spcAft>
                <a:spcPts val="1000"/>
              </a:spcAft>
            </a:pPr>
            <a:r>
              <a:rPr lang="en-US" sz="2800" kern="1200" dirty="0" err="1">
                <a:solidFill>
                  <a:srgbClr val="000000"/>
                </a:solidFill>
                <a:effectLst/>
                <a:latin typeface="Times New Roman" panose="02020603050405020304" pitchFamily="18" charset="0"/>
                <a:ea typeface="Times New Roman" panose="02020603050405020304" pitchFamily="18" charset="0"/>
              </a:rPr>
              <a:t>Trước</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phản</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ứng</a:t>
            </a:r>
            <a:endParaRPr lang="en-US" sz="2800" kern="1200" dirty="0">
              <a:effectLst/>
              <a:latin typeface="Times New Roman" panose="02020603050405020304" pitchFamily="18" charset="0"/>
              <a:ea typeface="Times New Roman" panose="02020603050405020304" pitchFamily="18" charset="0"/>
            </a:endParaRPr>
          </a:p>
          <a:p>
            <a:pPr marL="0" marR="0" algn="ctr" latinLnBrk="1">
              <a:lnSpc>
                <a:spcPct val="115000"/>
              </a:lnSpc>
              <a:spcBef>
                <a:spcPts val="0"/>
              </a:spcBef>
              <a:spcAft>
                <a:spcPts val="1000"/>
              </a:spcAft>
            </a:pPr>
            <a:r>
              <a:rPr lang="en-US" sz="2800" kern="1200" dirty="0">
                <a:solidFill>
                  <a:srgbClr val="FF0000"/>
                </a:solidFill>
                <a:effectLst/>
                <a:latin typeface="Times New Roman" panose="02020603050405020304" pitchFamily="18" charset="0"/>
                <a:ea typeface="Times New Roman" panose="02020603050405020304" pitchFamily="18" charset="0"/>
              </a:rPr>
              <a:t>4H, 2O </a:t>
            </a:r>
            <a:endParaRPr lang="en-US" sz="2800" dirty="0">
              <a:effectLst/>
              <a:latin typeface="Times New Roman" panose="02020603050405020304" pitchFamily="18" charset="0"/>
              <a:ea typeface="Times New Roman" panose="02020603050405020304" pitchFamily="18" charset="0"/>
            </a:endParaRPr>
          </a:p>
        </p:txBody>
      </p:sp>
      <p:sp>
        <p:nvSpPr>
          <p:cNvPr id="15" name="Rounded Rectangle 21">
            <a:extLst>
              <a:ext uri="{FF2B5EF4-FFF2-40B4-BE49-F238E27FC236}">
                <a16:creationId xmlns:a16="http://schemas.microsoft.com/office/drawing/2014/main" id="{22C64C53-3582-48F3-9AD7-61B6365EE0C9}"/>
              </a:ext>
            </a:extLst>
          </p:cNvPr>
          <p:cNvSpPr/>
          <p:nvPr/>
        </p:nvSpPr>
        <p:spPr>
          <a:xfrm>
            <a:off x="6720899" y="2066700"/>
            <a:ext cx="2712643" cy="1219390"/>
          </a:xfrm>
          <a:prstGeom prst="roundRect">
            <a:avLst/>
          </a:prstGeom>
          <a:solidFill>
            <a:srgbClr val="C4DB88"/>
          </a:solidFill>
          <a:ln>
            <a:noFill/>
          </a:ln>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nchor="ctr"/>
          <a:lstStyle/>
          <a:p>
            <a:pPr marL="0" marR="0" algn="ctr"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rPr>
              <a:t>Sau </a:t>
            </a:r>
            <a:r>
              <a:rPr lang="en-US" sz="2800" kern="1200" dirty="0" err="1">
                <a:solidFill>
                  <a:srgbClr val="000000"/>
                </a:solidFill>
                <a:effectLst/>
                <a:latin typeface="Times New Roman" panose="02020603050405020304" pitchFamily="18" charset="0"/>
                <a:ea typeface="Times New Roman" panose="02020603050405020304" pitchFamily="18" charset="0"/>
              </a:rPr>
              <a:t>phản</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ứng</a:t>
            </a:r>
            <a:r>
              <a:rPr lang="en-US" sz="2800" kern="1200" dirty="0">
                <a:solidFill>
                  <a:srgbClr val="000000"/>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marL="0" marR="0" algn="ctr"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rPr>
              <a:t>4H, 2O</a:t>
            </a:r>
            <a:endParaRPr lang="en-US" sz="3200" dirty="0">
              <a:effectLst/>
              <a:latin typeface="Times New Roman" panose="02020603050405020304" pitchFamily="18" charset="0"/>
              <a:ea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4CD238A6-6A4D-68E9-CAD3-D4CE14B381DD}"/>
              </a:ext>
            </a:extLst>
          </p:cNvPr>
          <p:cNvCxnSpPr/>
          <p:nvPr/>
        </p:nvCxnSpPr>
        <p:spPr>
          <a:xfrm>
            <a:off x="5639700" y="2663888"/>
            <a:ext cx="85375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7" name="Group 6">
            <a:extLst>
              <a:ext uri="{FF2B5EF4-FFF2-40B4-BE49-F238E27FC236}">
                <a16:creationId xmlns:a16="http://schemas.microsoft.com/office/drawing/2014/main" id="{D1AAF99E-9E14-4D8A-B2AC-17F4BE44F012}"/>
              </a:ext>
            </a:extLst>
          </p:cNvPr>
          <p:cNvGrpSpPr/>
          <p:nvPr/>
        </p:nvGrpSpPr>
        <p:grpSpPr>
          <a:xfrm>
            <a:off x="3139009" y="3215760"/>
            <a:ext cx="6421251" cy="2123529"/>
            <a:chOff x="-605784" y="-154941"/>
            <a:chExt cx="3940168" cy="999274"/>
          </a:xfrm>
        </p:grpSpPr>
        <p:sp>
          <p:nvSpPr>
            <p:cNvPr id="11" name="Rounded Rectangle 22">
              <a:extLst>
                <a:ext uri="{FF2B5EF4-FFF2-40B4-BE49-F238E27FC236}">
                  <a16:creationId xmlns:a16="http://schemas.microsoft.com/office/drawing/2014/main" id="{2FD87D88-869A-40AC-94FF-A31707C01231}"/>
                </a:ext>
              </a:extLst>
            </p:cNvPr>
            <p:cNvSpPr/>
            <p:nvPr/>
          </p:nvSpPr>
          <p:spPr>
            <a:xfrm>
              <a:off x="-605784" y="183927"/>
              <a:ext cx="3940168" cy="660406"/>
            </a:xfrm>
            <a:prstGeom prst="roundRect">
              <a:avLst/>
            </a:prstGeom>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anchor="ctr">
              <a:noAutofit/>
            </a:bodyPr>
            <a:lstStyle/>
            <a:p>
              <a:pPr marL="0" marR="0" algn="ctr" latinLnBrk="1">
                <a:lnSpc>
                  <a:spcPct val="115000"/>
                </a:lnSpc>
                <a:spcBef>
                  <a:spcPts val="0"/>
                </a:spcBef>
                <a:spcAft>
                  <a:spcPts val="1000"/>
                </a:spcAft>
              </a:pPr>
              <a:r>
                <a:rPr lang="en-US" sz="2800" kern="1200" dirty="0" err="1">
                  <a:solidFill>
                    <a:srgbClr val="000000"/>
                  </a:solidFill>
                  <a:effectLst/>
                  <a:latin typeface="Times New Roman" panose="02020603050405020304" pitchFamily="18" charset="0"/>
                  <a:ea typeface="Times New Roman" panose="02020603050405020304" pitchFamily="18" charset="0"/>
                </a:rPr>
                <a:t>Không</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thay</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đổi</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về</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số</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lượng</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kích</a:t>
              </a:r>
              <a:br>
                <a:rPr lang="vi-VN" sz="2800" kern="1200" dirty="0">
                  <a:solidFill>
                    <a:srgbClr val="000000"/>
                  </a:solidFill>
                  <a:effectLst/>
                  <a:latin typeface="Times New Roman" panose="02020603050405020304" pitchFamily="18" charset="0"/>
                  <a:ea typeface="Times New Roman" panose="02020603050405020304" pitchFamily="18" charset="0"/>
                </a:rPr>
              </a:b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thước</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của</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các</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nguyên</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tử</a:t>
              </a:r>
              <a:endParaRPr lang="en-US" sz="2800" dirty="0">
                <a:effectLst/>
                <a:latin typeface="Times New Roman" panose="02020603050405020304" pitchFamily="18" charset="0"/>
                <a:ea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88586B8A-0BD2-9AD1-E614-9C3D81AA1D5A}"/>
                </a:ext>
              </a:extLst>
            </p:cNvPr>
            <p:cNvCxnSpPr>
              <a:cxnSpLocks/>
            </p:cNvCxnSpPr>
            <p:nvPr/>
          </p:nvCxnSpPr>
          <p:spPr>
            <a:xfrm>
              <a:off x="277357" y="-154941"/>
              <a:ext cx="387317" cy="28090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9800A254-61FB-5C77-53C7-B4CD85611D49}"/>
                </a:ext>
              </a:extLst>
            </p:cNvPr>
            <p:cNvCxnSpPr>
              <a:cxnSpLocks/>
            </p:cNvCxnSpPr>
            <p:nvPr/>
          </p:nvCxnSpPr>
          <p:spPr>
            <a:xfrm flipH="1">
              <a:off x="1752660" y="-132893"/>
              <a:ext cx="489777" cy="2674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grpSp>
        <p:nvGrpSpPr>
          <p:cNvPr id="8" name="Group 7">
            <a:extLst>
              <a:ext uri="{FF2B5EF4-FFF2-40B4-BE49-F238E27FC236}">
                <a16:creationId xmlns:a16="http://schemas.microsoft.com/office/drawing/2014/main" id="{E5C1464C-44A7-AE77-2969-43507B4D6AB0}"/>
              </a:ext>
            </a:extLst>
          </p:cNvPr>
          <p:cNvGrpSpPr/>
          <p:nvPr/>
        </p:nvGrpSpPr>
        <p:grpSpPr>
          <a:xfrm>
            <a:off x="4008387" y="5283494"/>
            <a:ext cx="4682499" cy="1460572"/>
            <a:chOff x="-348547" y="-620198"/>
            <a:chExt cx="2873246" cy="687305"/>
          </a:xfrm>
        </p:grpSpPr>
        <p:sp>
          <p:nvSpPr>
            <p:cNvPr id="9" name="Rounded Rectangle 24">
              <a:extLst>
                <a:ext uri="{FF2B5EF4-FFF2-40B4-BE49-F238E27FC236}">
                  <a16:creationId xmlns:a16="http://schemas.microsoft.com/office/drawing/2014/main" id="{AE486898-0309-4D98-93A8-3FFFB0B8E22E}"/>
                </a:ext>
              </a:extLst>
            </p:cNvPr>
            <p:cNvSpPr/>
            <p:nvPr/>
          </p:nvSpPr>
          <p:spPr>
            <a:xfrm>
              <a:off x="-348547" y="-337494"/>
              <a:ext cx="2873246" cy="404601"/>
            </a:xfrm>
            <a:prstGeom prst="roundRect">
              <a:avLst/>
            </a:prstGeom>
            <a:ln/>
            <a:effectLst>
              <a:outerShdw blurRad="63500" sx="102000" sy="102000" algn="ctr"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anchor="ctr">
              <a:noAutofit/>
            </a:bodyPr>
            <a:lstStyle/>
            <a:p>
              <a:pPr marL="0" marR="0" algn="ctr" latinLnBrk="1">
                <a:lnSpc>
                  <a:spcPct val="115000"/>
                </a:lnSpc>
                <a:spcBef>
                  <a:spcPts val="0"/>
                </a:spcBef>
                <a:spcAft>
                  <a:spcPts val="1000"/>
                </a:spcAft>
              </a:pPr>
              <a:r>
                <a:rPr lang="en-US" sz="2800" b="1" kern="1200" dirty="0" err="1">
                  <a:solidFill>
                    <a:srgbClr val="000000"/>
                  </a:solidFill>
                  <a:effectLst/>
                  <a:latin typeface="Times New Roman" panose="02020603050405020304" pitchFamily="18" charset="0"/>
                  <a:ea typeface="Times New Roman" panose="02020603050405020304" pitchFamily="18" charset="0"/>
                </a:rPr>
                <a:t>Khối</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lượng</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được</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bảo</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toàn</a:t>
              </a:r>
              <a:endParaRPr lang="en-US" sz="2800" dirty="0">
                <a:effectLst/>
                <a:latin typeface="Times New Roman" panose="02020603050405020304" pitchFamily="18" charset="0"/>
                <a:ea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2DCFC84C-E2C3-75AB-A084-46FA490DD7FC}"/>
                </a:ext>
              </a:extLst>
            </p:cNvPr>
            <p:cNvCxnSpPr>
              <a:cxnSpLocks/>
            </p:cNvCxnSpPr>
            <p:nvPr/>
          </p:nvCxnSpPr>
          <p:spPr>
            <a:xfrm>
              <a:off x="932441" y="-620198"/>
              <a:ext cx="0" cy="28270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pic>
        <p:nvPicPr>
          <p:cNvPr id="2" name="Hình ảnh 2">
            <a:extLst>
              <a:ext uri="{FF2B5EF4-FFF2-40B4-BE49-F238E27FC236}">
                <a16:creationId xmlns:a16="http://schemas.microsoft.com/office/drawing/2014/main" id="{C7585EF6-8283-8F59-1726-2C72B887D68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20848" y1="42015" x2="21875" y2="45740"/>
                        <a14:foregroundMark x1="18175" y1="32315" x2="18772" y2="34482"/>
                        <a14:foregroundMark x1="17651" y1="30415" x2="18148" y2="32219"/>
                        <a14:foregroundMark x1="17012" y1="28097" x2="17624" y2="30318"/>
                        <a14:foregroundMark x1="21875" y1="45740" x2="21875" y2="48879"/>
                        <a14:foregroundMark x1="14000" y1="23543" x2="12113" y2="35048"/>
                        <a14:foregroundMark x1="12347" y1="45751" x2="16976" y2="55656"/>
                        <a14:foregroundMark x1="21247" y1="49176" x2="23625" y2="42825"/>
                        <a14:foregroundMark x1="22522" y1="32087" x2="21875" y2="25785"/>
                        <a14:foregroundMark x1="23625" y1="42825" x2="23575" y2="42339"/>
                        <a14:foregroundMark x1="16801" y1="24143" x2="14250" y2="23318"/>
                        <a14:foregroundMark x1="18868" y1="24812" x2="18197" y2="24595"/>
                        <a14:foregroundMark x1="21875" y1="25785" x2="19328" y2="24961"/>
                        <a14:foregroundMark x1="11661" y1="45782" x2="17070" y2="55301"/>
                        <a14:foregroundMark x1="10875" y1="47982" x2="16912" y2="55895"/>
                        <a14:foregroundMark x1="34000" y1="34753" x2="33125" y2="45740"/>
                        <a14:foregroundMark x1="31875" y1="38117" x2="35000" y2="44395"/>
                        <a14:foregroundMark x1="31625" y1="35426" x2="33125" y2="43274"/>
                        <a14:foregroundMark x1="51478" y1="39359" x2="51875" y2="39462"/>
                        <a14:foregroundMark x1="48630" y1="38622" x2="51015" y2="39239"/>
                        <a14:foregroundMark x1="39750" y1="36323" x2="45574" y2="37831"/>
                        <a14:foregroundMark x1="51875" y1="39462" x2="52625" y2="38789"/>
                        <a14:foregroundMark x1="52875" y1="30493" x2="53125" y2="39238"/>
                        <a14:foregroundMark x1="74500" y1="31839" x2="76000" y2="52691"/>
                        <a14:foregroundMark x1="73875" y1="28700" x2="81875" y2="21525"/>
                        <a14:foregroundMark x1="81875" y1="21525" x2="84500" y2="34529"/>
                        <a14:foregroundMark x1="84500" y1="34529" x2="84750" y2="34753"/>
                        <a14:foregroundMark x1="30750" y1="39013" x2="34125" y2="45291"/>
                        <a14:foregroundMark x1="13000" y1="76233" x2="45875" y2="72870"/>
                        <a14:foregroundMark x1="45875" y1="72870" x2="85500" y2="78475"/>
                        <a14:foregroundMark x1="17375" y1="72197" x2="19125" y2="79148"/>
                        <a14:foregroundMark x1="19125" y1="72197" x2="21875" y2="79821"/>
                        <a14:foregroundMark x1="46125" y1="74888" x2="50750" y2="81166"/>
                        <a14:foregroundMark x1="74125" y1="75561" x2="84125" y2="75561"/>
                        <a14:foregroundMark x1="84125" y1="75561" x2="85125" y2="76009"/>
                        <a14:foregroundMark x1="76375" y1="73767" x2="85125" y2="72870"/>
                        <a14:foregroundMark x1="85125" y1="72870" x2="85375" y2="72870"/>
                        <a14:foregroundMark x1="44375" y1="75112" x2="50500" y2="81839"/>
                        <a14:foregroundMark x1="62250" y1="77803" x2="65625" y2="79372"/>
                        <a14:foregroundMark x1="76625" y1="76009" x2="86625" y2="79821"/>
                        <a14:foregroundMark x1="86625" y1="79821" x2="87250" y2="79372"/>
                        <a14:foregroundMark x1="73500" y1="74888" x2="83000" y2="72870"/>
                        <a14:foregroundMark x1="83000" y1="72870" x2="83875" y2="74439"/>
                        <a14:foregroundMark x1="60625" y1="40135" x2="64500" y2="39238"/>
                        <a14:backgroundMark x1="15375" y1="39910" x2="20375" y2="38565"/>
                        <a14:backgroundMark x1="11250" y1="41031" x2="16125" y2="40807"/>
                        <a14:backgroundMark x1="20000" y1="36547" x2="25250" y2="38117"/>
                        <a14:backgroundMark x1="16750" y1="56502" x2="20250" y2="52915"/>
                        <a14:backgroundMark x1="18250" y1="26233" x2="18250" y2="26233"/>
                        <a14:backgroundMark x1="18750" y1="25336" x2="19750" y2="23094"/>
                        <a14:backgroundMark x1="19125" y1="27130" x2="19375" y2="22646"/>
                        <a14:backgroundMark x1="16625" y1="24664" x2="18250" y2="24439"/>
                        <a14:backgroundMark x1="10000" y1="39686" x2="13000" y2="40359"/>
                        <a14:backgroundMark x1="48000" y1="34978" x2="49250" y2="37892"/>
                        <a14:backgroundMark x1="50375" y1="41480" x2="51000" y2="41031"/>
                      </a14:backgroundRemoval>
                    </a14:imgEffect>
                    <a14:imgEffect>
                      <a14:colorTemperature colorTemp="7200"/>
                    </a14:imgEffect>
                  </a14:imgLayer>
                </a14:imgProps>
              </a:ext>
              <a:ext uri="{28A0092B-C50C-407E-A947-70E740481C1C}">
                <a14:useLocalDpi xmlns:a14="http://schemas.microsoft.com/office/drawing/2010/main" val="0"/>
              </a:ext>
            </a:extLst>
          </a:blip>
          <a:srcRect r="1480" b="41590"/>
          <a:stretch/>
        </p:blipFill>
        <p:spPr>
          <a:xfrm>
            <a:off x="3164098" y="-545056"/>
            <a:ext cx="6001932" cy="2063767"/>
          </a:xfrm>
          <a:prstGeom prst="rect">
            <a:avLst/>
          </a:prstGeom>
        </p:spPr>
      </p:pic>
      <p:grpSp>
        <p:nvGrpSpPr>
          <p:cNvPr id="3" name="Group 2">
            <a:extLst>
              <a:ext uri="{FF2B5EF4-FFF2-40B4-BE49-F238E27FC236}">
                <a16:creationId xmlns:a16="http://schemas.microsoft.com/office/drawing/2014/main" id="{96CBE3F7-9D11-39C5-4DE2-939DEE7A12F0}"/>
              </a:ext>
            </a:extLst>
          </p:cNvPr>
          <p:cNvGrpSpPr/>
          <p:nvPr/>
        </p:nvGrpSpPr>
        <p:grpSpPr>
          <a:xfrm>
            <a:off x="3210357" y="-1"/>
            <a:ext cx="6001932" cy="1499191"/>
            <a:chOff x="1240465" y="735495"/>
            <a:chExt cx="9349409" cy="2895601"/>
          </a:xfrm>
        </p:grpSpPr>
        <p:cxnSp>
          <p:nvCxnSpPr>
            <p:cNvPr id="4" name="Straight Connector 3">
              <a:extLst>
                <a:ext uri="{FF2B5EF4-FFF2-40B4-BE49-F238E27FC236}">
                  <a16:creationId xmlns:a16="http://schemas.microsoft.com/office/drawing/2014/main" id="{FCC1FF14-5594-B885-947D-448B30B5F993}"/>
                </a:ext>
              </a:extLst>
            </p:cNvPr>
            <p:cNvCxnSpPr/>
            <p:nvPr/>
          </p:nvCxnSpPr>
          <p:spPr>
            <a:xfrm>
              <a:off x="1240465" y="834887"/>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557C2534-80CB-1301-DC83-3EF60BE60055}"/>
                </a:ext>
              </a:extLst>
            </p:cNvPr>
            <p:cNvCxnSpPr/>
            <p:nvPr/>
          </p:nvCxnSpPr>
          <p:spPr>
            <a:xfrm>
              <a:off x="10589874" y="735495"/>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77FF352E-0B65-8743-A009-9E5469F1FFFF}"/>
                </a:ext>
              </a:extLst>
            </p:cNvPr>
            <p:cNvCxnSpPr>
              <a:cxnSpLocks/>
            </p:cNvCxnSpPr>
            <p:nvPr/>
          </p:nvCxnSpPr>
          <p:spPr>
            <a:xfrm flipH="1">
              <a:off x="1240465" y="735495"/>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7226A084-3720-AB5E-1477-592AB6EBEFD9}"/>
                </a:ext>
              </a:extLst>
            </p:cNvPr>
            <p:cNvCxnSpPr>
              <a:cxnSpLocks/>
            </p:cNvCxnSpPr>
            <p:nvPr/>
          </p:nvCxnSpPr>
          <p:spPr>
            <a:xfrm flipH="1">
              <a:off x="1240465" y="3631096"/>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181017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3AF0-C2C2-D77F-98F0-FBED258E60F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8AFFCDC-E1E6-26C5-C346-5E63FA4F183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4877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4409D3-0F41-2C8F-4B5E-1C5CBF9460E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39" y="0"/>
            <a:ext cx="12689839" cy="6821586"/>
          </a:xfrm>
          <a:prstGeom prst="rect">
            <a:avLst/>
          </a:prstGeom>
        </p:spPr>
      </p:pic>
      <p:sp>
        <p:nvSpPr>
          <p:cNvPr id="6" name="Rectangle 3">
            <a:extLst>
              <a:ext uri="{FF2B5EF4-FFF2-40B4-BE49-F238E27FC236}">
                <a16:creationId xmlns:a16="http://schemas.microsoft.com/office/drawing/2014/main" id="{5D9ACF60-40B5-5C3E-5CE4-E264B7735E4B}"/>
              </a:ext>
            </a:extLst>
          </p:cNvPr>
          <p:cNvSpPr>
            <a:spLocks noChangeArrowheads="1"/>
          </p:cNvSpPr>
          <p:nvPr/>
        </p:nvSpPr>
        <p:spPr bwMode="auto">
          <a:xfrm>
            <a:off x="2703000" y="2441337"/>
            <a:ext cx="9188192" cy="1745863"/>
          </a:xfrm>
          <a:prstGeom prst="rect">
            <a:avLst/>
          </a:prstGeom>
          <a:ln>
            <a:prstDash val="lgDashDotDot"/>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indent="457200" algn="just">
              <a:lnSpc>
                <a:spcPct val="115000"/>
              </a:lnSpc>
              <a:spcBef>
                <a:spcPts val="0"/>
              </a:spcBef>
              <a:spcAft>
                <a:spcPts val="0"/>
              </a:spcAft>
            </a:pPr>
            <a:r>
              <a:rPr lang="en-US" sz="3200" dirty="0">
                <a:solidFill>
                  <a:srgbClr val="C00000"/>
                </a:solidFill>
                <a:effectLst/>
                <a:latin typeface="Times New Roman" panose="02020603050405020304" pitchFamily="18" charset="0"/>
                <a:ea typeface="Times New Roman" panose="02020603050405020304" pitchFamily="18" charset="0"/>
              </a:rPr>
              <a:t>Trong </a:t>
            </a:r>
            <a:r>
              <a:rPr lang="en-US" sz="3200" dirty="0" err="1">
                <a:solidFill>
                  <a:srgbClr val="C00000"/>
                </a:solidFill>
                <a:effectLst/>
                <a:latin typeface="Times New Roman" panose="02020603050405020304" pitchFamily="18" charset="0"/>
                <a:ea typeface="Times New Roman" panose="02020603050405020304" pitchFamily="18" charset="0"/>
              </a:rPr>
              <a:t>một</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phản</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ứng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hóa</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học</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tổng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khối</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lượng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của</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các</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chất</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sản</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phẩm</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bằng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tổng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khối</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lượng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các</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chất</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tham</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gia</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phản</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ứng</a:t>
            </a:r>
            <a:r>
              <a:rPr lang="en-US" sz="3200" dirty="0">
                <a:solidFill>
                  <a:srgbClr val="C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pic>
        <p:nvPicPr>
          <p:cNvPr id="4105" name="Picture 9" descr="Hình ảnh Giấy Bài Viết Bút Ghi Chép PNG , Hồ, Sơ, Bút PNG miễn phí tải tập  tin PSDComment và Vector">
            <a:extLst>
              <a:ext uri="{FF2B5EF4-FFF2-40B4-BE49-F238E27FC236}">
                <a16:creationId xmlns:a16="http://schemas.microsoft.com/office/drawing/2014/main" id="{D39FEF4E-6F95-C56F-A24F-A0F63D8C7DB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25" b="96875" l="5156" r="90625">
                        <a14:foregroundMark x1="25156" y1="17031" x2="57656" y2="73594"/>
                        <a14:foregroundMark x1="57656" y1="73594" x2="60000" y2="89063"/>
                        <a14:foregroundMark x1="41719" y1="3906" x2="49063" y2="781"/>
                        <a14:foregroundMark x1="12031" y1="26563" x2="31406" y2="93125"/>
                        <a14:foregroundMark x1="24219" y1="32813" x2="67344" y2="68438"/>
                        <a14:foregroundMark x1="67344" y1="68438" x2="82969" y2="71875"/>
                        <a14:foregroundMark x1="25938" y1="34219" x2="38750" y2="81563"/>
                        <a14:foregroundMark x1="44688" y1="16875" x2="69531" y2="41406"/>
                        <a14:foregroundMark x1="69531" y1="41406" x2="69531" y2="41406"/>
                        <a14:foregroundMark x1="77656" y1="53125" x2="84063" y2="79375"/>
                        <a14:foregroundMark x1="23906" y1="61406" x2="32500" y2="73594"/>
                        <a14:foregroundMark x1="32500" y1="73594" x2="45938" y2="79375"/>
                        <a14:foregroundMark x1="45938" y1="79375" x2="52969" y2="75313"/>
                        <a14:foregroundMark x1="75938" y1="76719" x2="35625" y2="86563"/>
                        <a14:foregroundMark x1="36719" y1="20781" x2="58906" y2="13438"/>
                        <a14:foregroundMark x1="44531" y1="35938" x2="69375" y2="31875"/>
                        <a14:foregroundMark x1="63750" y1="7031" x2="70625" y2="31094"/>
                        <a14:foregroundMark x1="32500" y1="20781" x2="45781" y2="23594"/>
                        <a14:foregroundMark x1="46250" y1="44531" x2="71094" y2="57188"/>
                        <a14:foregroundMark x1="61406" y1="38281" x2="65156" y2="53594"/>
                        <a14:foregroundMark x1="31094" y1="96875" x2="38125" y2="95313"/>
                        <a14:foregroundMark x1="90469" y1="7656" x2="90781" y2="9688"/>
                        <a14:foregroundMark x1="5156" y1="25156" x2="6875" y2="28438"/>
                      </a14:backgroundRemoval>
                    </a14:imgEffect>
                  </a14:imgLayer>
                </a14:imgProps>
              </a:ext>
              <a:ext uri="{28A0092B-C50C-407E-A947-70E740481C1C}">
                <a14:useLocalDpi xmlns:a14="http://schemas.microsoft.com/office/drawing/2010/main" val="0"/>
              </a:ext>
            </a:extLst>
          </a:blip>
          <a:srcRect/>
          <a:stretch>
            <a:fillRect/>
          </a:stretch>
        </p:blipFill>
        <p:spPr bwMode="auto">
          <a:xfrm>
            <a:off x="161366" y="1138275"/>
            <a:ext cx="2541634" cy="25416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DB173E7-EB8B-93B9-B1A5-2BBBF606DCFC}"/>
              </a:ext>
            </a:extLst>
          </p:cNvPr>
          <p:cNvSpPr txBox="1"/>
          <p:nvPr/>
        </p:nvSpPr>
        <p:spPr>
          <a:xfrm>
            <a:off x="2954631" y="1176561"/>
            <a:ext cx="8399584" cy="613245"/>
          </a:xfrm>
          <a:prstGeom prst="rect">
            <a:avLst/>
          </a:prstGeom>
          <a:noFill/>
        </p:spPr>
        <p:txBody>
          <a:bodyPr wrap="square">
            <a:spAutoFit/>
          </a:bodyPr>
          <a:lstStyle/>
          <a:p>
            <a:pPr marL="0" marR="0" indent="457200" algn="just">
              <a:lnSpc>
                <a:spcPct val="115000"/>
              </a:lnSpc>
              <a:spcBef>
                <a:spcPts val="0"/>
              </a:spcBef>
              <a:spcAft>
                <a:spcPts val="0"/>
              </a:spcAft>
            </a:pPr>
            <a:r>
              <a:rPr lang="en-US" sz="3200" b="1" dirty="0" err="1">
                <a:solidFill>
                  <a:srgbClr val="002060"/>
                </a:solidFill>
                <a:latin typeface="Times New Roman" panose="02020603050405020304" pitchFamily="18" charset="0"/>
                <a:ea typeface="Times New Roman" panose="02020603050405020304" pitchFamily="18" charset="0"/>
              </a:rPr>
              <a:t>Nội</a:t>
            </a:r>
            <a:r>
              <a:rPr lang="en-US" sz="3200" b="1" dirty="0">
                <a:solidFill>
                  <a:srgbClr val="002060"/>
                </a:solidFill>
                <a:latin typeface="Times New Roman" panose="02020603050405020304" pitchFamily="18" charset="0"/>
                <a:ea typeface="Times New Roman" panose="02020603050405020304" pitchFamily="18" charset="0"/>
              </a:rPr>
              <a:t> dung </a:t>
            </a:r>
            <a:r>
              <a:rPr lang="en-US" sz="3200" b="1" dirty="0" err="1">
                <a:solidFill>
                  <a:srgbClr val="002060"/>
                </a:solidFill>
                <a:latin typeface="Times New Roman" panose="02020603050405020304" pitchFamily="18" charset="0"/>
                <a:ea typeface="Times New Roman" panose="02020603050405020304" pitchFamily="18" charset="0"/>
              </a:rPr>
              <a:t>Định</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luật</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bảo</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toàn</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khối</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lượng</a:t>
            </a:r>
            <a:r>
              <a:rPr lang="en-US" sz="3200" b="1" dirty="0">
                <a:solidFill>
                  <a:srgbClr val="002060"/>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329962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1403132" y="-3372"/>
            <a:ext cx="10788868"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ÁP DỤNG ĐỊNH LUẬT BẢO TOÀN KHỐI LƯỢNG. </a:t>
            </a:r>
            <a:endParaRPr lang="en-US" sz="3200" dirty="0">
              <a:solidFill>
                <a:srgbClr val="FF0000"/>
              </a:solidFill>
            </a:endParaRPr>
          </a:p>
        </p:txBody>
      </p:sp>
      <p:pic>
        <p:nvPicPr>
          <p:cNvPr id="14" name="Picture 2" descr="Luyện từ và câu: Ôn tập về từ và cấu tạo từ trang 166 - Tin Tức Giáo Dục  Học Tập Tiny">
            <a:extLst>
              <a:ext uri="{FF2B5EF4-FFF2-40B4-BE49-F238E27FC236}">
                <a16:creationId xmlns:a16="http://schemas.microsoft.com/office/drawing/2014/main" id="{42F94A05-40D3-308C-BA55-7A660296F58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995" b="95368" l="6429" r="96571">
                        <a14:foregroundMark x1="22571" y1="7629" x2="31429" y2="8447"/>
                        <a14:foregroundMark x1="31429" y1="8447" x2="34857" y2="10627"/>
                        <a14:foregroundMark x1="46857" y1="6267" x2="54286" y2="6267"/>
                        <a14:foregroundMark x1="89143" y1="66213" x2="96571" y2="65123"/>
                        <a14:foregroundMark x1="96571" y1="65123" x2="96857" y2="65123"/>
                        <a14:foregroundMark x1="6571" y1="49591" x2="17571" y2="54223"/>
                        <a14:foregroundMark x1="32000" y1="64305" x2="38286" y2="69482"/>
                        <a14:foregroundMark x1="42286" y1="90463" x2="49571" y2="92371"/>
                        <a14:foregroundMark x1="49571" y1="92371" x2="52714" y2="95368"/>
                      </a14:backgroundRemoval>
                    </a14:imgEffect>
                  </a14:imgLayer>
                </a14:imgProps>
              </a:ext>
              <a:ext uri="{28A0092B-C50C-407E-A947-70E740481C1C}">
                <a14:useLocalDpi xmlns:a14="http://schemas.microsoft.com/office/drawing/2010/main" val="0"/>
              </a:ext>
            </a:extLst>
          </a:blip>
          <a:srcRect t="7018" r="6947"/>
          <a:stretch/>
        </p:blipFill>
        <p:spPr bwMode="auto">
          <a:xfrm>
            <a:off x="7740080" y="4434839"/>
            <a:ext cx="4625340" cy="242316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432236" y="1874199"/>
            <a:ext cx="11327524" cy="2878480"/>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nSpc>
                <a:spcPct val="115000"/>
              </a:lnSpc>
              <a:spcBef>
                <a:spcPts val="0"/>
              </a:spcBef>
              <a:spcAft>
                <a:spcPts val="0"/>
              </a:spcAft>
            </a:pPr>
            <a:r>
              <a:rPr lang="en-US" sz="3200" dirty="0" err="1">
                <a:effectLst/>
                <a:latin typeface="Times New Roman" panose="02020603050405020304" pitchFamily="18" charset="0"/>
                <a:ea typeface="Times New Roman" panose="02020603050405020304" pitchFamily="18" charset="0"/>
              </a:rPr>
              <a:t>Giả</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sử</a:t>
            </a:r>
            <a:r>
              <a:rPr lang="en-US" sz="3200" dirty="0">
                <a:effectLst/>
                <a:latin typeface="Times New Roman" panose="02020603050405020304" pitchFamily="18" charset="0"/>
                <a:ea typeface="Times New Roman" panose="02020603050405020304" pitchFamily="18" charset="0"/>
              </a:rPr>
              <a:t>: A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B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hai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ứng</a:t>
            </a:r>
            <a:r>
              <a:rPr lang="en-US" sz="3200" dirty="0">
                <a:effectLst/>
                <a:latin typeface="Times New Roman" panose="02020603050405020304" pitchFamily="18" charset="0"/>
                <a:ea typeface="Times New Roman" panose="02020603050405020304" pitchFamily="18" charset="0"/>
              </a:rPr>
              <a:t>; C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D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hai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phẩm</a:t>
            </a:r>
            <a:r>
              <a:rPr lang="en-US" sz="3200" dirty="0">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3200" b="1" dirty="0">
                <a:effectLst/>
                <a:latin typeface="Times New Roman" panose="02020603050405020304" pitchFamily="18" charset="0"/>
                <a:ea typeface="Times New Roman" panose="02020603050405020304" pitchFamily="18" charset="0"/>
              </a:rPr>
              <a:t>         A  + B → C + D</a:t>
            </a:r>
            <a:endParaRPr lang="en-US" sz="36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3200" b="1" dirty="0">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Nếu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áp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dụng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định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luật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bảo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toàn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lượng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ứng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thí</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nghiệm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trên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em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hãy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biểu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thức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lượng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ứng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hóa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kern="1200" dirty="0">
                <a:solidFill>
                  <a:srgbClr val="000000"/>
                </a:solidFill>
                <a:effectLst/>
                <a:latin typeface="Times New Roman" panose="02020603050405020304" pitchFamily="18" charset="0"/>
                <a:ea typeface="Times New Roman" panose="02020603050405020304" pitchFamily="18" charset="0"/>
              </a:rPr>
              <a:t>Barium chloride +  Sodium sulfate?</a:t>
            </a:r>
            <a:endParaRPr lang="en-US" sz="3600" dirty="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7117DC3F-297F-B46F-A689-E57F53E6DD9D}"/>
              </a:ext>
            </a:extLst>
          </p:cNvPr>
          <p:cNvSpPr txBox="1"/>
          <p:nvPr/>
        </p:nvSpPr>
        <p:spPr>
          <a:xfrm>
            <a:off x="3919073" y="722079"/>
            <a:ext cx="4353851" cy="61324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2</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5028323"/>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AFB0B-F649-4E6C-4660-87B968A44737}"/>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3063" y1="12667" x2="17938" y2="66667"/>
                        <a14:foregroundMark x1="17938" y1="66667" x2="16375" y2="92444"/>
                        <a14:foregroundMark x1="4000" y1="1444" x2="23750" y2="34444"/>
                        <a14:foregroundMark x1="250" y1="8667" x2="5438" y2="15000"/>
                        <a14:foregroundMark x1="2063" y1="45444" x2="4563" y2="96889"/>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500" y1="90556" x2="17813" y2="99556"/>
                      </a14:backgroundRemoval>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F4FF50-8173-EDFC-5E55-99DD3B69B203}"/>
              </a:ext>
            </a:extLst>
          </p:cNvPr>
          <p:cNvSpPr txBox="1"/>
          <p:nvPr/>
        </p:nvSpPr>
        <p:spPr>
          <a:xfrm>
            <a:off x="4770411" y="558120"/>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2</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8000F0B4-9837-0B63-716E-F02E58F4F245}"/>
              </a:ext>
            </a:extLst>
          </p:cNvPr>
          <p:cNvSpPr txBox="1"/>
          <p:nvPr/>
        </p:nvSpPr>
        <p:spPr>
          <a:xfrm>
            <a:off x="2033753" y="1846772"/>
            <a:ext cx="10946524" cy="3164456"/>
          </a:xfrm>
          <a:prstGeom prst="rect">
            <a:avLst/>
          </a:prstGeom>
          <a:noFill/>
        </p:spPr>
        <p:txBody>
          <a:bodyPr wrap="square">
            <a:spAutoFit/>
          </a:bodyPr>
          <a:lstStyle/>
          <a:p>
            <a:pPr marL="400050" marR="0" indent="-228600" latinLnBrk="1">
              <a:lnSpc>
                <a:spcPct val="115000"/>
              </a:lnSpc>
              <a:spcBef>
                <a:spcPts val="0"/>
              </a:spcBef>
              <a:spcAft>
                <a:spcPts val="0"/>
              </a:spcAft>
            </a:pP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Phương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trình</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chữ</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ứng</a:t>
            </a:r>
            <a:r>
              <a:rPr lang="en-US" sz="3200" kern="1200" dirty="0">
                <a:solidFill>
                  <a:srgbClr val="000000"/>
                </a:solidFill>
                <a:effectLst/>
                <a:latin typeface="Times New Roman" panose="02020603050405020304" pitchFamily="18" charset="0"/>
                <a:ea typeface="Times New Roman" panose="02020603050405020304" pitchFamily="18" charset="0"/>
              </a:rPr>
              <a:t>:</a:t>
            </a:r>
          </a:p>
          <a:p>
            <a:pPr marL="400050" marR="0" indent="-228600" latinLnBrk="1">
              <a:lnSpc>
                <a:spcPct val="115000"/>
              </a:lnSpc>
              <a:spcBef>
                <a:spcPts val="0"/>
              </a:spcBef>
              <a:spcAft>
                <a:spcPts val="0"/>
              </a:spcAft>
            </a:pPr>
            <a:endParaRPr lang="en-US" sz="1400" dirty="0">
              <a:latin typeface="Times New Roman" panose="02020603050405020304" pitchFamily="18" charset="0"/>
              <a:ea typeface="Times New Roman" panose="02020603050405020304" pitchFamily="18" charset="0"/>
            </a:endParaRPr>
          </a:p>
          <a:p>
            <a:pPr marL="400050" marR="0" indent="-22860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u="sng" kern="1200" dirty="0">
                <a:solidFill>
                  <a:srgbClr val="000000"/>
                </a:solidFill>
                <a:effectLst/>
                <a:latin typeface="Times New Roman" panose="02020603050405020304" pitchFamily="18" charset="0"/>
                <a:ea typeface="Times New Roman" panose="02020603050405020304" pitchFamily="18" charset="0"/>
              </a:rPr>
              <a:t>Barium chloride </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u="sng" kern="1200" dirty="0">
                <a:solidFill>
                  <a:srgbClr val="000000"/>
                </a:solidFill>
                <a:effectLst/>
                <a:latin typeface="Times New Roman" panose="02020603050405020304" pitchFamily="18" charset="0"/>
                <a:ea typeface="Times New Roman" panose="02020603050405020304" pitchFamily="18" charset="0"/>
              </a:rPr>
              <a:t>Sodium sulfate </a:t>
            </a:r>
            <a:r>
              <a:rPr lang="en-US" sz="2400" kern="1200" dirty="0">
                <a:solidFill>
                  <a:srgbClr val="000000"/>
                </a:solidFill>
                <a:effectLst/>
                <a:latin typeface="Times New Roman" panose="02020603050405020304" pitchFamily="18" charset="0"/>
                <a:ea typeface="Times New Roman" panose="02020603050405020304" pitchFamily="18" charset="0"/>
              </a:rPr>
              <a:t>→ Barium sulfate +  </a:t>
            </a:r>
            <a:r>
              <a:rPr lang="en-US" sz="2400" u="sng" kern="1200" dirty="0">
                <a:solidFill>
                  <a:srgbClr val="000000"/>
                </a:solidFill>
                <a:effectLst/>
                <a:latin typeface="Times New Roman" panose="02020603050405020304" pitchFamily="18" charset="0"/>
                <a:ea typeface="Times New Roman" panose="02020603050405020304" pitchFamily="18" charset="0"/>
              </a:rPr>
              <a:t>Sodium chloride</a:t>
            </a:r>
            <a:endParaRPr lang="en-US" sz="2800" dirty="0">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endParaRPr lang="en-US" sz="3200" kern="1200" dirty="0">
              <a:solidFill>
                <a:srgbClr val="000000"/>
              </a:solidFill>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Công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thức</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về</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p>
          <a:p>
            <a:pPr marL="457200" marR="0">
              <a:lnSpc>
                <a:spcPct val="115000"/>
              </a:lnSpc>
              <a:spcBef>
                <a:spcPts val="0"/>
              </a:spcBef>
              <a:spcAft>
                <a:spcPts val="0"/>
              </a:spcAft>
            </a:pPr>
            <a:endParaRPr lang="en-US" sz="1200" dirty="0">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r>
              <a:rPr lang="en-US" sz="3000" kern="1200" dirty="0">
                <a:solidFill>
                  <a:srgbClr val="000000"/>
                </a:solidFill>
                <a:effectLst/>
                <a:latin typeface="Times New Roman" panose="02020603050405020304" pitchFamily="18" charset="0"/>
                <a:ea typeface="Times New Roman" panose="02020603050405020304" pitchFamily="18" charset="0"/>
              </a:rPr>
              <a:t>m </a:t>
            </a:r>
            <a:r>
              <a:rPr lang="en-US" sz="3000" kern="1200" baseline="-25000" dirty="0">
                <a:solidFill>
                  <a:srgbClr val="000000"/>
                </a:solidFill>
                <a:effectLst/>
                <a:latin typeface="Times New Roman" panose="02020603050405020304" pitchFamily="18" charset="0"/>
                <a:ea typeface="Times New Roman" panose="02020603050405020304" pitchFamily="18" charset="0"/>
              </a:rPr>
              <a:t>Barium chloride</a:t>
            </a:r>
            <a:r>
              <a:rPr lang="en-US" sz="3000" kern="1200" dirty="0">
                <a:solidFill>
                  <a:srgbClr val="000000"/>
                </a:solidFill>
                <a:effectLst/>
                <a:latin typeface="Times New Roman" panose="02020603050405020304" pitchFamily="18" charset="0"/>
                <a:ea typeface="Times New Roman" panose="02020603050405020304" pitchFamily="18" charset="0"/>
              </a:rPr>
              <a:t> + m </a:t>
            </a:r>
            <a:r>
              <a:rPr lang="en-US" sz="3000" u="sng" kern="1200" baseline="-25000" dirty="0">
                <a:solidFill>
                  <a:srgbClr val="000000"/>
                </a:solidFill>
                <a:effectLst/>
                <a:latin typeface="Times New Roman" panose="02020603050405020304" pitchFamily="18" charset="0"/>
                <a:ea typeface="Times New Roman" panose="02020603050405020304" pitchFamily="18" charset="0"/>
              </a:rPr>
              <a:t>Sodium sulfate</a:t>
            </a:r>
            <a:r>
              <a:rPr lang="en-US" sz="3000" kern="1200" dirty="0">
                <a:solidFill>
                  <a:srgbClr val="000000"/>
                </a:solidFill>
                <a:effectLst/>
                <a:latin typeface="Times New Roman" panose="02020603050405020304" pitchFamily="18" charset="0"/>
                <a:ea typeface="Times New Roman" panose="02020603050405020304" pitchFamily="18" charset="0"/>
              </a:rPr>
              <a:t>=  m </a:t>
            </a:r>
            <a:r>
              <a:rPr lang="en-US" sz="3000" kern="1200" baseline="-25000" dirty="0">
                <a:solidFill>
                  <a:srgbClr val="000000"/>
                </a:solidFill>
                <a:effectLst/>
                <a:latin typeface="Times New Roman" panose="02020603050405020304" pitchFamily="18" charset="0"/>
                <a:ea typeface="Times New Roman" panose="02020603050405020304" pitchFamily="18" charset="0"/>
              </a:rPr>
              <a:t>Barium sulfate</a:t>
            </a:r>
            <a:r>
              <a:rPr lang="en-US" sz="3000" kern="1200" dirty="0">
                <a:solidFill>
                  <a:srgbClr val="000000"/>
                </a:solidFill>
                <a:effectLst/>
                <a:latin typeface="Times New Roman" panose="02020603050405020304" pitchFamily="18" charset="0"/>
                <a:ea typeface="Times New Roman" panose="02020603050405020304" pitchFamily="18" charset="0"/>
              </a:rPr>
              <a:t> + m </a:t>
            </a:r>
            <a:r>
              <a:rPr lang="en-US" sz="3000" kern="1200" baseline="-25000" dirty="0">
                <a:solidFill>
                  <a:srgbClr val="000000"/>
                </a:solidFill>
                <a:effectLst/>
                <a:latin typeface="Times New Roman" panose="02020603050405020304" pitchFamily="18" charset="0"/>
                <a:ea typeface="Times New Roman" panose="02020603050405020304" pitchFamily="18" charset="0"/>
              </a:rPr>
              <a:t>Sodium chloride</a:t>
            </a:r>
            <a:endParaRPr lang="en-US" sz="3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8359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15757" y="25649"/>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1403132" y="-3372"/>
            <a:ext cx="10788868"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ÁP DỤNG ĐỊNH LUẬT BẢO TOÀN KHỐI LƯỢNG. </a:t>
            </a:r>
            <a:endParaRPr lang="en-US" sz="3200" dirty="0">
              <a:solidFill>
                <a:srgbClr val="FF0000"/>
              </a:solidFill>
            </a:endParaRPr>
          </a:p>
        </p:txBody>
      </p:sp>
      <p:sp>
        <p:nvSpPr>
          <p:cNvPr id="17" name="TextBox 16">
            <a:extLst>
              <a:ext uri="{FF2B5EF4-FFF2-40B4-BE49-F238E27FC236}">
                <a16:creationId xmlns:a16="http://schemas.microsoft.com/office/drawing/2014/main" id="{7117DC3F-297F-B46F-A689-E57F53E6DD9D}"/>
              </a:ext>
            </a:extLst>
          </p:cNvPr>
          <p:cNvSpPr txBox="1"/>
          <p:nvPr/>
        </p:nvSpPr>
        <p:spPr>
          <a:xfrm>
            <a:off x="3919073" y="722079"/>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3</a:t>
            </a:r>
            <a:endParaRPr lang="en-US" sz="2800" dirty="0">
              <a:effectLst/>
              <a:latin typeface="Times New Roman" panose="02020603050405020304" pitchFamily="18" charset="0"/>
              <a:ea typeface="Times New Roman" panose="02020603050405020304" pitchFamily="18" charset="0"/>
            </a:endParaRPr>
          </a:p>
        </p:txBody>
      </p:sp>
      <p:pic>
        <p:nvPicPr>
          <p:cNvPr id="2052" name="Picture 4" descr="Hình ảnh bé trai đang ngồi học bài - PNG">
            <a:extLst>
              <a:ext uri="{FF2B5EF4-FFF2-40B4-BE49-F238E27FC236}">
                <a16:creationId xmlns:a16="http://schemas.microsoft.com/office/drawing/2014/main" id="{2354CFF2-61DC-8A28-88E2-EF2C203C504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371" b="93319" l="500" r="90000">
                        <a14:foregroundMark x1="6864" y1="29545" x2="15500" y2="14655"/>
                        <a14:foregroundMark x1="15500" y1="14655" x2="27250" y2="3017"/>
                        <a14:foregroundMark x1="27250" y1="3017" x2="35019" y2="2786"/>
                        <a14:foregroundMark x1="42284" y1="4886" x2="44000" y2="12284"/>
                        <a14:foregroundMark x1="2069" y1="22629" x2="3457" y2="30448"/>
                        <a14:foregroundMark x1="18250" y1="86853" x2="41000" y2="80172"/>
                        <a14:foregroundMark x1="10982" y1="67658" x2="45250" y2="92241"/>
                        <a14:foregroundMark x1="9500" y1="66595" x2="10109" y2="67032"/>
                        <a14:foregroundMark x1="13000" y1="75862" x2="17000" y2="86422"/>
                        <a14:foregroundMark x1="17000" y1="86422" x2="17000" y2="93319"/>
                        <a14:foregroundMark x1="54916" y1="44303" x2="54750" y2="45474"/>
                        <a14:foregroundMark x1="56000" y1="36638" x2="55864" y2="37602"/>
                        <a14:foregroundMark x1="52500" y1="44311" x2="52500" y2="46983"/>
                        <a14:foregroundMark x1="52500" y1="40814" x2="52500" y2="42402"/>
                        <a14:foregroundMark x1="52500" y1="37284" x2="52500" y2="40335"/>
                        <a14:backgroundMark x1="750" y1="80603" x2="1250" y2="92457"/>
                        <a14:backgroundMark x1="1250" y1="92457" x2="2500" y2="95474"/>
                        <a14:backgroundMark x1="45250" y1="1293" x2="33500" y2="647"/>
                        <a14:backgroundMark x1="1750" y1="31681" x2="6750" y2="35560"/>
                        <a14:backgroundMark x1="500" y1="12284" x2="500" y2="22629"/>
                        <a14:backgroundMark x1="12500" y1="63793" x2="20000" y2="63793"/>
                        <a14:backgroundMark x1="47500" y1="35560" x2="39750" y2="40948"/>
                        <a14:backgroundMark x1="59250" y1="38362" x2="57250" y2="44828"/>
                        <a14:backgroundMark x1="46500" y1="41379" x2="48500" y2="43319"/>
                        <a14:backgroundMark x1="48500" y1="43319" x2="50500" y2="45474"/>
                      </a14:backgroundRemoval>
                    </a14:imgEffect>
                  </a14:imgLayer>
                </a14:imgProps>
              </a:ext>
              <a:ext uri="{28A0092B-C50C-407E-A947-70E740481C1C}">
                <a14:useLocalDpi xmlns:a14="http://schemas.microsoft.com/office/drawing/2010/main" val="0"/>
              </a:ext>
            </a:extLst>
          </a:blip>
          <a:srcRect/>
          <a:stretch>
            <a:fillRect/>
          </a:stretch>
        </p:blipFill>
        <p:spPr bwMode="auto">
          <a:xfrm>
            <a:off x="0" y="2542879"/>
            <a:ext cx="3810000" cy="4419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C85B41-F027-12DA-3398-12652C9DB469}"/>
              </a:ext>
            </a:extLst>
          </p:cNvPr>
          <p:cNvSpPr txBox="1"/>
          <p:nvPr/>
        </p:nvSpPr>
        <p:spPr>
          <a:xfrm>
            <a:off x="1726320" y="1689301"/>
            <a:ext cx="10302770" cy="4586961"/>
          </a:xfrm>
          <a:prstGeom prst="rect">
            <a:avLst/>
          </a:prstGeom>
          <a:noFill/>
        </p:spPr>
        <p:txBody>
          <a:bodyPr wrap="square">
            <a:spAutoFit/>
          </a:bodyPr>
          <a:lstStyle/>
          <a:p>
            <a:pPr marL="457200" marR="0" latinLnBrk="1">
              <a:lnSpc>
                <a:spcPct val="115000"/>
              </a:lnSpc>
              <a:spcBef>
                <a:spcPts val="0"/>
              </a:spcBef>
              <a:spcAft>
                <a:spcPts val="0"/>
              </a:spcAft>
            </a:pPr>
            <a:r>
              <a:rPr lang="vi-VN" sz="3200" b="1" kern="1200" dirty="0">
                <a:solidFill>
                  <a:srgbClr val="000000"/>
                </a:solidFill>
                <a:effectLst/>
                <a:latin typeface="Times New Roman" panose="02020603050405020304" pitchFamily="18" charset="0"/>
                <a:ea typeface="Times New Roman" panose="02020603050405020304" pitchFamily="18" charset="0"/>
              </a:rPr>
              <a:t>Bài 1: </a:t>
            </a:r>
            <a:r>
              <a:rPr lang="en-US" sz="3200" kern="1200" dirty="0">
                <a:solidFill>
                  <a:srgbClr val="000000"/>
                </a:solidFill>
                <a:effectLst/>
                <a:latin typeface="Times New Roman" panose="02020603050405020304" pitchFamily="18" charset="0"/>
                <a:ea typeface="Times New Roman" panose="02020603050405020304" pitchFamily="18" charset="0"/>
              </a:rPr>
              <a:t>Trong </a:t>
            </a:r>
            <a:r>
              <a:rPr lang="en-US" sz="3200" kern="1200" dirty="0" err="1">
                <a:solidFill>
                  <a:srgbClr val="000000"/>
                </a:solidFill>
                <a:effectLst/>
                <a:latin typeface="Times New Roman" panose="02020603050405020304" pitchFamily="18" charset="0"/>
                <a:ea typeface="Times New Roman" panose="02020603050405020304" pitchFamily="18" charset="0"/>
              </a:rPr>
              <a:t>phản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ứng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hóa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học</a:t>
            </a:r>
            <a:r>
              <a:rPr lang="en-US" sz="3200" kern="1200" dirty="0">
                <a:solidFill>
                  <a:srgbClr val="000000"/>
                </a:solidFill>
                <a:effectLst/>
                <a:latin typeface="Times New Roman" panose="02020603050405020304" pitchFamily="18" charset="0"/>
                <a:ea typeface="Times New Roman" panose="02020603050405020304" pitchFamily="18" charset="0"/>
              </a:rPr>
              <a:t> ở </a:t>
            </a:r>
            <a:r>
              <a:rPr lang="en-US" sz="3200" kern="1200" dirty="0" err="1">
                <a:solidFill>
                  <a:srgbClr val="000000"/>
                </a:solidFill>
                <a:effectLst/>
                <a:latin typeface="Times New Roman" panose="02020603050405020304" pitchFamily="18" charset="0"/>
                <a:ea typeface="Times New Roman" panose="02020603050405020304" pitchFamily="18" charset="0"/>
              </a:rPr>
              <a:t>thí</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nghiệm</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trên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cho</a:t>
            </a:r>
            <a:r>
              <a:rPr lang="en-US" sz="3200" kern="1200" dirty="0">
                <a:solidFill>
                  <a:srgbClr val="000000"/>
                </a:solidFill>
                <a:effectLst/>
                <a:latin typeface="Times New Roman" panose="02020603050405020304" pitchFamily="18" charset="0"/>
                <a:ea typeface="Times New Roman" panose="02020603050405020304" pitchFamily="18" charset="0"/>
              </a:rPr>
              <a:t> </a:t>
            </a:r>
          </a:p>
          <a:p>
            <a:pPr marL="457200" marR="0" latinLnBrk="1">
              <a:lnSpc>
                <a:spcPct val="115000"/>
              </a:lnSpc>
              <a:spcBef>
                <a:spcPts val="0"/>
              </a:spcBef>
              <a:spcAft>
                <a:spcPts val="0"/>
              </a:spcAft>
            </a:pPr>
            <a:r>
              <a:rPr lang="en-US" sz="3200" kern="1200" dirty="0" err="1">
                <a:solidFill>
                  <a:srgbClr val="000000"/>
                </a:solidFill>
                <a:effectLst/>
                <a:latin typeface="Times New Roman" panose="02020603050405020304" pitchFamily="18" charset="0"/>
                <a:ea typeface="Times New Roman" panose="02020603050405020304" pitchFamily="18" charset="0"/>
              </a:rPr>
              <a:t>biết</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b="1" kern="1200" dirty="0">
                <a:solidFill>
                  <a:srgbClr val="000000"/>
                </a:solidFill>
                <a:effectLst/>
                <a:latin typeface="Times New Roman" panose="02020603050405020304" pitchFamily="18" charset="0"/>
                <a:ea typeface="Times New Roman" panose="02020603050405020304" pitchFamily="18" charset="0"/>
              </a:rPr>
              <a:t>Sodium sulfate</a:t>
            </a:r>
            <a:r>
              <a:rPr lang="en-US" sz="3200" kern="1200" dirty="0">
                <a:solidFill>
                  <a:srgbClr val="000000"/>
                </a:solidFill>
                <a:effectLst/>
                <a:latin typeface="Times New Roman" panose="02020603050405020304" pitchFamily="18" charset="0"/>
                <a:ea typeface="Times New Roman" panose="02020603050405020304" pitchFamily="18" charset="0"/>
              </a:rPr>
              <a:t> (Na</a:t>
            </a:r>
            <a:r>
              <a:rPr lang="en-US" sz="3200" kern="1200" baseline="-25000" dirty="0">
                <a:solidFill>
                  <a:srgbClr val="000000"/>
                </a:solidFill>
                <a:effectLst/>
                <a:latin typeface="Times New Roman" panose="02020603050405020304" pitchFamily="18" charset="0"/>
                <a:ea typeface="Times New Roman" panose="02020603050405020304" pitchFamily="18" charset="0"/>
              </a:rPr>
              <a:t>2</a:t>
            </a:r>
            <a:r>
              <a:rPr lang="en-US" sz="3200" kern="1200" dirty="0">
                <a:solidFill>
                  <a:srgbClr val="000000"/>
                </a:solidFill>
                <a:effectLst/>
                <a:latin typeface="Times New Roman" panose="02020603050405020304" pitchFamily="18" charset="0"/>
                <a:ea typeface="Times New Roman" panose="02020603050405020304" pitchFamily="18" charset="0"/>
              </a:rPr>
              <a:t>SO</a:t>
            </a:r>
            <a:r>
              <a:rPr lang="en-US" sz="3200" kern="1200" baseline="-25000" dirty="0">
                <a:solidFill>
                  <a:srgbClr val="000000"/>
                </a:solidFill>
                <a:effectLst/>
                <a:latin typeface="Times New Roman" panose="02020603050405020304" pitchFamily="18" charset="0"/>
                <a:ea typeface="Times New Roman" panose="02020603050405020304" pitchFamily="18" charset="0"/>
              </a:rPr>
              <a:t>4</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là</a:t>
            </a:r>
            <a:r>
              <a:rPr lang="en-US" sz="3200" kern="1200" dirty="0">
                <a:solidFill>
                  <a:srgbClr val="000000"/>
                </a:solidFill>
                <a:effectLst/>
                <a:latin typeface="Times New Roman" panose="02020603050405020304" pitchFamily="18" charset="0"/>
                <a:ea typeface="Times New Roman" panose="02020603050405020304" pitchFamily="18" charset="0"/>
              </a:rPr>
              <a:t> 14,2 gam,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các</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sản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phẩm</a:t>
            </a:r>
            <a:r>
              <a:rPr lang="en-US" sz="3200" kern="1200" dirty="0">
                <a:solidFill>
                  <a:srgbClr val="000000"/>
                </a:solidFill>
                <a:effectLst/>
                <a:latin typeface="Times New Roman" panose="02020603050405020304" pitchFamily="18" charset="0"/>
                <a:ea typeface="Times New Roman" panose="02020603050405020304" pitchFamily="18" charset="0"/>
              </a:rPr>
              <a:t>:</a:t>
            </a:r>
          </a:p>
          <a:p>
            <a:pPr marL="457200" marR="0" latinLnBrk="1">
              <a:lnSpc>
                <a:spcPct val="115000"/>
              </a:lnSpc>
              <a:spcBef>
                <a:spcPts val="0"/>
              </a:spcBef>
              <a:spcAft>
                <a:spcPts val="0"/>
              </a:spcAft>
            </a:pPr>
            <a:r>
              <a:rPr lang="en-US" sz="3200" b="1" dirty="0">
                <a:solidFill>
                  <a:srgbClr val="000000"/>
                </a:solidFill>
                <a:latin typeface="Times New Roman" panose="02020603050405020304" pitchFamily="18" charset="0"/>
                <a:ea typeface="Times New Roman" panose="02020603050405020304" pitchFamily="18" charset="0"/>
              </a:rPr>
              <a:t>B</a:t>
            </a:r>
            <a:r>
              <a:rPr lang="en-US" sz="3200" b="1" kern="1200" dirty="0">
                <a:solidFill>
                  <a:srgbClr val="000000"/>
                </a:solidFill>
                <a:effectLst/>
                <a:latin typeface="Times New Roman" panose="02020603050405020304" pitchFamily="18" charset="0"/>
                <a:ea typeface="Times New Roman" panose="02020603050405020304" pitchFamily="18" charset="0"/>
              </a:rPr>
              <a:t>arium sulfate</a:t>
            </a:r>
            <a:r>
              <a:rPr lang="en-US" sz="3200" kern="1200" dirty="0">
                <a:solidFill>
                  <a:srgbClr val="000000"/>
                </a:solidFill>
                <a:effectLst/>
                <a:latin typeface="Times New Roman" panose="02020603050405020304" pitchFamily="18" charset="0"/>
                <a:ea typeface="Times New Roman" panose="02020603050405020304" pitchFamily="18" charset="0"/>
              </a:rPr>
              <a:t> (BaSO</a:t>
            </a:r>
            <a:r>
              <a:rPr lang="en-US" sz="3200" kern="1200" baseline="-25000" dirty="0">
                <a:solidFill>
                  <a:srgbClr val="000000"/>
                </a:solidFill>
                <a:effectLst/>
                <a:latin typeface="Times New Roman" panose="02020603050405020304" pitchFamily="18" charset="0"/>
                <a:ea typeface="Times New Roman" panose="02020603050405020304" pitchFamily="18" charset="0"/>
              </a:rPr>
              <a:t>4</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là</a:t>
            </a:r>
            <a:r>
              <a:rPr lang="en-US" sz="3200" kern="1200" dirty="0">
                <a:solidFill>
                  <a:srgbClr val="000000"/>
                </a:solidFill>
                <a:effectLst/>
                <a:latin typeface="Times New Roman" panose="02020603050405020304" pitchFamily="18" charset="0"/>
                <a:ea typeface="Times New Roman" panose="02020603050405020304" pitchFamily="18" charset="0"/>
              </a:rPr>
              <a:t> 23,3 gam, </a:t>
            </a:r>
          </a:p>
          <a:p>
            <a:pPr marL="457200" marR="0" latinLnBrk="1">
              <a:lnSpc>
                <a:spcPct val="115000"/>
              </a:lnSpc>
              <a:spcBef>
                <a:spcPts val="0"/>
              </a:spcBef>
              <a:spcAft>
                <a:spcPts val="0"/>
              </a:spcAft>
            </a:pPr>
            <a:r>
              <a:rPr lang="en-US" sz="3200" b="1" kern="1200" dirty="0">
                <a:solidFill>
                  <a:srgbClr val="000000"/>
                </a:solidFill>
                <a:effectLst/>
                <a:latin typeface="Times New Roman" panose="02020603050405020304" pitchFamily="18" charset="0"/>
                <a:ea typeface="Times New Roman" panose="02020603050405020304" pitchFamily="18" charset="0"/>
              </a:rPr>
              <a:t>Sodium chloride </a:t>
            </a:r>
            <a:r>
              <a:rPr lang="en-US" sz="3200" kern="1200" dirty="0">
                <a:solidFill>
                  <a:srgbClr val="000000"/>
                </a:solidFill>
                <a:effectLst/>
                <a:latin typeface="Times New Roman" panose="02020603050405020304" pitchFamily="18" charset="0"/>
                <a:ea typeface="Times New Roman" panose="02020603050405020304" pitchFamily="18" charset="0"/>
              </a:rPr>
              <a:t>(NaCl)  </a:t>
            </a:r>
            <a:r>
              <a:rPr lang="en-US" sz="3200" kern="1200" dirty="0" err="1">
                <a:solidFill>
                  <a:srgbClr val="000000"/>
                </a:solidFill>
                <a:effectLst/>
                <a:latin typeface="Times New Roman" panose="02020603050405020304" pitchFamily="18" charset="0"/>
                <a:ea typeface="Times New Roman" panose="02020603050405020304" pitchFamily="18" charset="0"/>
              </a:rPr>
              <a:t>là</a:t>
            </a:r>
            <a:r>
              <a:rPr lang="en-US" sz="3200" kern="1200" dirty="0">
                <a:solidFill>
                  <a:srgbClr val="000000"/>
                </a:solidFill>
                <a:effectLst/>
                <a:latin typeface="Times New Roman" panose="02020603050405020304" pitchFamily="18" charset="0"/>
                <a:ea typeface="Times New Roman" panose="02020603050405020304" pitchFamily="18" charset="0"/>
              </a:rPr>
              <a:t> 11,7 gam.</a:t>
            </a:r>
            <a:endParaRPr lang="en-US" sz="3600" dirty="0">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Hãy</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tính</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b="1" kern="1200" dirty="0">
                <a:solidFill>
                  <a:srgbClr val="000000"/>
                </a:solidFill>
                <a:effectLst/>
                <a:latin typeface="Times New Roman" panose="02020603050405020304" pitchFamily="18" charset="0"/>
                <a:ea typeface="Times New Roman" panose="02020603050405020304" pitchFamily="18" charset="0"/>
              </a:rPr>
              <a:t>Barium chloride            </a:t>
            </a:r>
            <a:r>
              <a:rPr lang="en-US" sz="3200" b="1" dirty="0">
                <a:solidFill>
                  <a:srgbClr val="000000"/>
                </a:solidFill>
                <a:latin typeface="Times New Roman" panose="02020603050405020304" pitchFamily="18" charset="0"/>
                <a:ea typeface="Times New Roman" panose="02020603050405020304" pitchFamily="18" charset="0"/>
              </a:rPr>
              <a:t>                                                                                                    </a:t>
            </a:r>
            <a:r>
              <a:rPr lang="en-US" sz="3200" kern="1200" dirty="0">
                <a:solidFill>
                  <a:srgbClr val="000000"/>
                </a:solidFill>
                <a:effectLst/>
                <a:latin typeface="Times New Roman" panose="02020603050405020304" pitchFamily="18" charset="0"/>
                <a:ea typeface="Times New Roman" panose="02020603050405020304" pitchFamily="18" charset="0"/>
              </a:rPr>
              <a:t>               (BaCl</a:t>
            </a:r>
            <a:r>
              <a:rPr lang="en-US" sz="3200" kern="1200" baseline="-25000" dirty="0">
                <a:solidFill>
                  <a:srgbClr val="000000"/>
                </a:solidFill>
                <a:effectLst/>
                <a:latin typeface="Times New Roman" panose="02020603050405020304" pitchFamily="18" charset="0"/>
                <a:ea typeface="Times New Roman" panose="02020603050405020304" pitchFamily="18" charset="0"/>
              </a:rPr>
              <a:t>2</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đã</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ứng</a:t>
            </a:r>
            <a:r>
              <a:rPr lang="en-US" sz="3200" kern="1200" dirty="0">
                <a:solidFill>
                  <a:srgbClr val="000000"/>
                </a:solidFill>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3200" b="1" kern="1200" dirty="0">
                <a:solidFill>
                  <a:srgbClr val="000000"/>
                </a:solidFill>
                <a:effectLst/>
                <a:latin typeface="Times New Roman" panose="02020603050405020304" pitchFamily="18" charset="0"/>
                <a:ea typeface="Times New Roman" panose="02020603050405020304" pitchFamily="18" charset="0"/>
              </a:rPr>
              <a:t>  </a:t>
            </a:r>
            <a:endParaRPr lang="en-US" sz="3200" dirty="0"/>
          </a:p>
        </p:txBody>
      </p:sp>
    </p:spTree>
    <p:extLst>
      <p:ext uri="{BB962C8B-B14F-4D97-AF65-F5344CB8AC3E}">
        <p14:creationId xmlns:p14="http://schemas.microsoft.com/office/powerpoint/2010/main" val="827684973"/>
      </p:ext>
    </p:extLst>
  </p:cSld>
  <p:clrMapOvr>
    <a:masterClrMapping/>
  </p:clrMapOvr>
  <p:transition advClick="0">
    <p:cover dir="l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FB6C3C-C8E7-7C17-56F4-07EBF8AF8C1D}"/>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1" y="-36414"/>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7FE3D07-E017-B13F-5504-64A0DC918402}"/>
                  </a:ext>
                </a:extLst>
              </p:cNvPr>
              <p:cNvSpPr txBox="1">
                <a:spLocks noChangeArrowheads="1"/>
              </p:cNvSpPr>
              <p:nvPr/>
            </p:nvSpPr>
            <p:spPr bwMode="auto">
              <a:xfrm>
                <a:off x="3515705" y="981718"/>
                <a:ext cx="8550166" cy="5306695"/>
              </a:xfrm>
              <a:prstGeom prst="rect">
                <a:avLst/>
              </a:prstGeom>
              <a:noFill/>
              <a:ln w="28575">
                <a:solidFill>
                  <a:srgbClr val="FFC000"/>
                </a:solidFill>
                <a:prstDash val="dashDot"/>
                <a:miter lim="800000"/>
                <a:headEnd/>
                <a:tailEnd/>
              </a:ln>
              <a:extLst>
                <a:ext uri="{909E8E84-426E-40DD-AFC4-6F175D3DCCD1}">
                  <a14:hiddenFill>
                    <a:solidFill>
                      <a:srgbClr val="FFFFFF"/>
                    </a:solidFill>
                  </a14:hiddenFill>
                </a:ext>
              </a:extLst>
            </p:spPr>
            <p:txBody>
              <a:bodyPr wrap="square">
                <a:noAutofit/>
              </a:bodyPr>
              <a:lstStyle/>
              <a:p>
                <a:pPr marL="400050" marR="0" algn="ctr" latinLnBrk="1">
                  <a:lnSpc>
                    <a:spcPct val="115000"/>
                  </a:lnSpc>
                  <a:spcBef>
                    <a:spcPts val="0"/>
                  </a:spcBef>
                  <a:spcAft>
                    <a:spcPts val="0"/>
                  </a:spcAft>
                </a:pPr>
                <a:r>
                  <a:rPr lang="en-US" sz="2400" b="1" i="1" kern="12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i="1" kern="1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400050" marR="0" algn="ctr" latinLnBrk="1">
                  <a:lnSpc>
                    <a:spcPct val="115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Barium chloride +  Sodium sulfate → Barium sulfate +  Sodium chloride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algn="ctr" latinLnBrk="1">
                  <a:lnSpc>
                    <a:spcPct val="115000"/>
                  </a:lnSpc>
                  <a:spcBef>
                    <a:spcPts val="0"/>
                  </a:spcBef>
                  <a:spcAft>
                    <a:spcPts val="0"/>
                  </a:spcAft>
                </a:pPr>
                <a:r>
                  <a:rPr lang="en-US" sz="2400" b="1" i="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𝐵𝑎𝐶𝑙</m:t>
                              </m:r>
                            </m:e>
                            <m:sub>
                              <m:r>
                                <a:rPr lang="en-US" sz="2800" i="1">
                                  <a:effectLst/>
                                  <a:latin typeface="Cambria Math" panose="02040503050406030204" pitchFamily="18" charset="0"/>
                                  <a:ea typeface="Times New Roman" panose="02020603050405020304" pitchFamily="18" charset="0"/>
                                </a:rPr>
                                <m:t>2</m:t>
                              </m:r>
                            </m:sub>
                          </m:sSub>
                        </m:sub>
                      </m:sSub>
                      <m:r>
                        <a:rPr lang="en-US" sz="2800" i="1">
                          <a:effectLst/>
                          <a:latin typeface="Cambria Math" panose="02040503050406030204" pitchFamily="18" charset="0"/>
                          <a:ea typeface="Times New Roman" panose="02020603050405020304" pitchFamily="18" charset="0"/>
                        </a:rPr>
                        <m:t>+</m:t>
                      </m:r>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𝑁𝑎</m:t>
                              </m:r>
                            </m:e>
                            <m:sub>
                              <m:r>
                                <a:rPr lang="en-US" sz="2800" i="1">
                                  <a:effectLst/>
                                  <a:latin typeface="Cambria Math" panose="02040503050406030204" pitchFamily="18" charset="0"/>
                                  <a:ea typeface="Times New Roman" panose="02020603050405020304" pitchFamily="18" charset="0"/>
                                </a:rPr>
                                <m:t>2</m:t>
                              </m:r>
                            </m:sub>
                          </m:s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𝑆𝑂</m:t>
                              </m:r>
                            </m:e>
                            <m:sub>
                              <m:r>
                                <a:rPr lang="en-US" sz="2800" i="1">
                                  <a:effectLst/>
                                  <a:latin typeface="Cambria Math" panose="02040503050406030204" pitchFamily="18" charset="0"/>
                                  <a:ea typeface="Times New Roman" panose="02020603050405020304" pitchFamily="18" charset="0"/>
                                </a:rPr>
                                <m:t>4</m:t>
                              </m:r>
                            </m:sub>
                          </m:sSub>
                        </m:sub>
                      </m:sSub>
                      <m:r>
                        <a:rPr lang="en-US" sz="2800" i="1">
                          <a:effectLst/>
                          <a:latin typeface="Cambria Math" panose="02040503050406030204" pitchFamily="18" charset="0"/>
                          <a:ea typeface="Times New Roman" panose="02020603050405020304" pitchFamily="18" charset="0"/>
                        </a:rPr>
                        <m:t>= </m:t>
                      </m:r>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𝐵𝑎𝑆𝑂</m:t>
                              </m:r>
                            </m:e>
                            <m:sub>
                              <m:r>
                                <a:rPr lang="en-US" sz="2800" i="1">
                                  <a:effectLst/>
                                  <a:latin typeface="Cambria Math" panose="02040503050406030204" pitchFamily="18" charset="0"/>
                                  <a:ea typeface="Times New Roman" panose="02020603050405020304" pitchFamily="18" charset="0"/>
                                </a:rPr>
                                <m:t>4</m:t>
                              </m:r>
                            </m:sub>
                          </m:sSub>
                        </m:sub>
                      </m:sSub>
                      <m:r>
                        <a:rPr lang="en-US" sz="2800" i="1">
                          <a:effectLst/>
                          <a:latin typeface="Cambria Math" panose="02040503050406030204" pitchFamily="18" charset="0"/>
                          <a:ea typeface="Times New Roman" panose="02020603050405020304" pitchFamily="18" charset="0"/>
                        </a:rPr>
                        <m:t>+</m:t>
                      </m:r>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r>
                            <a:rPr lang="en-US" sz="2800" i="1">
                              <a:effectLst/>
                              <a:latin typeface="Cambria Math" panose="02040503050406030204" pitchFamily="18" charset="0"/>
                              <a:ea typeface="Times New Roman" panose="02020603050405020304" pitchFamily="18" charset="0"/>
                            </a:rPr>
                            <m:t>𝑁𝑎𝐶𝑙</m:t>
                          </m:r>
                        </m:sub>
                      </m:sSub>
                      <m:r>
                        <a:rPr lang="en-US" sz="2800" i="1">
                          <a:effectLst/>
                          <a:latin typeface="Cambria Math" panose="02040503050406030204" pitchFamily="18" charset="0"/>
                          <a:ea typeface="Times New Roman" panose="02020603050405020304" pitchFamily="18" charset="0"/>
                        </a:rPr>
                        <m:t> </m:t>
                      </m:r>
                    </m:oMath>
                  </m:oMathPara>
                </a14:m>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atinLnBrk="1">
                  <a:spcBef>
                    <a:spcPts val="1440"/>
                  </a:spcBef>
                  <a:spcAft>
                    <a:spcPts val="0"/>
                  </a:spcAft>
                </a:pP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                    mBaCl</a:t>
                </a:r>
                <a:r>
                  <a:rPr lang="en-US" sz="2400" b="1" i="1" kern="1200" baseline="-250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 mNa</a:t>
                </a:r>
                <a:r>
                  <a:rPr lang="en-US" sz="2400" b="1" i="1" kern="1200" baseline="-250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SO</a:t>
                </a:r>
                <a:r>
                  <a:rPr lang="en-US" sz="2400" b="1" i="1" kern="1200" baseline="-250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  =  mBaSO</a:t>
                </a:r>
                <a:r>
                  <a:rPr lang="en-US" sz="2400" b="1" i="1" kern="1200" baseline="-250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b="1" i="1" kern="1200" dirty="0" err="1">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mNaCl</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atinLnBrk="1">
                  <a:spcBef>
                    <a:spcPts val="1080"/>
                  </a:spcBef>
                  <a:spcAft>
                    <a:spcPts val="0"/>
                  </a:spcAft>
                </a:pPr>
                <a:r>
                  <a:rPr lang="en-US" sz="3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 = &gt; </a:t>
                </a:r>
                <a14:m>
                  <m:oMath xmlns:m="http://schemas.openxmlformats.org/officeDocument/2006/math">
                    <m:sSub>
                      <m:sSubPr>
                        <m:ctrlPr>
                          <a:rPr lang="en-US" sz="28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𝐵𝑎𝐶𝑙</m:t>
                            </m:r>
                          </m:e>
                          <m:sub>
                            <m:r>
                              <a:rPr lang="en-US" sz="2400" i="1">
                                <a:effectLst/>
                                <a:latin typeface="Cambria Math" panose="02040503050406030204" pitchFamily="18" charset="0"/>
                                <a:ea typeface="Times New Roman" panose="02020603050405020304" pitchFamily="18" charset="0"/>
                              </a:rPr>
                              <m:t>2</m:t>
                            </m:r>
                          </m:sub>
                        </m:sSub>
                      </m:sub>
                    </m:sSub>
                  </m:oMath>
                </a14:m>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14,2  =   23,3      +     11,7</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atinLnBrk="1">
                  <a:spcBef>
                    <a:spcPts val="108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=&gt; </a:t>
                </a:r>
                <a14:m>
                  <m:oMath xmlns:m="http://schemas.openxmlformats.org/officeDocument/2006/math">
                    <m:sSub>
                      <m:sSubPr>
                        <m:ctrlPr>
                          <a:rPr lang="en-US" sz="28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𝐵𝑎𝐶𝑙</m:t>
                            </m:r>
                          </m:e>
                          <m:sub>
                            <m:r>
                              <a:rPr lang="en-US" sz="2400" i="1">
                                <a:effectLst/>
                                <a:latin typeface="Cambria Math" panose="02040503050406030204" pitchFamily="18" charset="0"/>
                                <a:ea typeface="Times New Roman" panose="02020603050405020304" pitchFamily="18" charset="0"/>
                              </a:rPr>
                              <m:t>2</m:t>
                            </m:r>
                          </m:sub>
                        </m:sSub>
                      </m:sub>
                    </m:sSub>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(23,3 + 11,7)   - 14,2 =  20,8 (g)</a:t>
                </a:r>
              </a:p>
              <a:p>
                <a:pPr marL="457200" marR="0" latinLnBrk="1">
                  <a:lnSpc>
                    <a:spcPct val="115000"/>
                  </a:lnSpc>
                  <a:spcBef>
                    <a:spcPts val="0"/>
                  </a:spcBef>
                  <a:spcAft>
                    <a:spcPts val="0"/>
                  </a:spcAft>
                </a:pP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F7FE3D07-E017-B13F-5504-64A0DC918402}"/>
                  </a:ext>
                </a:extLst>
              </p:cNvPr>
              <p:cNvSpPr txBox="1">
                <a:spLocks noRot="1" noChangeAspect="1" noMove="1" noResize="1" noEditPoints="1" noAdjustHandles="1" noChangeArrowheads="1" noChangeShapeType="1" noTextEdit="1"/>
              </p:cNvSpPr>
              <p:nvPr/>
            </p:nvSpPr>
            <p:spPr bwMode="auto">
              <a:xfrm>
                <a:off x="3515705" y="981718"/>
                <a:ext cx="8550166" cy="5306695"/>
              </a:xfrm>
              <a:prstGeom prst="rect">
                <a:avLst/>
              </a:prstGeom>
              <a:blipFill>
                <a:blip r:embed="rId4"/>
                <a:stretch>
                  <a:fillRect t="-228"/>
                </a:stretch>
              </a:blip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5" name="Rectangle 4">
            <a:extLst>
              <a:ext uri="{FF2B5EF4-FFF2-40B4-BE49-F238E27FC236}">
                <a16:creationId xmlns:a16="http://schemas.microsoft.com/office/drawing/2014/main" id="{89083C22-D8D2-49AB-9A61-CC1F34BB1334}"/>
              </a:ext>
            </a:extLst>
          </p:cNvPr>
          <p:cNvSpPr>
            <a:spLocks noChangeArrowheads="1"/>
          </p:cNvSpPr>
          <p:nvPr/>
        </p:nvSpPr>
        <p:spPr bwMode="auto">
          <a:xfrm>
            <a:off x="551220" y="1346061"/>
            <a:ext cx="1329055" cy="1768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marL="0" marR="0" latinLnBrk="1">
              <a:lnSpc>
                <a:spcPct val="115000"/>
              </a:lnSpc>
              <a:spcBef>
                <a:spcPts val="0"/>
              </a:spcBef>
              <a:spcAft>
                <a:spcPts val="1000"/>
              </a:spcAft>
            </a:pP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b="1" u="sng"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b="1" u="sng"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mNa</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=14,2g</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mBaSO</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23,3g</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mNaCl</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=11,7g</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mBaCl</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7292A1EA-945E-39D7-E941-0543FA27C358}"/>
              </a:ext>
            </a:extLst>
          </p:cNvPr>
          <p:cNvSpPr txBox="1"/>
          <p:nvPr/>
        </p:nvSpPr>
        <p:spPr>
          <a:xfrm>
            <a:off x="3919074" y="132770"/>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3</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F1F6D33C-A377-DA2D-134D-F35120DDECC0}"/>
              </a:ext>
            </a:extLst>
          </p:cNvPr>
          <p:cNvSpPr txBox="1">
            <a:spLocks noChangeArrowheads="1"/>
          </p:cNvSpPr>
          <p:nvPr/>
        </p:nvSpPr>
        <p:spPr bwMode="auto">
          <a:xfrm>
            <a:off x="425668" y="1346061"/>
            <a:ext cx="2790497" cy="2495842"/>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94429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6591B3-2A17-049B-2333-23227294F279}"/>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0"/>
            <a:ext cx="12191999" cy="6858000"/>
          </a:xfrm>
          <a:prstGeom prst="rect">
            <a:avLst/>
          </a:prstGeom>
        </p:spPr>
      </p:pic>
      <p:sp>
        <p:nvSpPr>
          <p:cNvPr id="2" name="Title 1" hidden="1">
            <a:extLst>
              <a:ext uri="{FF2B5EF4-FFF2-40B4-BE49-F238E27FC236}">
                <a16:creationId xmlns:a16="http://schemas.microsoft.com/office/drawing/2014/main" id="{D3418C2F-FAFB-4827-B076-2937317F811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5051C1B-17AB-453A-BE0F-A00CFD48A71E}"/>
              </a:ext>
            </a:extLst>
          </p:cNvPr>
          <p:cNvPicPr/>
          <p:nvPr/>
        </p:nvPicPr>
        <p:blipFill>
          <a:blip r:embed="rId4"/>
          <a:stretch>
            <a:fillRect/>
          </a:stretch>
        </p:blipFill>
        <p:spPr>
          <a:xfrm>
            <a:off x="855784" y="0"/>
            <a:ext cx="9214339" cy="5615354"/>
          </a:xfrm>
          <a:prstGeom prst="rect">
            <a:avLst/>
          </a:prstGeom>
        </p:spPr>
      </p:pic>
      <p:sp>
        <p:nvSpPr>
          <p:cNvPr id="5" name="TextBox 4">
            <a:extLst>
              <a:ext uri="{FF2B5EF4-FFF2-40B4-BE49-F238E27FC236}">
                <a16:creationId xmlns:a16="http://schemas.microsoft.com/office/drawing/2014/main" id="{5F598E02-87F3-F1BE-B30E-B1CE2940746A}"/>
              </a:ext>
            </a:extLst>
          </p:cNvPr>
          <p:cNvSpPr txBox="1"/>
          <p:nvPr/>
        </p:nvSpPr>
        <p:spPr>
          <a:xfrm>
            <a:off x="644770" y="5556739"/>
            <a:ext cx="11347938" cy="104361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indent="457200" algn="just">
              <a:lnSpc>
                <a:spcPct val="115000"/>
              </a:lnSpc>
              <a:spcBef>
                <a:spcPts val="0"/>
              </a:spcBef>
              <a:spcAft>
                <a:spcPts val="0"/>
              </a:spcAft>
            </a:pPr>
            <a:r>
              <a:rPr lang="en-US" sz="2800" dirty="0" err="1">
                <a:solidFill>
                  <a:srgbClr val="002060"/>
                </a:solidFill>
                <a:effectLst/>
                <a:latin typeface="Times New Roman" panose="02020603050405020304" pitchFamily="18" charset="0"/>
                <a:ea typeface="Times New Roman" panose="02020603050405020304" pitchFamily="18" charset="0"/>
              </a:rPr>
              <a:t>Lưu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lý</a:t>
            </a:r>
            <a:r>
              <a:rPr lang="en-US" sz="2800" dirty="0">
                <a:solidFill>
                  <a:srgbClr val="002060"/>
                </a:solidFill>
                <a:effectLst/>
                <a:latin typeface="Times New Roman" panose="02020603050405020304" pitchFamily="18" charset="0"/>
                <a:ea typeface="Times New Roman" panose="02020603050405020304" pitchFamily="18" charset="0"/>
              </a:rPr>
              <a:t>: Trong </a:t>
            </a:r>
            <a:r>
              <a:rPr lang="en-US" sz="2800" dirty="0" err="1">
                <a:solidFill>
                  <a:srgbClr val="002060"/>
                </a:solidFill>
                <a:effectLst/>
                <a:latin typeface="Times New Roman" panose="02020603050405020304" pitchFamily="18" charset="0"/>
                <a:ea typeface="Times New Roman" panose="02020603050405020304" pitchFamily="18" charset="0"/>
              </a:rPr>
              <a:t>một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có</a:t>
            </a:r>
            <a:r>
              <a:rPr lang="en-US" sz="2800" dirty="0">
                <a:solidFill>
                  <a:srgbClr val="002060"/>
                </a:solidFill>
                <a:effectLst/>
                <a:latin typeface="Times New Roman" panose="02020603050405020304" pitchFamily="18" charset="0"/>
                <a:ea typeface="Times New Roman" panose="02020603050405020304" pitchFamily="18" charset="0"/>
              </a:rPr>
              <a:t> n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kể</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cả</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và</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phẩm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nếu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biết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khối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lượng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(n-1)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thì</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tính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được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khối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lượng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còn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lại</a:t>
            </a:r>
            <a:r>
              <a:rPr lang="en-US" sz="2800" dirty="0">
                <a:solidFill>
                  <a:srgbClr val="002060"/>
                </a:solidFill>
                <a:latin typeface="Times New Roman" panose="02020603050405020304" pitchFamily="18" charset="0"/>
                <a:ea typeface="Times New Roman" panose="02020603050405020304" pitchFamily="18" charset="0"/>
              </a:rPr>
              <a:t>.</a:t>
            </a:r>
            <a:r>
              <a:rPr lang="en-US" sz="2800" dirty="0">
                <a:solidFill>
                  <a:srgbClr val="002060"/>
                </a:solidFill>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209790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6C3E5C-1550-66D6-75FE-E7C91A3E5CC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2B69DE8-DEA3-61F5-2BB3-FE79CC89D685}"/>
              </a:ext>
            </a:extLst>
          </p:cNvPr>
          <p:cNvSpPr txBox="1"/>
          <p:nvPr/>
        </p:nvSpPr>
        <p:spPr>
          <a:xfrm>
            <a:off x="4839371" y="315650"/>
            <a:ext cx="3512149" cy="74347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nSpc>
                <a:spcPct val="115000"/>
              </a:lnSpc>
              <a:spcBef>
                <a:spcPts val="0"/>
              </a:spcBef>
              <a:spcAft>
                <a:spcPts val="0"/>
              </a:spcAft>
            </a:pPr>
            <a:r>
              <a:rPr lang="nl-NL" sz="4000" b="1" dirty="0">
                <a:effectLst/>
                <a:latin typeface="Times New Roman" panose="02020603050405020304" pitchFamily="18" charset="0"/>
                <a:ea typeface="Times New Roman" panose="02020603050405020304" pitchFamily="18" charset="0"/>
              </a:rPr>
              <a:t>Bài tập về nhà</a:t>
            </a:r>
            <a:endParaRPr lang="en-US" sz="4000" b="1" dirty="0">
              <a:effectLst/>
              <a:latin typeface="Times New Roman" panose="02020603050405020304" pitchFamily="18" charset="0"/>
              <a:ea typeface="Times New Roman" panose="02020603050405020304" pitchFamily="18" charset="0"/>
            </a:endParaRPr>
          </a:p>
        </p:txBody>
      </p:sp>
      <p:sp>
        <p:nvSpPr>
          <p:cNvPr id="5" name="Rectangle: Rounded Corners 4">
            <a:extLst>
              <a:ext uri="{FF2B5EF4-FFF2-40B4-BE49-F238E27FC236}">
                <a16:creationId xmlns:a16="http://schemas.microsoft.com/office/drawing/2014/main" id="{FBBECAD3-4374-3CF0-5C91-A3F3171E317B}"/>
              </a:ext>
            </a:extLst>
          </p:cNvPr>
          <p:cNvSpPr/>
          <p:nvPr/>
        </p:nvSpPr>
        <p:spPr>
          <a:xfrm>
            <a:off x="350520" y="1608560"/>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BEA333B6-5D26-75C8-C1D0-99411B411D85}"/>
              </a:ext>
            </a:extLst>
          </p:cNvPr>
          <p:cNvSpPr txBox="1"/>
          <p:nvPr/>
        </p:nvSpPr>
        <p:spPr>
          <a:xfrm>
            <a:off x="2526030" y="1280160"/>
            <a:ext cx="9315450" cy="2530180"/>
          </a:xfrm>
          <a:prstGeom prst="rect">
            <a:avLst/>
          </a:prstGeom>
          <a:ln w="19050">
            <a:prstDash val="dash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indent="45720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Đốt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toàn</a:t>
            </a:r>
            <a:r>
              <a:rPr lang="en-US" sz="2800" dirty="0">
                <a:effectLst/>
                <a:latin typeface="Times New Roman" panose="02020603050405020304" pitchFamily="18" charset="0"/>
                <a:ea typeface="Times New Roman" panose="02020603050405020304" pitchFamily="18" charset="0"/>
              </a:rPr>
              <a:t> 3,1 gam Phosphorus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oxygen), ta </a:t>
            </a:r>
            <a:r>
              <a:rPr lang="en-US" sz="2800" dirty="0" err="1">
                <a:effectLst/>
                <a:latin typeface="Times New Roman" panose="02020603050405020304" pitchFamily="18" charset="0"/>
                <a:ea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7,1 gam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diphosphorus</a:t>
            </a:r>
            <a:r>
              <a:rPr lang="en-US" sz="2800" dirty="0">
                <a:effectLst/>
                <a:latin typeface="Times New Roman" panose="02020603050405020304" pitchFamily="18" charset="0"/>
                <a:ea typeface="Times New Roman" panose="02020603050405020304" pitchFamily="18" charset="0"/>
              </a:rPr>
              <a:t> pentoxide (P</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O</a:t>
            </a:r>
            <a:r>
              <a:rPr lang="en-US" sz="2800" baseline="-25000" dirty="0">
                <a:effectLst/>
                <a:latin typeface="Times New Roman" panose="02020603050405020304" pitchFamily="18" charset="0"/>
                <a:ea typeface="Times New Roman" panose="02020603050405020304" pitchFamily="18" charset="0"/>
              </a:rPr>
              <a:t>5</a:t>
            </a:r>
            <a:r>
              <a:rPr lang="en-US" sz="2800" dirty="0">
                <a:effectLst/>
                <a:latin typeface="Times New Roman" panose="02020603050405020304" pitchFamily="18" charset="0"/>
                <a:ea typeface="Times New Roman" panose="02020603050405020304" pitchFamily="18" charset="0"/>
              </a:rPr>
              <a:t>). </a:t>
            </a:r>
          </a:p>
          <a:p>
            <a:pPr marL="0" marR="0" indent="45720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p>
          <a:p>
            <a:pPr marL="0" marR="0" indent="45720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b.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oxygen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p>
        </p:txBody>
      </p:sp>
      <p:sp>
        <p:nvSpPr>
          <p:cNvPr id="9" name="TextBox 8">
            <a:extLst>
              <a:ext uri="{FF2B5EF4-FFF2-40B4-BE49-F238E27FC236}">
                <a16:creationId xmlns:a16="http://schemas.microsoft.com/office/drawing/2014/main" id="{F0268061-78A4-1485-7A7D-167CB543CEB9}"/>
              </a:ext>
            </a:extLst>
          </p:cNvPr>
          <p:cNvSpPr txBox="1"/>
          <p:nvPr/>
        </p:nvSpPr>
        <p:spPr>
          <a:xfrm>
            <a:off x="2242520" y="4260935"/>
            <a:ext cx="8705850" cy="2042995"/>
          </a:xfrm>
          <a:prstGeom prst="rect">
            <a:avLst/>
          </a:prstGeom>
          <a:ln w="19050">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indent="457200" algn="just">
              <a:lnSpc>
                <a:spcPct val="11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Nung </a:t>
            </a:r>
            <a:r>
              <a:rPr lang="en-US" sz="2800" dirty="0">
                <a:effectLst/>
                <a:latin typeface="Times New Roman" panose="02020603050405020304" pitchFamily="18" charset="0"/>
                <a:ea typeface="Times New Roman" panose="02020603050405020304" pitchFamily="18" charset="0"/>
              </a:rPr>
              <a:t>calcium carbonate </a:t>
            </a:r>
            <a:r>
              <a:rPr lang="vi-VN" sz="2800" dirty="0">
                <a:effectLst/>
                <a:latin typeface="Times New Roman" panose="02020603050405020304" pitchFamily="18" charset="0"/>
                <a:ea typeface="Times New Roman" panose="02020603050405020304" pitchFamily="18" charset="0"/>
              </a:rPr>
              <a:t>CaCO</a:t>
            </a:r>
            <a:r>
              <a:rPr lang="vi-VN" sz="2800" baseline="-25000" dirty="0">
                <a:effectLst/>
                <a:latin typeface="Times New Roman" panose="02020603050405020304" pitchFamily="18" charset="0"/>
                <a:ea typeface="Times New Roman" panose="02020603050405020304" pitchFamily="18" charset="0"/>
              </a:rPr>
              <a:t>3</a:t>
            </a:r>
            <a:r>
              <a:rPr lang="vi-VN" sz="2800" dirty="0">
                <a:effectLst/>
                <a:latin typeface="Times New Roman" panose="02020603050405020304" pitchFamily="18" charset="0"/>
                <a:ea typeface="Times New Roman" panose="02020603050405020304" pitchFamily="18" charset="0"/>
              </a:rPr>
              <a:t> thu được 112 kg vôi sống (CaO) và 88 kg khí </a:t>
            </a:r>
            <a:r>
              <a:rPr lang="en-US" sz="2800" dirty="0">
                <a:effectLst/>
                <a:latin typeface="Times New Roman" panose="02020603050405020304" pitchFamily="18" charset="0"/>
                <a:ea typeface="Times New Roman" panose="02020603050405020304" pitchFamily="18" charset="0"/>
              </a:rPr>
              <a:t>carbon dioxide</a:t>
            </a:r>
            <a:r>
              <a:rPr lang="en-US" sz="2800" dirty="0">
                <a:solidFill>
                  <a:srgbClr val="FF0000"/>
                </a:solidFill>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(CO</a:t>
            </a:r>
            <a:r>
              <a:rPr lang="vi-VN" sz="2800" baseline="-25000" dirty="0">
                <a:effectLst/>
                <a:latin typeface="Times New Roman" panose="02020603050405020304" pitchFamily="18" charset="0"/>
                <a:ea typeface="Times New Roman" panose="02020603050405020304" pitchFamily="18" charset="0"/>
              </a:rPr>
              <a:t>2</a:t>
            </a:r>
            <a:r>
              <a:rPr lang="vi-VN"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a) Viết phương trình chữ của phản ứng.</a:t>
            </a:r>
            <a:endParaRPr lang="en-US" sz="2800" dirty="0">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b) Tính khối lượng của </a:t>
            </a:r>
            <a:r>
              <a:rPr lang="en-US" sz="2800" dirty="0">
                <a:effectLst/>
                <a:latin typeface="Times New Roman" panose="02020603050405020304" pitchFamily="18" charset="0"/>
                <a:ea typeface="Times New Roman" panose="02020603050405020304" pitchFamily="18" charset="0"/>
              </a:rPr>
              <a:t>calcium carbonate </a:t>
            </a:r>
            <a:r>
              <a:rPr lang="vi-VN" sz="2800" dirty="0">
                <a:effectLst/>
                <a:latin typeface="Times New Roman" panose="02020603050405020304" pitchFamily="18" charset="0"/>
                <a:ea typeface="Times New Roman" panose="02020603050405020304" pitchFamily="18" charset="0"/>
              </a:rPr>
              <a:t>đã phản ứng.</a:t>
            </a:r>
            <a:endParaRPr lang="en-US" sz="2800" dirty="0"/>
          </a:p>
        </p:txBody>
      </p:sp>
      <p:sp>
        <p:nvSpPr>
          <p:cNvPr id="10" name="TextBox 9">
            <a:extLst>
              <a:ext uri="{FF2B5EF4-FFF2-40B4-BE49-F238E27FC236}">
                <a16:creationId xmlns:a16="http://schemas.microsoft.com/office/drawing/2014/main" id="{01939925-0705-779F-DFDC-62D49E367F22}"/>
              </a:ext>
            </a:extLst>
          </p:cNvPr>
          <p:cNvSpPr txBox="1"/>
          <p:nvPr/>
        </p:nvSpPr>
        <p:spPr>
          <a:xfrm>
            <a:off x="175260" y="1730755"/>
            <a:ext cx="9315450" cy="1043619"/>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1</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
        <p:nvSpPr>
          <p:cNvPr id="11" name="Rectangle: Rounded Corners 10">
            <a:extLst>
              <a:ext uri="{FF2B5EF4-FFF2-40B4-BE49-F238E27FC236}">
                <a16:creationId xmlns:a16="http://schemas.microsoft.com/office/drawing/2014/main" id="{ABD121FD-AC03-8874-B578-8F9E80DE23C4}"/>
              </a:ext>
            </a:extLst>
          </p:cNvPr>
          <p:cNvSpPr/>
          <p:nvPr/>
        </p:nvSpPr>
        <p:spPr>
          <a:xfrm>
            <a:off x="350520" y="4937662"/>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BBF94857-5818-99B0-0A76-2FD09291566D}"/>
              </a:ext>
            </a:extLst>
          </p:cNvPr>
          <p:cNvSpPr txBox="1"/>
          <p:nvPr/>
        </p:nvSpPr>
        <p:spPr>
          <a:xfrm>
            <a:off x="181646" y="5090500"/>
            <a:ext cx="9315450" cy="1043619"/>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2</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5080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43AF02-463B-51E8-A67C-C2E074CC7C5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pic>
        <p:nvPicPr>
          <p:cNvPr id="1030" name="Picture 6" descr="Thử trí thông minh với 13 câu đố mẹo">
            <a:extLst>
              <a:ext uri="{FF2B5EF4-FFF2-40B4-BE49-F238E27FC236}">
                <a16:creationId xmlns:a16="http://schemas.microsoft.com/office/drawing/2014/main" id="{47E7C5FE-1E48-A811-56CC-606503E3185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22" b="94565" l="10000" r="90000">
                        <a14:foregroundMark x1="20462" y1="48696" x2="36769" y2="1522"/>
                        <a14:foregroundMark x1="36769" y1="1522" x2="37846" y2="12174"/>
                        <a14:foregroundMark x1="37846" y1="12174" x2="37846" y2="12174"/>
                        <a14:foregroundMark x1="60923" y1="14130" x2="72615" y2="33696"/>
                        <a14:foregroundMark x1="40000" y1="47609" x2="64462" y2="40000"/>
                        <a14:foregroundMark x1="43538" y1="47826" x2="57385" y2="41739"/>
                        <a14:foregroundMark x1="57385" y1="41739" x2="44154" y2="51957"/>
                        <a14:foregroundMark x1="52308" y1="43043" x2="60154" y2="43913"/>
                        <a14:foregroundMark x1="32000" y1="76087" x2="54308" y2="83478"/>
                        <a14:foregroundMark x1="54308" y1="83478" x2="62769" y2="91739"/>
                        <a14:foregroundMark x1="39846" y1="94565" x2="56154" y2="94565"/>
                        <a14:foregroundMark x1="56154" y1="94565" x2="60462" y2="93913"/>
                        <a14:foregroundMark x1="18615" y1="25870" x2="23538" y2="47826"/>
                        <a14:foregroundMark x1="25385" y1="6522" x2="30308" y2="28696"/>
                        <a14:foregroundMark x1="22923" y1="51957" x2="25538" y2="52826"/>
                        <a14:foregroundMark x1="65692" y1="36739" x2="67385" y2="39565"/>
                      </a14:backgroundRemoval>
                    </a14:imgEffect>
                  </a14:imgLayer>
                </a14:imgProps>
              </a:ext>
              <a:ext uri="{28A0092B-C50C-407E-A947-70E740481C1C}">
                <a14:useLocalDpi xmlns:a14="http://schemas.microsoft.com/office/drawing/2010/main" val="0"/>
              </a:ext>
            </a:extLst>
          </a:blip>
          <a:srcRect/>
          <a:stretch>
            <a:fillRect/>
          </a:stretch>
        </p:blipFill>
        <p:spPr bwMode="auto">
          <a:xfrm>
            <a:off x="-1209378" y="1833673"/>
            <a:ext cx="7445151" cy="5268876"/>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id="{F47EAB2B-E265-C24A-94EE-F8ED0EF11280}"/>
              </a:ext>
            </a:extLst>
          </p:cNvPr>
          <p:cNvSpPr/>
          <p:nvPr/>
        </p:nvSpPr>
        <p:spPr>
          <a:xfrm>
            <a:off x="4516840" y="228158"/>
            <a:ext cx="7506810" cy="4354475"/>
          </a:xfrm>
          <a:prstGeom prst="cloudCallout">
            <a:avLst>
              <a:gd name="adj1" fmla="val -26614"/>
              <a:gd name="adj2" fmla="val 795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p>
        </p:txBody>
      </p:sp>
      <p:sp>
        <p:nvSpPr>
          <p:cNvPr id="9" name="TextBox 8">
            <a:extLst>
              <a:ext uri="{FF2B5EF4-FFF2-40B4-BE49-F238E27FC236}">
                <a16:creationId xmlns:a16="http://schemas.microsoft.com/office/drawing/2014/main" id="{C69B4F0F-1FED-3B17-FF45-5120E5C1B73F}"/>
              </a:ext>
            </a:extLst>
          </p:cNvPr>
          <p:cNvSpPr txBox="1"/>
          <p:nvPr/>
        </p:nvSpPr>
        <p:spPr>
          <a:xfrm>
            <a:off x="5311293" y="1001731"/>
            <a:ext cx="5749556" cy="3046988"/>
          </a:xfrm>
          <a:prstGeom prst="rect">
            <a:avLst/>
          </a:prstGeom>
          <a:noFill/>
        </p:spPr>
        <p:txBody>
          <a:bodyPr wrap="square">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Khi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ứng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hóa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xảy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ứng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giảm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dần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phẩm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tăng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dần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tổng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khối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trước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ứng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thay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đổi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không</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4052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43AF02-463B-51E8-A67C-C2E074CC7C5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pic>
        <p:nvPicPr>
          <p:cNvPr id="1030" name="Picture 6" descr="Thử trí thông minh với 13 câu đố mẹo">
            <a:extLst>
              <a:ext uri="{FF2B5EF4-FFF2-40B4-BE49-F238E27FC236}">
                <a16:creationId xmlns:a16="http://schemas.microsoft.com/office/drawing/2014/main" id="{47E7C5FE-1E48-A811-56CC-606503E3185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22" b="94565" l="10000" r="90000">
                        <a14:foregroundMark x1="20462" y1="48696" x2="36769" y2="1522"/>
                        <a14:foregroundMark x1="36769" y1="1522" x2="37846" y2="12174"/>
                        <a14:foregroundMark x1="37846" y1="12174" x2="37846" y2="12174"/>
                        <a14:foregroundMark x1="60923" y1="14130" x2="72615" y2="33696"/>
                        <a14:foregroundMark x1="40000" y1="47609" x2="64462" y2="40000"/>
                        <a14:foregroundMark x1="43538" y1="47826" x2="57385" y2="41739"/>
                        <a14:foregroundMark x1="57385" y1="41739" x2="44154" y2="51957"/>
                        <a14:foregroundMark x1="52308" y1="43043" x2="60154" y2="43913"/>
                        <a14:foregroundMark x1="32000" y1="76087" x2="54308" y2="83478"/>
                        <a14:foregroundMark x1="54308" y1="83478" x2="62769" y2="91739"/>
                        <a14:foregroundMark x1="39846" y1="94565" x2="56154" y2="94565"/>
                        <a14:foregroundMark x1="56154" y1="94565" x2="60462" y2="93913"/>
                        <a14:foregroundMark x1="18615" y1="25870" x2="23538" y2="47826"/>
                        <a14:foregroundMark x1="25385" y1="6522" x2="30308" y2="28696"/>
                        <a14:foregroundMark x1="22923" y1="51957" x2="25538" y2="52826"/>
                        <a14:foregroundMark x1="65692" y1="36739" x2="67385" y2="39565"/>
                      </a14:backgroundRemoval>
                    </a14:imgEffect>
                  </a14:imgLayer>
                </a14:imgProps>
              </a:ext>
              <a:ext uri="{28A0092B-C50C-407E-A947-70E740481C1C}">
                <a14:useLocalDpi xmlns:a14="http://schemas.microsoft.com/office/drawing/2010/main" val="0"/>
              </a:ext>
            </a:extLst>
          </a:blip>
          <a:srcRect/>
          <a:stretch>
            <a:fillRect/>
          </a:stretch>
        </p:blipFill>
        <p:spPr bwMode="auto">
          <a:xfrm>
            <a:off x="-1209378" y="1833673"/>
            <a:ext cx="7445151" cy="5268876"/>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id="{F47EAB2B-E265-C24A-94EE-F8ED0EF11280}"/>
              </a:ext>
            </a:extLst>
          </p:cNvPr>
          <p:cNvSpPr/>
          <p:nvPr/>
        </p:nvSpPr>
        <p:spPr>
          <a:xfrm>
            <a:off x="5053706" y="613460"/>
            <a:ext cx="6433078" cy="3552486"/>
          </a:xfrm>
          <a:prstGeom prst="cloudCallout">
            <a:avLst>
              <a:gd name="adj1" fmla="val -26614"/>
              <a:gd name="adj2" fmla="val 795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p>
        </p:txBody>
      </p:sp>
      <p:sp>
        <p:nvSpPr>
          <p:cNvPr id="9" name="TextBox 8">
            <a:extLst>
              <a:ext uri="{FF2B5EF4-FFF2-40B4-BE49-F238E27FC236}">
                <a16:creationId xmlns:a16="http://schemas.microsoft.com/office/drawing/2014/main" id="{C69B4F0F-1FED-3B17-FF45-5120E5C1B73F}"/>
              </a:ext>
            </a:extLst>
          </p:cNvPr>
          <p:cNvSpPr txBox="1"/>
          <p:nvPr/>
        </p:nvSpPr>
        <p:spPr>
          <a:xfrm>
            <a:off x="5395467" y="1962429"/>
            <a:ext cx="5749556" cy="646331"/>
          </a:xfrm>
          <a:prstGeom prst="rect">
            <a:avLst/>
          </a:prstGeom>
          <a:noFill/>
        </p:spPr>
        <p:txBody>
          <a:bodyPr wrap="square">
            <a:sp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PTHH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lập</a:t>
            </a:r>
            <a:r>
              <a:rPr lang="en-US" sz="3600" dirty="0">
                <a:solidFill>
                  <a:srgbClr val="FF0000"/>
                </a:solidFill>
                <a:latin typeface="Times New Roman" panose="02020603050405020304" pitchFamily="18" charset="0"/>
                <a:cs typeface="Times New Roman" panose="02020603050405020304" pitchFamily="18" charset="0"/>
              </a:rPr>
              <a:t> PTHH</a:t>
            </a:r>
          </a:p>
        </p:txBody>
      </p:sp>
    </p:spTree>
    <p:extLst>
      <p:ext uri="{BB962C8B-B14F-4D97-AF65-F5344CB8AC3E}">
        <p14:creationId xmlns:p14="http://schemas.microsoft.com/office/powerpoint/2010/main" val="2249494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DF8176-2CD0-0BAF-8F98-88A7634F253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0"/>
            <a:ext cx="12191999" cy="6858000"/>
          </a:xfrm>
          <a:prstGeom prst="rect">
            <a:avLst/>
          </a:prstGeom>
        </p:spPr>
      </p:pic>
      <p:sp>
        <p:nvSpPr>
          <p:cNvPr id="5" name="TextBox 4">
            <a:extLst>
              <a:ext uri="{FF2B5EF4-FFF2-40B4-BE49-F238E27FC236}">
                <a16:creationId xmlns:a16="http://schemas.microsoft.com/office/drawing/2014/main" id="{9591DF7D-9590-9581-11C4-2BB694AFB611}"/>
              </a:ext>
            </a:extLst>
          </p:cNvPr>
          <p:cNvSpPr txBox="1"/>
          <p:nvPr/>
        </p:nvSpPr>
        <p:spPr>
          <a:xfrm>
            <a:off x="3970511" y="2899"/>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4</a:t>
            </a:r>
            <a:endParaRPr lang="en-US" sz="2800" dirty="0">
              <a:effectLst/>
              <a:latin typeface="Times New Roman" panose="02020603050405020304" pitchFamily="18" charset="0"/>
              <a:ea typeface="Times New Roman" panose="02020603050405020304" pitchFamily="18" charset="0"/>
            </a:endParaRPr>
          </a:p>
        </p:txBody>
      </p:sp>
      <p:sp>
        <p:nvSpPr>
          <p:cNvPr id="7" name="TextBox 3">
            <a:extLst>
              <a:ext uri="{FF2B5EF4-FFF2-40B4-BE49-F238E27FC236}">
                <a16:creationId xmlns:a16="http://schemas.microsoft.com/office/drawing/2014/main" id="{4E34DBFB-718D-63EB-165E-2D7167A6D033}"/>
              </a:ext>
            </a:extLst>
          </p:cNvPr>
          <p:cNvSpPr txBox="1">
            <a:spLocks noChangeArrowheads="1"/>
          </p:cNvSpPr>
          <p:nvPr/>
        </p:nvSpPr>
        <p:spPr bwMode="auto">
          <a:xfrm>
            <a:off x="595058" y="675244"/>
            <a:ext cx="11160061" cy="5969396"/>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342900" marR="0" lvl="0" indent="-342900" latinLnBrk="1">
              <a:lnSpc>
                <a:spcPct val="115000"/>
              </a:lnSpc>
              <a:spcBef>
                <a:spcPts val="0"/>
              </a:spcBef>
              <a:spcAft>
                <a:spcPts val="0"/>
              </a:spcAft>
              <a:buFont typeface="+mj-lt"/>
              <a:buAutoNum type="arabicPeriod"/>
            </a:pP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hyđrogen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oxygen </a:t>
            </a:r>
          </a:p>
          <a:p>
            <a:pPr marR="0" lvl="0" latinLnBrk="1">
              <a:lnSpc>
                <a:spcPct val="115000"/>
              </a:lnSpc>
              <a:spcBef>
                <a:spcPts val="0"/>
              </a:spcBef>
              <a:spcAft>
                <a:spcPts val="0"/>
              </a:spcAft>
            </a:pP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latinLnBrk="1">
              <a:lnSpc>
                <a:spcPct val="115000"/>
              </a:lnSpc>
              <a:spcBef>
                <a:spcPts val="0"/>
              </a:spcBef>
              <a:spcAft>
                <a:spcPts val="0"/>
              </a:spcAft>
            </a:pP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2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b)</a:t>
            </a:r>
            <a:r>
              <a:rPr lang="en-US" sz="2400" kern="1200" dirty="0">
                <a:solidFill>
                  <a:srgbClr val="262626"/>
                </a:solidFill>
                <a:effectLst/>
                <a:latin typeface="UTM Nyala"/>
                <a:ea typeface="Microsoft YaHei" panose="020B0503020204020204" pitchFamily="34" charset="-122"/>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Vì</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sao</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cân</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nghiêng</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về</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phía</a:t>
            </a:r>
            <a:r>
              <a:rPr lang="en-US" sz="2400" kern="1200" dirty="0">
                <a:solidFill>
                  <a:srgbClr val="000000"/>
                </a:solidFill>
                <a:effectLst/>
                <a:latin typeface="Times New Roman" panose="02020603050405020304" pitchFamily="18" charset="0"/>
                <a:ea typeface="Times New Roman" panose="02020603050405020304" pitchFamily="18" charset="0"/>
              </a:rPr>
              <a:t> A?</a:t>
            </a:r>
            <a:endParaRPr lang="en-US" sz="2400" dirty="0">
              <a:latin typeface="Times New Roman" panose="02020603050405020304" pitchFamily="18" charset="0"/>
              <a:ea typeface="Times New Roman" panose="02020603050405020304" pitchFamily="18" charset="0"/>
            </a:endParaRPr>
          </a:p>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c) </a:t>
            </a:r>
            <a:r>
              <a:rPr lang="en-US" sz="2400" kern="1200" dirty="0" err="1">
                <a:solidFill>
                  <a:srgbClr val="000000"/>
                </a:solidFill>
                <a:effectLst/>
                <a:latin typeface="Times New Roman" panose="02020603050405020304" pitchFamily="18" charset="0"/>
                <a:ea typeface="Times New Roman" panose="02020603050405020304" pitchFamily="18" charset="0"/>
              </a:rPr>
              <a:t>Sử</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dụng</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dữ</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kiện</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sau</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hãy</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tìm</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cách</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để</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cân</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được</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cân</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bằng</a:t>
            </a:r>
            <a:r>
              <a:rPr lang="en-US" sz="2400" kern="12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000" kern="1200"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000" kern="1200"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pic>
        <p:nvPicPr>
          <p:cNvPr id="8" name="Picture 2" descr="Clip nghệ thuật Đồ họa học sinh Vector Đồ họa mạng di động Giáo viên - học sinh tiểu học">
            <a:extLst>
              <a:ext uri="{FF2B5EF4-FFF2-40B4-BE49-F238E27FC236}">
                <a16:creationId xmlns:a16="http://schemas.microsoft.com/office/drawing/2014/main" id="{8F67F280-4A1B-C651-5BF1-7038FBA735D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1023" y="4277360"/>
            <a:ext cx="3982414" cy="258064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3D9429F-17B1-480E-9332-49D2D7F27428}"/>
              </a:ext>
            </a:extLst>
          </p:cNvPr>
          <p:cNvGrpSpPr/>
          <p:nvPr/>
        </p:nvGrpSpPr>
        <p:grpSpPr bwMode="auto">
          <a:xfrm>
            <a:off x="4284201" y="5170134"/>
            <a:ext cx="1939926" cy="828675"/>
            <a:chOff x="0" y="0"/>
            <a:chExt cx="1117" cy="335"/>
          </a:xfrm>
        </p:grpSpPr>
        <p:sp>
          <p:nvSpPr>
            <p:cNvPr id="4129" name="Oval 4128">
              <a:extLst>
                <a:ext uri="{FF2B5EF4-FFF2-40B4-BE49-F238E27FC236}">
                  <a16:creationId xmlns:a16="http://schemas.microsoft.com/office/drawing/2014/main" id="{EFF38FEA-A187-46CC-9904-1540833B6704}"/>
                </a:ext>
              </a:extLst>
            </p:cNvPr>
            <p:cNvSpPr>
              <a:spLocks noChangeArrowheads="1"/>
            </p:cNvSpPr>
            <p:nvPr/>
          </p:nvSpPr>
          <p:spPr bwMode="auto">
            <a:xfrm>
              <a:off x="0" y="88"/>
              <a:ext cx="284" cy="239"/>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4130" name="Oval 4129">
              <a:extLst>
                <a:ext uri="{FF2B5EF4-FFF2-40B4-BE49-F238E27FC236}">
                  <a16:creationId xmlns:a16="http://schemas.microsoft.com/office/drawing/2014/main" id="{127C2E43-F8DE-466E-ADA3-8ADF730F42C4}"/>
                </a:ext>
              </a:extLst>
            </p:cNvPr>
            <p:cNvSpPr>
              <a:spLocks noChangeArrowheads="1"/>
            </p:cNvSpPr>
            <p:nvPr/>
          </p:nvSpPr>
          <p:spPr bwMode="auto">
            <a:xfrm>
              <a:off x="214" y="88"/>
              <a:ext cx="284" cy="239"/>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4131" name="Oval 4130">
              <a:extLst>
                <a:ext uri="{FF2B5EF4-FFF2-40B4-BE49-F238E27FC236}">
                  <a16:creationId xmlns:a16="http://schemas.microsoft.com/office/drawing/2014/main" id="{C860B3F5-5C21-48C3-A774-54FEC8BF9650}"/>
                </a:ext>
              </a:extLst>
            </p:cNvPr>
            <p:cNvSpPr>
              <a:spLocks noChangeArrowheads="1"/>
            </p:cNvSpPr>
            <p:nvPr/>
          </p:nvSpPr>
          <p:spPr bwMode="auto">
            <a:xfrm>
              <a:off x="534" y="0"/>
              <a:ext cx="295" cy="335"/>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sp>
          <p:nvSpPr>
            <p:cNvPr id="4132" name="Oval 4131">
              <a:extLst>
                <a:ext uri="{FF2B5EF4-FFF2-40B4-BE49-F238E27FC236}">
                  <a16:creationId xmlns:a16="http://schemas.microsoft.com/office/drawing/2014/main" id="{5E5B5CE4-FE60-4441-BC56-032560B32CD3}"/>
                </a:ext>
              </a:extLst>
            </p:cNvPr>
            <p:cNvSpPr>
              <a:spLocks noChangeArrowheads="1"/>
            </p:cNvSpPr>
            <p:nvPr/>
          </p:nvSpPr>
          <p:spPr bwMode="auto">
            <a:xfrm>
              <a:off x="822" y="0"/>
              <a:ext cx="295" cy="335"/>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grpSp>
      <p:grpSp>
        <p:nvGrpSpPr>
          <p:cNvPr id="11" name="Group 10">
            <a:extLst>
              <a:ext uri="{FF2B5EF4-FFF2-40B4-BE49-F238E27FC236}">
                <a16:creationId xmlns:a16="http://schemas.microsoft.com/office/drawing/2014/main" id="{E9014FEA-11C7-41DB-9C17-CB49D5C8AC6E}"/>
              </a:ext>
            </a:extLst>
          </p:cNvPr>
          <p:cNvGrpSpPr/>
          <p:nvPr/>
        </p:nvGrpSpPr>
        <p:grpSpPr>
          <a:xfrm>
            <a:off x="6839885" y="2489201"/>
            <a:ext cx="4797965" cy="4603500"/>
            <a:chOff x="0" y="0"/>
            <a:chExt cx="3154782" cy="3827243"/>
          </a:xfrm>
        </p:grpSpPr>
        <p:grpSp>
          <p:nvGrpSpPr>
            <p:cNvPr id="12" name="Group 11">
              <a:extLst>
                <a:ext uri="{FF2B5EF4-FFF2-40B4-BE49-F238E27FC236}">
                  <a16:creationId xmlns:a16="http://schemas.microsoft.com/office/drawing/2014/main" id="{BA1AA1D9-CE88-4A7A-8D0A-3BEE6CF4377E}"/>
                </a:ext>
              </a:extLst>
            </p:cNvPr>
            <p:cNvGrpSpPr/>
            <p:nvPr/>
          </p:nvGrpSpPr>
          <p:grpSpPr>
            <a:xfrm>
              <a:off x="0" y="0"/>
              <a:ext cx="3154782" cy="3192828"/>
              <a:chOff x="0" y="0"/>
              <a:chExt cx="6348924" cy="6707188"/>
            </a:xfrm>
          </p:grpSpPr>
          <p:grpSp>
            <p:nvGrpSpPr>
              <p:cNvPr id="15" name="Group 14">
                <a:extLst>
                  <a:ext uri="{FF2B5EF4-FFF2-40B4-BE49-F238E27FC236}">
                    <a16:creationId xmlns:a16="http://schemas.microsoft.com/office/drawing/2014/main" id="{7341EA3D-B919-4494-A045-C9136AF727BE}"/>
                  </a:ext>
                </a:extLst>
              </p:cNvPr>
              <p:cNvGrpSpPr>
                <a:grpSpLocks/>
              </p:cNvGrpSpPr>
              <p:nvPr/>
            </p:nvGrpSpPr>
            <p:grpSpPr bwMode="auto">
              <a:xfrm>
                <a:off x="2787880" y="0"/>
                <a:ext cx="436563" cy="2568575"/>
                <a:chOff x="2786062" y="0"/>
                <a:chExt cx="275" cy="1618"/>
              </a:xfrm>
            </p:grpSpPr>
            <p:sp>
              <p:nvSpPr>
                <p:cNvPr id="4128" name="Freeform 41">
                  <a:extLst>
                    <a:ext uri="{FF2B5EF4-FFF2-40B4-BE49-F238E27FC236}">
                      <a16:creationId xmlns:a16="http://schemas.microsoft.com/office/drawing/2014/main" id="{08D24E55-0E82-479E-B7F0-9FD2AD865DC1}"/>
                    </a:ext>
                  </a:extLst>
                </p:cNvPr>
                <p:cNvSpPr>
                  <a:spLocks/>
                </p:cNvSpPr>
                <p:nvPr/>
              </p:nvSpPr>
              <p:spPr bwMode="ltGray">
                <a:xfrm flipH="1" flipV="1">
                  <a:off x="2786062" y="0"/>
                  <a:ext cx="252" cy="1576"/>
                </a:xfrm>
                <a:custGeom>
                  <a:avLst/>
                  <a:gdLst>
                    <a:gd name="T0" fmla="*/ 252 w 252"/>
                    <a:gd name="T1" fmla="*/ 1576 h 1576"/>
                    <a:gd name="T2" fmla="*/ 0 w 252"/>
                    <a:gd name="T3" fmla="*/ 12 h 1576"/>
                    <a:gd name="T4" fmla="*/ 72 w 252"/>
                    <a:gd name="T5" fmla="*/ 0 h 1576"/>
                    <a:gd name="T6" fmla="*/ 252 w 252"/>
                    <a:gd name="T7" fmla="*/ 1576 h 1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2" h="1576">
                      <a:moveTo>
                        <a:pt x="252" y="1576"/>
                      </a:moveTo>
                      <a:lnTo>
                        <a:pt x="0" y="12"/>
                      </a:lnTo>
                      <a:lnTo>
                        <a:pt x="72" y="0"/>
                      </a:lnTo>
                      <a:lnTo>
                        <a:pt x="252" y="1576"/>
                      </a:lnTo>
                      <a:close/>
                    </a:path>
                  </a:pathLst>
                </a:cu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6" name="Oval 4125">
                  <a:extLst>
                    <a:ext uri="{FF2B5EF4-FFF2-40B4-BE49-F238E27FC236}">
                      <a16:creationId xmlns:a16="http://schemas.microsoft.com/office/drawing/2014/main" id="{AC2F86C9-E07E-4031-BD48-8CA815BCD998}"/>
                    </a:ext>
                  </a:extLst>
                </p:cNvPr>
                <p:cNvSpPr>
                  <a:spLocks noChangeArrowheads="1"/>
                </p:cNvSpPr>
                <p:nvPr/>
              </p:nvSpPr>
              <p:spPr bwMode="auto">
                <a:xfrm>
                  <a:off x="2786217" y="1498"/>
                  <a:ext cx="120" cy="120"/>
                </a:xfrm>
                <a:prstGeom prst="ellipse">
                  <a:avLst/>
                </a:prstGeom>
                <a:gradFill rotWithShape="1">
                  <a:gsLst>
                    <a:gs pos="0">
                      <a:srgbClr val="0000FF"/>
                    </a:gs>
                    <a:gs pos="100000">
                      <a:srgbClr val="000076"/>
                    </a:gs>
                  </a:gsLst>
                  <a:lin ang="5400000" scaled="1"/>
                </a:gra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 name="Group 15">
                <a:extLst>
                  <a:ext uri="{FF2B5EF4-FFF2-40B4-BE49-F238E27FC236}">
                    <a16:creationId xmlns:a16="http://schemas.microsoft.com/office/drawing/2014/main" id="{AF187978-9DE3-4AD2-B8D4-233901320E01}"/>
                  </a:ext>
                </a:extLst>
              </p:cNvPr>
              <p:cNvGrpSpPr/>
              <p:nvPr/>
            </p:nvGrpSpPr>
            <p:grpSpPr>
              <a:xfrm>
                <a:off x="0" y="1596676"/>
                <a:ext cx="6348924" cy="5110512"/>
                <a:chOff x="0" y="1596676"/>
                <a:chExt cx="6348924" cy="5110512"/>
              </a:xfrm>
            </p:grpSpPr>
            <p:grpSp>
              <p:nvGrpSpPr>
                <p:cNvPr id="17" name="Group 16">
                  <a:extLst>
                    <a:ext uri="{FF2B5EF4-FFF2-40B4-BE49-F238E27FC236}">
                      <a16:creationId xmlns:a16="http://schemas.microsoft.com/office/drawing/2014/main" id="{15993B07-AE06-4368-99BA-B774AECB98D0}"/>
                    </a:ext>
                  </a:extLst>
                </p:cNvPr>
                <p:cNvGrpSpPr>
                  <a:grpSpLocks/>
                </p:cNvGrpSpPr>
                <p:nvPr/>
              </p:nvGrpSpPr>
              <p:grpSpPr bwMode="auto">
                <a:xfrm>
                  <a:off x="0" y="2334642"/>
                  <a:ext cx="2384427" cy="4264028"/>
                  <a:chOff x="0" y="2332038"/>
                  <a:chExt cx="1502" cy="2686"/>
                </a:xfrm>
              </p:grpSpPr>
              <p:sp>
                <p:nvSpPr>
                  <p:cNvPr id="4112" name="Rectangle 4111">
                    <a:extLst>
                      <a:ext uri="{FF2B5EF4-FFF2-40B4-BE49-F238E27FC236}">
                        <a16:creationId xmlns:a16="http://schemas.microsoft.com/office/drawing/2014/main" id="{2C621EFB-CA7F-426A-B932-2C21287A2048}"/>
                      </a:ext>
                    </a:extLst>
                  </p:cNvPr>
                  <p:cNvSpPr>
                    <a:spLocks noChangeArrowheads="1"/>
                  </p:cNvSpPr>
                  <p:nvPr/>
                </p:nvSpPr>
                <p:spPr bwMode="ltGray">
                  <a:xfrm rot="-1140313">
                    <a:off x="1050" y="2332313"/>
                    <a:ext cx="6" cy="2033"/>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3" name="Rectangle 4112">
                    <a:extLst>
                      <a:ext uri="{FF2B5EF4-FFF2-40B4-BE49-F238E27FC236}">
                        <a16:creationId xmlns:a16="http://schemas.microsoft.com/office/drawing/2014/main" id="{758F9570-F941-40C5-B92A-3E29C85CBEAC}"/>
                      </a:ext>
                    </a:extLst>
                  </p:cNvPr>
                  <p:cNvSpPr>
                    <a:spLocks noChangeArrowheads="1"/>
                  </p:cNvSpPr>
                  <p:nvPr/>
                </p:nvSpPr>
                <p:spPr bwMode="ltGray">
                  <a:xfrm rot="1114412">
                    <a:off x="363" y="2332318"/>
                    <a:ext cx="6" cy="2119"/>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4" name="Rectangle 4113">
                    <a:extLst>
                      <a:ext uri="{FF2B5EF4-FFF2-40B4-BE49-F238E27FC236}">
                        <a16:creationId xmlns:a16="http://schemas.microsoft.com/office/drawing/2014/main" id="{C80346B0-5892-4BCC-BCA1-D31BC540425B}"/>
                      </a:ext>
                    </a:extLst>
                  </p:cNvPr>
                  <p:cNvSpPr>
                    <a:spLocks noChangeArrowheads="1"/>
                  </p:cNvSpPr>
                  <p:nvPr/>
                </p:nvSpPr>
                <p:spPr bwMode="ltGray">
                  <a:xfrm rot="254676">
                    <a:off x="641" y="2332367"/>
                    <a:ext cx="6" cy="1906"/>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5" name="Freeform 6">
                    <a:extLst>
                      <a:ext uri="{FF2B5EF4-FFF2-40B4-BE49-F238E27FC236}">
                        <a16:creationId xmlns:a16="http://schemas.microsoft.com/office/drawing/2014/main" id="{EFF44BD7-CDC5-43E5-BDCF-4451CF097960}"/>
                      </a:ext>
                    </a:extLst>
                  </p:cNvPr>
                  <p:cNvSpPr>
                    <a:spLocks/>
                  </p:cNvSpPr>
                  <p:nvPr/>
                </p:nvSpPr>
                <p:spPr bwMode="ltGray">
                  <a:xfrm>
                    <a:off x="665" y="2332038"/>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 name="Freeform 7">
                    <a:extLst>
                      <a:ext uri="{FF2B5EF4-FFF2-40B4-BE49-F238E27FC236}">
                        <a16:creationId xmlns:a16="http://schemas.microsoft.com/office/drawing/2014/main" id="{326F8028-70CD-41F9-9052-00839DD06FF5}"/>
                      </a:ext>
                    </a:extLst>
                  </p:cNvPr>
                  <p:cNvSpPr>
                    <a:spLocks noEditPoints="1"/>
                  </p:cNvSpPr>
                  <p:nvPr/>
                </p:nvSpPr>
                <p:spPr bwMode="ltGray">
                  <a:xfrm>
                    <a:off x="665" y="2332187"/>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7" name="Freeform 8">
                    <a:extLst>
                      <a:ext uri="{FF2B5EF4-FFF2-40B4-BE49-F238E27FC236}">
                        <a16:creationId xmlns:a16="http://schemas.microsoft.com/office/drawing/2014/main" id="{6344A4A1-32A4-4D05-B4AA-553460FB2E3A}"/>
                      </a:ext>
                    </a:extLst>
                  </p:cNvPr>
                  <p:cNvSpPr>
                    <a:spLocks noEditPoints="1"/>
                  </p:cNvSpPr>
                  <p:nvPr/>
                </p:nvSpPr>
                <p:spPr bwMode="ltGray">
                  <a:xfrm>
                    <a:off x="665" y="2332265"/>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 name="Freeform 9">
                    <a:extLst>
                      <a:ext uri="{FF2B5EF4-FFF2-40B4-BE49-F238E27FC236}">
                        <a16:creationId xmlns:a16="http://schemas.microsoft.com/office/drawing/2014/main" id="{CE2C648C-AFDF-435E-A813-FBCB1996B3D2}"/>
                      </a:ext>
                    </a:extLst>
                  </p:cNvPr>
                  <p:cNvSpPr>
                    <a:spLocks noEditPoints="1"/>
                  </p:cNvSpPr>
                  <p:nvPr/>
                </p:nvSpPr>
                <p:spPr bwMode="ltGray">
                  <a:xfrm>
                    <a:off x="540" y="2334270"/>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 name="Freeform 10">
                    <a:extLst>
                      <a:ext uri="{FF2B5EF4-FFF2-40B4-BE49-F238E27FC236}">
                        <a16:creationId xmlns:a16="http://schemas.microsoft.com/office/drawing/2014/main" id="{AAF4E3C3-480D-4A95-9A41-77B6EA1BB59D}"/>
                      </a:ext>
                    </a:extLst>
                  </p:cNvPr>
                  <p:cNvSpPr>
                    <a:spLocks noEditPoints="1"/>
                  </p:cNvSpPr>
                  <p:nvPr/>
                </p:nvSpPr>
                <p:spPr bwMode="ltGray">
                  <a:xfrm>
                    <a:off x="1385" y="2334369"/>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 name="Freeform 11">
                    <a:extLst>
                      <a:ext uri="{FF2B5EF4-FFF2-40B4-BE49-F238E27FC236}">
                        <a16:creationId xmlns:a16="http://schemas.microsoft.com/office/drawing/2014/main" id="{E4C86F7F-C83D-4648-93B9-C2E6EC87DFD9}"/>
                      </a:ext>
                    </a:extLst>
                  </p:cNvPr>
                  <p:cNvSpPr>
                    <a:spLocks noEditPoints="1"/>
                  </p:cNvSpPr>
                  <p:nvPr/>
                </p:nvSpPr>
                <p:spPr bwMode="ltGray">
                  <a:xfrm>
                    <a:off x="6" y="2334369"/>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1" name="Oval 4120">
                    <a:extLst>
                      <a:ext uri="{FF2B5EF4-FFF2-40B4-BE49-F238E27FC236}">
                        <a16:creationId xmlns:a16="http://schemas.microsoft.com/office/drawing/2014/main" id="{5AA668B3-A7BD-4ECB-B463-4E92DFACEDD7}"/>
                      </a:ext>
                    </a:extLst>
                  </p:cNvPr>
                  <p:cNvSpPr>
                    <a:spLocks noChangeArrowheads="1"/>
                  </p:cNvSpPr>
                  <p:nvPr/>
                </p:nvSpPr>
                <p:spPr bwMode="ltGray">
                  <a:xfrm>
                    <a:off x="50" y="2334335"/>
                    <a:ext cx="1380" cy="389"/>
                  </a:xfrm>
                  <a:prstGeom prst="ellipse">
                    <a:avLst/>
                  </a:prstGeom>
                  <a:gradFill rotWithShape="0">
                    <a:gsLst>
                      <a:gs pos="0">
                        <a:srgbClr val="00008B"/>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2" name="Oval 4121">
                    <a:extLst>
                      <a:ext uri="{FF2B5EF4-FFF2-40B4-BE49-F238E27FC236}">
                        <a16:creationId xmlns:a16="http://schemas.microsoft.com/office/drawing/2014/main" id="{C686A4D8-0D30-4AF7-A7BB-9021D0F1673C}"/>
                      </a:ext>
                    </a:extLst>
                  </p:cNvPr>
                  <p:cNvSpPr>
                    <a:spLocks noChangeArrowheads="1"/>
                  </p:cNvSpPr>
                  <p:nvPr/>
                </p:nvSpPr>
                <p:spPr bwMode="ltGray">
                  <a:xfrm>
                    <a:off x="0" y="2334331"/>
                    <a:ext cx="1502" cy="288"/>
                  </a:xfrm>
                  <a:prstGeom prst="ellipse">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3" name="Oval 4122">
                    <a:extLst>
                      <a:ext uri="{FF2B5EF4-FFF2-40B4-BE49-F238E27FC236}">
                        <a16:creationId xmlns:a16="http://schemas.microsoft.com/office/drawing/2014/main" id="{F7FE8198-B4E6-4BE3-A2ED-9D8C394185A2}"/>
                      </a:ext>
                    </a:extLst>
                  </p:cNvPr>
                  <p:cNvSpPr>
                    <a:spLocks noChangeArrowheads="1"/>
                  </p:cNvSpPr>
                  <p:nvPr/>
                </p:nvSpPr>
                <p:spPr bwMode="ltGray">
                  <a:xfrm>
                    <a:off x="47" y="2334357"/>
                    <a:ext cx="1425" cy="220"/>
                  </a:xfrm>
                  <a:prstGeom prst="ellipse">
                    <a:avLst/>
                  </a:prstGeom>
                  <a:gradFill rotWithShape="0">
                    <a:gsLst>
                      <a:gs pos="0">
                        <a:srgbClr val="0000FF"/>
                      </a:gs>
                      <a:gs pos="100000">
                        <a:srgbClr val="00008B"/>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4" name="Freeform 15">
                    <a:extLst>
                      <a:ext uri="{FF2B5EF4-FFF2-40B4-BE49-F238E27FC236}">
                        <a16:creationId xmlns:a16="http://schemas.microsoft.com/office/drawing/2014/main" id="{DEF6CD71-B37E-45F0-9ED6-AA0EEDABF567}"/>
                      </a:ext>
                    </a:extLst>
                  </p:cNvPr>
                  <p:cNvSpPr>
                    <a:spLocks noEditPoints="1"/>
                  </p:cNvSpPr>
                  <p:nvPr/>
                </p:nvSpPr>
                <p:spPr bwMode="ltGray">
                  <a:xfrm>
                    <a:off x="1349" y="2334285"/>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 name="Group 17">
                  <a:extLst>
                    <a:ext uri="{FF2B5EF4-FFF2-40B4-BE49-F238E27FC236}">
                      <a16:creationId xmlns:a16="http://schemas.microsoft.com/office/drawing/2014/main" id="{0CFA56A3-49CD-4623-9C43-8A70F9D00627}"/>
                    </a:ext>
                  </a:extLst>
                </p:cNvPr>
                <p:cNvGrpSpPr>
                  <a:grpSpLocks/>
                </p:cNvGrpSpPr>
                <p:nvPr/>
              </p:nvGrpSpPr>
              <p:grpSpPr bwMode="auto">
                <a:xfrm>
                  <a:off x="3964497" y="1596676"/>
                  <a:ext cx="2384427" cy="4429128"/>
                  <a:chOff x="3959225" y="1760434"/>
                  <a:chExt cx="1502" cy="2790"/>
                </a:xfrm>
              </p:grpSpPr>
              <p:sp>
                <p:nvSpPr>
                  <p:cNvPr id="4099" name="Rectangle 4098">
                    <a:extLst>
                      <a:ext uri="{FF2B5EF4-FFF2-40B4-BE49-F238E27FC236}">
                        <a16:creationId xmlns:a16="http://schemas.microsoft.com/office/drawing/2014/main" id="{944C5301-C6AE-4D3A-BD27-77441A32EC2B}"/>
                      </a:ext>
                    </a:extLst>
                  </p:cNvPr>
                  <p:cNvSpPr>
                    <a:spLocks noChangeArrowheads="1"/>
                  </p:cNvSpPr>
                  <p:nvPr/>
                </p:nvSpPr>
                <p:spPr bwMode="ltGray">
                  <a:xfrm rot="-1140313">
                    <a:off x="3960275" y="1760813"/>
                    <a:ext cx="6" cy="2033"/>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0" name="Rectangle 4099">
                    <a:extLst>
                      <a:ext uri="{FF2B5EF4-FFF2-40B4-BE49-F238E27FC236}">
                        <a16:creationId xmlns:a16="http://schemas.microsoft.com/office/drawing/2014/main" id="{001D788B-7D74-4C66-89A0-A171CFE3F705}"/>
                      </a:ext>
                    </a:extLst>
                  </p:cNvPr>
                  <p:cNvSpPr>
                    <a:spLocks noChangeArrowheads="1"/>
                  </p:cNvSpPr>
                  <p:nvPr/>
                </p:nvSpPr>
                <p:spPr bwMode="ltGray">
                  <a:xfrm rot="1114412">
                    <a:off x="3959588" y="1760818"/>
                    <a:ext cx="6" cy="2119"/>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1" name="Rectangle 4100">
                    <a:extLst>
                      <a:ext uri="{FF2B5EF4-FFF2-40B4-BE49-F238E27FC236}">
                        <a16:creationId xmlns:a16="http://schemas.microsoft.com/office/drawing/2014/main" id="{4628B2B7-BA00-4D2B-BCE5-3B0CF957FFF7}"/>
                      </a:ext>
                    </a:extLst>
                  </p:cNvPr>
                  <p:cNvSpPr>
                    <a:spLocks noChangeArrowheads="1"/>
                  </p:cNvSpPr>
                  <p:nvPr/>
                </p:nvSpPr>
                <p:spPr bwMode="ltGray">
                  <a:xfrm rot="254676">
                    <a:off x="3959866" y="1760867"/>
                    <a:ext cx="6" cy="1906"/>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2" name="Freeform 20">
                    <a:extLst>
                      <a:ext uri="{FF2B5EF4-FFF2-40B4-BE49-F238E27FC236}">
                        <a16:creationId xmlns:a16="http://schemas.microsoft.com/office/drawing/2014/main" id="{0FCB79A5-FC19-4BF9-8048-FBE1EAADC215}"/>
                      </a:ext>
                    </a:extLst>
                  </p:cNvPr>
                  <p:cNvSpPr>
                    <a:spLocks/>
                  </p:cNvSpPr>
                  <p:nvPr/>
                </p:nvSpPr>
                <p:spPr bwMode="ltGray">
                  <a:xfrm>
                    <a:off x="3959849" y="1760434"/>
                    <a:ext cx="143" cy="259"/>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03" name="Freeform 21">
                    <a:extLst>
                      <a:ext uri="{FF2B5EF4-FFF2-40B4-BE49-F238E27FC236}">
                        <a16:creationId xmlns:a16="http://schemas.microsoft.com/office/drawing/2014/main" id="{DEDCB6C5-1374-46FE-A6DC-30354B7012E3}"/>
                      </a:ext>
                    </a:extLst>
                  </p:cNvPr>
                  <p:cNvSpPr>
                    <a:spLocks noEditPoints="1"/>
                  </p:cNvSpPr>
                  <p:nvPr/>
                </p:nvSpPr>
                <p:spPr bwMode="ltGray">
                  <a:xfrm>
                    <a:off x="3959890" y="1760687"/>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 name="Freeform 22">
                    <a:extLst>
                      <a:ext uri="{FF2B5EF4-FFF2-40B4-BE49-F238E27FC236}">
                        <a16:creationId xmlns:a16="http://schemas.microsoft.com/office/drawing/2014/main" id="{E3AF4BF8-E3C7-47F8-B6E1-B1F98788C017}"/>
                      </a:ext>
                    </a:extLst>
                  </p:cNvPr>
                  <p:cNvSpPr>
                    <a:spLocks noEditPoints="1"/>
                  </p:cNvSpPr>
                  <p:nvPr/>
                </p:nvSpPr>
                <p:spPr bwMode="ltGray">
                  <a:xfrm>
                    <a:off x="3959890" y="1760765"/>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 name="Freeform 23">
                    <a:extLst>
                      <a:ext uri="{FF2B5EF4-FFF2-40B4-BE49-F238E27FC236}">
                        <a16:creationId xmlns:a16="http://schemas.microsoft.com/office/drawing/2014/main" id="{79B420B7-7B81-40A2-A110-6543068D01CF}"/>
                      </a:ext>
                    </a:extLst>
                  </p:cNvPr>
                  <p:cNvSpPr>
                    <a:spLocks noEditPoints="1"/>
                  </p:cNvSpPr>
                  <p:nvPr/>
                </p:nvSpPr>
                <p:spPr bwMode="ltGray">
                  <a:xfrm>
                    <a:off x="3959765" y="1762770"/>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 name="Freeform 24">
                    <a:extLst>
                      <a:ext uri="{FF2B5EF4-FFF2-40B4-BE49-F238E27FC236}">
                        <a16:creationId xmlns:a16="http://schemas.microsoft.com/office/drawing/2014/main" id="{94ACAA2B-B59B-4DB3-831C-48887103771B}"/>
                      </a:ext>
                    </a:extLst>
                  </p:cNvPr>
                  <p:cNvSpPr>
                    <a:spLocks noEditPoints="1"/>
                  </p:cNvSpPr>
                  <p:nvPr/>
                </p:nvSpPr>
                <p:spPr bwMode="ltGray">
                  <a:xfrm>
                    <a:off x="3960610" y="1762869"/>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 name="Freeform 25">
                    <a:extLst>
                      <a:ext uri="{FF2B5EF4-FFF2-40B4-BE49-F238E27FC236}">
                        <a16:creationId xmlns:a16="http://schemas.microsoft.com/office/drawing/2014/main" id="{8410A66D-5FFB-4A7A-BCCA-4F4E7D821875}"/>
                      </a:ext>
                    </a:extLst>
                  </p:cNvPr>
                  <p:cNvSpPr>
                    <a:spLocks noEditPoints="1"/>
                  </p:cNvSpPr>
                  <p:nvPr/>
                </p:nvSpPr>
                <p:spPr bwMode="ltGray">
                  <a:xfrm>
                    <a:off x="3959231" y="1762869"/>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 name="Oval 4107">
                    <a:extLst>
                      <a:ext uri="{FF2B5EF4-FFF2-40B4-BE49-F238E27FC236}">
                        <a16:creationId xmlns:a16="http://schemas.microsoft.com/office/drawing/2014/main" id="{EFC9F249-5086-4425-9B27-3C4E4331F115}"/>
                      </a:ext>
                    </a:extLst>
                  </p:cNvPr>
                  <p:cNvSpPr>
                    <a:spLocks noChangeArrowheads="1"/>
                  </p:cNvSpPr>
                  <p:nvPr/>
                </p:nvSpPr>
                <p:spPr bwMode="ltGray">
                  <a:xfrm>
                    <a:off x="3959275" y="1762835"/>
                    <a:ext cx="1380" cy="389"/>
                  </a:xfrm>
                  <a:prstGeom prst="ellipse">
                    <a:avLst/>
                  </a:prstGeom>
                  <a:gradFill rotWithShape="0">
                    <a:gsLst>
                      <a:gs pos="0">
                        <a:srgbClr val="00008B"/>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9" name="Oval 4108">
                    <a:extLst>
                      <a:ext uri="{FF2B5EF4-FFF2-40B4-BE49-F238E27FC236}">
                        <a16:creationId xmlns:a16="http://schemas.microsoft.com/office/drawing/2014/main" id="{2C83AA64-F935-497C-93F6-C9E34F09F0CC}"/>
                      </a:ext>
                    </a:extLst>
                  </p:cNvPr>
                  <p:cNvSpPr>
                    <a:spLocks noChangeArrowheads="1"/>
                  </p:cNvSpPr>
                  <p:nvPr/>
                </p:nvSpPr>
                <p:spPr bwMode="ltGray">
                  <a:xfrm>
                    <a:off x="3959225" y="1762831"/>
                    <a:ext cx="1502" cy="288"/>
                  </a:xfrm>
                  <a:prstGeom prst="ellipse">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0" name="Oval 4109">
                    <a:extLst>
                      <a:ext uri="{FF2B5EF4-FFF2-40B4-BE49-F238E27FC236}">
                        <a16:creationId xmlns:a16="http://schemas.microsoft.com/office/drawing/2014/main" id="{ED8D5E8A-49F8-4E93-B224-559521AAA907}"/>
                      </a:ext>
                    </a:extLst>
                  </p:cNvPr>
                  <p:cNvSpPr>
                    <a:spLocks noChangeArrowheads="1"/>
                  </p:cNvSpPr>
                  <p:nvPr/>
                </p:nvSpPr>
                <p:spPr bwMode="ltGray">
                  <a:xfrm>
                    <a:off x="3959272" y="1762857"/>
                    <a:ext cx="1425" cy="220"/>
                  </a:xfrm>
                  <a:prstGeom prst="ellipse">
                    <a:avLst/>
                  </a:prstGeom>
                  <a:gradFill rotWithShape="0">
                    <a:gsLst>
                      <a:gs pos="0">
                        <a:srgbClr val="0000FF"/>
                      </a:gs>
                      <a:gs pos="100000">
                        <a:srgbClr val="00008B"/>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1" name="Freeform 29">
                    <a:extLst>
                      <a:ext uri="{FF2B5EF4-FFF2-40B4-BE49-F238E27FC236}">
                        <a16:creationId xmlns:a16="http://schemas.microsoft.com/office/drawing/2014/main" id="{385FA4EB-B9DD-48B7-A819-C38002CA4E79}"/>
                      </a:ext>
                    </a:extLst>
                  </p:cNvPr>
                  <p:cNvSpPr>
                    <a:spLocks noEditPoints="1"/>
                  </p:cNvSpPr>
                  <p:nvPr/>
                </p:nvSpPr>
                <p:spPr bwMode="ltGray">
                  <a:xfrm>
                    <a:off x="3960574" y="1762785"/>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9" name="Freeform 32">
                  <a:extLst>
                    <a:ext uri="{FF2B5EF4-FFF2-40B4-BE49-F238E27FC236}">
                      <a16:creationId xmlns:a16="http://schemas.microsoft.com/office/drawing/2014/main" id="{40EE1E36-7066-44A8-A550-C503F367F7D3}"/>
                    </a:ext>
                  </a:extLst>
                </p:cNvPr>
                <p:cNvSpPr>
                  <a:spLocks/>
                </p:cNvSpPr>
                <p:nvPr/>
              </p:nvSpPr>
              <p:spPr bwMode="ltGray">
                <a:xfrm>
                  <a:off x="2617787" y="4657725"/>
                  <a:ext cx="989013" cy="247650"/>
                </a:xfrm>
                <a:custGeom>
                  <a:avLst/>
                  <a:gdLst>
                    <a:gd name="T0" fmla="*/ 9525 w 623"/>
                    <a:gd name="T1" fmla="*/ 28575 h 156"/>
                    <a:gd name="T2" fmla="*/ 257175 w 623"/>
                    <a:gd name="T3" fmla="*/ 57150 h 156"/>
                    <a:gd name="T4" fmla="*/ 398463 w 623"/>
                    <a:gd name="T5" fmla="*/ 57150 h 156"/>
                    <a:gd name="T6" fmla="*/ 561975 w 623"/>
                    <a:gd name="T7" fmla="*/ 47625 h 156"/>
                    <a:gd name="T8" fmla="*/ 750888 w 623"/>
                    <a:gd name="T9" fmla="*/ 28575 h 156"/>
                    <a:gd name="T10" fmla="*/ 969963 w 623"/>
                    <a:gd name="T11" fmla="*/ 0 h 156"/>
                    <a:gd name="T12" fmla="*/ 989013 w 623"/>
                    <a:gd name="T13" fmla="*/ 180975 h 156"/>
                    <a:gd name="T14" fmla="*/ 788988 w 623"/>
                    <a:gd name="T15" fmla="*/ 219075 h 156"/>
                    <a:gd name="T16" fmla="*/ 657225 w 623"/>
                    <a:gd name="T17" fmla="*/ 238125 h 156"/>
                    <a:gd name="T18" fmla="*/ 504825 w 623"/>
                    <a:gd name="T19" fmla="*/ 247650 h 156"/>
                    <a:gd name="T20" fmla="*/ 341313 w 623"/>
                    <a:gd name="T21" fmla="*/ 247650 h 156"/>
                    <a:gd name="T22" fmla="*/ 171450 w 623"/>
                    <a:gd name="T23" fmla="*/ 238125 h 156"/>
                    <a:gd name="T24" fmla="*/ 0 w 623"/>
                    <a:gd name="T25" fmla="*/ 209550 h 156"/>
                    <a:gd name="T26" fmla="*/ 9525 w 623"/>
                    <a:gd name="T27" fmla="*/ 28575 h 156"/>
                    <a:gd name="T28" fmla="*/ 9525 w 623"/>
                    <a:gd name="T29" fmla="*/ 28575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33">
                  <a:extLst>
                    <a:ext uri="{FF2B5EF4-FFF2-40B4-BE49-F238E27FC236}">
                      <a16:creationId xmlns:a16="http://schemas.microsoft.com/office/drawing/2014/main" id="{EE092EB4-1D95-4DE0-BA6A-1EA4AA232684}"/>
                    </a:ext>
                  </a:extLst>
                </p:cNvPr>
                <p:cNvSpPr>
                  <a:spLocks/>
                </p:cNvSpPr>
                <p:nvPr/>
              </p:nvSpPr>
              <p:spPr bwMode="ltGray">
                <a:xfrm rot="21426882">
                  <a:off x="1046162" y="1651000"/>
                  <a:ext cx="4132263" cy="704850"/>
                </a:xfrm>
                <a:custGeom>
                  <a:avLst/>
                  <a:gdLst>
                    <a:gd name="T0" fmla="*/ 4105182 w 2594"/>
                    <a:gd name="T1" fmla="*/ 0 h 444"/>
                    <a:gd name="T2" fmla="*/ 4132263 w 2594"/>
                    <a:gd name="T3" fmla="*/ 114300 h 444"/>
                    <a:gd name="T4" fmla="*/ 9558 w 2594"/>
                    <a:gd name="T5" fmla="*/ 704850 h 444"/>
                    <a:gd name="T6" fmla="*/ 0 w 2594"/>
                    <a:gd name="T7" fmla="*/ 628650 h 444"/>
                    <a:gd name="T8" fmla="*/ 1951435 w 2594"/>
                    <a:gd name="T9" fmla="*/ 152400 h 444"/>
                    <a:gd name="T10" fmla="*/ 2152154 w 2594"/>
                    <a:gd name="T11" fmla="*/ 123825 h 444"/>
                    <a:gd name="T12" fmla="*/ 4105182 w 2594"/>
                    <a:gd name="T13" fmla="*/ 0 h 444"/>
                    <a:gd name="T14" fmla="*/ 4105182 w 2594"/>
                    <a:gd name="T15" fmla="*/ 0 h 4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Rectangle 20">
                  <a:extLst>
                    <a:ext uri="{FF2B5EF4-FFF2-40B4-BE49-F238E27FC236}">
                      <a16:creationId xmlns:a16="http://schemas.microsoft.com/office/drawing/2014/main" id="{63A76C4F-2604-4CF4-8DED-44A332942F88}"/>
                    </a:ext>
                  </a:extLst>
                </p:cNvPr>
                <p:cNvSpPr>
                  <a:spLocks noChangeArrowheads="1"/>
                </p:cNvSpPr>
                <p:nvPr/>
              </p:nvSpPr>
              <p:spPr bwMode="ltGray">
                <a:xfrm>
                  <a:off x="2984500" y="2676525"/>
                  <a:ext cx="274637" cy="4030663"/>
                </a:xfrm>
                <a:prstGeom prst="rect">
                  <a:avLst/>
                </a:prstGeom>
                <a:gradFill rotWithShape="0">
                  <a:gsLst>
                    <a:gs pos="0">
                      <a:srgbClr val="00008B"/>
                    </a:gs>
                    <a:gs pos="100000">
                      <a:srgbClr val="0000FF"/>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22" name="Group 21">
                  <a:extLst>
                    <a:ext uri="{FF2B5EF4-FFF2-40B4-BE49-F238E27FC236}">
                      <a16:creationId xmlns:a16="http://schemas.microsoft.com/office/drawing/2014/main" id="{58DF16FB-7479-4D9E-A8D3-959BBF8D188B}"/>
                    </a:ext>
                  </a:extLst>
                </p:cNvPr>
                <p:cNvGrpSpPr>
                  <a:grpSpLocks/>
                </p:cNvGrpSpPr>
                <p:nvPr/>
              </p:nvGrpSpPr>
              <p:grpSpPr bwMode="auto">
                <a:xfrm>
                  <a:off x="73437" y="4226419"/>
                  <a:ext cx="2379664" cy="2371728"/>
                  <a:chOff x="414122" y="5780688"/>
                  <a:chExt cx="1499" cy="1494"/>
                </a:xfrm>
              </p:grpSpPr>
              <p:sp>
                <p:nvSpPr>
                  <p:cNvPr id="30" name="Oval 29">
                    <a:extLst>
                      <a:ext uri="{FF2B5EF4-FFF2-40B4-BE49-F238E27FC236}">
                        <a16:creationId xmlns:a16="http://schemas.microsoft.com/office/drawing/2014/main" id="{C6B58403-2AD9-45EA-B0BE-40F36173E807}"/>
                      </a:ext>
                    </a:extLst>
                  </p:cNvPr>
                  <p:cNvSpPr>
                    <a:spLocks noChangeArrowheads="1"/>
                  </p:cNvSpPr>
                  <p:nvPr/>
                </p:nvSpPr>
                <p:spPr bwMode="auto">
                  <a:xfrm>
                    <a:off x="414122" y="5781185"/>
                    <a:ext cx="649" cy="826"/>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31" name="Oval 30">
                    <a:extLst>
                      <a:ext uri="{FF2B5EF4-FFF2-40B4-BE49-F238E27FC236}">
                        <a16:creationId xmlns:a16="http://schemas.microsoft.com/office/drawing/2014/main" id="{B2F4DDBD-6FCF-44AE-BC96-48F90F10052B}"/>
                      </a:ext>
                    </a:extLst>
                  </p:cNvPr>
                  <p:cNvSpPr>
                    <a:spLocks noChangeArrowheads="1"/>
                  </p:cNvSpPr>
                  <p:nvPr/>
                </p:nvSpPr>
                <p:spPr bwMode="auto">
                  <a:xfrm>
                    <a:off x="414366" y="5780782"/>
                    <a:ext cx="651" cy="893"/>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4096" name="Oval 4095">
                    <a:extLst>
                      <a:ext uri="{FF2B5EF4-FFF2-40B4-BE49-F238E27FC236}">
                        <a16:creationId xmlns:a16="http://schemas.microsoft.com/office/drawing/2014/main" id="{697FBCEA-B5FF-4521-996D-930F41754962}"/>
                      </a:ext>
                    </a:extLst>
                  </p:cNvPr>
                  <p:cNvSpPr>
                    <a:spLocks noChangeArrowheads="1"/>
                  </p:cNvSpPr>
                  <p:nvPr/>
                </p:nvSpPr>
                <p:spPr bwMode="auto">
                  <a:xfrm>
                    <a:off x="414904" y="5780688"/>
                    <a:ext cx="674" cy="88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sp>
                <p:nvSpPr>
                  <p:cNvPr id="4097" name="Oval 4096">
                    <a:extLst>
                      <a:ext uri="{FF2B5EF4-FFF2-40B4-BE49-F238E27FC236}">
                        <a16:creationId xmlns:a16="http://schemas.microsoft.com/office/drawing/2014/main" id="{3B4A181C-F435-4B58-82B7-6DA3ED290125}"/>
                      </a:ext>
                    </a:extLst>
                  </p:cNvPr>
                  <p:cNvSpPr>
                    <a:spLocks noChangeArrowheads="1"/>
                  </p:cNvSpPr>
                  <p:nvPr/>
                </p:nvSpPr>
                <p:spPr bwMode="auto">
                  <a:xfrm>
                    <a:off x="414945" y="5781315"/>
                    <a:ext cx="676" cy="867"/>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grpSp>
            <p:grpSp>
              <p:nvGrpSpPr>
                <p:cNvPr id="23" name="Group 22">
                  <a:extLst>
                    <a:ext uri="{FF2B5EF4-FFF2-40B4-BE49-F238E27FC236}">
                      <a16:creationId xmlns:a16="http://schemas.microsoft.com/office/drawing/2014/main" id="{CC11F197-EB61-4DB8-9630-CEEDC0E2995A}"/>
                    </a:ext>
                  </a:extLst>
                </p:cNvPr>
                <p:cNvGrpSpPr>
                  <a:grpSpLocks/>
                </p:cNvGrpSpPr>
                <p:nvPr/>
              </p:nvGrpSpPr>
              <p:grpSpPr bwMode="auto">
                <a:xfrm>
                  <a:off x="3861649" y="3989099"/>
                  <a:ext cx="2308229" cy="2100267"/>
                  <a:chOff x="4530296" y="5136430"/>
                  <a:chExt cx="1454" cy="1323"/>
                </a:xfrm>
              </p:grpSpPr>
              <p:sp>
                <p:nvSpPr>
                  <p:cNvPr id="27" name="Oval 26">
                    <a:extLst>
                      <a:ext uri="{FF2B5EF4-FFF2-40B4-BE49-F238E27FC236}">
                        <a16:creationId xmlns:a16="http://schemas.microsoft.com/office/drawing/2014/main" id="{9C8E539E-9224-4AC1-A2C7-677EDF2AB8FE}"/>
                      </a:ext>
                    </a:extLst>
                  </p:cNvPr>
                  <p:cNvSpPr>
                    <a:spLocks noChangeArrowheads="1"/>
                  </p:cNvSpPr>
                  <p:nvPr/>
                </p:nvSpPr>
                <p:spPr bwMode="auto">
                  <a:xfrm rot="10800000" flipV="1">
                    <a:off x="4530296" y="5136688"/>
                    <a:ext cx="649" cy="826"/>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28" name="Oval 27">
                    <a:extLst>
                      <a:ext uri="{FF2B5EF4-FFF2-40B4-BE49-F238E27FC236}">
                        <a16:creationId xmlns:a16="http://schemas.microsoft.com/office/drawing/2014/main" id="{1BCC49DD-07FE-415D-92EC-BF09974BFACD}"/>
                      </a:ext>
                    </a:extLst>
                  </p:cNvPr>
                  <p:cNvSpPr>
                    <a:spLocks noChangeArrowheads="1"/>
                  </p:cNvSpPr>
                  <p:nvPr/>
                </p:nvSpPr>
                <p:spPr bwMode="auto">
                  <a:xfrm rot="10800000">
                    <a:off x="4530828" y="5136430"/>
                    <a:ext cx="676" cy="974"/>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sp>
                <p:nvSpPr>
                  <p:cNvPr id="29" name="Oval 28">
                    <a:extLst>
                      <a:ext uri="{FF2B5EF4-FFF2-40B4-BE49-F238E27FC236}">
                        <a16:creationId xmlns:a16="http://schemas.microsoft.com/office/drawing/2014/main" id="{EBB606FF-F1B9-477A-A138-989AC0B44762}"/>
                      </a:ext>
                    </a:extLst>
                  </p:cNvPr>
                  <p:cNvSpPr>
                    <a:spLocks noChangeArrowheads="1"/>
                  </p:cNvSpPr>
                  <p:nvPr/>
                </p:nvSpPr>
                <p:spPr bwMode="auto">
                  <a:xfrm rot="10800000">
                    <a:off x="4531099" y="5136981"/>
                    <a:ext cx="651" cy="772"/>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grpSp>
            <p:sp>
              <p:nvSpPr>
                <p:cNvPr id="24" name="Rectangle 23">
                  <a:extLst>
                    <a:ext uri="{FF2B5EF4-FFF2-40B4-BE49-F238E27FC236}">
                      <a16:creationId xmlns:a16="http://schemas.microsoft.com/office/drawing/2014/main" id="{3FEF988E-D42C-4DF2-B3E2-7EE9E0E4479C}"/>
                    </a:ext>
                  </a:extLst>
                </p:cNvPr>
                <p:cNvSpPr>
                  <a:spLocks noChangeArrowheads="1"/>
                </p:cNvSpPr>
                <p:nvPr/>
              </p:nvSpPr>
              <p:spPr bwMode="ltGray">
                <a:xfrm>
                  <a:off x="2971800" y="2028825"/>
                  <a:ext cx="312737" cy="161925"/>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 name="Rectangle 24">
                  <a:extLst>
                    <a:ext uri="{FF2B5EF4-FFF2-40B4-BE49-F238E27FC236}">
                      <a16:creationId xmlns:a16="http://schemas.microsoft.com/office/drawing/2014/main" id="{46625996-0652-42A2-B0BE-49833F735AD3}"/>
                    </a:ext>
                  </a:extLst>
                </p:cNvPr>
                <p:cNvSpPr>
                  <a:spLocks noChangeArrowheads="1"/>
                </p:cNvSpPr>
                <p:nvPr/>
              </p:nvSpPr>
              <p:spPr bwMode="ltGray">
                <a:xfrm>
                  <a:off x="2995612" y="2314575"/>
                  <a:ext cx="260350" cy="381000"/>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 name="Freeform 37">
                  <a:extLst>
                    <a:ext uri="{FF2B5EF4-FFF2-40B4-BE49-F238E27FC236}">
                      <a16:creationId xmlns:a16="http://schemas.microsoft.com/office/drawing/2014/main" id="{652E6B72-BD7E-4B18-A02C-BBED3A4D6156}"/>
                    </a:ext>
                  </a:extLst>
                </p:cNvPr>
                <p:cNvSpPr>
                  <a:spLocks/>
                </p:cNvSpPr>
                <p:nvPr/>
              </p:nvSpPr>
              <p:spPr bwMode="ltGray">
                <a:xfrm>
                  <a:off x="2867025" y="2117725"/>
                  <a:ext cx="503237" cy="219075"/>
                </a:xfrm>
                <a:custGeom>
                  <a:avLst/>
                  <a:gdLst>
                    <a:gd name="T0" fmla="*/ 256396 w 316"/>
                    <a:gd name="T1" fmla="*/ 0 h 138"/>
                    <a:gd name="T2" fmla="*/ 361503 w 316"/>
                    <a:gd name="T3" fmla="*/ 9525 h 138"/>
                    <a:gd name="T4" fmla="*/ 437944 w 316"/>
                    <a:gd name="T5" fmla="*/ 57150 h 138"/>
                    <a:gd name="T6" fmla="*/ 484127 w 316"/>
                    <a:gd name="T7" fmla="*/ 123825 h 138"/>
                    <a:gd name="T8" fmla="*/ 503237 w 316"/>
                    <a:gd name="T9" fmla="*/ 219075 h 138"/>
                    <a:gd name="T10" fmla="*/ 0 w 316"/>
                    <a:gd name="T11" fmla="*/ 219075 h 138"/>
                    <a:gd name="T12" fmla="*/ 17518 w 316"/>
                    <a:gd name="T13" fmla="*/ 123825 h 138"/>
                    <a:gd name="T14" fmla="*/ 74849 w 316"/>
                    <a:gd name="T15" fmla="*/ 57150 h 138"/>
                    <a:gd name="T16" fmla="*/ 151290 w 316"/>
                    <a:gd name="T17" fmla="*/ 9525 h 138"/>
                    <a:gd name="T18" fmla="*/ 256396 w 316"/>
                    <a:gd name="T19" fmla="*/ 0 h 138"/>
                    <a:gd name="T20" fmla="*/ 25639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3" name="TextBox 84">
              <a:extLst>
                <a:ext uri="{FF2B5EF4-FFF2-40B4-BE49-F238E27FC236}">
                  <a16:creationId xmlns:a16="http://schemas.microsoft.com/office/drawing/2014/main" id="{8323E4DA-E2BE-4E56-A3B5-CDC886327A48}"/>
                </a:ext>
              </a:extLst>
            </p:cNvPr>
            <p:cNvSpPr txBox="1"/>
            <p:nvPr/>
          </p:nvSpPr>
          <p:spPr>
            <a:xfrm>
              <a:off x="459096" y="3129378"/>
              <a:ext cx="339372" cy="697865"/>
            </a:xfrm>
            <a:prstGeom prst="rect">
              <a:avLst/>
            </a:prstGeom>
            <a:noFill/>
          </p:spPr>
          <p:txBody>
            <a:bodyPr wrap="square" rtlCol="0">
              <a:noAutofit/>
            </a:bodyPr>
            <a:lstStyle/>
            <a:p>
              <a:pPr marL="0" marR="0">
                <a:lnSpc>
                  <a:spcPct val="115000"/>
                </a:lnSpc>
                <a:spcBef>
                  <a:spcPts val="0"/>
                </a:spcBef>
                <a:spcAft>
                  <a:spcPts val="1000"/>
                </a:spcAft>
              </a:pPr>
              <a:r>
                <a:rPr lang="en-US" sz="2800" kern="1200" dirty="0">
                  <a:solidFill>
                    <a:srgbClr val="000000"/>
                  </a:solidFill>
                  <a:effectLst/>
                  <a:latin typeface="UTM Azuki"/>
                  <a:ea typeface="Times New Roman" panose="02020603050405020304" pitchFamily="18" charset="0"/>
                  <a:cs typeface="Times New Roman" panose="02020603050405020304" pitchFamily="18" charset="0"/>
                </a:rPr>
                <a:t>A</a:t>
              </a:r>
              <a:endParaRPr lang="en-US" sz="1400" dirty="0">
                <a:effectLst/>
                <a:latin typeface="Times New Roman" panose="02020603050405020304" pitchFamily="18" charset="0"/>
                <a:ea typeface="Times New Roman" panose="02020603050405020304" pitchFamily="18" charset="0"/>
              </a:endParaRPr>
            </a:p>
          </p:txBody>
        </p:sp>
        <p:sp>
          <p:nvSpPr>
            <p:cNvPr id="14" name="TextBox 85">
              <a:extLst>
                <a:ext uri="{FF2B5EF4-FFF2-40B4-BE49-F238E27FC236}">
                  <a16:creationId xmlns:a16="http://schemas.microsoft.com/office/drawing/2014/main" id="{DD05D8C4-1200-4178-91CF-434C652EEDC2}"/>
                </a:ext>
              </a:extLst>
            </p:cNvPr>
            <p:cNvSpPr txBox="1"/>
            <p:nvPr/>
          </p:nvSpPr>
          <p:spPr>
            <a:xfrm>
              <a:off x="2395741" y="3125505"/>
              <a:ext cx="338737" cy="697865"/>
            </a:xfrm>
            <a:prstGeom prst="rect">
              <a:avLst/>
            </a:prstGeom>
            <a:noFill/>
          </p:spPr>
          <p:txBody>
            <a:bodyPr wrap="square" rtlCol="0">
              <a:noAutofit/>
            </a:bodyPr>
            <a:lstStyle/>
            <a:p>
              <a:pPr marL="0" marR="0">
                <a:lnSpc>
                  <a:spcPct val="115000"/>
                </a:lnSpc>
                <a:spcBef>
                  <a:spcPts val="0"/>
                </a:spcBef>
                <a:spcAft>
                  <a:spcPts val="1000"/>
                </a:spcAft>
              </a:pPr>
              <a:r>
                <a:rPr lang="en-US" sz="2800" kern="1200">
                  <a:solidFill>
                    <a:srgbClr val="000000"/>
                  </a:solidFill>
                  <a:effectLst/>
                  <a:latin typeface="UTM Azuki"/>
                  <a:ea typeface="Times New Roman" panose="02020603050405020304" pitchFamily="18" charset="0"/>
                  <a:cs typeface="Times New Roman" panose="02020603050405020304" pitchFamily="18" charset="0"/>
                </a:rPr>
                <a:t>B</a:t>
              </a:r>
              <a:endParaRPr lang="en-US" sz="1400">
                <a:effectLst/>
                <a:latin typeface="Times New Roman" panose="02020603050405020304" pitchFamily="18" charset="0"/>
                <a:ea typeface="Times New Roman" panose="02020603050405020304" pitchFamily="18" charset="0"/>
              </a:endParaRPr>
            </a:p>
          </p:txBody>
        </p:sp>
      </p:grpSp>
      <p:pic>
        <p:nvPicPr>
          <p:cNvPr id="4133" name="Picture 4132">
            <a:extLst>
              <a:ext uri="{FF2B5EF4-FFF2-40B4-BE49-F238E27FC236}">
                <a16:creationId xmlns:a16="http://schemas.microsoft.com/office/drawing/2014/main" id="{31DBBDC2-514D-2D37-1EF0-3D6C2D64F5C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80397" y="4084579"/>
            <a:ext cx="1085850" cy="930275"/>
          </a:xfrm>
          <a:prstGeom prst="rect">
            <a:avLst/>
          </a:prstGeom>
          <a:noFill/>
          <a:ln>
            <a:noFill/>
          </a:ln>
        </p:spPr>
      </p:pic>
    </p:spTree>
    <p:extLst>
      <p:ext uri="{BB962C8B-B14F-4D97-AF65-F5344CB8AC3E}">
        <p14:creationId xmlns:p14="http://schemas.microsoft.com/office/powerpoint/2010/main" val="247021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17806"/>
            <a:ext cx="12192000" cy="6858000"/>
          </a:xfrm>
          <a:prstGeom prst="rect">
            <a:avLst/>
          </a:prstGeom>
        </p:spPr>
      </p:pic>
      <p:sp>
        <p:nvSpPr>
          <p:cNvPr id="6" name="TextBox 5">
            <a:extLst>
              <a:ext uri="{FF2B5EF4-FFF2-40B4-BE49-F238E27FC236}">
                <a16:creationId xmlns:a16="http://schemas.microsoft.com/office/drawing/2014/main" id="{05273DF7-7FD8-AEAB-05C0-59FC2AD8500C}"/>
              </a:ext>
            </a:extLst>
          </p:cNvPr>
          <p:cNvSpPr txBox="1"/>
          <p:nvPr/>
        </p:nvSpPr>
        <p:spPr>
          <a:xfrm>
            <a:off x="568960" y="533759"/>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800" b="1" kern="1200" dirty="0">
                <a:solidFill>
                  <a:srgbClr val="FF0000"/>
                </a:solidFill>
                <a:effectLst/>
                <a:latin typeface="Times New Roman" panose="02020603050405020304" pitchFamily="18" charset="0"/>
                <a:ea typeface="Times New Roman" panose="02020603050405020304" pitchFamily="18" charset="0"/>
              </a:rPr>
              <a:t>Hydrogen + Oxygen                  </a:t>
            </a:r>
            <a:r>
              <a:rPr lang="en-US" sz="2800" b="1" kern="12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1479705E-BD69-705A-9571-7E39830F15B4}"/>
              </a:ext>
            </a:extLst>
          </p:cNvPr>
          <p:cNvCxnSpPr>
            <a:cxnSpLocks/>
          </p:cNvCxnSpPr>
          <p:nvPr/>
        </p:nvCxnSpPr>
        <p:spPr>
          <a:xfrm flipV="1">
            <a:off x="3975101" y="845379"/>
            <a:ext cx="1109028" cy="508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2FF0AC14-5D35-7A10-779F-592C79819777}"/>
              </a:ext>
            </a:extLst>
          </p:cNvPr>
          <p:cNvSpPr txBox="1"/>
          <p:nvPr/>
        </p:nvSpPr>
        <p:spPr>
          <a:xfrm>
            <a:off x="698501" y="1803385"/>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      O</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rPr>
              <a:t>O</a:t>
            </a:r>
            <a:endParaRPr lang="en-US" sz="2400" dirty="0">
              <a:effectLst/>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2F52BDC3-8FF3-E903-B9ED-5DA159173B2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94381" y="2034159"/>
            <a:ext cx="904240" cy="278228"/>
          </a:xfrm>
          <a:prstGeom prst="rect">
            <a:avLst/>
          </a:prstGeom>
          <a:noFill/>
          <a:ln>
            <a:noFill/>
          </a:ln>
        </p:spPr>
      </p:pic>
      <p:sp>
        <p:nvSpPr>
          <p:cNvPr id="14" name="Rectangle 24">
            <a:extLst>
              <a:ext uri="{FF2B5EF4-FFF2-40B4-BE49-F238E27FC236}">
                <a16:creationId xmlns:a16="http://schemas.microsoft.com/office/drawing/2014/main" id="{2AE48E85-0092-25F2-99AE-ADA18116E4A9}"/>
              </a:ext>
            </a:extLst>
          </p:cNvPr>
          <p:cNvSpPr>
            <a:spLocks noChangeArrowheads="1"/>
          </p:cNvSpPr>
          <p:nvPr/>
        </p:nvSpPr>
        <p:spPr bwMode="ltGray">
          <a:xfrm>
            <a:off x="8337551" y="3765551"/>
            <a:ext cx="188913" cy="9366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Oval 25">
            <a:extLst>
              <a:ext uri="{FF2B5EF4-FFF2-40B4-BE49-F238E27FC236}">
                <a16:creationId xmlns:a16="http://schemas.microsoft.com/office/drawing/2014/main" id="{41315B64-0E9B-FCBE-3397-8822C1D9C77B}"/>
              </a:ext>
            </a:extLst>
          </p:cNvPr>
          <p:cNvSpPr>
            <a:spLocks noChangeArrowheads="1"/>
          </p:cNvSpPr>
          <p:nvPr/>
        </p:nvSpPr>
        <p:spPr bwMode="ltGray">
          <a:xfrm>
            <a:off x="8404225" y="3602038"/>
            <a:ext cx="44450" cy="42862"/>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 name="Freeform 26">
            <a:extLst>
              <a:ext uri="{FF2B5EF4-FFF2-40B4-BE49-F238E27FC236}">
                <a16:creationId xmlns:a16="http://schemas.microsoft.com/office/drawing/2014/main" id="{0545D550-3885-5FC1-F897-FC2310C0C130}"/>
              </a:ext>
            </a:extLst>
          </p:cNvPr>
          <p:cNvSpPr>
            <a:spLocks/>
          </p:cNvSpPr>
          <p:nvPr/>
        </p:nvSpPr>
        <p:spPr bwMode="ltGray">
          <a:xfrm>
            <a:off x="8124825" y="5272089"/>
            <a:ext cx="596900" cy="141287"/>
          </a:xfrm>
          <a:custGeom>
            <a:avLst/>
            <a:gdLst>
              <a:gd name="T0" fmla="*/ 2147483646 w 623"/>
              <a:gd name="T1" fmla="*/ 2147483646 h 156"/>
              <a:gd name="T2" fmla="*/ 2147483646 w 623"/>
              <a:gd name="T3" fmla="*/ 2147483646 h 156"/>
              <a:gd name="T4" fmla="*/ 2147483646 w 623"/>
              <a:gd name="T5" fmla="*/ 2147483646 h 156"/>
              <a:gd name="T6" fmla="*/ 2147483646 w 623"/>
              <a:gd name="T7" fmla="*/ 2147483646 h 156"/>
              <a:gd name="T8" fmla="*/ 2147483646 w 623"/>
              <a:gd name="T9" fmla="*/ 2147483646 h 156"/>
              <a:gd name="T10" fmla="*/ 2147483646 w 623"/>
              <a:gd name="T11" fmla="*/ 0 h 156"/>
              <a:gd name="T12" fmla="*/ 2147483646 w 623"/>
              <a:gd name="T13" fmla="*/ 2147483646 h 156"/>
              <a:gd name="T14" fmla="*/ 2147483646 w 623"/>
              <a:gd name="T15" fmla="*/ 2147483646 h 156"/>
              <a:gd name="T16" fmla="*/ 2147483646 w 623"/>
              <a:gd name="T17" fmla="*/ 2147483646 h 156"/>
              <a:gd name="T18" fmla="*/ 2147483646 w 623"/>
              <a:gd name="T19" fmla="*/ 2147483646 h 156"/>
              <a:gd name="T20" fmla="*/ 2147483646 w 623"/>
              <a:gd name="T21" fmla="*/ 2147483646 h 156"/>
              <a:gd name="T22" fmla="*/ 2147483646 w 623"/>
              <a:gd name="T23" fmla="*/ 2147483646 h 156"/>
              <a:gd name="T24" fmla="*/ 0 w 623"/>
              <a:gd name="T25" fmla="*/ 2147483646 h 156"/>
              <a:gd name="T26" fmla="*/ 2147483646 w 623"/>
              <a:gd name="T27" fmla="*/ 2147483646 h 156"/>
              <a:gd name="T28" fmla="*/ 2147483646 w 623"/>
              <a:gd name="T29" fmla="*/ 2147483646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3"/>
              <a:gd name="T46" fmla="*/ 0 h 156"/>
              <a:gd name="T47" fmla="*/ 623 w 623"/>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7">
            <a:extLst>
              <a:ext uri="{FF2B5EF4-FFF2-40B4-BE49-F238E27FC236}">
                <a16:creationId xmlns:a16="http://schemas.microsoft.com/office/drawing/2014/main" id="{169AD3CD-825B-4B93-7ECE-46FBF94BC9E1}"/>
              </a:ext>
            </a:extLst>
          </p:cNvPr>
          <p:cNvSpPr>
            <a:spLocks/>
          </p:cNvSpPr>
          <p:nvPr/>
        </p:nvSpPr>
        <p:spPr bwMode="ltGray">
          <a:xfrm>
            <a:off x="7175500" y="3549651"/>
            <a:ext cx="2495550" cy="403225"/>
          </a:xfrm>
          <a:custGeom>
            <a:avLst/>
            <a:gdLst>
              <a:gd name="T0" fmla="*/ 2147483646 w 2594"/>
              <a:gd name="T1" fmla="*/ 0 h 444"/>
              <a:gd name="T2" fmla="*/ 2147483646 w 2594"/>
              <a:gd name="T3" fmla="*/ 2147483646 h 444"/>
              <a:gd name="T4" fmla="*/ 2147483646 w 2594"/>
              <a:gd name="T5" fmla="*/ 2147483646 h 444"/>
              <a:gd name="T6" fmla="*/ 0 w 2594"/>
              <a:gd name="T7" fmla="*/ 2147483646 h 444"/>
              <a:gd name="T8" fmla="*/ 2147483646 w 2594"/>
              <a:gd name="T9" fmla="*/ 2147483646 h 444"/>
              <a:gd name="T10" fmla="*/ 2147483646 w 2594"/>
              <a:gd name="T11" fmla="*/ 2147483646 h 444"/>
              <a:gd name="T12" fmla="*/ 2147483646 w 2594"/>
              <a:gd name="T13" fmla="*/ 0 h 444"/>
              <a:gd name="T14" fmla="*/ 2147483646 w 2594"/>
              <a:gd name="T15" fmla="*/ 0 h 444"/>
              <a:gd name="T16" fmla="*/ 0 60000 65536"/>
              <a:gd name="T17" fmla="*/ 0 60000 65536"/>
              <a:gd name="T18" fmla="*/ 0 60000 65536"/>
              <a:gd name="T19" fmla="*/ 0 60000 65536"/>
              <a:gd name="T20" fmla="*/ 0 60000 65536"/>
              <a:gd name="T21" fmla="*/ 0 60000 65536"/>
              <a:gd name="T22" fmla="*/ 0 60000 65536"/>
              <a:gd name="T23" fmla="*/ 0 60000 65536"/>
              <a:gd name="T24" fmla="*/ 0 w 2594"/>
              <a:gd name="T25" fmla="*/ 0 h 444"/>
              <a:gd name="T26" fmla="*/ 2594 w 2594"/>
              <a:gd name="T27" fmla="*/ 444 h 4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Rectangle 28">
            <a:extLst>
              <a:ext uri="{FF2B5EF4-FFF2-40B4-BE49-F238E27FC236}">
                <a16:creationId xmlns:a16="http://schemas.microsoft.com/office/drawing/2014/main" id="{CCA73FD4-D7E6-A185-3B98-26502B64D0CD}"/>
              </a:ext>
            </a:extLst>
          </p:cNvPr>
          <p:cNvSpPr>
            <a:spLocks noChangeArrowheads="1"/>
          </p:cNvSpPr>
          <p:nvPr/>
        </p:nvSpPr>
        <p:spPr bwMode="ltGray">
          <a:xfrm>
            <a:off x="8345489" y="4137026"/>
            <a:ext cx="166687" cy="2308225"/>
          </a:xfrm>
          <a:prstGeom prst="rect">
            <a:avLst/>
          </a:pr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 name="Rectangle 29">
            <a:extLst>
              <a:ext uri="{FF2B5EF4-FFF2-40B4-BE49-F238E27FC236}">
                <a16:creationId xmlns:a16="http://schemas.microsoft.com/office/drawing/2014/main" id="{C046CDE6-46AE-3E29-788D-094E41F451FD}"/>
              </a:ext>
            </a:extLst>
          </p:cNvPr>
          <p:cNvSpPr>
            <a:spLocks noChangeArrowheads="1"/>
          </p:cNvSpPr>
          <p:nvPr/>
        </p:nvSpPr>
        <p:spPr bwMode="ltGray">
          <a:xfrm>
            <a:off x="8351838" y="3929064"/>
            <a:ext cx="158750" cy="219075"/>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 name="AutoShape 30">
            <a:extLst>
              <a:ext uri="{FF2B5EF4-FFF2-40B4-BE49-F238E27FC236}">
                <a16:creationId xmlns:a16="http://schemas.microsoft.com/office/drawing/2014/main" id="{15C0BF83-4A15-0EE6-3A1B-F2E6D528EF26}"/>
              </a:ext>
            </a:extLst>
          </p:cNvPr>
          <p:cNvSpPr>
            <a:spLocks noChangeArrowheads="1"/>
          </p:cNvSpPr>
          <p:nvPr/>
        </p:nvSpPr>
        <p:spPr bwMode="ltGray">
          <a:xfrm>
            <a:off x="8328025" y="4110039"/>
            <a:ext cx="196850" cy="47625"/>
          </a:xfrm>
          <a:prstGeom prst="roundRect">
            <a:avLst>
              <a:gd name="adj" fmla="val 16667"/>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 name="Freeform 31">
            <a:extLst>
              <a:ext uri="{FF2B5EF4-FFF2-40B4-BE49-F238E27FC236}">
                <a16:creationId xmlns:a16="http://schemas.microsoft.com/office/drawing/2014/main" id="{205DF6FA-CC66-3A5E-B321-47A388AF564B}"/>
              </a:ext>
            </a:extLst>
          </p:cNvPr>
          <p:cNvSpPr>
            <a:spLocks/>
          </p:cNvSpPr>
          <p:nvPr/>
        </p:nvSpPr>
        <p:spPr bwMode="ltGray">
          <a:xfrm>
            <a:off x="8275638" y="3816351"/>
            <a:ext cx="303212" cy="125413"/>
          </a:xfrm>
          <a:custGeom>
            <a:avLst/>
            <a:gdLst>
              <a:gd name="T0" fmla="*/ 2147483646 w 316"/>
              <a:gd name="T1" fmla="*/ 0 h 138"/>
              <a:gd name="T2" fmla="*/ 2147483646 w 316"/>
              <a:gd name="T3" fmla="*/ 2147483646 h 138"/>
              <a:gd name="T4" fmla="*/ 2147483646 w 316"/>
              <a:gd name="T5" fmla="*/ 2147483646 h 138"/>
              <a:gd name="T6" fmla="*/ 2147483646 w 316"/>
              <a:gd name="T7" fmla="*/ 2147483646 h 138"/>
              <a:gd name="T8" fmla="*/ 2147483646 w 316"/>
              <a:gd name="T9" fmla="*/ 2147483646 h 138"/>
              <a:gd name="T10" fmla="*/ 0 w 316"/>
              <a:gd name="T11" fmla="*/ 2147483646 h 138"/>
              <a:gd name="T12" fmla="*/ 2147483646 w 316"/>
              <a:gd name="T13" fmla="*/ 2147483646 h 138"/>
              <a:gd name="T14" fmla="*/ 2147483646 w 316"/>
              <a:gd name="T15" fmla="*/ 2147483646 h 138"/>
              <a:gd name="T16" fmla="*/ 2147483646 w 316"/>
              <a:gd name="T17" fmla="*/ 2147483646 h 138"/>
              <a:gd name="T18" fmla="*/ 2147483646 w 316"/>
              <a:gd name="T19" fmla="*/ 0 h 138"/>
              <a:gd name="T20" fmla="*/ 214748364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38"/>
              <a:gd name="T35" fmla="*/ 316 w 316"/>
              <a:gd name="T36" fmla="*/ 138 h 1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2" name="Group 32">
            <a:extLst>
              <a:ext uri="{FF2B5EF4-FFF2-40B4-BE49-F238E27FC236}">
                <a16:creationId xmlns:a16="http://schemas.microsoft.com/office/drawing/2014/main" id="{721CF8B2-74E2-1164-C62C-FD3261A5718F}"/>
              </a:ext>
            </a:extLst>
          </p:cNvPr>
          <p:cNvGrpSpPr>
            <a:grpSpLocks/>
          </p:cNvGrpSpPr>
          <p:nvPr/>
        </p:nvGrpSpPr>
        <p:grpSpPr bwMode="auto">
          <a:xfrm>
            <a:off x="6543676" y="3940176"/>
            <a:ext cx="1439863" cy="2441575"/>
            <a:chOff x="3216" y="2166"/>
            <a:chExt cx="907" cy="1538"/>
          </a:xfrm>
        </p:grpSpPr>
        <p:grpSp>
          <p:nvGrpSpPr>
            <p:cNvPr id="23" name="Group 33">
              <a:extLst>
                <a:ext uri="{FF2B5EF4-FFF2-40B4-BE49-F238E27FC236}">
                  <a16:creationId xmlns:a16="http://schemas.microsoft.com/office/drawing/2014/main" id="{863709E4-A68E-5A05-19AB-EFDB5DE421EF}"/>
                </a:ext>
              </a:extLst>
            </p:cNvPr>
            <p:cNvGrpSpPr>
              <a:grpSpLocks/>
            </p:cNvGrpSpPr>
            <p:nvPr/>
          </p:nvGrpSpPr>
          <p:grpSpPr bwMode="auto">
            <a:xfrm>
              <a:off x="3216" y="2166"/>
              <a:ext cx="907" cy="1538"/>
              <a:chOff x="643" y="1002"/>
              <a:chExt cx="1502" cy="2686"/>
            </a:xfrm>
          </p:grpSpPr>
          <p:sp>
            <p:nvSpPr>
              <p:cNvPr id="29" name="Rectangle 34">
                <a:extLst>
                  <a:ext uri="{FF2B5EF4-FFF2-40B4-BE49-F238E27FC236}">
                    <a16:creationId xmlns:a16="http://schemas.microsoft.com/office/drawing/2014/main" id="{CD68DB29-443D-B3AA-6627-E495062A199F}"/>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 name="Rectangle 35">
                <a:extLst>
                  <a:ext uri="{FF2B5EF4-FFF2-40B4-BE49-F238E27FC236}">
                    <a16:creationId xmlns:a16="http://schemas.microsoft.com/office/drawing/2014/main" id="{950A90F9-C8EA-A31D-A289-D615AB620F9A}"/>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 name="Rectangle 36">
                <a:extLst>
                  <a:ext uri="{FF2B5EF4-FFF2-40B4-BE49-F238E27FC236}">
                    <a16:creationId xmlns:a16="http://schemas.microsoft.com/office/drawing/2014/main" id="{8B76A9FA-5236-6564-3241-CB79215583E8}"/>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64" name="Freeform 37">
                <a:extLst>
                  <a:ext uri="{FF2B5EF4-FFF2-40B4-BE49-F238E27FC236}">
                    <a16:creationId xmlns:a16="http://schemas.microsoft.com/office/drawing/2014/main" id="{05FA71F5-D2B8-CFA2-8C9F-BF4F6A4446EB}"/>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6" name="Freeform 38">
                <a:extLst>
                  <a:ext uri="{FF2B5EF4-FFF2-40B4-BE49-F238E27FC236}">
                    <a16:creationId xmlns:a16="http://schemas.microsoft.com/office/drawing/2014/main" id="{0784AFD3-8089-EDC8-5D6A-F05EEA60428F}"/>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7" name="Freeform 39">
                <a:extLst>
                  <a:ext uri="{FF2B5EF4-FFF2-40B4-BE49-F238E27FC236}">
                    <a16:creationId xmlns:a16="http://schemas.microsoft.com/office/drawing/2014/main" id="{507B6A39-8340-271A-45FC-645F02B27F28}"/>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8" name="Freeform 40">
                <a:extLst>
                  <a:ext uri="{FF2B5EF4-FFF2-40B4-BE49-F238E27FC236}">
                    <a16:creationId xmlns:a16="http://schemas.microsoft.com/office/drawing/2014/main" id="{53A36F60-2F7B-9CBB-B653-DB09FF92F5E8}"/>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9" name="Freeform 41">
                <a:extLst>
                  <a:ext uri="{FF2B5EF4-FFF2-40B4-BE49-F238E27FC236}">
                    <a16:creationId xmlns:a16="http://schemas.microsoft.com/office/drawing/2014/main" id="{76E96FD0-CA04-4277-7842-6102B5B35F34}"/>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0" name="Freeform 42">
                <a:extLst>
                  <a:ext uri="{FF2B5EF4-FFF2-40B4-BE49-F238E27FC236}">
                    <a16:creationId xmlns:a16="http://schemas.microsoft.com/office/drawing/2014/main" id="{D6147E48-9F28-A82A-233D-4A2C06B50D2C}"/>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1" name="Oval 43">
                <a:extLst>
                  <a:ext uri="{FF2B5EF4-FFF2-40B4-BE49-F238E27FC236}">
                    <a16:creationId xmlns:a16="http://schemas.microsoft.com/office/drawing/2014/main" id="{99C7D77E-5839-7F5C-F65C-DC7CE8F2FA36}"/>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2" name="Oval 44">
                <a:extLst>
                  <a:ext uri="{FF2B5EF4-FFF2-40B4-BE49-F238E27FC236}">
                    <a16:creationId xmlns:a16="http://schemas.microsoft.com/office/drawing/2014/main" id="{DDEA1D13-DDC4-B57F-2E7E-17C04BF81442}"/>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3" name="Oval 45">
                <a:extLst>
                  <a:ext uri="{FF2B5EF4-FFF2-40B4-BE49-F238E27FC236}">
                    <a16:creationId xmlns:a16="http://schemas.microsoft.com/office/drawing/2014/main" id="{0BD18024-3437-4C6D-07DC-7A5E3C7E1AEB}"/>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4" name="Freeform 46">
                <a:extLst>
                  <a:ext uri="{FF2B5EF4-FFF2-40B4-BE49-F238E27FC236}">
                    <a16:creationId xmlns:a16="http://schemas.microsoft.com/office/drawing/2014/main" id="{A11013C8-306F-7571-1D53-0C2291AC4458}"/>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 name="Group 47">
              <a:extLst>
                <a:ext uri="{FF2B5EF4-FFF2-40B4-BE49-F238E27FC236}">
                  <a16:creationId xmlns:a16="http://schemas.microsoft.com/office/drawing/2014/main" id="{2E1FB998-334E-C4AA-4772-42D1C3B57481}"/>
                </a:ext>
              </a:extLst>
            </p:cNvPr>
            <p:cNvGrpSpPr>
              <a:grpSpLocks/>
            </p:cNvGrpSpPr>
            <p:nvPr/>
          </p:nvGrpSpPr>
          <p:grpSpPr bwMode="auto">
            <a:xfrm>
              <a:off x="3374" y="3410"/>
              <a:ext cx="699" cy="193"/>
              <a:chOff x="1278" y="3190"/>
              <a:chExt cx="1158" cy="336"/>
            </a:xfrm>
          </p:grpSpPr>
          <p:sp>
            <p:nvSpPr>
              <p:cNvPr id="25" name="Oval 48">
                <a:extLst>
                  <a:ext uri="{FF2B5EF4-FFF2-40B4-BE49-F238E27FC236}">
                    <a16:creationId xmlns:a16="http://schemas.microsoft.com/office/drawing/2014/main" id="{D2039E5F-8FF4-0AF8-A29D-06B124F62D7F}"/>
                  </a:ext>
                </a:extLst>
              </p:cNvPr>
              <p:cNvSpPr>
                <a:spLocks noChangeArrowheads="1"/>
              </p:cNvSpPr>
              <p:nvPr/>
            </p:nvSpPr>
            <p:spPr bwMode="auto">
              <a:xfrm>
                <a:off x="1278" y="3278"/>
                <a:ext cx="240" cy="240"/>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26" name="Oval 49">
                <a:extLst>
                  <a:ext uri="{FF2B5EF4-FFF2-40B4-BE49-F238E27FC236}">
                    <a16:creationId xmlns:a16="http://schemas.microsoft.com/office/drawing/2014/main" id="{2669FCAA-917B-BDCD-C57D-7832474912E0}"/>
                  </a:ext>
                </a:extLst>
              </p:cNvPr>
              <p:cNvSpPr>
                <a:spLocks noChangeArrowheads="1"/>
              </p:cNvSpPr>
              <p:nvPr/>
            </p:nvSpPr>
            <p:spPr bwMode="auto">
              <a:xfrm>
                <a:off x="1470" y="327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27" name="Oval 50">
                <a:extLst>
                  <a:ext uri="{FF2B5EF4-FFF2-40B4-BE49-F238E27FC236}">
                    <a16:creationId xmlns:a16="http://schemas.microsoft.com/office/drawing/2014/main" id="{D6A64AD5-D10B-1619-6E34-91BCAF412EEC}"/>
                  </a:ext>
                </a:extLst>
              </p:cNvPr>
              <p:cNvSpPr>
                <a:spLocks noChangeArrowheads="1"/>
              </p:cNvSpPr>
              <p:nvPr/>
            </p:nvSpPr>
            <p:spPr bwMode="auto">
              <a:xfrm>
                <a:off x="1812" y="3190"/>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28" name="Oval 51">
                <a:extLst>
                  <a:ext uri="{FF2B5EF4-FFF2-40B4-BE49-F238E27FC236}">
                    <a16:creationId xmlns:a16="http://schemas.microsoft.com/office/drawing/2014/main" id="{AF1F39F8-D069-0210-61BD-E47B1860BC90}"/>
                  </a:ext>
                </a:extLst>
              </p:cNvPr>
              <p:cNvSpPr>
                <a:spLocks noChangeArrowheads="1"/>
              </p:cNvSpPr>
              <p:nvPr/>
            </p:nvSpPr>
            <p:spPr bwMode="auto">
              <a:xfrm>
                <a:off x="2100" y="3190"/>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grpSp>
      </p:grpSp>
      <p:grpSp>
        <p:nvGrpSpPr>
          <p:cNvPr id="11275" name="Group 52">
            <a:extLst>
              <a:ext uri="{FF2B5EF4-FFF2-40B4-BE49-F238E27FC236}">
                <a16:creationId xmlns:a16="http://schemas.microsoft.com/office/drawing/2014/main" id="{41018997-3140-C43C-307E-A6E9BF5CF3F9}"/>
              </a:ext>
            </a:extLst>
          </p:cNvPr>
          <p:cNvGrpSpPr>
            <a:grpSpLocks/>
          </p:cNvGrpSpPr>
          <p:nvPr/>
        </p:nvGrpSpPr>
        <p:grpSpPr bwMode="auto">
          <a:xfrm>
            <a:off x="8934451" y="3613151"/>
            <a:ext cx="1439863" cy="2441575"/>
            <a:chOff x="4722" y="1960"/>
            <a:chExt cx="907" cy="1538"/>
          </a:xfrm>
        </p:grpSpPr>
        <p:grpSp>
          <p:nvGrpSpPr>
            <p:cNvPr id="11276" name="Group 53">
              <a:extLst>
                <a:ext uri="{FF2B5EF4-FFF2-40B4-BE49-F238E27FC236}">
                  <a16:creationId xmlns:a16="http://schemas.microsoft.com/office/drawing/2014/main" id="{4A070545-FB77-F073-06B3-DC03DDF2B84B}"/>
                </a:ext>
              </a:extLst>
            </p:cNvPr>
            <p:cNvGrpSpPr>
              <a:grpSpLocks/>
            </p:cNvGrpSpPr>
            <p:nvPr/>
          </p:nvGrpSpPr>
          <p:grpSpPr bwMode="auto">
            <a:xfrm>
              <a:off x="4722" y="1960"/>
              <a:ext cx="907" cy="1538"/>
              <a:chOff x="643" y="1002"/>
              <a:chExt cx="1502" cy="2686"/>
            </a:xfrm>
          </p:grpSpPr>
          <p:sp>
            <p:nvSpPr>
              <p:cNvPr id="11281" name="Rectangle 54">
                <a:extLst>
                  <a:ext uri="{FF2B5EF4-FFF2-40B4-BE49-F238E27FC236}">
                    <a16:creationId xmlns:a16="http://schemas.microsoft.com/office/drawing/2014/main" id="{9DB34F88-D676-FE49-7C68-ED2D2AAFEB71}"/>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2" name="Rectangle 55">
                <a:extLst>
                  <a:ext uri="{FF2B5EF4-FFF2-40B4-BE49-F238E27FC236}">
                    <a16:creationId xmlns:a16="http://schemas.microsoft.com/office/drawing/2014/main" id="{487F4DCF-BB61-34FC-4D74-2319C31DFB56}"/>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3" name="Rectangle 56">
                <a:extLst>
                  <a:ext uri="{FF2B5EF4-FFF2-40B4-BE49-F238E27FC236}">
                    <a16:creationId xmlns:a16="http://schemas.microsoft.com/office/drawing/2014/main" id="{FC241102-FF91-103F-4850-5682F1AD142C}"/>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4" name="Freeform 57">
                <a:extLst>
                  <a:ext uri="{FF2B5EF4-FFF2-40B4-BE49-F238E27FC236}">
                    <a16:creationId xmlns:a16="http://schemas.microsoft.com/office/drawing/2014/main" id="{EF8D963E-DC18-FDDB-2727-1C85D2A04D61}"/>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58">
                <a:extLst>
                  <a:ext uri="{FF2B5EF4-FFF2-40B4-BE49-F238E27FC236}">
                    <a16:creationId xmlns:a16="http://schemas.microsoft.com/office/drawing/2014/main" id="{44206496-FA15-CEB9-2998-95EC63F79785}"/>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Freeform 59">
                <a:extLst>
                  <a:ext uri="{FF2B5EF4-FFF2-40B4-BE49-F238E27FC236}">
                    <a16:creationId xmlns:a16="http://schemas.microsoft.com/office/drawing/2014/main" id="{5A21E933-122F-259C-E5BC-8415C7DB8CBB}"/>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7" name="Freeform 60">
                <a:extLst>
                  <a:ext uri="{FF2B5EF4-FFF2-40B4-BE49-F238E27FC236}">
                    <a16:creationId xmlns:a16="http://schemas.microsoft.com/office/drawing/2014/main" id="{676F3D7A-CE17-68BE-C370-AA33EC43FA29}"/>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8" name="Freeform 61">
                <a:extLst>
                  <a:ext uri="{FF2B5EF4-FFF2-40B4-BE49-F238E27FC236}">
                    <a16:creationId xmlns:a16="http://schemas.microsoft.com/office/drawing/2014/main" id="{FAFAB240-2589-C077-2C5C-35CBF11C1311}"/>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9" name="Freeform 62">
                <a:extLst>
                  <a:ext uri="{FF2B5EF4-FFF2-40B4-BE49-F238E27FC236}">
                    <a16:creationId xmlns:a16="http://schemas.microsoft.com/office/drawing/2014/main" id="{BAE118F4-081A-47E7-099B-E63440669894}"/>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Oval 63">
                <a:extLst>
                  <a:ext uri="{FF2B5EF4-FFF2-40B4-BE49-F238E27FC236}">
                    <a16:creationId xmlns:a16="http://schemas.microsoft.com/office/drawing/2014/main" id="{BC20B7BB-6649-DB9B-E9DA-438CDD16326E}"/>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1" name="Oval 64">
                <a:extLst>
                  <a:ext uri="{FF2B5EF4-FFF2-40B4-BE49-F238E27FC236}">
                    <a16:creationId xmlns:a16="http://schemas.microsoft.com/office/drawing/2014/main" id="{B7035CFD-946C-A7A3-A4CB-830B45C5DE2B}"/>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2" name="Oval 65">
                <a:extLst>
                  <a:ext uri="{FF2B5EF4-FFF2-40B4-BE49-F238E27FC236}">
                    <a16:creationId xmlns:a16="http://schemas.microsoft.com/office/drawing/2014/main" id="{B2443751-A731-808E-20DB-B40B31B8D45E}"/>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3" name="Freeform 66">
                <a:extLst>
                  <a:ext uri="{FF2B5EF4-FFF2-40B4-BE49-F238E27FC236}">
                    <a16:creationId xmlns:a16="http://schemas.microsoft.com/office/drawing/2014/main" id="{FF759C1E-FC77-5552-E0F5-F7115AD64B07}"/>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277" name="Group 67">
              <a:extLst>
                <a:ext uri="{FF2B5EF4-FFF2-40B4-BE49-F238E27FC236}">
                  <a16:creationId xmlns:a16="http://schemas.microsoft.com/office/drawing/2014/main" id="{6892924C-5A91-9FF9-7656-CF799A218C0C}"/>
                </a:ext>
              </a:extLst>
            </p:cNvPr>
            <p:cNvGrpSpPr>
              <a:grpSpLocks/>
            </p:cNvGrpSpPr>
            <p:nvPr/>
          </p:nvGrpSpPr>
          <p:grpSpPr bwMode="auto">
            <a:xfrm>
              <a:off x="4838" y="3134"/>
              <a:ext cx="348" cy="275"/>
              <a:chOff x="3663" y="2668"/>
              <a:chExt cx="577" cy="480"/>
            </a:xfrm>
          </p:grpSpPr>
          <p:sp>
            <p:nvSpPr>
              <p:cNvPr id="11278" name="Oval 68">
                <a:extLst>
                  <a:ext uri="{FF2B5EF4-FFF2-40B4-BE49-F238E27FC236}">
                    <a16:creationId xmlns:a16="http://schemas.microsoft.com/office/drawing/2014/main" id="{79C97B9A-1BE0-DDB5-A874-48514A25E4AD}"/>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279" name="Oval 69">
                <a:extLst>
                  <a:ext uri="{FF2B5EF4-FFF2-40B4-BE49-F238E27FC236}">
                    <a16:creationId xmlns:a16="http://schemas.microsoft.com/office/drawing/2014/main" id="{A79E4476-91F3-3550-FEF1-C1314F504794}"/>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280" name="Oval 70">
                <a:extLst>
                  <a:ext uri="{FF2B5EF4-FFF2-40B4-BE49-F238E27FC236}">
                    <a16:creationId xmlns:a16="http://schemas.microsoft.com/office/drawing/2014/main" id="{26623266-822C-4243-4B1F-A3D7DB45F4FE}"/>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grpSp>
        <p:nvGrpSpPr>
          <p:cNvPr id="11294" name="Group 71">
            <a:extLst>
              <a:ext uri="{FF2B5EF4-FFF2-40B4-BE49-F238E27FC236}">
                <a16:creationId xmlns:a16="http://schemas.microsoft.com/office/drawing/2014/main" id="{670DE120-6915-4286-5CE2-471D71195973}"/>
              </a:ext>
            </a:extLst>
          </p:cNvPr>
          <p:cNvGrpSpPr>
            <a:grpSpLocks/>
          </p:cNvGrpSpPr>
          <p:nvPr/>
        </p:nvGrpSpPr>
        <p:grpSpPr bwMode="auto">
          <a:xfrm>
            <a:off x="9667875" y="5454651"/>
            <a:ext cx="554038" cy="436563"/>
            <a:chOff x="3663" y="2668"/>
            <a:chExt cx="577" cy="480"/>
          </a:xfrm>
        </p:grpSpPr>
        <p:sp>
          <p:nvSpPr>
            <p:cNvPr id="11295" name="Oval 72">
              <a:extLst>
                <a:ext uri="{FF2B5EF4-FFF2-40B4-BE49-F238E27FC236}">
                  <a16:creationId xmlns:a16="http://schemas.microsoft.com/office/drawing/2014/main" id="{6EC3F349-D395-C565-E1B6-412CCE7DF5B0}"/>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296" name="Oval 73">
              <a:extLst>
                <a:ext uri="{FF2B5EF4-FFF2-40B4-BE49-F238E27FC236}">
                  <a16:creationId xmlns:a16="http://schemas.microsoft.com/office/drawing/2014/main" id="{5966ED31-FB72-E34E-FFF8-C2CB908DD9FB}"/>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297" name="Oval 74">
              <a:extLst>
                <a:ext uri="{FF2B5EF4-FFF2-40B4-BE49-F238E27FC236}">
                  <a16:creationId xmlns:a16="http://schemas.microsoft.com/office/drawing/2014/main" id="{FD75B34C-9253-B6FF-7716-2C343968EFD7}"/>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nvGrpSpPr>
          <p:cNvPr id="11298" name="Group 75">
            <a:extLst>
              <a:ext uri="{FF2B5EF4-FFF2-40B4-BE49-F238E27FC236}">
                <a16:creationId xmlns:a16="http://schemas.microsoft.com/office/drawing/2014/main" id="{DC70A86C-B666-618F-F5F1-9F12006CAAC9}"/>
              </a:ext>
            </a:extLst>
          </p:cNvPr>
          <p:cNvGrpSpPr>
            <a:grpSpLocks/>
          </p:cNvGrpSpPr>
          <p:nvPr/>
        </p:nvGrpSpPr>
        <p:grpSpPr bwMode="auto">
          <a:xfrm>
            <a:off x="9647239" y="2198688"/>
            <a:ext cx="554037" cy="436562"/>
            <a:chOff x="3663" y="2668"/>
            <a:chExt cx="577" cy="480"/>
          </a:xfrm>
        </p:grpSpPr>
        <p:sp>
          <p:nvSpPr>
            <p:cNvPr id="11299" name="Oval 76">
              <a:extLst>
                <a:ext uri="{FF2B5EF4-FFF2-40B4-BE49-F238E27FC236}">
                  <a16:creationId xmlns:a16="http://schemas.microsoft.com/office/drawing/2014/main" id="{521EBB5A-7967-A987-C6FA-1ED64E6D896E}"/>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300" name="Oval 77">
              <a:extLst>
                <a:ext uri="{FF2B5EF4-FFF2-40B4-BE49-F238E27FC236}">
                  <a16:creationId xmlns:a16="http://schemas.microsoft.com/office/drawing/2014/main" id="{6D1DA0B0-EA47-F6C8-B0DF-19F2614D0BDD}"/>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01" name="Oval 78">
              <a:extLst>
                <a:ext uri="{FF2B5EF4-FFF2-40B4-BE49-F238E27FC236}">
                  <a16:creationId xmlns:a16="http://schemas.microsoft.com/office/drawing/2014/main" id="{C8E863EF-5A0A-5F94-0358-0FE9A325162A}"/>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sp>
        <p:nvSpPr>
          <p:cNvPr id="11302" name="AutoShape 79">
            <a:extLst>
              <a:ext uri="{FF2B5EF4-FFF2-40B4-BE49-F238E27FC236}">
                <a16:creationId xmlns:a16="http://schemas.microsoft.com/office/drawing/2014/main" id="{D5E374BF-CA33-9A45-8EC8-E145EE1E1977}"/>
              </a:ext>
            </a:extLst>
          </p:cNvPr>
          <p:cNvSpPr>
            <a:spLocks noChangeArrowheads="1"/>
          </p:cNvSpPr>
          <p:nvPr/>
        </p:nvSpPr>
        <p:spPr bwMode="auto">
          <a:xfrm>
            <a:off x="7836868" y="155075"/>
            <a:ext cx="3186895" cy="2057400"/>
          </a:xfrm>
          <a:prstGeom prst="cloudCallout">
            <a:avLst>
              <a:gd name="adj1" fmla="val -44819"/>
              <a:gd name="adj2" fmla="val 69986"/>
            </a:avLst>
          </a:prstGeom>
          <a:solidFill>
            <a:srgbClr val="00FFFF"/>
          </a:solidFill>
          <a:ln w="9525">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dirty="0" err="1">
                <a:solidFill>
                  <a:srgbClr val="FF0000"/>
                </a:solidFill>
                <a:latin typeface="Times New Roman" panose="02020603050405020304" pitchFamily="18" charset="0"/>
                <a:cs typeface="Times New Roman" panose="02020603050405020304" pitchFamily="18" charset="0"/>
              </a:rPr>
              <a:t>Phải</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làm</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thế</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nào</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để</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số</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nguyên</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tử</a:t>
            </a:r>
            <a:r>
              <a:rPr lang="en-US" altLang="en-US" sz="2000" dirty="0">
                <a:solidFill>
                  <a:srgbClr val="FF0000"/>
                </a:solidFill>
                <a:latin typeface="Times New Roman" panose="02020603050405020304" pitchFamily="18" charset="0"/>
                <a:cs typeface="Times New Roman" panose="02020603050405020304" pitchFamily="18" charset="0"/>
              </a:rPr>
              <a:t> Oxygen ở 2 </a:t>
            </a:r>
            <a:r>
              <a:rPr lang="en-US" altLang="en-US" sz="2000" dirty="0" err="1">
                <a:solidFill>
                  <a:srgbClr val="FF0000"/>
                </a:solidFill>
                <a:latin typeface="Times New Roman" panose="02020603050405020304" pitchFamily="18" charset="0"/>
                <a:cs typeface="Times New Roman" panose="02020603050405020304" pitchFamily="18" charset="0"/>
              </a:rPr>
              <a:t>vế</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bằng</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nhau</a:t>
            </a:r>
            <a:r>
              <a:rPr lang="en-US" altLang="en-US" sz="2000" dirty="0">
                <a:solidFill>
                  <a:srgbClr val="FF0000"/>
                </a:solidFill>
                <a:latin typeface="Times New Roman" panose="02020603050405020304" pitchFamily="18" charset="0"/>
                <a:cs typeface="Times New Roman" panose="02020603050405020304" pitchFamily="18" charset="0"/>
              </a:rPr>
              <a:t>?</a:t>
            </a:r>
          </a:p>
        </p:txBody>
      </p:sp>
      <p:sp>
        <p:nvSpPr>
          <p:cNvPr id="11304" name="TextBox 11303">
            <a:extLst>
              <a:ext uri="{FF2B5EF4-FFF2-40B4-BE49-F238E27FC236}">
                <a16:creationId xmlns:a16="http://schemas.microsoft.com/office/drawing/2014/main" id="{C65300A2-2922-3543-618F-266B597D202D}"/>
              </a:ext>
            </a:extLst>
          </p:cNvPr>
          <p:cNvSpPr txBox="1"/>
          <p:nvPr/>
        </p:nvSpPr>
        <p:spPr>
          <a:xfrm>
            <a:off x="364172" y="1456189"/>
            <a:ext cx="6096000" cy="400110"/>
          </a:xfrm>
          <a:prstGeom prst="rect">
            <a:avLst/>
          </a:prstGeom>
          <a:noFill/>
        </p:spPr>
        <p:txBody>
          <a:bodyPr wrap="square">
            <a:spAutoFit/>
          </a:bodyPr>
          <a:lstStyle/>
          <a:p>
            <a:r>
              <a:rPr lang="en-US" altLang="en-US" sz="2000" b="1" dirty="0" err="1">
                <a:solidFill>
                  <a:srgbClr val="0070C0"/>
                </a:solidFill>
              </a:rPr>
              <a:t>Sơ</a:t>
            </a:r>
            <a:r>
              <a:rPr lang="en-US" altLang="en-US" sz="2000" b="1" dirty="0">
                <a:solidFill>
                  <a:srgbClr val="0070C0"/>
                </a:solidFill>
              </a:rPr>
              <a:t> </a:t>
            </a:r>
            <a:r>
              <a:rPr lang="en-US" altLang="en-US" sz="2000" b="1" dirty="0" err="1">
                <a:solidFill>
                  <a:srgbClr val="0070C0"/>
                </a:solidFill>
              </a:rPr>
              <a:t>đồ</a:t>
            </a:r>
            <a:r>
              <a:rPr lang="en-US" altLang="en-US" sz="2000" b="1" dirty="0">
                <a:solidFill>
                  <a:srgbClr val="0070C0"/>
                </a:solidFill>
              </a:rPr>
              <a:t> </a:t>
            </a:r>
            <a:r>
              <a:rPr lang="en-US" altLang="en-US" sz="2000" b="1" dirty="0" err="1">
                <a:solidFill>
                  <a:srgbClr val="0070C0"/>
                </a:solidFill>
              </a:rPr>
              <a:t>phản</a:t>
            </a:r>
            <a:r>
              <a:rPr lang="en-US" altLang="en-US" sz="2000" b="1" dirty="0">
                <a:solidFill>
                  <a:srgbClr val="0070C0"/>
                </a:solidFill>
              </a:rPr>
              <a:t> </a:t>
            </a:r>
            <a:r>
              <a:rPr lang="en-US" altLang="en-US" sz="2000" b="1" dirty="0" err="1">
                <a:solidFill>
                  <a:srgbClr val="0070C0"/>
                </a:solidFill>
              </a:rPr>
              <a:t>ứng</a:t>
            </a:r>
            <a:r>
              <a:rPr lang="en-US" altLang="en-US" sz="2000" b="1" dirty="0">
                <a:solidFill>
                  <a:srgbClr val="0070C0"/>
                </a:solidFill>
              </a:rPr>
              <a:t>:</a:t>
            </a:r>
            <a:endParaRPr lang="en-US" sz="2000" dirty="0">
              <a:solidFill>
                <a:srgbClr val="0070C0"/>
              </a:solidFill>
            </a:endParaRPr>
          </a:p>
        </p:txBody>
      </p:sp>
      <p:grpSp>
        <p:nvGrpSpPr>
          <p:cNvPr id="11305" name="Group 15">
            <a:extLst>
              <a:ext uri="{FF2B5EF4-FFF2-40B4-BE49-F238E27FC236}">
                <a16:creationId xmlns:a16="http://schemas.microsoft.com/office/drawing/2014/main" id="{2CFCCD81-FC70-6C5B-46E5-00C3A437F1F4}"/>
              </a:ext>
            </a:extLst>
          </p:cNvPr>
          <p:cNvGrpSpPr>
            <a:grpSpLocks/>
          </p:cNvGrpSpPr>
          <p:nvPr/>
        </p:nvGrpSpPr>
        <p:grpSpPr bwMode="auto">
          <a:xfrm>
            <a:off x="568960" y="2957214"/>
            <a:ext cx="7543800" cy="519113"/>
            <a:chOff x="768" y="1353"/>
            <a:chExt cx="4752" cy="327"/>
          </a:xfrm>
        </p:grpSpPr>
        <p:sp>
          <p:nvSpPr>
            <p:cNvPr id="11306" name="Text Box 16">
              <a:extLst>
                <a:ext uri="{FF2B5EF4-FFF2-40B4-BE49-F238E27FC236}">
                  <a16:creationId xmlns:a16="http://schemas.microsoft.com/office/drawing/2014/main" id="{79DF1448-494B-3D4D-B276-A7E5CD6A7D49}"/>
                </a:ext>
              </a:extLst>
            </p:cNvPr>
            <p:cNvSpPr txBox="1">
              <a:spLocks noChangeArrowheads="1"/>
            </p:cNvSpPr>
            <p:nvPr/>
          </p:nvSpPr>
          <p:spPr bwMode="auto">
            <a:xfrm>
              <a:off x="768" y="1353"/>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t>   H</a:t>
              </a:r>
              <a:r>
                <a:rPr lang="en-US" altLang="en-US" sz="2800" baseline="-25000" dirty="0"/>
                <a:t>2 </a:t>
              </a:r>
              <a:r>
                <a:rPr lang="en-US" altLang="en-US" sz="2800" dirty="0"/>
                <a:t>   +    O</a:t>
              </a:r>
              <a:r>
                <a:rPr lang="en-US" altLang="en-US" sz="2800" baseline="-25000" dirty="0"/>
                <a:t>2</a:t>
              </a:r>
              <a:r>
                <a:rPr lang="en-US" altLang="en-US" sz="2800" dirty="0"/>
                <a:t>                  H</a:t>
              </a:r>
              <a:r>
                <a:rPr lang="en-US" altLang="en-US" sz="2800" baseline="-25000" dirty="0"/>
                <a:t>2</a:t>
              </a:r>
              <a:r>
                <a:rPr lang="en-US" altLang="en-US" sz="2800" dirty="0"/>
                <a:t>O</a:t>
              </a:r>
            </a:p>
          </p:txBody>
        </p:sp>
        <p:sp>
          <p:nvSpPr>
            <p:cNvPr id="11307" name="Line 17">
              <a:extLst>
                <a:ext uri="{FF2B5EF4-FFF2-40B4-BE49-F238E27FC236}">
                  <a16:creationId xmlns:a16="http://schemas.microsoft.com/office/drawing/2014/main" id="{D3562F3D-84AA-55CD-F7E2-21C59C48734C}"/>
                </a:ext>
              </a:extLst>
            </p:cNvPr>
            <p:cNvSpPr>
              <a:spLocks noChangeShapeType="1"/>
            </p:cNvSpPr>
            <p:nvPr/>
          </p:nvSpPr>
          <p:spPr bwMode="auto">
            <a:xfrm>
              <a:off x="2400"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8" name="Line 18">
              <a:extLst>
                <a:ext uri="{FF2B5EF4-FFF2-40B4-BE49-F238E27FC236}">
                  <a16:creationId xmlns:a16="http://schemas.microsoft.com/office/drawing/2014/main" id="{E7767F4B-0F4B-8AE8-F51C-48042F632103}"/>
                </a:ext>
              </a:extLst>
            </p:cNvPr>
            <p:cNvSpPr>
              <a:spLocks noChangeShapeType="1"/>
            </p:cNvSpPr>
            <p:nvPr/>
          </p:nvSpPr>
          <p:spPr bwMode="auto">
            <a:xfrm>
              <a:off x="2544"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9" name="Line 19">
              <a:extLst>
                <a:ext uri="{FF2B5EF4-FFF2-40B4-BE49-F238E27FC236}">
                  <a16:creationId xmlns:a16="http://schemas.microsoft.com/office/drawing/2014/main" id="{8EB935A3-44FF-B768-F6F4-B1C02746D225}"/>
                </a:ext>
              </a:extLst>
            </p:cNvPr>
            <p:cNvSpPr>
              <a:spLocks noChangeShapeType="1"/>
            </p:cNvSpPr>
            <p:nvPr/>
          </p:nvSpPr>
          <p:spPr bwMode="auto">
            <a:xfrm>
              <a:off x="2688"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0" name="Line 20">
              <a:extLst>
                <a:ext uri="{FF2B5EF4-FFF2-40B4-BE49-F238E27FC236}">
                  <a16:creationId xmlns:a16="http://schemas.microsoft.com/office/drawing/2014/main" id="{159E56A3-0BE7-40E8-EBF4-31F0E6C06FB6}"/>
                </a:ext>
              </a:extLst>
            </p:cNvPr>
            <p:cNvSpPr>
              <a:spLocks noChangeShapeType="1"/>
            </p:cNvSpPr>
            <p:nvPr/>
          </p:nvSpPr>
          <p:spPr bwMode="auto">
            <a:xfrm>
              <a:off x="2832" y="1545"/>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311" name="Text Box 31">
            <a:extLst>
              <a:ext uri="{FF2B5EF4-FFF2-40B4-BE49-F238E27FC236}">
                <a16:creationId xmlns:a16="http://schemas.microsoft.com/office/drawing/2014/main" id="{4A98EEC8-671E-59A3-A1E9-A2580E736FA9}"/>
              </a:ext>
            </a:extLst>
          </p:cNvPr>
          <p:cNvSpPr txBox="1">
            <a:spLocks noChangeArrowheads="1"/>
          </p:cNvSpPr>
          <p:nvPr/>
        </p:nvSpPr>
        <p:spPr bwMode="auto">
          <a:xfrm>
            <a:off x="238760" y="2459551"/>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err="1">
                <a:solidFill>
                  <a:srgbClr val="0070C0"/>
                </a:solidFill>
              </a:rPr>
              <a:t>Thêm</a:t>
            </a:r>
            <a:r>
              <a:rPr lang="en-US" altLang="en-US" b="1" dirty="0">
                <a:solidFill>
                  <a:srgbClr val="0070C0"/>
                </a:solidFill>
              </a:rPr>
              <a:t> </a:t>
            </a:r>
            <a:r>
              <a:rPr lang="en-US" altLang="en-US" b="1" dirty="0" err="1">
                <a:solidFill>
                  <a:srgbClr val="0070C0"/>
                </a:solidFill>
              </a:rPr>
              <a:t>hệ</a:t>
            </a:r>
            <a:r>
              <a:rPr lang="en-US" altLang="en-US" b="1" dirty="0">
                <a:solidFill>
                  <a:srgbClr val="0070C0"/>
                </a:solidFill>
              </a:rPr>
              <a:t> </a:t>
            </a:r>
            <a:r>
              <a:rPr lang="en-US" altLang="en-US" b="1" dirty="0" err="1">
                <a:solidFill>
                  <a:srgbClr val="0070C0"/>
                </a:solidFill>
              </a:rPr>
              <a:t>số</a:t>
            </a:r>
            <a:r>
              <a:rPr lang="en-US" altLang="en-US" b="1" dirty="0">
                <a:solidFill>
                  <a:srgbClr val="0070C0"/>
                </a:solidFill>
              </a:rPr>
              <a:t> 2 </a:t>
            </a:r>
            <a:r>
              <a:rPr lang="en-US" altLang="en-US" b="1" dirty="0" err="1">
                <a:solidFill>
                  <a:srgbClr val="0070C0"/>
                </a:solidFill>
              </a:rPr>
              <a:t>trước</a:t>
            </a:r>
            <a:r>
              <a:rPr lang="en-US" altLang="en-US" b="1" dirty="0">
                <a:solidFill>
                  <a:srgbClr val="0070C0"/>
                </a:solidFill>
              </a:rPr>
              <a:t> </a:t>
            </a:r>
            <a:r>
              <a:rPr lang="en-US" altLang="en-US" b="1" dirty="0" err="1">
                <a:solidFill>
                  <a:srgbClr val="0070C0"/>
                </a:solidFill>
              </a:rPr>
              <a:t>phân</a:t>
            </a:r>
            <a:r>
              <a:rPr lang="en-US" altLang="en-US" b="1" dirty="0">
                <a:solidFill>
                  <a:srgbClr val="0070C0"/>
                </a:solidFill>
              </a:rPr>
              <a:t> </a:t>
            </a:r>
            <a:r>
              <a:rPr lang="en-US" altLang="en-US" b="1" dirty="0" err="1">
                <a:solidFill>
                  <a:srgbClr val="0070C0"/>
                </a:solidFill>
              </a:rPr>
              <a:t>tử</a:t>
            </a:r>
            <a:r>
              <a:rPr lang="en-US" altLang="en-US" b="1" dirty="0">
                <a:solidFill>
                  <a:srgbClr val="0070C0"/>
                </a:solidFill>
              </a:rPr>
              <a:t> H</a:t>
            </a:r>
            <a:r>
              <a:rPr lang="en-US" altLang="en-US" b="1" baseline="-25000" dirty="0">
                <a:solidFill>
                  <a:srgbClr val="0070C0"/>
                </a:solidFill>
              </a:rPr>
              <a:t>2</a:t>
            </a:r>
            <a:r>
              <a:rPr lang="en-US" altLang="en-US" b="1" dirty="0">
                <a:solidFill>
                  <a:srgbClr val="0070C0"/>
                </a:solidFill>
              </a:rPr>
              <a:t>O</a:t>
            </a:r>
          </a:p>
        </p:txBody>
      </p:sp>
      <p:sp>
        <p:nvSpPr>
          <p:cNvPr id="11312" name="Text Box 32">
            <a:extLst>
              <a:ext uri="{FF2B5EF4-FFF2-40B4-BE49-F238E27FC236}">
                <a16:creationId xmlns:a16="http://schemas.microsoft.com/office/drawing/2014/main" id="{3B188027-FB6F-5D1B-1078-C5183ECD09AB}"/>
              </a:ext>
            </a:extLst>
          </p:cNvPr>
          <p:cNvSpPr txBox="1">
            <a:spLocks noChangeArrowheads="1"/>
          </p:cNvSpPr>
          <p:nvPr/>
        </p:nvSpPr>
        <p:spPr bwMode="auto">
          <a:xfrm>
            <a:off x="4198621" y="2964834"/>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Tree>
    <p:extLst>
      <p:ext uri="{BB962C8B-B14F-4D97-AF65-F5344CB8AC3E}">
        <p14:creationId xmlns:p14="http://schemas.microsoft.com/office/powerpoint/2010/main" val="320245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304"/>
                                        </p:tgtEl>
                                        <p:attrNameLst>
                                          <p:attrName>style.visibility</p:attrName>
                                        </p:attrNameLst>
                                      </p:cBhvr>
                                      <p:to>
                                        <p:strVal val="visible"/>
                                      </p:to>
                                    </p:set>
                                    <p:animEffect transition="in" filter="fade">
                                      <p:cBhvr>
                                        <p:cTn id="15" dur="500"/>
                                        <p:tgtEl>
                                          <p:spTgt spid="1130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1298"/>
                                        </p:tgtEl>
                                        <p:attrNameLst>
                                          <p:attrName>style.visibility</p:attrName>
                                        </p:attrNameLst>
                                      </p:cBhvr>
                                      <p:to>
                                        <p:strVal val="visible"/>
                                      </p:to>
                                    </p:set>
                                    <p:animEffect transition="in" filter="box(in)">
                                      <p:cBhvr>
                                        <p:cTn id="28" dur="500"/>
                                        <p:tgtEl>
                                          <p:spTgt spid="11298"/>
                                        </p:tgtEl>
                                      </p:cBhvr>
                                    </p:animEffect>
                                  </p:childTnLst>
                                </p:cTn>
                              </p:par>
                            </p:childTnLst>
                          </p:cTn>
                        </p:par>
                        <p:par>
                          <p:cTn id="29" fill="hold">
                            <p:stCondLst>
                              <p:cond delay="500"/>
                            </p:stCondLst>
                            <p:childTnLst>
                              <p:par>
                                <p:cTn id="30" presetID="42" presetClass="path" presetSubtype="0" accel="50000" decel="50000" fill="hold" nodeType="afterEffect">
                                  <p:stCondLst>
                                    <p:cond delay="0"/>
                                  </p:stCondLst>
                                  <p:childTnLst>
                                    <p:animMotion origin="layout" path="M 3.61111E-6 -4.81481E-6 L 3.61111E-6 0.47593 " pathEditMode="relative" rAng="0" ptsTypes="AA">
                                      <p:cBhvr>
                                        <p:cTn id="31" dur="5000" fill="hold"/>
                                        <p:tgtEl>
                                          <p:spTgt spid="11298"/>
                                        </p:tgtEl>
                                        <p:attrNameLst>
                                          <p:attrName>ppt_x</p:attrName>
                                          <p:attrName>ppt_y</p:attrName>
                                        </p:attrNameLst>
                                      </p:cBhvr>
                                      <p:rCtr x="0" y="23796"/>
                                    </p:animMotion>
                                  </p:childTnLst>
                                </p:cTn>
                              </p:par>
                            </p:childTnLst>
                          </p:cTn>
                        </p:par>
                        <p:par>
                          <p:cTn id="32" fill="hold">
                            <p:stCondLst>
                              <p:cond delay="5500"/>
                            </p:stCondLst>
                            <p:childTnLst>
                              <p:par>
                                <p:cTn id="33" presetID="4" presetClass="exit" presetSubtype="16" fill="hold" nodeType="afterEffect">
                                  <p:stCondLst>
                                    <p:cond delay="0"/>
                                  </p:stCondLst>
                                  <p:childTnLst>
                                    <p:animEffect transition="out" filter="box(in)">
                                      <p:cBhvr>
                                        <p:cTn id="34" dur="500"/>
                                        <p:tgtEl>
                                          <p:spTgt spid="11298"/>
                                        </p:tgtEl>
                                      </p:cBhvr>
                                    </p:animEffect>
                                    <p:set>
                                      <p:cBhvr>
                                        <p:cTn id="35" dur="1" fill="hold">
                                          <p:stCondLst>
                                            <p:cond delay="499"/>
                                          </p:stCondLst>
                                        </p:cTn>
                                        <p:tgtEl>
                                          <p:spTgt spid="11298"/>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11294"/>
                                        </p:tgtEl>
                                        <p:attrNameLst>
                                          <p:attrName>style.visibility</p:attrName>
                                        </p:attrNameLst>
                                      </p:cBhvr>
                                      <p:to>
                                        <p:strVal val="visible"/>
                                      </p:to>
                                    </p:set>
                                  </p:childTnLst>
                                </p:cTn>
                              </p:par>
                              <p:par>
                                <p:cTn id="38" presetID="42" presetClass="path" presetSubtype="0" accel="50000" decel="50000" fill="hold" nodeType="withEffect">
                                  <p:stCondLst>
                                    <p:cond delay="0"/>
                                  </p:stCondLst>
                                  <p:childTnLst>
                                    <p:animMotion origin="layout" path="M -3.33333E-6 -3.33333E-6 L -3.33333E-6 0.05556 " pathEditMode="relative" rAng="0" ptsTypes="AA">
                                      <p:cBhvr>
                                        <p:cTn id="39" dur="2000" fill="hold"/>
                                        <p:tgtEl>
                                          <p:spTgt spid="11294"/>
                                        </p:tgtEl>
                                        <p:attrNameLst>
                                          <p:attrName>ppt_x</p:attrName>
                                          <p:attrName>ppt_y</p:attrName>
                                        </p:attrNameLst>
                                      </p:cBhvr>
                                      <p:rCtr x="0" y="2778"/>
                                    </p:animMotion>
                                  </p:childTnLst>
                                </p:cTn>
                              </p:par>
                              <p:par>
                                <p:cTn id="40" presetID="42" presetClass="path" presetSubtype="0" accel="50000" decel="50000" fill="hold" nodeType="withEffect">
                                  <p:stCondLst>
                                    <p:cond delay="0"/>
                                  </p:stCondLst>
                                  <p:childTnLst>
                                    <p:animMotion origin="layout" path="M -2.5E-6 -1.11111E-6 L -0.00521 0.04445 " pathEditMode="relative" rAng="0" ptsTypes="AA">
                                      <p:cBhvr>
                                        <p:cTn id="41" dur="2000" fill="hold"/>
                                        <p:tgtEl>
                                          <p:spTgt spid="11275"/>
                                        </p:tgtEl>
                                        <p:attrNameLst>
                                          <p:attrName>ppt_x</p:attrName>
                                          <p:attrName>ppt_y</p:attrName>
                                        </p:attrNameLst>
                                      </p:cBhvr>
                                      <p:rCtr x="-260" y="2222"/>
                                    </p:animMotion>
                                  </p:childTnLst>
                                </p:cTn>
                              </p:par>
                              <p:par>
                                <p:cTn id="42" presetID="8" presetClass="emph" presetSubtype="0" fill="hold" nodeType="withEffect">
                                  <p:stCondLst>
                                    <p:cond delay="0"/>
                                  </p:stCondLst>
                                  <p:childTnLst>
                                    <p:animRot by="960000">
                                      <p:cBhvr>
                                        <p:cTn id="43" dur="2000" fill="hold"/>
                                        <p:tgtEl>
                                          <p:spTgt spid="17"/>
                                        </p:tgtEl>
                                        <p:attrNameLst>
                                          <p:attrName>r</p:attrName>
                                        </p:attrNameLst>
                                      </p:cBhvr>
                                    </p:animRot>
                                  </p:childTnLst>
                                </p:cTn>
                              </p:par>
                              <p:par>
                                <p:cTn id="44" presetID="64" presetClass="path" presetSubtype="0" accel="50000" decel="50000" fill="hold" nodeType="withEffect">
                                  <p:stCondLst>
                                    <p:cond delay="0"/>
                                  </p:stCondLst>
                                  <p:childTnLst>
                                    <p:animMotion origin="layout" path="M -4.16667E-6 3.7037E-6 L 0.00105 -0.04769 " pathEditMode="relative" rAng="0" ptsTypes="AA">
                                      <p:cBhvr>
                                        <p:cTn id="45" dur="2000" fill="hold"/>
                                        <p:tgtEl>
                                          <p:spTgt spid="22"/>
                                        </p:tgtEl>
                                        <p:attrNameLst>
                                          <p:attrName>ppt_x</p:attrName>
                                          <p:attrName>ppt_y</p:attrName>
                                        </p:attrNameLst>
                                      </p:cBhvr>
                                      <p:rCtr x="52" y="-2384"/>
                                    </p:animMotion>
                                  </p:childTnLst>
                                </p:cTn>
                              </p:par>
                              <p:par>
                                <p:cTn id="46" presetID="3" presetClass="exit" presetSubtype="10" fill="hold" nodeType="withEffect">
                                  <p:stCondLst>
                                    <p:cond delay="0"/>
                                  </p:stCondLst>
                                  <p:childTnLst>
                                    <p:animEffect transition="out" filter="blinds(horizontal)">
                                      <p:cBhvr>
                                        <p:cTn id="47" dur="500"/>
                                        <p:tgtEl>
                                          <p:spTgt spid="11302"/>
                                        </p:tgtEl>
                                      </p:cBhvr>
                                    </p:animEffect>
                                    <p:set>
                                      <p:cBhvr>
                                        <p:cTn id="48" dur="1" fill="hold">
                                          <p:stCondLst>
                                            <p:cond delay="499"/>
                                          </p:stCondLst>
                                        </p:cTn>
                                        <p:tgtEl>
                                          <p:spTgt spid="1130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311"/>
                                        </p:tgtEl>
                                        <p:attrNameLst>
                                          <p:attrName>style.visibility</p:attrName>
                                        </p:attrNameLst>
                                      </p:cBhvr>
                                      <p:to>
                                        <p:strVal val="visible"/>
                                      </p:to>
                                    </p:set>
                                    <p:animEffect transition="in" filter="fade">
                                      <p:cBhvr>
                                        <p:cTn id="53" dur="500"/>
                                        <p:tgtEl>
                                          <p:spTgt spid="113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1305"/>
                                        </p:tgtEl>
                                        <p:attrNameLst>
                                          <p:attrName>style.visibility</p:attrName>
                                        </p:attrNameLst>
                                      </p:cBhvr>
                                      <p:to>
                                        <p:strVal val="visible"/>
                                      </p:to>
                                    </p:set>
                                    <p:animEffect transition="in" filter="fade">
                                      <p:cBhvr>
                                        <p:cTn id="58" dur="500"/>
                                        <p:tgtEl>
                                          <p:spTgt spid="1130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312"/>
                                        </p:tgtEl>
                                        <p:attrNameLst>
                                          <p:attrName>style.visibility</p:attrName>
                                        </p:attrNameLst>
                                      </p:cBhvr>
                                      <p:to>
                                        <p:strVal val="visible"/>
                                      </p:to>
                                    </p:set>
                                    <p:animEffect transition="in" filter="fade">
                                      <p:cBhvr>
                                        <p:cTn id="61" dur="500"/>
                                        <p:tgtEl>
                                          <p:spTgt spid="11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1302" grpId="0" animBg="1"/>
      <p:bldP spid="11304" grpId="0"/>
      <p:bldP spid="11311" grpId="0"/>
      <p:bldP spid="113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348311" y="11114"/>
            <a:ext cx="12192000" cy="6858000"/>
          </a:xfrm>
          <a:prstGeom prst="rect">
            <a:avLst/>
          </a:prstGeom>
        </p:spPr>
      </p:pic>
      <p:grpSp>
        <p:nvGrpSpPr>
          <p:cNvPr id="8" name="Group 7">
            <a:extLst>
              <a:ext uri="{FF2B5EF4-FFF2-40B4-BE49-F238E27FC236}">
                <a16:creationId xmlns:a16="http://schemas.microsoft.com/office/drawing/2014/main" id="{FAFDC4E2-1D1C-3441-4B9B-58E7DCE88DA7}"/>
              </a:ext>
            </a:extLst>
          </p:cNvPr>
          <p:cNvGrpSpPr/>
          <p:nvPr/>
        </p:nvGrpSpPr>
        <p:grpSpPr>
          <a:xfrm>
            <a:off x="568960" y="533759"/>
            <a:ext cx="6225541" cy="1817725"/>
            <a:chOff x="2966720" y="3236319"/>
            <a:chExt cx="6225541" cy="1817725"/>
          </a:xfrm>
        </p:grpSpPr>
        <p:sp>
          <p:nvSpPr>
            <p:cNvPr id="6" name="TextBox 5">
              <a:extLst>
                <a:ext uri="{FF2B5EF4-FFF2-40B4-BE49-F238E27FC236}">
                  <a16:creationId xmlns:a16="http://schemas.microsoft.com/office/drawing/2014/main" id="{05273DF7-7FD8-AEAB-05C0-59FC2AD8500C}"/>
                </a:ext>
              </a:extLst>
            </p:cNvPr>
            <p:cNvSpPr txBox="1"/>
            <p:nvPr/>
          </p:nvSpPr>
          <p:spPr>
            <a:xfrm>
              <a:off x="2966720" y="3236319"/>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800" b="1" kern="1200" dirty="0">
                  <a:solidFill>
                    <a:srgbClr val="FF0000"/>
                  </a:solidFill>
                  <a:effectLst/>
                  <a:latin typeface="Times New Roman" panose="02020603050405020304" pitchFamily="18" charset="0"/>
                  <a:ea typeface="Times New Roman" panose="02020603050405020304" pitchFamily="18" charset="0"/>
                </a:rPr>
                <a:t>Hydrogen + Oxygen                  </a:t>
              </a:r>
              <a:r>
                <a:rPr lang="en-US" sz="2800" b="1" kern="12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1479705E-BD69-705A-9571-7E39830F15B4}"/>
                </a:ext>
              </a:extLst>
            </p:cNvPr>
            <p:cNvCxnSpPr>
              <a:cxnSpLocks/>
            </p:cNvCxnSpPr>
            <p:nvPr/>
          </p:nvCxnSpPr>
          <p:spPr>
            <a:xfrm flipV="1">
              <a:off x="6335713" y="3564622"/>
              <a:ext cx="1109028" cy="508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2FF0AC14-5D35-7A10-779F-592C79819777}"/>
                </a:ext>
              </a:extLst>
            </p:cNvPr>
            <p:cNvSpPr txBox="1"/>
            <p:nvPr/>
          </p:nvSpPr>
          <p:spPr>
            <a:xfrm>
              <a:off x="3096261" y="4505945"/>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      O</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rPr>
                <a:t>O</a:t>
              </a:r>
              <a:endParaRPr lang="en-US" sz="2400" dirty="0">
                <a:effectLst/>
                <a:latin typeface="Times New Roman" panose="02020603050405020304" pitchFamily="18" charset="0"/>
                <a:ea typeface="Times New Roman" panose="02020603050405020304" pitchFamily="18" charset="0"/>
              </a:endParaRPr>
            </a:p>
          </p:txBody>
        </p:sp>
      </p:grpSp>
      <p:pic>
        <p:nvPicPr>
          <p:cNvPr id="12" name="Picture 11">
            <a:extLst>
              <a:ext uri="{FF2B5EF4-FFF2-40B4-BE49-F238E27FC236}">
                <a16:creationId xmlns:a16="http://schemas.microsoft.com/office/drawing/2014/main" id="{2F52BDC3-8FF3-E903-B9ED-5DA159173B2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94381" y="2034159"/>
            <a:ext cx="904240" cy="278228"/>
          </a:xfrm>
          <a:prstGeom prst="rect">
            <a:avLst/>
          </a:prstGeom>
          <a:noFill/>
          <a:ln>
            <a:noFill/>
          </a:ln>
        </p:spPr>
      </p:pic>
      <p:sp>
        <p:nvSpPr>
          <p:cNvPr id="11304" name="TextBox 11303">
            <a:extLst>
              <a:ext uri="{FF2B5EF4-FFF2-40B4-BE49-F238E27FC236}">
                <a16:creationId xmlns:a16="http://schemas.microsoft.com/office/drawing/2014/main" id="{C65300A2-2922-3543-618F-266B597D202D}"/>
              </a:ext>
            </a:extLst>
          </p:cNvPr>
          <p:cNvSpPr txBox="1"/>
          <p:nvPr/>
        </p:nvSpPr>
        <p:spPr>
          <a:xfrm>
            <a:off x="364172" y="1456189"/>
            <a:ext cx="6096000" cy="400110"/>
          </a:xfrm>
          <a:prstGeom prst="rect">
            <a:avLst/>
          </a:prstGeom>
          <a:noFill/>
        </p:spPr>
        <p:txBody>
          <a:bodyPr wrap="square">
            <a:spAutoFit/>
          </a:bodyPr>
          <a:lstStyle/>
          <a:p>
            <a:r>
              <a:rPr lang="en-US" altLang="en-US" sz="2000" b="1" dirty="0" err="1">
                <a:solidFill>
                  <a:srgbClr val="0070C0"/>
                </a:solidFill>
              </a:rPr>
              <a:t>Sơ</a:t>
            </a:r>
            <a:r>
              <a:rPr lang="en-US" altLang="en-US" sz="2000" b="1" dirty="0">
                <a:solidFill>
                  <a:srgbClr val="0070C0"/>
                </a:solidFill>
              </a:rPr>
              <a:t> </a:t>
            </a:r>
            <a:r>
              <a:rPr lang="en-US" altLang="en-US" sz="2000" b="1" dirty="0" err="1">
                <a:solidFill>
                  <a:srgbClr val="0070C0"/>
                </a:solidFill>
              </a:rPr>
              <a:t>đồ</a:t>
            </a:r>
            <a:r>
              <a:rPr lang="en-US" altLang="en-US" sz="2000" b="1" dirty="0">
                <a:solidFill>
                  <a:srgbClr val="0070C0"/>
                </a:solidFill>
              </a:rPr>
              <a:t> </a:t>
            </a:r>
            <a:r>
              <a:rPr lang="en-US" altLang="en-US" sz="2000" b="1" dirty="0" err="1">
                <a:solidFill>
                  <a:srgbClr val="0070C0"/>
                </a:solidFill>
              </a:rPr>
              <a:t>phản</a:t>
            </a:r>
            <a:r>
              <a:rPr lang="en-US" altLang="en-US" sz="2000" b="1" dirty="0">
                <a:solidFill>
                  <a:srgbClr val="0070C0"/>
                </a:solidFill>
              </a:rPr>
              <a:t> </a:t>
            </a:r>
            <a:r>
              <a:rPr lang="en-US" altLang="en-US" sz="2000" b="1" dirty="0" err="1">
                <a:solidFill>
                  <a:srgbClr val="0070C0"/>
                </a:solidFill>
              </a:rPr>
              <a:t>ứng</a:t>
            </a:r>
            <a:r>
              <a:rPr lang="en-US" altLang="en-US" sz="2000" b="1" dirty="0">
                <a:solidFill>
                  <a:srgbClr val="0070C0"/>
                </a:solidFill>
              </a:rPr>
              <a:t>:</a:t>
            </a:r>
            <a:endParaRPr lang="en-US" sz="2000" dirty="0">
              <a:solidFill>
                <a:srgbClr val="0070C0"/>
              </a:solidFill>
            </a:endParaRPr>
          </a:p>
        </p:txBody>
      </p:sp>
      <p:grpSp>
        <p:nvGrpSpPr>
          <p:cNvPr id="11305" name="Group 15">
            <a:extLst>
              <a:ext uri="{FF2B5EF4-FFF2-40B4-BE49-F238E27FC236}">
                <a16:creationId xmlns:a16="http://schemas.microsoft.com/office/drawing/2014/main" id="{2CFCCD81-FC70-6C5B-46E5-00C3A437F1F4}"/>
              </a:ext>
            </a:extLst>
          </p:cNvPr>
          <p:cNvGrpSpPr>
            <a:grpSpLocks/>
          </p:cNvGrpSpPr>
          <p:nvPr/>
        </p:nvGrpSpPr>
        <p:grpSpPr bwMode="auto">
          <a:xfrm>
            <a:off x="568960" y="2957214"/>
            <a:ext cx="7543800" cy="519113"/>
            <a:chOff x="768" y="1353"/>
            <a:chExt cx="4752" cy="327"/>
          </a:xfrm>
        </p:grpSpPr>
        <p:sp>
          <p:nvSpPr>
            <p:cNvPr id="11306" name="Text Box 16">
              <a:extLst>
                <a:ext uri="{FF2B5EF4-FFF2-40B4-BE49-F238E27FC236}">
                  <a16:creationId xmlns:a16="http://schemas.microsoft.com/office/drawing/2014/main" id="{79DF1448-494B-3D4D-B276-A7E5CD6A7D49}"/>
                </a:ext>
              </a:extLst>
            </p:cNvPr>
            <p:cNvSpPr txBox="1">
              <a:spLocks noChangeArrowheads="1"/>
            </p:cNvSpPr>
            <p:nvPr/>
          </p:nvSpPr>
          <p:spPr bwMode="auto">
            <a:xfrm>
              <a:off x="768" y="1353"/>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t>   H</a:t>
              </a:r>
              <a:r>
                <a:rPr lang="en-US" altLang="en-US" sz="2800" baseline="-25000" dirty="0"/>
                <a:t>2 </a:t>
              </a:r>
              <a:r>
                <a:rPr lang="en-US" altLang="en-US" sz="2800" dirty="0"/>
                <a:t>   +    O</a:t>
              </a:r>
              <a:r>
                <a:rPr lang="en-US" altLang="en-US" sz="2800" baseline="-25000" dirty="0"/>
                <a:t>2</a:t>
              </a:r>
              <a:r>
                <a:rPr lang="en-US" altLang="en-US" sz="2800" dirty="0"/>
                <a:t>                  H</a:t>
              </a:r>
              <a:r>
                <a:rPr lang="en-US" altLang="en-US" sz="2800" baseline="-25000" dirty="0"/>
                <a:t>2</a:t>
              </a:r>
              <a:r>
                <a:rPr lang="en-US" altLang="en-US" sz="2800" dirty="0"/>
                <a:t>O</a:t>
              </a:r>
            </a:p>
          </p:txBody>
        </p:sp>
        <p:sp>
          <p:nvSpPr>
            <p:cNvPr id="11307" name="Line 17">
              <a:extLst>
                <a:ext uri="{FF2B5EF4-FFF2-40B4-BE49-F238E27FC236}">
                  <a16:creationId xmlns:a16="http://schemas.microsoft.com/office/drawing/2014/main" id="{D3562F3D-84AA-55CD-F7E2-21C59C48734C}"/>
                </a:ext>
              </a:extLst>
            </p:cNvPr>
            <p:cNvSpPr>
              <a:spLocks noChangeShapeType="1"/>
            </p:cNvSpPr>
            <p:nvPr/>
          </p:nvSpPr>
          <p:spPr bwMode="auto">
            <a:xfrm>
              <a:off x="2400"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8" name="Line 18">
              <a:extLst>
                <a:ext uri="{FF2B5EF4-FFF2-40B4-BE49-F238E27FC236}">
                  <a16:creationId xmlns:a16="http://schemas.microsoft.com/office/drawing/2014/main" id="{E7767F4B-0F4B-8AE8-F51C-48042F632103}"/>
                </a:ext>
              </a:extLst>
            </p:cNvPr>
            <p:cNvSpPr>
              <a:spLocks noChangeShapeType="1"/>
            </p:cNvSpPr>
            <p:nvPr/>
          </p:nvSpPr>
          <p:spPr bwMode="auto">
            <a:xfrm>
              <a:off x="2544"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9" name="Line 19">
              <a:extLst>
                <a:ext uri="{FF2B5EF4-FFF2-40B4-BE49-F238E27FC236}">
                  <a16:creationId xmlns:a16="http://schemas.microsoft.com/office/drawing/2014/main" id="{8EB935A3-44FF-B768-F6F4-B1C02746D225}"/>
                </a:ext>
              </a:extLst>
            </p:cNvPr>
            <p:cNvSpPr>
              <a:spLocks noChangeShapeType="1"/>
            </p:cNvSpPr>
            <p:nvPr/>
          </p:nvSpPr>
          <p:spPr bwMode="auto">
            <a:xfrm>
              <a:off x="2688"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0" name="Line 20">
              <a:extLst>
                <a:ext uri="{FF2B5EF4-FFF2-40B4-BE49-F238E27FC236}">
                  <a16:creationId xmlns:a16="http://schemas.microsoft.com/office/drawing/2014/main" id="{159E56A3-0BE7-40E8-EBF4-31F0E6C06FB6}"/>
                </a:ext>
              </a:extLst>
            </p:cNvPr>
            <p:cNvSpPr>
              <a:spLocks noChangeShapeType="1"/>
            </p:cNvSpPr>
            <p:nvPr/>
          </p:nvSpPr>
          <p:spPr bwMode="auto">
            <a:xfrm>
              <a:off x="2832" y="1545"/>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311" name="Text Box 31">
            <a:extLst>
              <a:ext uri="{FF2B5EF4-FFF2-40B4-BE49-F238E27FC236}">
                <a16:creationId xmlns:a16="http://schemas.microsoft.com/office/drawing/2014/main" id="{4A98EEC8-671E-59A3-A1E9-A2580E736FA9}"/>
              </a:ext>
            </a:extLst>
          </p:cNvPr>
          <p:cNvSpPr txBox="1">
            <a:spLocks noChangeArrowheads="1"/>
          </p:cNvSpPr>
          <p:nvPr/>
        </p:nvSpPr>
        <p:spPr bwMode="auto">
          <a:xfrm>
            <a:off x="238760" y="2459551"/>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err="1">
                <a:solidFill>
                  <a:srgbClr val="0070C0"/>
                </a:solidFill>
              </a:rPr>
              <a:t>Thêm</a:t>
            </a:r>
            <a:r>
              <a:rPr lang="en-US" altLang="en-US" b="1" dirty="0">
                <a:solidFill>
                  <a:srgbClr val="0070C0"/>
                </a:solidFill>
              </a:rPr>
              <a:t> </a:t>
            </a:r>
            <a:r>
              <a:rPr lang="en-US" altLang="en-US" b="1" dirty="0" err="1">
                <a:solidFill>
                  <a:srgbClr val="0070C0"/>
                </a:solidFill>
              </a:rPr>
              <a:t>hệ</a:t>
            </a:r>
            <a:r>
              <a:rPr lang="en-US" altLang="en-US" b="1" dirty="0">
                <a:solidFill>
                  <a:srgbClr val="0070C0"/>
                </a:solidFill>
              </a:rPr>
              <a:t> </a:t>
            </a:r>
            <a:r>
              <a:rPr lang="en-US" altLang="en-US" b="1" dirty="0" err="1">
                <a:solidFill>
                  <a:srgbClr val="0070C0"/>
                </a:solidFill>
              </a:rPr>
              <a:t>số</a:t>
            </a:r>
            <a:r>
              <a:rPr lang="en-US" altLang="en-US" b="1" dirty="0">
                <a:solidFill>
                  <a:srgbClr val="0070C0"/>
                </a:solidFill>
              </a:rPr>
              <a:t> 2 </a:t>
            </a:r>
            <a:r>
              <a:rPr lang="en-US" altLang="en-US" b="1" dirty="0" err="1">
                <a:solidFill>
                  <a:srgbClr val="0070C0"/>
                </a:solidFill>
              </a:rPr>
              <a:t>trước</a:t>
            </a:r>
            <a:r>
              <a:rPr lang="en-US" altLang="en-US" b="1" dirty="0">
                <a:solidFill>
                  <a:srgbClr val="0070C0"/>
                </a:solidFill>
              </a:rPr>
              <a:t> </a:t>
            </a:r>
            <a:r>
              <a:rPr lang="en-US" altLang="en-US" b="1" dirty="0" err="1">
                <a:solidFill>
                  <a:srgbClr val="0070C0"/>
                </a:solidFill>
              </a:rPr>
              <a:t>phân</a:t>
            </a:r>
            <a:r>
              <a:rPr lang="en-US" altLang="en-US" b="1" dirty="0">
                <a:solidFill>
                  <a:srgbClr val="0070C0"/>
                </a:solidFill>
              </a:rPr>
              <a:t> </a:t>
            </a:r>
            <a:r>
              <a:rPr lang="en-US" altLang="en-US" b="1" dirty="0" err="1">
                <a:solidFill>
                  <a:srgbClr val="0070C0"/>
                </a:solidFill>
              </a:rPr>
              <a:t>tử</a:t>
            </a:r>
            <a:r>
              <a:rPr lang="en-US" altLang="en-US" b="1" dirty="0">
                <a:solidFill>
                  <a:srgbClr val="0070C0"/>
                </a:solidFill>
              </a:rPr>
              <a:t> H</a:t>
            </a:r>
            <a:r>
              <a:rPr lang="en-US" altLang="en-US" b="1" baseline="-25000" dirty="0">
                <a:solidFill>
                  <a:srgbClr val="0070C0"/>
                </a:solidFill>
              </a:rPr>
              <a:t>2</a:t>
            </a:r>
            <a:r>
              <a:rPr lang="en-US" altLang="en-US" b="1" dirty="0">
                <a:solidFill>
                  <a:srgbClr val="0070C0"/>
                </a:solidFill>
              </a:rPr>
              <a:t>O</a:t>
            </a:r>
          </a:p>
        </p:txBody>
      </p:sp>
      <p:sp>
        <p:nvSpPr>
          <p:cNvPr id="11312" name="Text Box 32">
            <a:extLst>
              <a:ext uri="{FF2B5EF4-FFF2-40B4-BE49-F238E27FC236}">
                <a16:creationId xmlns:a16="http://schemas.microsoft.com/office/drawing/2014/main" id="{3B188027-FB6F-5D1B-1078-C5183ECD09AB}"/>
              </a:ext>
            </a:extLst>
          </p:cNvPr>
          <p:cNvSpPr txBox="1">
            <a:spLocks noChangeArrowheads="1"/>
          </p:cNvSpPr>
          <p:nvPr/>
        </p:nvSpPr>
        <p:spPr bwMode="auto">
          <a:xfrm>
            <a:off x="4198621" y="2964834"/>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
        <p:nvSpPr>
          <p:cNvPr id="11313" name="Text Box 33">
            <a:extLst>
              <a:ext uri="{FF2B5EF4-FFF2-40B4-BE49-F238E27FC236}">
                <a16:creationId xmlns:a16="http://schemas.microsoft.com/office/drawing/2014/main" id="{13C226E5-2871-75A7-B08B-79A249D6E0B1}"/>
              </a:ext>
            </a:extLst>
          </p:cNvPr>
          <p:cNvSpPr txBox="1">
            <a:spLocks noChangeArrowheads="1"/>
          </p:cNvSpPr>
          <p:nvPr/>
        </p:nvSpPr>
        <p:spPr bwMode="auto">
          <a:xfrm>
            <a:off x="185420" y="3607277"/>
            <a:ext cx="419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err="1">
                <a:solidFill>
                  <a:srgbClr val="0070C0"/>
                </a:solidFill>
              </a:rPr>
              <a:t>Thêm</a:t>
            </a:r>
            <a:r>
              <a:rPr lang="en-US" altLang="en-US" b="1" dirty="0">
                <a:solidFill>
                  <a:srgbClr val="0070C0"/>
                </a:solidFill>
              </a:rPr>
              <a:t> </a:t>
            </a:r>
            <a:r>
              <a:rPr lang="en-US" altLang="en-US" b="1" dirty="0" err="1">
                <a:solidFill>
                  <a:srgbClr val="0070C0"/>
                </a:solidFill>
              </a:rPr>
              <a:t>hệ</a:t>
            </a:r>
            <a:r>
              <a:rPr lang="en-US" altLang="en-US" b="1" dirty="0">
                <a:solidFill>
                  <a:srgbClr val="0070C0"/>
                </a:solidFill>
              </a:rPr>
              <a:t> </a:t>
            </a:r>
            <a:r>
              <a:rPr lang="en-US" altLang="en-US" b="1" dirty="0" err="1">
                <a:solidFill>
                  <a:srgbClr val="0070C0"/>
                </a:solidFill>
              </a:rPr>
              <a:t>số</a:t>
            </a:r>
            <a:r>
              <a:rPr lang="en-US" altLang="en-US" b="1" dirty="0">
                <a:solidFill>
                  <a:srgbClr val="0070C0"/>
                </a:solidFill>
              </a:rPr>
              <a:t> 2 </a:t>
            </a:r>
            <a:r>
              <a:rPr lang="en-US" altLang="en-US" b="1" dirty="0" err="1">
                <a:solidFill>
                  <a:srgbClr val="0070C0"/>
                </a:solidFill>
              </a:rPr>
              <a:t>trước</a:t>
            </a:r>
            <a:r>
              <a:rPr lang="en-US" altLang="en-US" b="1" dirty="0">
                <a:solidFill>
                  <a:srgbClr val="0070C0"/>
                </a:solidFill>
              </a:rPr>
              <a:t> </a:t>
            </a:r>
            <a:r>
              <a:rPr lang="en-US" altLang="en-US" b="1" dirty="0" err="1">
                <a:solidFill>
                  <a:srgbClr val="0070C0"/>
                </a:solidFill>
              </a:rPr>
              <a:t>phân</a:t>
            </a:r>
            <a:r>
              <a:rPr lang="en-US" altLang="en-US" b="1" dirty="0">
                <a:solidFill>
                  <a:srgbClr val="0070C0"/>
                </a:solidFill>
              </a:rPr>
              <a:t> </a:t>
            </a:r>
            <a:r>
              <a:rPr lang="en-US" altLang="en-US" b="1" dirty="0" err="1">
                <a:solidFill>
                  <a:srgbClr val="0070C0"/>
                </a:solidFill>
              </a:rPr>
              <a:t>tử</a:t>
            </a:r>
            <a:r>
              <a:rPr lang="en-US" altLang="en-US" b="1" dirty="0">
                <a:solidFill>
                  <a:srgbClr val="0070C0"/>
                </a:solidFill>
              </a:rPr>
              <a:t> H</a:t>
            </a:r>
            <a:r>
              <a:rPr lang="en-US" altLang="en-US" b="1" baseline="-25000" dirty="0">
                <a:solidFill>
                  <a:srgbClr val="0070C0"/>
                </a:solidFill>
              </a:rPr>
              <a:t>2</a:t>
            </a:r>
            <a:endParaRPr lang="en-US" altLang="en-US" b="1" dirty="0">
              <a:solidFill>
                <a:srgbClr val="0070C0"/>
              </a:solidFill>
            </a:endParaRPr>
          </a:p>
        </p:txBody>
      </p:sp>
      <p:grpSp>
        <p:nvGrpSpPr>
          <p:cNvPr id="11314" name="Group 94">
            <a:extLst>
              <a:ext uri="{FF2B5EF4-FFF2-40B4-BE49-F238E27FC236}">
                <a16:creationId xmlns:a16="http://schemas.microsoft.com/office/drawing/2014/main" id="{7D41F4E2-CE78-053C-0EFB-213F1BC44212}"/>
              </a:ext>
            </a:extLst>
          </p:cNvPr>
          <p:cNvGrpSpPr>
            <a:grpSpLocks/>
          </p:cNvGrpSpPr>
          <p:nvPr/>
        </p:nvGrpSpPr>
        <p:grpSpPr bwMode="auto">
          <a:xfrm>
            <a:off x="439739" y="4278344"/>
            <a:ext cx="7543800" cy="519113"/>
            <a:chOff x="672" y="3648"/>
            <a:chExt cx="4752" cy="327"/>
          </a:xfrm>
        </p:grpSpPr>
        <p:sp>
          <p:nvSpPr>
            <p:cNvPr id="11315" name="Text Box 95">
              <a:extLst>
                <a:ext uri="{FF2B5EF4-FFF2-40B4-BE49-F238E27FC236}">
                  <a16:creationId xmlns:a16="http://schemas.microsoft.com/office/drawing/2014/main" id="{510E717E-4AAF-0B91-1D3A-47B0680E1A02}"/>
                </a:ext>
              </a:extLst>
            </p:cNvPr>
            <p:cNvSpPr txBox="1">
              <a:spLocks noChangeArrowheads="1"/>
            </p:cNvSpPr>
            <p:nvPr/>
          </p:nvSpPr>
          <p:spPr bwMode="auto">
            <a:xfrm>
              <a:off x="672" y="3648"/>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t>   H</a:t>
              </a:r>
              <a:r>
                <a:rPr lang="en-US" altLang="en-US" sz="2800" baseline="-25000" dirty="0"/>
                <a:t>2 </a:t>
              </a:r>
              <a:r>
                <a:rPr lang="en-US" altLang="en-US" sz="2800" dirty="0"/>
                <a:t>   +    O</a:t>
              </a:r>
              <a:r>
                <a:rPr lang="en-US" altLang="en-US" sz="2800" baseline="-25000" dirty="0"/>
                <a:t>2</a:t>
              </a:r>
              <a:r>
                <a:rPr lang="en-US" altLang="en-US" sz="2800" dirty="0"/>
                <a:t>                  H</a:t>
              </a:r>
              <a:r>
                <a:rPr lang="en-US" altLang="en-US" sz="2800" baseline="-25000" dirty="0"/>
                <a:t>2</a:t>
              </a:r>
              <a:r>
                <a:rPr lang="en-US" altLang="en-US" sz="2800" dirty="0"/>
                <a:t>O</a:t>
              </a:r>
            </a:p>
          </p:txBody>
        </p:sp>
        <p:sp>
          <p:nvSpPr>
            <p:cNvPr id="11316" name="Line 96">
              <a:extLst>
                <a:ext uri="{FF2B5EF4-FFF2-40B4-BE49-F238E27FC236}">
                  <a16:creationId xmlns:a16="http://schemas.microsoft.com/office/drawing/2014/main" id="{0025F3C6-ACD4-6967-1704-F8E31D801FA4}"/>
                </a:ext>
              </a:extLst>
            </p:cNvPr>
            <p:cNvSpPr>
              <a:spLocks noChangeShapeType="1"/>
            </p:cNvSpPr>
            <p:nvPr/>
          </p:nvSpPr>
          <p:spPr bwMode="auto">
            <a:xfrm>
              <a:off x="2304"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7" name="Line 97">
              <a:extLst>
                <a:ext uri="{FF2B5EF4-FFF2-40B4-BE49-F238E27FC236}">
                  <a16:creationId xmlns:a16="http://schemas.microsoft.com/office/drawing/2014/main" id="{EB6FF078-5695-DB1B-227A-A53E62E34F9F}"/>
                </a:ext>
              </a:extLst>
            </p:cNvPr>
            <p:cNvSpPr>
              <a:spLocks noChangeShapeType="1"/>
            </p:cNvSpPr>
            <p:nvPr/>
          </p:nvSpPr>
          <p:spPr bwMode="auto">
            <a:xfrm>
              <a:off x="2448"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8" name="Line 98">
              <a:extLst>
                <a:ext uri="{FF2B5EF4-FFF2-40B4-BE49-F238E27FC236}">
                  <a16:creationId xmlns:a16="http://schemas.microsoft.com/office/drawing/2014/main" id="{7063964A-4CFB-C3E5-8272-23B485928FE2}"/>
                </a:ext>
              </a:extLst>
            </p:cNvPr>
            <p:cNvSpPr>
              <a:spLocks noChangeShapeType="1"/>
            </p:cNvSpPr>
            <p:nvPr/>
          </p:nvSpPr>
          <p:spPr bwMode="auto">
            <a:xfrm>
              <a:off x="2592"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9" name="Line 99">
              <a:extLst>
                <a:ext uri="{FF2B5EF4-FFF2-40B4-BE49-F238E27FC236}">
                  <a16:creationId xmlns:a16="http://schemas.microsoft.com/office/drawing/2014/main" id="{D8CE2A38-13D7-25BA-2773-1242CCBF9780}"/>
                </a:ext>
              </a:extLst>
            </p:cNvPr>
            <p:cNvSpPr>
              <a:spLocks noChangeShapeType="1"/>
            </p:cNvSpPr>
            <p:nvPr/>
          </p:nvSpPr>
          <p:spPr bwMode="auto">
            <a:xfrm>
              <a:off x="2736" y="3840"/>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20" name="Text Box 100">
              <a:extLst>
                <a:ext uri="{FF2B5EF4-FFF2-40B4-BE49-F238E27FC236}">
                  <a16:creationId xmlns:a16="http://schemas.microsoft.com/office/drawing/2014/main" id="{2F4DF4FB-3143-14EA-B683-26274CF05576}"/>
                </a:ext>
              </a:extLst>
            </p:cNvPr>
            <p:cNvSpPr txBox="1">
              <a:spLocks noChangeArrowheads="1"/>
            </p:cNvSpPr>
            <p:nvPr/>
          </p:nvSpPr>
          <p:spPr bwMode="auto">
            <a:xfrm>
              <a:off x="2928" y="364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rgbClr val="FF0000"/>
                  </a:solidFill>
                </a:rPr>
                <a:t>2</a:t>
              </a:r>
            </a:p>
          </p:txBody>
        </p:sp>
        <p:sp>
          <p:nvSpPr>
            <p:cNvPr id="11321" name="Text Box 101">
              <a:extLst>
                <a:ext uri="{FF2B5EF4-FFF2-40B4-BE49-F238E27FC236}">
                  <a16:creationId xmlns:a16="http://schemas.microsoft.com/office/drawing/2014/main" id="{0C8841C2-AACE-E689-BFB7-FBEFDAD26D72}"/>
                </a:ext>
              </a:extLst>
            </p:cNvPr>
            <p:cNvSpPr txBox="1">
              <a:spLocks noChangeArrowheads="1"/>
            </p:cNvSpPr>
            <p:nvPr/>
          </p:nvSpPr>
          <p:spPr bwMode="auto">
            <a:xfrm>
              <a:off x="720" y="364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sz="2800">
                <a:solidFill>
                  <a:srgbClr val="FF0000"/>
                </a:solidFill>
              </a:endParaRPr>
            </a:p>
          </p:txBody>
        </p:sp>
      </p:grpSp>
      <p:sp>
        <p:nvSpPr>
          <p:cNvPr id="11322" name="Text Box 32">
            <a:extLst>
              <a:ext uri="{FF2B5EF4-FFF2-40B4-BE49-F238E27FC236}">
                <a16:creationId xmlns:a16="http://schemas.microsoft.com/office/drawing/2014/main" id="{BAD68399-2C88-F7BB-428A-8E57072B1DBD}"/>
              </a:ext>
            </a:extLst>
          </p:cNvPr>
          <p:cNvSpPr txBox="1">
            <a:spLocks noChangeArrowheads="1"/>
          </p:cNvSpPr>
          <p:nvPr/>
        </p:nvSpPr>
        <p:spPr bwMode="auto">
          <a:xfrm>
            <a:off x="500017" y="425596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
        <p:nvSpPr>
          <p:cNvPr id="2" name="Rectangle 35">
            <a:extLst>
              <a:ext uri="{FF2B5EF4-FFF2-40B4-BE49-F238E27FC236}">
                <a16:creationId xmlns:a16="http://schemas.microsoft.com/office/drawing/2014/main" id="{94DA3BAC-BC92-BC8F-38F6-A2CECD91DDC4}"/>
              </a:ext>
            </a:extLst>
          </p:cNvPr>
          <p:cNvSpPr>
            <a:spLocks noChangeArrowheads="1"/>
          </p:cNvSpPr>
          <p:nvPr/>
        </p:nvSpPr>
        <p:spPr bwMode="ltGray">
          <a:xfrm>
            <a:off x="8631238" y="3259138"/>
            <a:ext cx="188912" cy="93662"/>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 name="Oval 36">
            <a:extLst>
              <a:ext uri="{FF2B5EF4-FFF2-40B4-BE49-F238E27FC236}">
                <a16:creationId xmlns:a16="http://schemas.microsoft.com/office/drawing/2014/main" id="{E9C6907A-0F5B-223A-D098-51C2C79E70AC}"/>
              </a:ext>
            </a:extLst>
          </p:cNvPr>
          <p:cNvSpPr>
            <a:spLocks noChangeArrowheads="1"/>
          </p:cNvSpPr>
          <p:nvPr/>
        </p:nvSpPr>
        <p:spPr bwMode="ltGray">
          <a:xfrm>
            <a:off x="8697913" y="3100388"/>
            <a:ext cx="44450" cy="42862"/>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 name="Freeform 37">
            <a:extLst>
              <a:ext uri="{FF2B5EF4-FFF2-40B4-BE49-F238E27FC236}">
                <a16:creationId xmlns:a16="http://schemas.microsoft.com/office/drawing/2014/main" id="{976A61B0-D9D8-D184-B17E-38BC19B4C871}"/>
              </a:ext>
            </a:extLst>
          </p:cNvPr>
          <p:cNvSpPr>
            <a:spLocks/>
          </p:cNvSpPr>
          <p:nvPr/>
        </p:nvSpPr>
        <p:spPr bwMode="ltGray">
          <a:xfrm>
            <a:off x="8418513" y="4770439"/>
            <a:ext cx="596900" cy="141287"/>
          </a:xfrm>
          <a:custGeom>
            <a:avLst/>
            <a:gdLst>
              <a:gd name="T0" fmla="*/ 2147483646 w 623"/>
              <a:gd name="T1" fmla="*/ 2147483646 h 156"/>
              <a:gd name="T2" fmla="*/ 2147483646 w 623"/>
              <a:gd name="T3" fmla="*/ 2147483646 h 156"/>
              <a:gd name="T4" fmla="*/ 2147483646 w 623"/>
              <a:gd name="T5" fmla="*/ 2147483646 h 156"/>
              <a:gd name="T6" fmla="*/ 2147483646 w 623"/>
              <a:gd name="T7" fmla="*/ 2147483646 h 156"/>
              <a:gd name="T8" fmla="*/ 2147483646 w 623"/>
              <a:gd name="T9" fmla="*/ 2147483646 h 156"/>
              <a:gd name="T10" fmla="*/ 2147483646 w 623"/>
              <a:gd name="T11" fmla="*/ 0 h 156"/>
              <a:gd name="T12" fmla="*/ 2147483646 w 623"/>
              <a:gd name="T13" fmla="*/ 2147483646 h 156"/>
              <a:gd name="T14" fmla="*/ 2147483646 w 623"/>
              <a:gd name="T15" fmla="*/ 2147483646 h 156"/>
              <a:gd name="T16" fmla="*/ 2147483646 w 623"/>
              <a:gd name="T17" fmla="*/ 2147483646 h 156"/>
              <a:gd name="T18" fmla="*/ 2147483646 w 623"/>
              <a:gd name="T19" fmla="*/ 2147483646 h 156"/>
              <a:gd name="T20" fmla="*/ 2147483646 w 623"/>
              <a:gd name="T21" fmla="*/ 2147483646 h 156"/>
              <a:gd name="T22" fmla="*/ 2147483646 w 623"/>
              <a:gd name="T23" fmla="*/ 2147483646 h 156"/>
              <a:gd name="T24" fmla="*/ 0 w 623"/>
              <a:gd name="T25" fmla="*/ 2147483646 h 156"/>
              <a:gd name="T26" fmla="*/ 2147483646 w 623"/>
              <a:gd name="T27" fmla="*/ 2147483646 h 156"/>
              <a:gd name="T28" fmla="*/ 2147483646 w 623"/>
              <a:gd name="T29" fmla="*/ 2147483646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3"/>
              <a:gd name="T46" fmla="*/ 0 h 156"/>
              <a:gd name="T47" fmla="*/ 623 w 623"/>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38">
            <a:extLst>
              <a:ext uri="{FF2B5EF4-FFF2-40B4-BE49-F238E27FC236}">
                <a16:creationId xmlns:a16="http://schemas.microsoft.com/office/drawing/2014/main" id="{0E8E76EF-B602-05C7-9A46-65474B412DF6}"/>
              </a:ext>
            </a:extLst>
          </p:cNvPr>
          <p:cNvSpPr>
            <a:spLocks/>
          </p:cNvSpPr>
          <p:nvPr/>
        </p:nvSpPr>
        <p:spPr bwMode="ltGray">
          <a:xfrm rot="1202779">
            <a:off x="7469188" y="3048001"/>
            <a:ext cx="2570162" cy="403225"/>
          </a:xfrm>
          <a:custGeom>
            <a:avLst/>
            <a:gdLst>
              <a:gd name="T0" fmla="*/ 2147483646 w 1619"/>
              <a:gd name="T1" fmla="*/ 0 h 254"/>
              <a:gd name="T2" fmla="*/ 2147483646 w 1619"/>
              <a:gd name="T3" fmla="*/ 2147483646 h 254"/>
              <a:gd name="T4" fmla="*/ 2147483646 w 1619"/>
              <a:gd name="T5" fmla="*/ 2147483646 h 254"/>
              <a:gd name="T6" fmla="*/ 0 w 1619"/>
              <a:gd name="T7" fmla="*/ 2147483646 h 254"/>
              <a:gd name="T8" fmla="*/ 2147483646 w 1619"/>
              <a:gd name="T9" fmla="*/ 2147483646 h 254"/>
              <a:gd name="T10" fmla="*/ 2147483646 w 1619"/>
              <a:gd name="T11" fmla="*/ 2147483646 h 254"/>
              <a:gd name="T12" fmla="*/ 2147483646 w 1619"/>
              <a:gd name="T13" fmla="*/ 0 h 254"/>
              <a:gd name="T14" fmla="*/ 2147483646 w 1619"/>
              <a:gd name="T15" fmla="*/ 2147483646 h 254"/>
              <a:gd name="T16" fmla="*/ 2147483646 w 1619"/>
              <a:gd name="T17" fmla="*/ 0 h 2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9"/>
              <a:gd name="T28" fmla="*/ 0 h 254"/>
              <a:gd name="T29" fmla="*/ 1619 w 1619"/>
              <a:gd name="T30" fmla="*/ 254 h 2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9" h="254">
                <a:moveTo>
                  <a:pt x="1562" y="0"/>
                </a:moveTo>
                <a:lnTo>
                  <a:pt x="1572" y="41"/>
                </a:lnTo>
                <a:lnTo>
                  <a:pt x="4" y="254"/>
                </a:lnTo>
                <a:lnTo>
                  <a:pt x="0" y="227"/>
                </a:lnTo>
                <a:lnTo>
                  <a:pt x="742" y="55"/>
                </a:lnTo>
                <a:lnTo>
                  <a:pt x="819" y="45"/>
                </a:lnTo>
                <a:lnTo>
                  <a:pt x="1562" y="0"/>
                </a:lnTo>
                <a:lnTo>
                  <a:pt x="1619" y="57"/>
                </a:lnTo>
                <a:lnTo>
                  <a:pt x="1562"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Rectangle 39">
            <a:extLst>
              <a:ext uri="{FF2B5EF4-FFF2-40B4-BE49-F238E27FC236}">
                <a16:creationId xmlns:a16="http://schemas.microsoft.com/office/drawing/2014/main" id="{E1990FCD-C42C-40B4-771A-EA2ACAFE1A0C}"/>
              </a:ext>
            </a:extLst>
          </p:cNvPr>
          <p:cNvSpPr>
            <a:spLocks noChangeArrowheads="1"/>
          </p:cNvSpPr>
          <p:nvPr/>
        </p:nvSpPr>
        <p:spPr bwMode="ltGray">
          <a:xfrm>
            <a:off x="8639175" y="3635376"/>
            <a:ext cx="166688" cy="2308225"/>
          </a:xfrm>
          <a:prstGeom prst="rect">
            <a:avLst/>
          </a:pr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 name="Rectangle 40">
            <a:extLst>
              <a:ext uri="{FF2B5EF4-FFF2-40B4-BE49-F238E27FC236}">
                <a16:creationId xmlns:a16="http://schemas.microsoft.com/office/drawing/2014/main" id="{FB43B966-D993-11C1-06C0-783C51A5B8AF}"/>
              </a:ext>
            </a:extLst>
          </p:cNvPr>
          <p:cNvSpPr>
            <a:spLocks noChangeArrowheads="1"/>
          </p:cNvSpPr>
          <p:nvPr/>
        </p:nvSpPr>
        <p:spPr bwMode="ltGray">
          <a:xfrm>
            <a:off x="8645525" y="3427414"/>
            <a:ext cx="158750" cy="219075"/>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65" name="AutoShape 41">
            <a:extLst>
              <a:ext uri="{FF2B5EF4-FFF2-40B4-BE49-F238E27FC236}">
                <a16:creationId xmlns:a16="http://schemas.microsoft.com/office/drawing/2014/main" id="{CD4333DE-92C7-18FD-A4C6-7ABA11BF654B}"/>
              </a:ext>
            </a:extLst>
          </p:cNvPr>
          <p:cNvSpPr>
            <a:spLocks noChangeArrowheads="1"/>
          </p:cNvSpPr>
          <p:nvPr/>
        </p:nvSpPr>
        <p:spPr bwMode="ltGray">
          <a:xfrm>
            <a:off x="8621713" y="3608389"/>
            <a:ext cx="196850" cy="47625"/>
          </a:xfrm>
          <a:prstGeom prst="roundRect">
            <a:avLst>
              <a:gd name="adj" fmla="val 16667"/>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03" name="Freeform 42">
            <a:extLst>
              <a:ext uri="{FF2B5EF4-FFF2-40B4-BE49-F238E27FC236}">
                <a16:creationId xmlns:a16="http://schemas.microsoft.com/office/drawing/2014/main" id="{79098308-1AC8-D3BE-3061-14341CE1CBB7}"/>
              </a:ext>
            </a:extLst>
          </p:cNvPr>
          <p:cNvSpPr>
            <a:spLocks/>
          </p:cNvSpPr>
          <p:nvPr/>
        </p:nvSpPr>
        <p:spPr bwMode="ltGray">
          <a:xfrm>
            <a:off x="8569326" y="3314701"/>
            <a:ext cx="303213" cy="125413"/>
          </a:xfrm>
          <a:custGeom>
            <a:avLst/>
            <a:gdLst>
              <a:gd name="T0" fmla="*/ 2147483646 w 316"/>
              <a:gd name="T1" fmla="*/ 0 h 138"/>
              <a:gd name="T2" fmla="*/ 2147483646 w 316"/>
              <a:gd name="T3" fmla="*/ 2147483646 h 138"/>
              <a:gd name="T4" fmla="*/ 2147483646 w 316"/>
              <a:gd name="T5" fmla="*/ 2147483646 h 138"/>
              <a:gd name="T6" fmla="*/ 2147483646 w 316"/>
              <a:gd name="T7" fmla="*/ 2147483646 h 138"/>
              <a:gd name="T8" fmla="*/ 2147483646 w 316"/>
              <a:gd name="T9" fmla="*/ 2147483646 h 138"/>
              <a:gd name="T10" fmla="*/ 0 w 316"/>
              <a:gd name="T11" fmla="*/ 2147483646 h 138"/>
              <a:gd name="T12" fmla="*/ 2147483646 w 316"/>
              <a:gd name="T13" fmla="*/ 2147483646 h 138"/>
              <a:gd name="T14" fmla="*/ 2147483646 w 316"/>
              <a:gd name="T15" fmla="*/ 2147483646 h 138"/>
              <a:gd name="T16" fmla="*/ 2147483646 w 316"/>
              <a:gd name="T17" fmla="*/ 2147483646 h 138"/>
              <a:gd name="T18" fmla="*/ 2147483646 w 316"/>
              <a:gd name="T19" fmla="*/ 0 h 138"/>
              <a:gd name="T20" fmla="*/ 214748364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38"/>
              <a:gd name="T35" fmla="*/ 316 w 316"/>
              <a:gd name="T36" fmla="*/ 138 h 1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1323" name="Group 43">
            <a:extLst>
              <a:ext uri="{FF2B5EF4-FFF2-40B4-BE49-F238E27FC236}">
                <a16:creationId xmlns:a16="http://schemas.microsoft.com/office/drawing/2014/main" id="{DBACED1C-5A13-DF9C-E77B-922B47D58092}"/>
              </a:ext>
            </a:extLst>
          </p:cNvPr>
          <p:cNvGrpSpPr>
            <a:grpSpLocks/>
          </p:cNvGrpSpPr>
          <p:nvPr/>
        </p:nvGrpSpPr>
        <p:grpSpPr bwMode="auto">
          <a:xfrm>
            <a:off x="6837363" y="2971801"/>
            <a:ext cx="1439862" cy="2441575"/>
            <a:chOff x="3216" y="1872"/>
            <a:chExt cx="907" cy="1538"/>
          </a:xfrm>
        </p:grpSpPr>
        <p:grpSp>
          <p:nvGrpSpPr>
            <p:cNvPr id="11324" name="Group 44">
              <a:extLst>
                <a:ext uri="{FF2B5EF4-FFF2-40B4-BE49-F238E27FC236}">
                  <a16:creationId xmlns:a16="http://schemas.microsoft.com/office/drawing/2014/main" id="{D9583804-DE61-2D66-D06C-9E099C987D9C}"/>
                </a:ext>
              </a:extLst>
            </p:cNvPr>
            <p:cNvGrpSpPr>
              <a:grpSpLocks/>
            </p:cNvGrpSpPr>
            <p:nvPr/>
          </p:nvGrpSpPr>
          <p:grpSpPr bwMode="auto">
            <a:xfrm>
              <a:off x="3216" y="1872"/>
              <a:ext cx="907" cy="1538"/>
              <a:chOff x="643" y="1002"/>
              <a:chExt cx="1502" cy="2686"/>
            </a:xfrm>
          </p:grpSpPr>
          <p:sp>
            <p:nvSpPr>
              <p:cNvPr id="11331" name="Rectangle 45">
                <a:extLst>
                  <a:ext uri="{FF2B5EF4-FFF2-40B4-BE49-F238E27FC236}">
                    <a16:creationId xmlns:a16="http://schemas.microsoft.com/office/drawing/2014/main" id="{39116FE8-467B-EFAC-22C3-3C6D833CD33C}"/>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32" name="Rectangle 46">
                <a:extLst>
                  <a:ext uri="{FF2B5EF4-FFF2-40B4-BE49-F238E27FC236}">
                    <a16:creationId xmlns:a16="http://schemas.microsoft.com/office/drawing/2014/main" id="{7085412A-2DAF-21DD-23F6-10604A3E0653}"/>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33" name="Rectangle 47">
                <a:extLst>
                  <a:ext uri="{FF2B5EF4-FFF2-40B4-BE49-F238E27FC236}">
                    <a16:creationId xmlns:a16="http://schemas.microsoft.com/office/drawing/2014/main" id="{913C0DE2-F0F6-8EB8-47B6-55606B39E7E0}"/>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34" name="Freeform 48">
                <a:extLst>
                  <a:ext uri="{FF2B5EF4-FFF2-40B4-BE49-F238E27FC236}">
                    <a16:creationId xmlns:a16="http://schemas.microsoft.com/office/drawing/2014/main" id="{5A47995F-2742-8287-4AF7-63A4107F8FA0}"/>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5" name="Freeform 49">
                <a:extLst>
                  <a:ext uri="{FF2B5EF4-FFF2-40B4-BE49-F238E27FC236}">
                    <a16:creationId xmlns:a16="http://schemas.microsoft.com/office/drawing/2014/main" id="{495FF825-54CF-6F4A-648A-94063FCF42E7}"/>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6" name="Freeform 50">
                <a:extLst>
                  <a:ext uri="{FF2B5EF4-FFF2-40B4-BE49-F238E27FC236}">
                    <a16:creationId xmlns:a16="http://schemas.microsoft.com/office/drawing/2014/main" id="{79182398-5690-12CF-7793-0E5430591B47}"/>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7" name="Freeform 51">
                <a:extLst>
                  <a:ext uri="{FF2B5EF4-FFF2-40B4-BE49-F238E27FC236}">
                    <a16:creationId xmlns:a16="http://schemas.microsoft.com/office/drawing/2014/main" id="{6810D21D-A583-9B32-A835-29EEF457DBAA}"/>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8" name="Freeform 52">
                <a:extLst>
                  <a:ext uri="{FF2B5EF4-FFF2-40B4-BE49-F238E27FC236}">
                    <a16:creationId xmlns:a16="http://schemas.microsoft.com/office/drawing/2014/main" id="{42FAB9B5-B61D-88F9-DEC6-ED903806D2FB}"/>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9" name="Freeform 53">
                <a:extLst>
                  <a:ext uri="{FF2B5EF4-FFF2-40B4-BE49-F238E27FC236}">
                    <a16:creationId xmlns:a16="http://schemas.microsoft.com/office/drawing/2014/main" id="{14C9E7D1-EEA8-1E8A-9FF1-3754F6E9C5E5}"/>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0" name="Oval 54">
                <a:extLst>
                  <a:ext uri="{FF2B5EF4-FFF2-40B4-BE49-F238E27FC236}">
                    <a16:creationId xmlns:a16="http://schemas.microsoft.com/office/drawing/2014/main" id="{EE1EF69A-E8BD-6981-B29F-92C0A8983AE1}"/>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41" name="Oval 55">
                <a:extLst>
                  <a:ext uri="{FF2B5EF4-FFF2-40B4-BE49-F238E27FC236}">
                    <a16:creationId xmlns:a16="http://schemas.microsoft.com/office/drawing/2014/main" id="{0572AA28-4511-9156-8D83-EC00F0843F49}"/>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42" name="Oval 56">
                <a:extLst>
                  <a:ext uri="{FF2B5EF4-FFF2-40B4-BE49-F238E27FC236}">
                    <a16:creationId xmlns:a16="http://schemas.microsoft.com/office/drawing/2014/main" id="{63086B89-F45F-E67E-A5AF-D09623364F70}"/>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43" name="Freeform 57">
                <a:extLst>
                  <a:ext uri="{FF2B5EF4-FFF2-40B4-BE49-F238E27FC236}">
                    <a16:creationId xmlns:a16="http://schemas.microsoft.com/office/drawing/2014/main" id="{DE0F3DD4-CE5C-D54A-F46D-915EA3BE3808}"/>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325" name="Group 58">
              <a:extLst>
                <a:ext uri="{FF2B5EF4-FFF2-40B4-BE49-F238E27FC236}">
                  <a16:creationId xmlns:a16="http://schemas.microsoft.com/office/drawing/2014/main" id="{4908151F-DA1A-C7F5-1BC8-4923EDDB96AC}"/>
                </a:ext>
              </a:extLst>
            </p:cNvPr>
            <p:cNvGrpSpPr>
              <a:grpSpLocks/>
            </p:cNvGrpSpPr>
            <p:nvPr/>
          </p:nvGrpSpPr>
          <p:grpSpPr bwMode="auto">
            <a:xfrm>
              <a:off x="3264" y="3223"/>
              <a:ext cx="261" cy="137"/>
              <a:chOff x="3374" y="3167"/>
              <a:chExt cx="261" cy="137"/>
            </a:xfrm>
          </p:grpSpPr>
          <p:sp>
            <p:nvSpPr>
              <p:cNvPr id="11329" name="Oval 59">
                <a:extLst>
                  <a:ext uri="{FF2B5EF4-FFF2-40B4-BE49-F238E27FC236}">
                    <a16:creationId xmlns:a16="http://schemas.microsoft.com/office/drawing/2014/main" id="{4425A260-6581-2173-2E20-4140C57825A5}"/>
                  </a:ext>
                </a:extLst>
              </p:cNvPr>
              <p:cNvSpPr>
                <a:spLocks noChangeArrowheads="1"/>
              </p:cNvSpPr>
              <p:nvPr/>
            </p:nvSpPr>
            <p:spPr bwMode="auto">
              <a:xfrm>
                <a:off x="3374" y="3167"/>
                <a:ext cx="145" cy="137"/>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11330" name="Oval 60">
                <a:extLst>
                  <a:ext uri="{FF2B5EF4-FFF2-40B4-BE49-F238E27FC236}">
                    <a16:creationId xmlns:a16="http://schemas.microsoft.com/office/drawing/2014/main" id="{C8CCE4AD-793B-282C-6EBC-8B36242D5B36}"/>
                  </a:ext>
                </a:extLst>
              </p:cNvPr>
              <p:cNvSpPr>
                <a:spLocks noChangeArrowheads="1"/>
              </p:cNvSpPr>
              <p:nvPr/>
            </p:nvSpPr>
            <p:spPr bwMode="auto">
              <a:xfrm>
                <a:off x="3490" y="3167"/>
                <a:ext cx="145" cy="137"/>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nvGrpSpPr>
            <p:cNvPr id="11326" name="Group 61">
              <a:extLst>
                <a:ext uri="{FF2B5EF4-FFF2-40B4-BE49-F238E27FC236}">
                  <a16:creationId xmlns:a16="http://schemas.microsoft.com/office/drawing/2014/main" id="{61E14F10-E0F2-2526-431B-923A12C575FB}"/>
                </a:ext>
              </a:extLst>
            </p:cNvPr>
            <p:cNvGrpSpPr>
              <a:grpSpLocks/>
            </p:cNvGrpSpPr>
            <p:nvPr/>
          </p:nvGrpSpPr>
          <p:grpSpPr bwMode="auto">
            <a:xfrm>
              <a:off x="3696" y="3116"/>
              <a:ext cx="377" cy="193"/>
              <a:chOff x="3696" y="3116"/>
              <a:chExt cx="377" cy="193"/>
            </a:xfrm>
          </p:grpSpPr>
          <p:sp>
            <p:nvSpPr>
              <p:cNvPr id="11327" name="Oval 62">
                <a:extLst>
                  <a:ext uri="{FF2B5EF4-FFF2-40B4-BE49-F238E27FC236}">
                    <a16:creationId xmlns:a16="http://schemas.microsoft.com/office/drawing/2014/main" id="{B52C5FE2-011E-6AEA-7D2C-550564D625E7}"/>
                  </a:ext>
                </a:extLst>
              </p:cNvPr>
              <p:cNvSpPr>
                <a:spLocks noChangeArrowheads="1"/>
              </p:cNvSpPr>
              <p:nvPr/>
            </p:nvSpPr>
            <p:spPr bwMode="auto">
              <a:xfrm>
                <a:off x="3696" y="3116"/>
                <a:ext cx="203" cy="193"/>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28" name="Oval 63">
                <a:extLst>
                  <a:ext uri="{FF2B5EF4-FFF2-40B4-BE49-F238E27FC236}">
                    <a16:creationId xmlns:a16="http://schemas.microsoft.com/office/drawing/2014/main" id="{5622C63D-A5D9-9470-ED15-67ED94339CC8}"/>
                  </a:ext>
                </a:extLst>
              </p:cNvPr>
              <p:cNvSpPr>
                <a:spLocks noChangeArrowheads="1"/>
              </p:cNvSpPr>
              <p:nvPr/>
            </p:nvSpPr>
            <p:spPr bwMode="auto">
              <a:xfrm>
                <a:off x="3870" y="3116"/>
                <a:ext cx="203" cy="193"/>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grpSp>
      </p:grpSp>
      <p:grpSp>
        <p:nvGrpSpPr>
          <p:cNvPr id="11344" name="Group 64">
            <a:extLst>
              <a:ext uri="{FF2B5EF4-FFF2-40B4-BE49-F238E27FC236}">
                <a16:creationId xmlns:a16="http://schemas.microsoft.com/office/drawing/2014/main" id="{EF767F0A-7FCC-3A36-668D-F223BA0079DA}"/>
              </a:ext>
            </a:extLst>
          </p:cNvPr>
          <p:cNvGrpSpPr>
            <a:grpSpLocks/>
          </p:cNvGrpSpPr>
          <p:nvPr/>
        </p:nvGrpSpPr>
        <p:grpSpPr bwMode="auto">
          <a:xfrm>
            <a:off x="9228138" y="3502026"/>
            <a:ext cx="1439862" cy="2441575"/>
            <a:chOff x="4722" y="2206"/>
            <a:chExt cx="907" cy="1538"/>
          </a:xfrm>
        </p:grpSpPr>
        <p:grpSp>
          <p:nvGrpSpPr>
            <p:cNvPr id="11345" name="Group 65">
              <a:extLst>
                <a:ext uri="{FF2B5EF4-FFF2-40B4-BE49-F238E27FC236}">
                  <a16:creationId xmlns:a16="http://schemas.microsoft.com/office/drawing/2014/main" id="{D50CDAC4-0575-9AF1-11C4-157F34CB6328}"/>
                </a:ext>
              </a:extLst>
            </p:cNvPr>
            <p:cNvGrpSpPr>
              <a:grpSpLocks/>
            </p:cNvGrpSpPr>
            <p:nvPr/>
          </p:nvGrpSpPr>
          <p:grpSpPr bwMode="auto">
            <a:xfrm>
              <a:off x="4722" y="2206"/>
              <a:ext cx="907" cy="1538"/>
              <a:chOff x="4722" y="1960"/>
              <a:chExt cx="907" cy="1538"/>
            </a:xfrm>
          </p:grpSpPr>
          <p:grpSp>
            <p:nvGrpSpPr>
              <p:cNvPr id="11350" name="Group 66">
                <a:extLst>
                  <a:ext uri="{FF2B5EF4-FFF2-40B4-BE49-F238E27FC236}">
                    <a16:creationId xmlns:a16="http://schemas.microsoft.com/office/drawing/2014/main" id="{D12512AB-B840-E792-24EC-26AD1CD01960}"/>
                  </a:ext>
                </a:extLst>
              </p:cNvPr>
              <p:cNvGrpSpPr>
                <a:grpSpLocks/>
              </p:cNvGrpSpPr>
              <p:nvPr/>
            </p:nvGrpSpPr>
            <p:grpSpPr bwMode="auto">
              <a:xfrm>
                <a:off x="4722" y="1960"/>
                <a:ext cx="907" cy="1538"/>
                <a:chOff x="643" y="1002"/>
                <a:chExt cx="1502" cy="2686"/>
              </a:xfrm>
            </p:grpSpPr>
            <p:sp>
              <p:nvSpPr>
                <p:cNvPr id="11355" name="Rectangle 67">
                  <a:extLst>
                    <a:ext uri="{FF2B5EF4-FFF2-40B4-BE49-F238E27FC236}">
                      <a16:creationId xmlns:a16="http://schemas.microsoft.com/office/drawing/2014/main" id="{EEF26190-AFF5-BCE6-C0CD-C04B00CDFA7B}"/>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56" name="Rectangle 68">
                  <a:extLst>
                    <a:ext uri="{FF2B5EF4-FFF2-40B4-BE49-F238E27FC236}">
                      <a16:creationId xmlns:a16="http://schemas.microsoft.com/office/drawing/2014/main" id="{89F14165-437E-FA24-43EE-85E41C0C4551}"/>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57" name="Rectangle 69">
                  <a:extLst>
                    <a:ext uri="{FF2B5EF4-FFF2-40B4-BE49-F238E27FC236}">
                      <a16:creationId xmlns:a16="http://schemas.microsoft.com/office/drawing/2014/main" id="{A1023737-243F-DF40-16C5-21AE5636768A}"/>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58" name="Freeform 70">
                  <a:extLst>
                    <a:ext uri="{FF2B5EF4-FFF2-40B4-BE49-F238E27FC236}">
                      <a16:creationId xmlns:a16="http://schemas.microsoft.com/office/drawing/2014/main" id="{C54A9D55-C5D3-BAA0-2941-B8C8E3A4A76A}"/>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9" name="Freeform 71">
                  <a:extLst>
                    <a:ext uri="{FF2B5EF4-FFF2-40B4-BE49-F238E27FC236}">
                      <a16:creationId xmlns:a16="http://schemas.microsoft.com/office/drawing/2014/main" id="{F6C28F0E-C449-404F-EA9C-5F32AA00C95D}"/>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0" name="Freeform 72">
                  <a:extLst>
                    <a:ext uri="{FF2B5EF4-FFF2-40B4-BE49-F238E27FC236}">
                      <a16:creationId xmlns:a16="http://schemas.microsoft.com/office/drawing/2014/main" id="{E1A7B52B-C206-82C2-B4DB-C9AC2704DA42}"/>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1" name="Freeform 73">
                  <a:extLst>
                    <a:ext uri="{FF2B5EF4-FFF2-40B4-BE49-F238E27FC236}">
                      <a16:creationId xmlns:a16="http://schemas.microsoft.com/office/drawing/2014/main" id="{8CFA5212-21EA-A81C-BA08-882D9C6F59D8}"/>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2" name="Freeform 74">
                  <a:extLst>
                    <a:ext uri="{FF2B5EF4-FFF2-40B4-BE49-F238E27FC236}">
                      <a16:creationId xmlns:a16="http://schemas.microsoft.com/office/drawing/2014/main" id="{84DB83F7-9B95-1B2F-5D91-B5F64C587054}"/>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3" name="Freeform 75">
                  <a:extLst>
                    <a:ext uri="{FF2B5EF4-FFF2-40B4-BE49-F238E27FC236}">
                      <a16:creationId xmlns:a16="http://schemas.microsoft.com/office/drawing/2014/main" id="{2200458F-56A2-BF0C-DC0F-F5134D641630}"/>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4" name="Oval 76">
                  <a:extLst>
                    <a:ext uri="{FF2B5EF4-FFF2-40B4-BE49-F238E27FC236}">
                      <a16:creationId xmlns:a16="http://schemas.microsoft.com/office/drawing/2014/main" id="{E711F35A-9EE7-AFDE-5EE6-9CB02A3461A9}"/>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65" name="Oval 77">
                  <a:extLst>
                    <a:ext uri="{FF2B5EF4-FFF2-40B4-BE49-F238E27FC236}">
                      <a16:creationId xmlns:a16="http://schemas.microsoft.com/office/drawing/2014/main" id="{7D671BB7-C804-C91D-8EAE-5AC50461C92D}"/>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66" name="Oval 78">
                  <a:extLst>
                    <a:ext uri="{FF2B5EF4-FFF2-40B4-BE49-F238E27FC236}">
                      <a16:creationId xmlns:a16="http://schemas.microsoft.com/office/drawing/2014/main" id="{9D074F52-32F4-FABB-9723-41D697457F95}"/>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67" name="Freeform 79">
                  <a:extLst>
                    <a:ext uri="{FF2B5EF4-FFF2-40B4-BE49-F238E27FC236}">
                      <a16:creationId xmlns:a16="http://schemas.microsoft.com/office/drawing/2014/main" id="{F8FFBF97-D906-5E42-65E7-F726045CEF9A}"/>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351" name="Group 80">
                <a:extLst>
                  <a:ext uri="{FF2B5EF4-FFF2-40B4-BE49-F238E27FC236}">
                    <a16:creationId xmlns:a16="http://schemas.microsoft.com/office/drawing/2014/main" id="{43C78665-5825-4725-0092-AD78DA4B0292}"/>
                  </a:ext>
                </a:extLst>
              </p:cNvPr>
              <p:cNvGrpSpPr>
                <a:grpSpLocks/>
              </p:cNvGrpSpPr>
              <p:nvPr/>
            </p:nvGrpSpPr>
            <p:grpSpPr bwMode="auto">
              <a:xfrm>
                <a:off x="4838" y="3134"/>
                <a:ext cx="348" cy="275"/>
                <a:chOff x="3663" y="2668"/>
                <a:chExt cx="577" cy="480"/>
              </a:xfrm>
            </p:grpSpPr>
            <p:sp>
              <p:nvSpPr>
                <p:cNvPr id="11352" name="Oval 81">
                  <a:extLst>
                    <a:ext uri="{FF2B5EF4-FFF2-40B4-BE49-F238E27FC236}">
                      <a16:creationId xmlns:a16="http://schemas.microsoft.com/office/drawing/2014/main" id="{A853D160-FE2A-AB03-1870-325004CDABAF}"/>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353" name="Oval 82">
                  <a:extLst>
                    <a:ext uri="{FF2B5EF4-FFF2-40B4-BE49-F238E27FC236}">
                      <a16:creationId xmlns:a16="http://schemas.microsoft.com/office/drawing/2014/main" id="{C349242D-2482-DFF1-C80E-F58314CCF5C8}"/>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54" name="Oval 83">
                  <a:extLst>
                    <a:ext uri="{FF2B5EF4-FFF2-40B4-BE49-F238E27FC236}">
                      <a16:creationId xmlns:a16="http://schemas.microsoft.com/office/drawing/2014/main" id="{890AC26F-E7A4-F0D2-257A-E7050B70DB37}"/>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grpSp>
          <p:nvGrpSpPr>
            <p:cNvPr id="11346" name="Group 84">
              <a:extLst>
                <a:ext uri="{FF2B5EF4-FFF2-40B4-BE49-F238E27FC236}">
                  <a16:creationId xmlns:a16="http://schemas.microsoft.com/office/drawing/2014/main" id="{4A135AAD-EFA9-AC40-4CC3-93DCE751DE8B}"/>
                </a:ext>
              </a:extLst>
            </p:cNvPr>
            <p:cNvGrpSpPr>
              <a:grpSpLocks/>
            </p:cNvGrpSpPr>
            <p:nvPr/>
          </p:nvGrpSpPr>
          <p:grpSpPr bwMode="auto">
            <a:xfrm>
              <a:off x="5184" y="3366"/>
              <a:ext cx="349" cy="275"/>
              <a:chOff x="3663" y="2668"/>
              <a:chExt cx="577" cy="480"/>
            </a:xfrm>
          </p:grpSpPr>
          <p:sp>
            <p:nvSpPr>
              <p:cNvPr id="11347" name="Oval 85">
                <a:extLst>
                  <a:ext uri="{FF2B5EF4-FFF2-40B4-BE49-F238E27FC236}">
                    <a16:creationId xmlns:a16="http://schemas.microsoft.com/office/drawing/2014/main" id="{DEDF0C7E-8A60-2501-86FF-4C4C498757CE}"/>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348" name="Oval 86">
                <a:extLst>
                  <a:ext uri="{FF2B5EF4-FFF2-40B4-BE49-F238E27FC236}">
                    <a16:creationId xmlns:a16="http://schemas.microsoft.com/office/drawing/2014/main" id="{8B4006AA-D4AA-F589-D00D-354A50790716}"/>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49" name="Oval 87">
                <a:extLst>
                  <a:ext uri="{FF2B5EF4-FFF2-40B4-BE49-F238E27FC236}">
                    <a16:creationId xmlns:a16="http://schemas.microsoft.com/office/drawing/2014/main" id="{44F03075-1ABD-B526-1724-58384F183E60}"/>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grpSp>
        <p:nvGrpSpPr>
          <p:cNvPr id="11368" name="Group 88">
            <a:extLst>
              <a:ext uri="{FF2B5EF4-FFF2-40B4-BE49-F238E27FC236}">
                <a16:creationId xmlns:a16="http://schemas.microsoft.com/office/drawing/2014/main" id="{D058F2EA-F385-3564-96FC-6A66001A36E2}"/>
              </a:ext>
            </a:extLst>
          </p:cNvPr>
          <p:cNvGrpSpPr>
            <a:grpSpLocks/>
          </p:cNvGrpSpPr>
          <p:nvPr/>
        </p:nvGrpSpPr>
        <p:grpSpPr bwMode="auto">
          <a:xfrm>
            <a:off x="7142164" y="4887914"/>
            <a:ext cx="414337" cy="217487"/>
            <a:chOff x="3374" y="3167"/>
            <a:chExt cx="261" cy="137"/>
          </a:xfrm>
        </p:grpSpPr>
        <p:sp>
          <p:nvSpPr>
            <p:cNvPr id="11369" name="Oval 89">
              <a:extLst>
                <a:ext uri="{FF2B5EF4-FFF2-40B4-BE49-F238E27FC236}">
                  <a16:creationId xmlns:a16="http://schemas.microsoft.com/office/drawing/2014/main" id="{F7868B75-BBFE-1591-08A1-91BF9419A308}"/>
                </a:ext>
              </a:extLst>
            </p:cNvPr>
            <p:cNvSpPr>
              <a:spLocks noChangeArrowheads="1"/>
            </p:cNvSpPr>
            <p:nvPr/>
          </p:nvSpPr>
          <p:spPr bwMode="auto">
            <a:xfrm>
              <a:off x="3374" y="3167"/>
              <a:ext cx="145" cy="137"/>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11370" name="Oval 90">
              <a:extLst>
                <a:ext uri="{FF2B5EF4-FFF2-40B4-BE49-F238E27FC236}">
                  <a16:creationId xmlns:a16="http://schemas.microsoft.com/office/drawing/2014/main" id="{F954959F-EE39-4EA2-1287-E408E6A711A3}"/>
                </a:ext>
              </a:extLst>
            </p:cNvPr>
            <p:cNvSpPr>
              <a:spLocks noChangeArrowheads="1"/>
            </p:cNvSpPr>
            <p:nvPr/>
          </p:nvSpPr>
          <p:spPr bwMode="auto">
            <a:xfrm>
              <a:off x="3490" y="3167"/>
              <a:ext cx="145" cy="137"/>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nvGrpSpPr>
          <p:cNvPr id="11371" name="Group 91">
            <a:extLst>
              <a:ext uri="{FF2B5EF4-FFF2-40B4-BE49-F238E27FC236}">
                <a16:creationId xmlns:a16="http://schemas.microsoft.com/office/drawing/2014/main" id="{F3B8DFE3-B159-B5D4-5275-BD5538FDCE63}"/>
              </a:ext>
            </a:extLst>
          </p:cNvPr>
          <p:cNvGrpSpPr>
            <a:grpSpLocks/>
          </p:cNvGrpSpPr>
          <p:nvPr/>
        </p:nvGrpSpPr>
        <p:grpSpPr bwMode="auto">
          <a:xfrm>
            <a:off x="7185025" y="1077914"/>
            <a:ext cx="414338" cy="217487"/>
            <a:chOff x="3374" y="3167"/>
            <a:chExt cx="261" cy="137"/>
          </a:xfrm>
        </p:grpSpPr>
        <p:sp>
          <p:nvSpPr>
            <p:cNvPr id="11372" name="Oval 92">
              <a:extLst>
                <a:ext uri="{FF2B5EF4-FFF2-40B4-BE49-F238E27FC236}">
                  <a16:creationId xmlns:a16="http://schemas.microsoft.com/office/drawing/2014/main" id="{1558802D-8EAD-EE98-26CA-500A9F74945B}"/>
                </a:ext>
              </a:extLst>
            </p:cNvPr>
            <p:cNvSpPr>
              <a:spLocks noChangeArrowheads="1"/>
            </p:cNvSpPr>
            <p:nvPr/>
          </p:nvSpPr>
          <p:spPr bwMode="auto">
            <a:xfrm>
              <a:off x="3374" y="3167"/>
              <a:ext cx="145" cy="137"/>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11373" name="Oval 93">
              <a:extLst>
                <a:ext uri="{FF2B5EF4-FFF2-40B4-BE49-F238E27FC236}">
                  <a16:creationId xmlns:a16="http://schemas.microsoft.com/office/drawing/2014/main" id="{C6CF4F63-2915-8A9A-BF57-AC5ED6225A47}"/>
                </a:ext>
              </a:extLst>
            </p:cNvPr>
            <p:cNvSpPr>
              <a:spLocks noChangeArrowheads="1"/>
            </p:cNvSpPr>
            <p:nvPr/>
          </p:nvSpPr>
          <p:spPr bwMode="auto">
            <a:xfrm>
              <a:off x="3490" y="3167"/>
              <a:ext cx="145" cy="137"/>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sp>
        <p:nvSpPr>
          <p:cNvPr id="11374" name="AutoShape 103">
            <a:extLst>
              <a:ext uri="{FF2B5EF4-FFF2-40B4-BE49-F238E27FC236}">
                <a16:creationId xmlns:a16="http://schemas.microsoft.com/office/drawing/2014/main" id="{4A89148B-A2F0-7AF7-54BA-0F102EDD61B2}"/>
              </a:ext>
            </a:extLst>
          </p:cNvPr>
          <p:cNvSpPr>
            <a:spLocks noChangeArrowheads="1"/>
          </p:cNvSpPr>
          <p:nvPr/>
        </p:nvSpPr>
        <p:spPr bwMode="auto">
          <a:xfrm>
            <a:off x="7478714" y="374650"/>
            <a:ext cx="2960687" cy="2444750"/>
          </a:xfrm>
          <a:prstGeom prst="cloudCallout">
            <a:avLst>
              <a:gd name="adj1" fmla="val -44157"/>
              <a:gd name="adj2" fmla="val 70000"/>
            </a:avLst>
          </a:prstGeom>
          <a:solidFill>
            <a:srgbClr val="00FFFF"/>
          </a:solidFill>
          <a:ln w="9525">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err="1">
                <a:solidFill>
                  <a:srgbClr val="FF0000"/>
                </a:solidFill>
                <a:latin typeface="Tahoma" panose="020B0604030504040204" pitchFamily="34" charset="0"/>
              </a:rPr>
              <a:t>Phải</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làm</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thế</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nào</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để</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số</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nguyên</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tử</a:t>
            </a:r>
            <a:r>
              <a:rPr lang="en-US" altLang="en-US" b="1" dirty="0">
                <a:solidFill>
                  <a:srgbClr val="FF0000"/>
                </a:solidFill>
                <a:latin typeface="Tahoma" panose="020B0604030504040204" pitchFamily="34" charset="0"/>
              </a:rPr>
              <a:t> H ở 2 </a:t>
            </a:r>
            <a:r>
              <a:rPr lang="en-US" altLang="en-US" b="1" dirty="0" err="1">
                <a:solidFill>
                  <a:srgbClr val="FF0000"/>
                </a:solidFill>
                <a:latin typeface="Tahoma" panose="020B0604030504040204" pitchFamily="34" charset="0"/>
              </a:rPr>
              <a:t>vế</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bằng</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nhau</a:t>
            </a:r>
            <a:r>
              <a:rPr lang="en-US" altLang="en-US" b="1" dirty="0">
                <a:solidFill>
                  <a:srgbClr val="FF0000"/>
                </a:solidFill>
                <a:latin typeface="Tahoma" panose="020B0604030504040204" pitchFamily="34" charset="0"/>
              </a:rPr>
              <a:t>?</a:t>
            </a:r>
          </a:p>
        </p:txBody>
      </p:sp>
      <p:grpSp>
        <p:nvGrpSpPr>
          <p:cNvPr id="14" name="Group 13">
            <a:extLst>
              <a:ext uri="{FF2B5EF4-FFF2-40B4-BE49-F238E27FC236}">
                <a16:creationId xmlns:a16="http://schemas.microsoft.com/office/drawing/2014/main" id="{A0D53502-1354-F036-61A5-46AE079473E1}"/>
              </a:ext>
            </a:extLst>
          </p:cNvPr>
          <p:cNvGrpSpPr/>
          <p:nvPr/>
        </p:nvGrpSpPr>
        <p:grpSpPr>
          <a:xfrm>
            <a:off x="1250981" y="5440368"/>
            <a:ext cx="5082662" cy="536576"/>
            <a:chOff x="1228725" y="5440368"/>
            <a:chExt cx="5278438" cy="536576"/>
          </a:xfrm>
        </p:grpSpPr>
        <p:grpSp>
          <p:nvGrpSpPr>
            <p:cNvPr id="11376" name="Group 22">
              <a:extLst>
                <a:ext uri="{FF2B5EF4-FFF2-40B4-BE49-F238E27FC236}">
                  <a16:creationId xmlns:a16="http://schemas.microsoft.com/office/drawing/2014/main" id="{EF079EC5-A66F-3772-3842-D37AB0841A34}"/>
                </a:ext>
              </a:extLst>
            </p:cNvPr>
            <p:cNvGrpSpPr>
              <a:grpSpLocks/>
            </p:cNvGrpSpPr>
            <p:nvPr/>
          </p:nvGrpSpPr>
          <p:grpSpPr bwMode="auto">
            <a:xfrm>
              <a:off x="1228725" y="5440368"/>
              <a:ext cx="5278438" cy="536576"/>
              <a:chOff x="294" y="3427"/>
              <a:chExt cx="3325" cy="338"/>
            </a:xfrm>
          </p:grpSpPr>
          <p:sp>
            <p:nvSpPr>
              <p:cNvPr id="11377" name="Text Box 23">
                <a:extLst>
                  <a:ext uri="{FF2B5EF4-FFF2-40B4-BE49-F238E27FC236}">
                    <a16:creationId xmlns:a16="http://schemas.microsoft.com/office/drawing/2014/main" id="{91702980-51C9-4F58-386B-5537D43E7F10}"/>
                  </a:ext>
                </a:extLst>
              </p:cNvPr>
              <p:cNvSpPr txBox="1">
                <a:spLocks noChangeArrowheads="1"/>
              </p:cNvSpPr>
              <p:nvPr/>
            </p:nvSpPr>
            <p:spPr bwMode="auto">
              <a:xfrm>
                <a:off x="294" y="3438"/>
                <a:ext cx="3325" cy="32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solidFill>
                      <a:srgbClr val="FF0000"/>
                    </a:solidFill>
                  </a:rPr>
                  <a:t>   H</a:t>
                </a:r>
                <a:r>
                  <a:rPr lang="en-US" altLang="en-US" sz="2800" baseline="-25000" dirty="0">
                    <a:solidFill>
                      <a:srgbClr val="FF0000"/>
                    </a:solidFill>
                  </a:rPr>
                  <a:t>2 </a:t>
                </a:r>
                <a:r>
                  <a:rPr lang="en-US" altLang="en-US" sz="2800" dirty="0">
                    <a:solidFill>
                      <a:srgbClr val="FF0000"/>
                    </a:solidFill>
                  </a:rPr>
                  <a:t>   +    O</a:t>
                </a:r>
                <a:r>
                  <a:rPr lang="en-US" altLang="en-US" sz="2800" baseline="-25000" dirty="0">
                    <a:solidFill>
                      <a:srgbClr val="FF0000"/>
                    </a:solidFill>
                  </a:rPr>
                  <a:t>2</a:t>
                </a:r>
                <a:r>
                  <a:rPr lang="en-US" altLang="en-US" sz="2800" dirty="0">
                    <a:solidFill>
                      <a:srgbClr val="FF0000"/>
                    </a:solidFill>
                  </a:rPr>
                  <a:t>                  H</a:t>
                </a:r>
                <a:r>
                  <a:rPr lang="en-US" altLang="en-US" sz="2800" baseline="-25000" dirty="0">
                    <a:solidFill>
                      <a:srgbClr val="FF0000"/>
                    </a:solidFill>
                  </a:rPr>
                  <a:t>2</a:t>
                </a:r>
                <a:r>
                  <a:rPr lang="en-US" altLang="en-US" sz="2800" dirty="0">
                    <a:solidFill>
                      <a:srgbClr val="FF0000"/>
                    </a:solidFill>
                  </a:rPr>
                  <a:t>O</a:t>
                </a:r>
              </a:p>
            </p:txBody>
          </p:sp>
          <p:sp>
            <p:nvSpPr>
              <p:cNvPr id="11382" name="Text Box 28">
                <a:extLst>
                  <a:ext uri="{FF2B5EF4-FFF2-40B4-BE49-F238E27FC236}">
                    <a16:creationId xmlns:a16="http://schemas.microsoft.com/office/drawing/2014/main" id="{3C40D531-47BF-E8BA-997B-39257A5DF338}"/>
                  </a:ext>
                </a:extLst>
              </p:cNvPr>
              <p:cNvSpPr txBox="1">
                <a:spLocks noChangeArrowheads="1"/>
              </p:cNvSpPr>
              <p:nvPr/>
            </p:nvSpPr>
            <p:spPr bwMode="auto">
              <a:xfrm>
                <a:off x="2666" y="3429"/>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
            <p:nvSpPr>
              <p:cNvPr id="11383" name="Text Box 29">
                <a:extLst>
                  <a:ext uri="{FF2B5EF4-FFF2-40B4-BE49-F238E27FC236}">
                    <a16:creationId xmlns:a16="http://schemas.microsoft.com/office/drawing/2014/main" id="{887763FA-E128-703F-884B-E7AEB7F013D5}"/>
                  </a:ext>
                </a:extLst>
              </p:cNvPr>
              <p:cNvSpPr txBox="1">
                <a:spLocks noChangeArrowheads="1"/>
              </p:cNvSpPr>
              <p:nvPr/>
            </p:nvSpPr>
            <p:spPr bwMode="auto">
              <a:xfrm>
                <a:off x="346" y="3427"/>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grpSp>
        <p:cxnSp>
          <p:nvCxnSpPr>
            <p:cNvPr id="11384" name="Straight Arrow Connector 11383">
              <a:extLst>
                <a:ext uri="{FF2B5EF4-FFF2-40B4-BE49-F238E27FC236}">
                  <a16:creationId xmlns:a16="http://schemas.microsoft.com/office/drawing/2014/main" id="{CDA029D3-39FC-7ED4-50F5-A47C551417DC}"/>
                </a:ext>
              </a:extLst>
            </p:cNvPr>
            <p:cNvCxnSpPr>
              <a:cxnSpLocks/>
            </p:cNvCxnSpPr>
            <p:nvPr/>
          </p:nvCxnSpPr>
          <p:spPr>
            <a:xfrm flipV="1">
              <a:off x="3735390" y="5723637"/>
              <a:ext cx="1109028" cy="508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79056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11374"/>
                                        </p:tgtEl>
                                        <p:attrNameLst>
                                          <p:attrName>style.visibility</p:attrName>
                                        </p:attrNameLst>
                                      </p:cBhvr>
                                      <p:to>
                                        <p:strVal val="visible"/>
                                      </p:to>
                                    </p:set>
                                    <p:anim calcmode="discrete" valueType="clr">
                                      <p:cBhvr override="childStyle">
                                        <p:cTn id="7" dur="80"/>
                                        <p:tgtEl>
                                          <p:spTgt spid="113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374"/>
                                        </p:tgtEl>
                                        <p:attrNameLst>
                                          <p:attrName>fillcolor</p:attrName>
                                        </p:attrNameLst>
                                      </p:cBhvr>
                                      <p:tavLst>
                                        <p:tav tm="0">
                                          <p:val>
                                            <p:clrVal>
                                              <a:schemeClr val="accent2"/>
                                            </p:clrVal>
                                          </p:val>
                                        </p:tav>
                                        <p:tav tm="50000">
                                          <p:val>
                                            <p:clrVal>
                                              <a:schemeClr val="hlink"/>
                                            </p:clrVal>
                                          </p:val>
                                        </p:tav>
                                      </p:tavLst>
                                    </p:anim>
                                    <p:set>
                                      <p:cBhvr>
                                        <p:cTn id="9" dur="80"/>
                                        <p:tgtEl>
                                          <p:spTgt spid="1137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371"/>
                                        </p:tgtEl>
                                        <p:attrNameLst>
                                          <p:attrName>style.visibility</p:attrName>
                                        </p:attrNameLst>
                                      </p:cBhvr>
                                      <p:to>
                                        <p:strVal val="visible"/>
                                      </p:to>
                                    </p:set>
                                  </p:childTnLst>
                                </p:cTn>
                              </p:par>
                            </p:childTnLst>
                          </p:cTn>
                        </p:par>
                        <p:par>
                          <p:cTn id="14" fill="hold">
                            <p:stCondLst>
                              <p:cond delay="0"/>
                            </p:stCondLst>
                            <p:childTnLst>
                              <p:par>
                                <p:cTn id="15" presetID="42" presetClass="path" presetSubtype="0" accel="50000" decel="50000" fill="hold" nodeType="afterEffect">
                                  <p:stCondLst>
                                    <p:cond delay="0"/>
                                  </p:stCondLst>
                                  <p:childTnLst>
                                    <p:animMotion origin="layout" path="M -3.61111E-6 3.23699E-6 L -3.61111E-6 0.55977 " pathEditMode="relative" rAng="0" ptsTypes="AA">
                                      <p:cBhvr>
                                        <p:cTn id="16" dur="3000" fill="hold"/>
                                        <p:tgtEl>
                                          <p:spTgt spid="11371"/>
                                        </p:tgtEl>
                                        <p:attrNameLst>
                                          <p:attrName>ppt_x</p:attrName>
                                          <p:attrName>ppt_y</p:attrName>
                                        </p:attrNameLst>
                                      </p:cBhvr>
                                      <p:rCtr x="0" y="27977"/>
                                    </p:animMotion>
                                  </p:childTnLst>
                                </p:cTn>
                              </p:par>
                            </p:childTnLst>
                          </p:cTn>
                        </p:par>
                        <p:par>
                          <p:cTn id="17" fill="hold">
                            <p:stCondLst>
                              <p:cond delay="3000"/>
                            </p:stCondLst>
                            <p:childTnLst>
                              <p:par>
                                <p:cTn id="18" presetID="11" presetClass="exit" presetSubtype="0" fill="hold" nodeType="afterEffect">
                                  <p:stCondLst>
                                    <p:cond delay="0"/>
                                  </p:stCondLst>
                                  <p:childTnLst>
                                    <p:anim calcmode="discrete" valueType="str">
                                      <p:cBhvr>
                                        <p:cTn id="19" dur="1000"/>
                                        <p:tgtEl>
                                          <p:spTgt spid="11371"/>
                                        </p:tgtEl>
                                        <p:attrNameLst>
                                          <p:attrName>style.visibility</p:attrName>
                                        </p:attrNameLst>
                                      </p:cBhvr>
                                      <p:tavLst>
                                        <p:tav tm="0">
                                          <p:val>
                                            <p:strVal val="hidden"/>
                                          </p:val>
                                        </p:tav>
                                        <p:tav tm="50000">
                                          <p:val>
                                            <p:strVal val="visible"/>
                                          </p:val>
                                        </p:tav>
                                      </p:tavLst>
                                    </p:anim>
                                    <p:set>
                                      <p:cBhvr>
                                        <p:cTn id="20" dur="1" fill="hold">
                                          <p:stCondLst>
                                            <p:cond delay="999"/>
                                          </p:stCondLst>
                                        </p:cTn>
                                        <p:tgtEl>
                                          <p:spTgt spid="11371"/>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1368"/>
                                        </p:tgtEl>
                                        <p:attrNameLst>
                                          <p:attrName>style.visibility</p:attrName>
                                        </p:attrNameLst>
                                      </p:cBhvr>
                                      <p:to>
                                        <p:strVal val="visible"/>
                                      </p:to>
                                    </p:set>
                                  </p:childTnLst>
                                </p:cTn>
                              </p:par>
                            </p:childTnLst>
                          </p:cTn>
                        </p:par>
                        <p:par>
                          <p:cTn id="23" fill="hold">
                            <p:stCondLst>
                              <p:cond delay="4000"/>
                            </p:stCondLst>
                            <p:childTnLst>
                              <p:par>
                                <p:cTn id="24" presetID="42" presetClass="path" presetSubtype="0" accel="50000" decel="50000" fill="hold" nodeType="afterEffect">
                                  <p:stCondLst>
                                    <p:cond delay="0"/>
                                  </p:stCondLst>
                                  <p:childTnLst>
                                    <p:animMotion origin="layout" path="M -3.61111E-6 4.45087E-6 L -3.61111E-6 0.05549 " pathEditMode="relative" rAng="0" ptsTypes="AA">
                                      <p:cBhvr>
                                        <p:cTn id="25" dur="2000" fill="hold"/>
                                        <p:tgtEl>
                                          <p:spTgt spid="11368"/>
                                        </p:tgtEl>
                                        <p:attrNameLst>
                                          <p:attrName>ppt_x</p:attrName>
                                          <p:attrName>ppt_y</p:attrName>
                                        </p:attrNameLst>
                                      </p:cBhvr>
                                      <p:rCtr x="0" y="2775"/>
                                    </p:animMotion>
                                  </p:childTnLst>
                                </p:cTn>
                              </p:par>
                              <p:par>
                                <p:cTn id="26" presetID="8" presetClass="emph" presetSubtype="0" fill="hold" nodeType="withEffect">
                                  <p:stCondLst>
                                    <p:cond delay="0"/>
                                  </p:stCondLst>
                                  <p:childTnLst>
                                    <p:animRot by="-840000">
                                      <p:cBhvr>
                                        <p:cTn id="27" dur="2000" fill="hold"/>
                                        <p:tgtEl>
                                          <p:spTgt spid="9"/>
                                        </p:tgtEl>
                                        <p:attrNameLst>
                                          <p:attrName>r</p:attrName>
                                        </p:attrNameLst>
                                      </p:cBhvr>
                                    </p:animRot>
                                  </p:childTnLst>
                                </p:cTn>
                              </p:par>
                              <p:par>
                                <p:cTn id="28" presetID="64" presetClass="path" presetSubtype="0" accel="50000" decel="50000" fill="hold" nodeType="withEffect">
                                  <p:stCondLst>
                                    <p:cond delay="0"/>
                                  </p:stCondLst>
                                  <p:childTnLst>
                                    <p:animMotion origin="layout" path="M 1.66667E-6 -4.21965E-6 L 0.00087 -0.04416 " pathEditMode="relative" rAng="0" ptsTypes="AA">
                                      <p:cBhvr>
                                        <p:cTn id="29" dur="2000" fill="hold"/>
                                        <p:tgtEl>
                                          <p:spTgt spid="11344"/>
                                        </p:tgtEl>
                                        <p:attrNameLst>
                                          <p:attrName>ppt_x</p:attrName>
                                          <p:attrName>ppt_y</p:attrName>
                                        </p:attrNameLst>
                                      </p:cBhvr>
                                      <p:rCtr x="35" y="-2220"/>
                                    </p:animMotion>
                                  </p:childTnLst>
                                </p:cTn>
                              </p:par>
                              <p:par>
                                <p:cTn id="30" presetID="42" presetClass="path" presetSubtype="0" accel="50000" decel="50000" fill="hold" nodeType="withEffect">
                                  <p:stCondLst>
                                    <p:cond delay="0"/>
                                  </p:stCondLst>
                                  <p:childTnLst>
                                    <p:animMotion origin="layout" path="M 8.33333E-7 4.16185E-6 L 8.33333E-7 0.04416 " pathEditMode="relative" rAng="0" ptsTypes="AA">
                                      <p:cBhvr>
                                        <p:cTn id="31" dur="2000" fill="hold"/>
                                        <p:tgtEl>
                                          <p:spTgt spid="11323"/>
                                        </p:tgtEl>
                                        <p:attrNameLst>
                                          <p:attrName>ppt_x</p:attrName>
                                          <p:attrName>ppt_y</p:attrName>
                                        </p:attrNameLst>
                                      </p:cBhvr>
                                      <p:rCtr x="0" y="2197"/>
                                    </p:animMotion>
                                  </p:childTnLst>
                                </p:cTn>
                              </p:par>
                              <p:par>
                                <p:cTn id="32" presetID="20" presetClass="exit" presetSubtype="0" fill="hold" nodeType="withEffect">
                                  <p:stCondLst>
                                    <p:cond delay="0"/>
                                  </p:stCondLst>
                                  <p:iterate type="lt">
                                    <p:tmPct val="0"/>
                                  </p:iterate>
                                  <p:childTnLst>
                                    <p:animEffect transition="out" filter="wedge">
                                      <p:cBhvr>
                                        <p:cTn id="33" dur="1000"/>
                                        <p:tgtEl>
                                          <p:spTgt spid="11374"/>
                                        </p:tgtEl>
                                      </p:cBhvr>
                                    </p:animEffect>
                                    <p:set>
                                      <p:cBhvr>
                                        <p:cTn id="34" dur="1" fill="hold">
                                          <p:stCondLst>
                                            <p:cond delay="999"/>
                                          </p:stCondLst>
                                        </p:cTn>
                                        <p:tgtEl>
                                          <p:spTgt spid="1137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313"/>
                                        </p:tgtEl>
                                        <p:attrNameLst>
                                          <p:attrName>style.visibility</p:attrName>
                                        </p:attrNameLst>
                                      </p:cBhvr>
                                      <p:to>
                                        <p:strVal val="visible"/>
                                      </p:to>
                                    </p:set>
                                    <p:animEffect transition="in" filter="fade">
                                      <p:cBhvr>
                                        <p:cTn id="39" dur="500"/>
                                        <p:tgtEl>
                                          <p:spTgt spid="113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322"/>
                                        </p:tgtEl>
                                        <p:attrNameLst>
                                          <p:attrName>style.visibility</p:attrName>
                                        </p:attrNameLst>
                                      </p:cBhvr>
                                      <p:to>
                                        <p:strVal val="visible"/>
                                      </p:to>
                                    </p:set>
                                    <p:animEffect transition="in" filter="fade">
                                      <p:cBhvr>
                                        <p:cTn id="44" dur="500"/>
                                        <p:tgtEl>
                                          <p:spTgt spid="11322"/>
                                        </p:tgtEl>
                                      </p:cBhvr>
                                    </p:animEffect>
                                  </p:childTnLst>
                                </p:cTn>
                              </p:par>
                              <p:par>
                                <p:cTn id="45" presetID="10" presetClass="entr" presetSubtype="0" fill="hold" nodeType="withEffect">
                                  <p:stCondLst>
                                    <p:cond delay="0"/>
                                  </p:stCondLst>
                                  <p:childTnLst>
                                    <p:set>
                                      <p:cBhvr>
                                        <p:cTn id="46" dur="1" fill="hold">
                                          <p:stCondLst>
                                            <p:cond delay="0"/>
                                          </p:stCondLst>
                                        </p:cTn>
                                        <p:tgtEl>
                                          <p:spTgt spid="11314"/>
                                        </p:tgtEl>
                                        <p:attrNameLst>
                                          <p:attrName>style.visibility</p:attrName>
                                        </p:attrNameLst>
                                      </p:cBhvr>
                                      <p:to>
                                        <p:strVal val="visible"/>
                                      </p:to>
                                    </p:set>
                                    <p:animEffect transition="in" filter="fade">
                                      <p:cBhvr>
                                        <p:cTn id="47" dur="500"/>
                                        <p:tgtEl>
                                          <p:spTgt spid="1131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3" grpId="0"/>
      <p:bldP spid="11322" grpId="0"/>
      <p:bldP spid="11374" grpId="0" animBg="1"/>
      <p:bldP spid="1137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238387-5107-9C98-6784-D6207CE1162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20090"/>
            <a:ext cx="12192000" cy="6858000"/>
          </a:xfrm>
          <a:prstGeom prst="rect">
            <a:avLst/>
          </a:prstGeom>
        </p:spPr>
      </p:pic>
      <p:sp>
        <p:nvSpPr>
          <p:cNvPr id="19" name="TextBox 18">
            <a:extLst>
              <a:ext uri="{FF2B5EF4-FFF2-40B4-BE49-F238E27FC236}">
                <a16:creationId xmlns:a16="http://schemas.microsoft.com/office/drawing/2014/main" id="{33D7ABBA-1FCD-3754-0C3A-3F96CAAD9D4C}"/>
              </a:ext>
            </a:extLst>
          </p:cNvPr>
          <p:cNvSpPr txBox="1"/>
          <p:nvPr/>
        </p:nvSpPr>
        <p:spPr>
          <a:xfrm>
            <a:off x="1516195" y="4626154"/>
            <a:ext cx="776341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Sơ đồ phản ứng:   H</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O</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kumimoji="0" lang="pt-BR" altLang="en-US" sz="2800" b="0" i="0" u="none" strike="noStrike" cap="none" normalizeH="0" baseline="-25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kumimoji="0" lang="pt-BR"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5ABEFA5-6D92-50C6-31F0-C4C6DC68DA95}"/>
              </a:ext>
            </a:extLst>
          </p:cNvPr>
          <p:cNvSpPr txBox="1"/>
          <p:nvPr/>
        </p:nvSpPr>
        <p:spPr>
          <a:xfrm>
            <a:off x="1516195" y="5421380"/>
            <a:ext cx="776341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PTHH:   2H</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O</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2H</a:t>
            </a:r>
            <a:r>
              <a:rPr kumimoji="0" lang="pt-BR" altLang="en-US" sz="2800" b="0" i="0" u="none" strike="noStrike" cap="none" normalizeH="0" baseline="-25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kumimoji="0" lang="pt-BR"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pic>
        <p:nvPicPr>
          <p:cNvPr id="8194" name="Picture 2" descr="Taking Notes Icon Images - Free Download on Freepik">
            <a:extLst>
              <a:ext uri="{FF2B5EF4-FFF2-40B4-BE49-F238E27FC236}">
                <a16:creationId xmlns:a16="http://schemas.microsoft.com/office/drawing/2014/main" id="{A1F86921-E540-CF71-91DE-63A49FA69E5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969330" y="786942"/>
            <a:ext cx="3709816" cy="37098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B562D75-9A11-C084-5247-7E7200972E3A}"/>
              </a:ext>
            </a:extLst>
          </p:cNvPr>
          <p:cNvSpPr txBox="1"/>
          <p:nvPr/>
        </p:nvSpPr>
        <p:spPr>
          <a:xfrm>
            <a:off x="246722" y="999720"/>
            <a:ext cx="9522069" cy="2034660"/>
          </a:xfrm>
          <a:prstGeom prst="rect">
            <a:avLst/>
          </a:prstGeom>
          <a:noFill/>
        </p:spPr>
        <p:txBody>
          <a:bodyPr wrap="square">
            <a:spAutoFit/>
          </a:bodyPr>
          <a:lstStyle/>
          <a:p>
            <a:pPr marL="0" marR="0">
              <a:lnSpc>
                <a:spcPct val="115000"/>
              </a:lnSpc>
              <a:spcBef>
                <a:spcPts val="0"/>
              </a:spcBef>
              <a:spcAft>
                <a:spcPts val="1000"/>
              </a:spcAft>
            </a:pPr>
            <a:r>
              <a:rPr lang="pt-BR"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Phương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trình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biểu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diễn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ngắn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gọn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gồm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công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thức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các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và</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phẩm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các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hệ</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số</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thích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hợp</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sao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số</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mỗi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tố</a:t>
            </a:r>
            <a:r>
              <a:rPr lang="en-US" sz="2800" dirty="0">
                <a:solidFill>
                  <a:srgbClr val="002060"/>
                </a:solidFill>
                <a:effectLst/>
                <a:latin typeface="Times New Roman" panose="02020603050405020304" pitchFamily="18" charset="0"/>
                <a:ea typeface="Times New Roman" panose="02020603050405020304" pitchFamily="18" charset="0"/>
              </a:rPr>
              <a:t> ở 2 </a:t>
            </a:r>
            <a:r>
              <a:rPr lang="en-US" sz="2800" dirty="0" err="1">
                <a:solidFill>
                  <a:srgbClr val="002060"/>
                </a:solidFill>
                <a:effectLst/>
                <a:latin typeface="Times New Roman" panose="02020603050405020304" pitchFamily="18" charset="0"/>
                <a:ea typeface="Times New Roman" panose="02020603050405020304" pitchFamily="18" charset="0"/>
              </a:rPr>
              <a:t>vế</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bằng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nhau</a:t>
            </a:r>
            <a:r>
              <a:rPr lang="en-US" sz="2800" dirty="0">
                <a:solidFill>
                  <a:srgbClr val="002060"/>
                </a:solidFill>
                <a:effectLst/>
                <a:latin typeface="Times New Roman" panose="02020603050405020304" pitchFamily="18" charset="0"/>
                <a:ea typeface="Times New Roman" panose="02020603050405020304" pitchFamily="18" charset="0"/>
              </a:rPr>
              <a:t>). </a:t>
            </a:r>
          </a:p>
        </p:txBody>
      </p:sp>
      <p:pic>
        <p:nvPicPr>
          <p:cNvPr id="8196" name="Picture 319642675">
            <a:extLst>
              <a:ext uri="{FF2B5EF4-FFF2-40B4-BE49-F238E27FC236}">
                <a16:creationId xmlns:a16="http://schemas.microsoft.com/office/drawing/2014/main" id="{D8C26E00-4C6C-E879-6C67-C143CAD73A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1185" y="4737363"/>
            <a:ext cx="1169142" cy="41487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a:extLst>
              <a:ext uri="{FF2B5EF4-FFF2-40B4-BE49-F238E27FC236}">
                <a16:creationId xmlns:a16="http://schemas.microsoft.com/office/drawing/2014/main" id="{297127F7-49DC-620A-860F-3F5D3959FD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7680" y="5523173"/>
            <a:ext cx="675063" cy="31963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B33C1FAA-048C-088C-57E1-91A62A82D2B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9044FC25-0C78-A45A-9552-3598F7643649}"/>
              </a:ext>
            </a:extLst>
          </p:cNvPr>
          <p:cNvSpPr txBox="1"/>
          <p:nvPr/>
        </p:nvSpPr>
        <p:spPr>
          <a:xfrm>
            <a:off x="280930" y="3185299"/>
            <a:ext cx="10668562" cy="1169551"/>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PƯHH: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Hydrogen</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Oxygen</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EFE9A38-7AD7-B730-F9DF-F3F2D2F7A69C}"/>
              </a:ext>
            </a:extLst>
          </p:cNvPr>
          <p:cNvSpPr txBox="1"/>
          <p:nvPr/>
        </p:nvSpPr>
        <p:spPr>
          <a:xfrm>
            <a:off x="2927132" y="94261"/>
            <a:ext cx="10788868"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PHƯƠNG TRÌNH HÓA HỌC</a:t>
            </a:r>
            <a:endParaRPr lang="en-US" sz="3200" dirty="0">
              <a:solidFill>
                <a:srgbClr val="FF0000"/>
              </a:solidFill>
            </a:endParaRPr>
          </a:p>
        </p:txBody>
      </p:sp>
    </p:spTree>
    <p:extLst>
      <p:ext uri="{BB962C8B-B14F-4D97-AF65-F5344CB8AC3E}">
        <p14:creationId xmlns:p14="http://schemas.microsoft.com/office/powerpoint/2010/main" val="274503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fade">
                                      <p:cBhvr>
                                        <p:cTn id="19" dur="500"/>
                                        <p:tgtEl>
                                          <p:spTgt spid="819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42" presetClass="entr" presetSubtype="0" fill="hold" nodeType="withEffect">
                                  <p:stCondLst>
                                    <p:cond delay="0"/>
                                  </p:stCondLst>
                                  <p:childTnLst>
                                    <p:set>
                                      <p:cBhvr>
                                        <p:cTn id="24" dur="1" fill="hold">
                                          <p:stCondLst>
                                            <p:cond delay="0"/>
                                          </p:stCondLst>
                                        </p:cTn>
                                        <p:tgtEl>
                                          <p:spTgt spid="8195"/>
                                        </p:tgtEl>
                                        <p:attrNameLst>
                                          <p:attrName>style.visibility</p:attrName>
                                        </p:attrNameLst>
                                      </p:cBhvr>
                                      <p:to>
                                        <p:strVal val="visible"/>
                                      </p:to>
                                    </p:set>
                                    <p:animEffect transition="in" filter="fade">
                                      <p:cBhvr>
                                        <p:cTn id="25" dur="1000"/>
                                        <p:tgtEl>
                                          <p:spTgt spid="8195"/>
                                        </p:tgtEl>
                                      </p:cBhvr>
                                    </p:animEffect>
                                    <p:anim calcmode="lin" valueType="num">
                                      <p:cBhvr>
                                        <p:cTn id="26" dur="1000" fill="hold"/>
                                        <p:tgtEl>
                                          <p:spTgt spid="8195"/>
                                        </p:tgtEl>
                                        <p:attrNameLst>
                                          <p:attrName>ppt_x</p:attrName>
                                        </p:attrNameLst>
                                      </p:cBhvr>
                                      <p:tavLst>
                                        <p:tav tm="0">
                                          <p:val>
                                            <p:strVal val="#ppt_x"/>
                                          </p:val>
                                        </p:tav>
                                        <p:tav tm="100000">
                                          <p:val>
                                            <p:strVal val="#ppt_x"/>
                                          </p:val>
                                        </p:tav>
                                      </p:tavLst>
                                    </p:anim>
                                    <p:anim calcmode="lin" valueType="num">
                                      <p:cBhvr>
                                        <p:cTn id="27" dur="1000" fill="hold"/>
                                        <p:tgtEl>
                                          <p:spTgt spid="819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P spid="6"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40" y="0"/>
            <a:ext cx="12689839" cy="6821586"/>
          </a:xfrm>
          <a:prstGeom prst="rect">
            <a:avLst/>
          </a:prstGeom>
        </p:spPr>
      </p:pic>
      <p:sp>
        <p:nvSpPr>
          <p:cNvPr id="5" name="TextBox 3">
            <a:extLst>
              <a:ext uri="{FF2B5EF4-FFF2-40B4-BE49-F238E27FC236}">
                <a16:creationId xmlns:a16="http://schemas.microsoft.com/office/drawing/2014/main" id="{6E80FD11-E801-E246-50AD-1CCBE1F6230F}"/>
              </a:ext>
            </a:extLst>
          </p:cNvPr>
          <p:cNvSpPr txBox="1">
            <a:spLocks noChangeArrowheads="1"/>
          </p:cNvSpPr>
          <p:nvPr/>
        </p:nvSpPr>
        <p:spPr bwMode="auto">
          <a:xfrm>
            <a:off x="116963" y="3025183"/>
            <a:ext cx="8739694" cy="3754008"/>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0" marR="0">
              <a:lnSpc>
                <a:spcPct val="115000"/>
              </a:lnSpc>
              <a:spcBef>
                <a:spcPts val="0"/>
              </a:spcBef>
              <a:spcAft>
                <a:spcPts val="0"/>
              </a:spcAft>
            </a:pPr>
            <a:r>
              <a:rPr lang="it-IT" sz="2800" dirty="0">
                <a:effectLst/>
                <a:latin typeface="Times New Roman" panose="02020603050405020304" pitchFamily="18" charset="0"/>
                <a:ea typeface="Times New Roman" panose="02020603050405020304" pitchFamily="18" charset="0"/>
              </a:rPr>
              <a:t>1) Các bước lập PTHH:</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latin typeface="Times New Roman" panose="02020603050405020304" pitchFamily="18" charset="0"/>
                <a:ea typeface="Times New Roman" panose="02020603050405020304" pitchFamily="18" charset="0"/>
              </a:rPr>
              <a:t> - </a:t>
            </a:r>
            <a:r>
              <a:rPr lang="it-IT" sz="2800" dirty="0">
                <a:effectLst/>
                <a:latin typeface="Times New Roman" panose="02020603050405020304" pitchFamily="18" charset="0"/>
                <a:ea typeface="Times New Roman" panose="02020603050405020304" pitchFamily="18" charset="0"/>
              </a:rPr>
              <a:t>Viết sơ đồ phản ứng</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latin typeface="Times New Roman" panose="02020603050405020304" pitchFamily="18" charset="0"/>
                <a:ea typeface="Times New Roman" panose="02020603050405020304" pitchFamily="18" charset="0"/>
              </a:rPr>
              <a:t> - </a:t>
            </a:r>
            <a:r>
              <a:rPr lang="it-IT" sz="2800" dirty="0">
                <a:effectLst/>
                <a:latin typeface="Times New Roman" panose="02020603050405020304" pitchFamily="18" charset="0"/>
                <a:ea typeface="Times New Roman" panose="02020603050405020304" pitchFamily="18" charset="0"/>
              </a:rPr>
              <a:t>Cân bằng số nguyên tử nguyên tố ở 2 vế</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latin typeface="Times New Roman" panose="02020603050405020304" pitchFamily="18" charset="0"/>
                <a:ea typeface="Times New Roman" panose="02020603050405020304" pitchFamily="18" charset="0"/>
              </a:rPr>
              <a:t> - </a:t>
            </a:r>
            <a:r>
              <a:rPr lang="it-IT" sz="2800" dirty="0">
                <a:effectLst/>
                <a:latin typeface="Times New Roman" panose="02020603050405020304" pitchFamily="18" charset="0"/>
                <a:ea typeface="Times New Roman" panose="02020603050405020304" pitchFamily="18" charset="0"/>
              </a:rPr>
              <a:t>Viết thành PTHH.</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effectLst/>
                <a:latin typeface="Times New Roman" panose="02020603050405020304" pitchFamily="18" charset="0"/>
                <a:ea typeface="Times New Roman" panose="02020603050405020304" pitchFamily="18" charset="0"/>
              </a:rPr>
              <a:t>2) PT chữ: Carbon   + Oxygen              Carbon dioxide</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Sơ</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đồ</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phản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ứng</a:t>
            </a:r>
            <a:r>
              <a:rPr lang="en-US" sz="2800" kern="1200" dirty="0">
                <a:effectLst/>
                <a:latin typeface="Times New Roman" panose="02020603050405020304" pitchFamily="18" charset="0"/>
                <a:ea typeface="+mn-ea"/>
              </a:rPr>
              <a:t>:	C      +       O</a:t>
            </a:r>
            <a:r>
              <a:rPr lang="en-US" sz="2800" kern="1200" baseline="-25000" dirty="0">
                <a:effectLst/>
                <a:latin typeface="Times New Roman" panose="02020603050405020304" pitchFamily="18" charset="0"/>
                <a:ea typeface="+mn-ea"/>
              </a:rPr>
              <a:t>2</a:t>
            </a:r>
            <a:r>
              <a:rPr lang="en-US" sz="2800" kern="1200" dirty="0">
                <a:effectLst/>
                <a:latin typeface="Times New Roman" panose="02020603050405020304" pitchFamily="18" charset="0"/>
                <a:ea typeface="+mn-ea"/>
              </a:rPr>
              <a:t>               CO</a:t>
            </a:r>
            <a:r>
              <a:rPr lang="en-US" sz="2800" kern="1200" baseline="-25000" dirty="0">
                <a:effectLst/>
                <a:latin typeface="Times New Roman" panose="02020603050405020304" pitchFamily="18" charset="0"/>
                <a:ea typeface="+mn-ea"/>
              </a:rPr>
              <a:t>2</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2800" kern="1200" dirty="0">
                <a:effectLst/>
                <a:latin typeface="Times New Roman" panose="02020603050405020304" pitchFamily="18" charset="0"/>
                <a:ea typeface="+mn-ea"/>
              </a:rPr>
              <a:t>PTHH:    C        +          O</a:t>
            </a:r>
            <a:r>
              <a:rPr lang="en-US" sz="2800" kern="1200" baseline="-25000" dirty="0">
                <a:effectLst/>
                <a:latin typeface="Times New Roman" panose="02020603050405020304" pitchFamily="18" charset="0"/>
                <a:ea typeface="+mn-ea"/>
              </a:rPr>
              <a:t>2                            </a:t>
            </a:r>
            <a:r>
              <a:rPr lang="en-US" sz="2800" kern="1200" dirty="0">
                <a:effectLst/>
                <a:latin typeface="Times New Roman" panose="02020603050405020304" pitchFamily="18" charset="0"/>
                <a:ea typeface="+mn-ea"/>
              </a:rPr>
              <a:t>CO</a:t>
            </a:r>
            <a:r>
              <a:rPr lang="en-US" sz="2800" kern="1200" baseline="-25000" dirty="0">
                <a:effectLst/>
                <a:latin typeface="Times New Roman" panose="02020603050405020304" pitchFamily="18" charset="0"/>
                <a:ea typeface="+mn-ea"/>
              </a:rPr>
              <a:t>2    </a:t>
            </a:r>
            <a:r>
              <a:rPr lang="en-US" sz="2800" kern="1200" dirty="0">
                <a:effectLst/>
                <a:latin typeface="Times New Roman" panose="02020603050405020304" pitchFamily="18" charset="0"/>
                <a:ea typeface="+mn-ea"/>
              </a:rPr>
              <a:t> </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2800" kern="1200" dirty="0">
                <a:effectLst/>
                <a:latin typeface="Times New Roman" panose="02020603050405020304" pitchFamily="18" charset="0"/>
                <a:ea typeface="+mn-ea"/>
              </a:rPr>
              <a:t> </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kern="1200" dirty="0">
                <a:effectLst/>
                <a:latin typeface="Times New Roman" panose="02020603050405020304" pitchFamily="18" charset="0"/>
                <a:ea typeface="+mn-ea"/>
              </a:rPr>
              <a:t> </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it-IT"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pic>
        <p:nvPicPr>
          <p:cNvPr id="8194" name="Picture 2" descr="Học Tập, Giáo Dục, Trẻ Em, Học Bài, Tải hình PNG 103 - Free.Vector6.com">
            <a:extLst>
              <a:ext uri="{FF2B5EF4-FFF2-40B4-BE49-F238E27FC236}">
                <a16:creationId xmlns:a16="http://schemas.microsoft.com/office/drawing/2014/main" id="{DFB6EF2A-95F9-725A-C30A-7D706CCAEC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2504" y="3128962"/>
            <a:ext cx="3819496" cy="37431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
            <a:extLst>
              <a:ext uri="{FF2B5EF4-FFF2-40B4-BE49-F238E27FC236}">
                <a16:creationId xmlns:a16="http://schemas.microsoft.com/office/drawing/2014/main" id="{B04D1EC0-91ED-7B86-C754-7DA4D64A96AA}"/>
              </a:ext>
            </a:extLst>
          </p:cNvPr>
          <p:cNvSpPr txBox="1">
            <a:spLocks noChangeArrowheads="1"/>
          </p:cNvSpPr>
          <p:nvPr/>
        </p:nvSpPr>
        <p:spPr bwMode="auto">
          <a:xfrm>
            <a:off x="1916368" y="1524884"/>
            <a:ext cx="8971088" cy="1171190"/>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342900" marR="0" lvl="0" indent="-342900" algn="just">
              <a:lnSpc>
                <a:spcPct val="115000"/>
              </a:lnSpc>
              <a:spcBef>
                <a:spcPts val="0"/>
              </a:spcBef>
              <a:spcAft>
                <a:spcPts val="0"/>
              </a:spcAft>
              <a:buFont typeface="+mj-lt"/>
              <a:buAutoNum type="arabicParenR"/>
            </a:pPr>
            <a:r>
              <a:rPr lang="en-US" sz="2800" dirty="0" err="1">
                <a:effectLst/>
                <a:latin typeface="Times New Roman" panose="02020603050405020304" pitchFamily="18" charset="0"/>
                <a:ea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rPr>
              <a:t> PTHH?</a:t>
            </a:r>
          </a:p>
          <a:p>
            <a:pPr marL="342900" marR="0" lvl="0" indent="-342900">
              <a:lnSpc>
                <a:spcPct val="115000"/>
              </a:lnSpc>
              <a:spcBef>
                <a:spcPts val="0"/>
              </a:spcBef>
              <a:spcAft>
                <a:spcPts val="0"/>
              </a:spcAft>
              <a:buFont typeface="+mj-lt"/>
              <a:buAutoNum type="arabicParenR"/>
            </a:pPr>
            <a:r>
              <a:rPr lang="nl-NL" sz="2800" dirty="0">
                <a:effectLst/>
                <a:latin typeface="Times New Roman" panose="02020603050405020304" pitchFamily="18" charset="0"/>
                <a:ea typeface="Times New Roman" panose="02020603050405020304" pitchFamily="18" charset="0"/>
              </a:rPr>
              <a:t>Lập PTHH của PƯ: C tác dụng với khí O</a:t>
            </a:r>
            <a:r>
              <a:rPr lang="nl-NL" sz="2800" baseline="-25000" dirty="0">
                <a:effectLst/>
                <a:latin typeface="Times New Roman" panose="02020603050405020304" pitchFamily="18" charset="0"/>
                <a:ea typeface="Times New Roman" panose="02020603050405020304" pitchFamily="18" charset="0"/>
              </a:rPr>
              <a:t>2</a:t>
            </a:r>
            <a:r>
              <a:rPr lang="nl-NL" sz="2800" dirty="0">
                <a:effectLst/>
                <a:latin typeface="Times New Roman" panose="02020603050405020304" pitchFamily="18" charset="0"/>
                <a:ea typeface="Times New Roman" panose="02020603050405020304" pitchFamily="18" charset="0"/>
              </a:rPr>
              <a:t> tạo CO</a:t>
            </a:r>
            <a:r>
              <a:rPr lang="nl-NL" sz="2800" baseline="-25000" dirty="0">
                <a:effectLst/>
                <a:latin typeface="Times New Roman" panose="02020603050405020304" pitchFamily="18" charset="0"/>
                <a:ea typeface="Times New Roman" panose="02020603050405020304" pitchFamily="18" charset="0"/>
              </a:rPr>
              <a:t>2</a:t>
            </a:r>
            <a:r>
              <a:rPr lang="nl-NL"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685800" marR="0" latinLnBrk="1">
              <a:lnSpc>
                <a:spcPct val="115000"/>
              </a:lnSpc>
              <a:spcBef>
                <a:spcPts val="0"/>
              </a:spcBef>
              <a:spcAft>
                <a:spcPts val="0"/>
              </a:spcAft>
            </a:pPr>
            <a:r>
              <a:rPr lang="en-US" sz="1300"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A41F5C4F-F178-F1BD-B3BF-B5FCA98D58EC}"/>
              </a:ext>
            </a:extLst>
          </p:cNvPr>
          <p:cNvSpPr txBox="1"/>
          <p:nvPr/>
        </p:nvSpPr>
        <p:spPr>
          <a:xfrm>
            <a:off x="3813937" y="406122"/>
            <a:ext cx="4353851" cy="61324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5</a:t>
            </a:r>
            <a:endParaRPr lang="en-US" sz="32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2984FEDD-B17F-5502-4D74-5F6E7F377E1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16938" y="5209610"/>
            <a:ext cx="904240" cy="278228"/>
          </a:xfrm>
          <a:prstGeom prst="rect">
            <a:avLst/>
          </a:prstGeom>
          <a:noFill/>
          <a:ln>
            <a:noFill/>
          </a:ln>
        </p:spPr>
      </p:pic>
      <p:cxnSp>
        <p:nvCxnSpPr>
          <p:cNvPr id="9" name="Straight Arrow Connector 8">
            <a:extLst>
              <a:ext uri="{FF2B5EF4-FFF2-40B4-BE49-F238E27FC236}">
                <a16:creationId xmlns:a16="http://schemas.microsoft.com/office/drawing/2014/main" id="{57DC69B1-F373-77A1-435A-DB1E26E62448}"/>
              </a:ext>
            </a:extLst>
          </p:cNvPr>
          <p:cNvCxnSpPr>
            <a:cxnSpLocks/>
          </p:cNvCxnSpPr>
          <p:nvPr/>
        </p:nvCxnSpPr>
        <p:spPr>
          <a:xfrm>
            <a:off x="5105400" y="5797283"/>
            <a:ext cx="61577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2" name="Picture 3">
            <a:extLst>
              <a:ext uri="{FF2B5EF4-FFF2-40B4-BE49-F238E27FC236}">
                <a16:creationId xmlns:a16="http://schemas.microsoft.com/office/drawing/2014/main" id="{2A90A868-A093-1B79-7576-FD4B407819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2099" y="5958195"/>
            <a:ext cx="1042658" cy="493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70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42"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E53431-5D24-2AE4-EB78-ECFD991E2688}"/>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9779"/>
            <a:ext cx="12191999" cy="6858000"/>
          </a:xfrm>
          <a:prstGeom prst="rect">
            <a:avLst/>
          </a:prstGeom>
        </p:spPr>
      </p:pic>
      <p:sp>
        <p:nvSpPr>
          <p:cNvPr id="3" name="TextBox 2">
            <a:extLst>
              <a:ext uri="{FF2B5EF4-FFF2-40B4-BE49-F238E27FC236}">
                <a16:creationId xmlns:a16="http://schemas.microsoft.com/office/drawing/2014/main" id="{E9BBEABE-6153-44A6-E3B3-A3D5977F2D6E}"/>
              </a:ext>
            </a:extLst>
          </p:cNvPr>
          <p:cNvSpPr txBox="1"/>
          <p:nvPr/>
        </p:nvSpPr>
        <p:spPr>
          <a:xfrm>
            <a:off x="3282044" y="6300772"/>
            <a:ext cx="6183086" cy="523220"/>
          </a:xfrm>
          <a:prstGeom prst="rect">
            <a:avLst/>
          </a:prstGeom>
          <a:noFill/>
        </p:spPr>
        <p:txBody>
          <a:bodyPr wrap="square">
            <a:spAutoFit/>
          </a:bodyPr>
          <a:lstStyle/>
          <a:p>
            <a:r>
              <a:rPr lang="en-US" sz="2800" b="0" i="0" dirty="0">
                <a:solidFill>
                  <a:srgbClr val="333333"/>
                </a:solidFill>
                <a:effectLst/>
                <a:latin typeface="Times New Roman" panose="02020603050405020304" pitchFamily="18" charset="0"/>
                <a:cs typeface="Times New Roman" panose="02020603050405020304" pitchFamily="18" charset="0"/>
              </a:rPr>
              <a:t>4</a:t>
            </a:r>
            <a:r>
              <a:rPr lang="en-US" sz="2800" dirty="0">
                <a:solidFill>
                  <a:srgbClr val="333333"/>
                </a:solidFill>
                <a:latin typeface="Times New Roman" panose="02020603050405020304" pitchFamily="18" charset="0"/>
                <a:cs typeface="Times New Roman" panose="02020603050405020304" pitchFamily="18" charset="0"/>
              </a:rPr>
              <a:t>P</a:t>
            </a:r>
            <a:r>
              <a:rPr lang="vi-VN" sz="2800" b="0" i="0" dirty="0">
                <a:solidFill>
                  <a:srgbClr val="333333"/>
                </a:solidFill>
                <a:effectLst/>
                <a:latin typeface="Times New Roman" panose="02020603050405020304" pitchFamily="18" charset="0"/>
                <a:cs typeface="Times New Roman" panose="02020603050405020304" pitchFamily="18" charset="0"/>
              </a:rPr>
              <a:t> + </a:t>
            </a:r>
            <a:r>
              <a:rPr lang="en-US" sz="2800" dirty="0">
                <a:solidFill>
                  <a:srgbClr val="333333"/>
                </a:solidFill>
                <a:latin typeface="Times New Roman" panose="02020603050405020304" pitchFamily="18" charset="0"/>
                <a:cs typeface="Times New Roman" panose="02020603050405020304" pitchFamily="18" charset="0"/>
              </a:rPr>
              <a:t>5</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 </a:t>
            </a:r>
            <a:r>
              <a:rPr lang="en-US" sz="2800" dirty="0">
                <a:solidFill>
                  <a:srgbClr val="333333"/>
                </a:solidFill>
                <a:latin typeface="Times New Roman" panose="02020603050405020304" pitchFamily="18" charset="0"/>
                <a:cs typeface="Times New Roman" panose="02020603050405020304" pitchFamily="18" charset="0"/>
              </a:rPr>
              <a:t>             </a:t>
            </a:r>
            <a:r>
              <a:rPr lang="vi-VN" sz="2800" b="0" i="0" dirty="0">
                <a:solidFill>
                  <a:srgbClr val="333333"/>
                </a:solidFill>
                <a:effectLst/>
                <a:latin typeface="Times New Roman" panose="02020603050405020304" pitchFamily="18" charset="0"/>
                <a:cs typeface="Times New Roman" panose="02020603050405020304" pitchFamily="18" charset="0"/>
              </a:rPr>
              <a:t> 2</a:t>
            </a:r>
            <a:r>
              <a:rPr lang="en-US" sz="2800" b="0" i="0" dirty="0">
                <a:solidFill>
                  <a:srgbClr val="333333"/>
                </a:solidFill>
                <a:effectLst/>
                <a:latin typeface="Times New Roman" panose="02020603050405020304" pitchFamily="18" charset="0"/>
                <a:cs typeface="Times New Roman" panose="02020603050405020304" pitchFamily="18" charset="0"/>
              </a:rPr>
              <a:t>P</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en-US" sz="2800" baseline="-25000" dirty="0">
                <a:solidFill>
                  <a:srgbClr val="333333"/>
                </a:solidFill>
                <a:latin typeface="Times New Roman" panose="02020603050405020304" pitchFamily="18" charset="0"/>
                <a:cs typeface="Times New Roman" panose="02020603050405020304" pitchFamily="18" charset="0"/>
              </a:rPr>
              <a:t>5</a:t>
            </a:r>
            <a:endParaRPr lang="en-US" sz="28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0FFBFFA-A3C3-5AEA-638D-18458B73BEBE}"/>
              </a:ext>
            </a:extLst>
          </p:cNvPr>
          <p:cNvSpPr txBox="1"/>
          <p:nvPr/>
        </p:nvSpPr>
        <p:spPr>
          <a:xfrm>
            <a:off x="3445329" y="3943043"/>
            <a:ext cx="6183086" cy="523220"/>
          </a:xfrm>
          <a:prstGeom prst="rect">
            <a:avLst/>
          </a:prstGeom>
          <a:noFill/>
        </p:spPr>
        <p:txBody>
          <a:bodyPr wrap="square">
            <a:spAutoFit/>
          </a:bodyPr>
          <a:lstStyle/>
          <a:p>
            <a:r>
              <a:rPr lang="en-US" sz="2800" dirty="0">
                <a:solidFill>
                  <a:srgbClr val="333333"/>
                </a:solidFill>
                <a:latin typeface="+mj-lt"/>
              </a:rPr>
              <a:t>P</a:t>
            </a:r>
            <a:r>
              <a:rPr lang="vi-VN" sz="2800" b="0" i="0" dirty="0">
                <a:solidFill>
                  <a:srgbClr val="333333"/>
                </a:solidFill>
                <a:effectLst/>
                <a:latin typeface="+mj-lt"/>
              </a:rPr>
              <a:t> + 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2</a:t>
            </a:r>
            <a:r>
              <a:rPr lang="en-US" sz="2800" b="0" i="0" dirty="0">
                <a:solidFill>
                  <a:srgbClr val="333333"/>
                </a:solidFill>
                <a:effectLst/>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27" name="TextBox 26">
            <a:extLst>
              <a:ext uri="{FF2B5EF4-FFF2-40B4-BE49-F238E27FC236}">
                <a16:creationId xmlns:a16="http://schemas.microsoft.com/office/drawing/2014/main" id="{613E2D0D-39F6-B10B-DEA9-7276CFDCBFFF}"/>
              </a:ext>
            </a:extLst>
          </p:cNvPr>
          <p:cNvSpPr txBox="1"/>
          <p:nvPr/>
        </p:nvSpPr>
        <p:spPr>
          <a:xfrm>
            <a:off x="3359316" y="5777552"/>
            <a:ext cx="6183086" cy="523220"/>
          </a:xfrm>
          <a:prstGeom prst="rect">
            <a:avLst/>
          </a:prstGeom>
          <a:noFill/>
        </p:spPr>
        <p:txBody>
          <a:bodyPr wrap="square">
            <a:spAutoFit/>
          </a:bodyPr>
          <a:lstStyle/>
          <a:p>
            <a:r>
              <a:rPr lang="en-US" sz="2800" b="0" i="0" dirty="0">
                <a:solidFill>
                  <a:srgbClr val="333333"/>
                </a:solidFill>
                <a:effectLst/>
                <a:latin typeface="Times New Roman" panose="02020603050405020304" pitchFamily="18" charset="0"/>
                <a:cs typeface="Times New Roman" panose="02020603050405020304" pitchFamily="18" charset="0"/>
              </a:rPr>
              <a:t>4</a:t>
            </a:r>
            <a:r>
              <a:rPr lang="en-US" sz="2800" dirty="0">
                <a:solidFill>
                  <a:srgbClr val="333333"/>
                </a:solidFill>
                <a:latin typeface="Times New Roman" panose="02020603050405020304" pitchFamily="18" charset="0"/>
                <a:cs typeface="Times New Roman" panose="02020603050405020304" pitchFamily="18" charset="0"/>
              </a:rPr>
              <a:t>P</a:t>
            </a:r>
            <a:r>
              <a:rPr lang="vi-VN" sz="2800" b="0" i="0" dirty="0">
                <a:solidFill>
                  <a:srgbClr val="333333"/>
                </a:solidFill>
                <a:effectLst/>
                <a:latin typeface="Times New Roman" panose="02020603050405020304" pitchFamily="18" charset="0"/>
                <a:cs typeface="Times New Roman" panose="02020603050405020304" pitchFamily="18" charset="0"/>
              </a:rPr>
              <a:t> + </a:t>
            </a:r>
            <a:r>
              <a:rPr lang="en-US" sz="2800" dirty="0">
                <a:solidFill>
                  <a:srgbClr val="333333"/>
                </a:solidFill>
                <a:latin typeface="Times New Roman" panose="02020603050405020304" pitchFamily="18" charset="0"/>
                <a:cs typeface="Times New Roman" panose="02020603050405020304" pitchFamily="18" charset="0"/>
              </a:rPr>
              <a:t>5</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 </a:t>
            </a:r>
            <a:r>
              <a:rPr lang="en-US" sz="2800" dirty="0">
                <a:solidFill>
                  <a:srgbClr val="333333"/>
                </a:solidFill>
                <a:latin typeface="Times New Roman" panose="02020603050405020304" pitchFamily="18" charset="0"/>
                <a:cs typeface="Times New Roman" panose="02020603050405020304" pitchFamily="18" charset="0"/>
              </a:rPr>
              <a:t>             </a:t>
            </a:r>
            <a:r>
              <a:rPr lang="vi-VN" sz="2800" b="0" i="0" dirty="0">
                <a:solidFill>
                  <a:srgbClr val="333333"/>
                </a:solidFill>
                <a:effectLst/>
                <a:latin typeface="Times New Roman" panose="02020603050405020304" pitchFamily="18" charset="0"/>
                <a:cs typeface="Times New Roman" panose="02020603050405020304" pitchFamily="18" charset="0"/>
              </a:rPr>
              <a:t> 2</a:t>
            </a:r>
            <a:r>
              <a:rPr lang="en-US" sz="2800" b="0" i="0" dirty="0">
                <a:solidFill>
                  <a:srgbClr val="333333"/>
                </a:solidFill>
                <a:effectLst/>
                <a:latin typeface="Times New Roman" panose="02020603050405020304" pitchFamily="18" charset="0"/>
                <a:cs typeface="Times New Roman" panose="02020603050405020304" pitchFamily="18" charset="0"/>
              </a:rPr>
              <a:t>P</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en-US" sz="2800" baseline="-25000" dirty="0">
                <a:solidFill>
                  <a:srgbClr val="333333"/>
                </a:solidFill>
                <a:latin typeface="Times New Roman" panose="02020603050405020304" pitchFamily="18" charset="0"/>
                <a:cs typeface="Times New Roman" panose="02020603050405020304" pitchFamily="18" charset="0"/>
              </a:rPr>
              <a:t>5</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16A0B37-1C53-57F8-6B03-7E337F412824}"/>
              </a:ext>
            </a:extLst>
          </p:cNvPr>
          <p:cNvSpPr txBox="1"/>
          <p:nvPr/>
        </p:nvSpPr>
        <p:spPr>
          <a:xfrm>
            <a:off x="3012141" y="189236"/>
            <a:ext cx="5783516" cy="400110"/>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000" b="1" i="0" dirty="0">
                <a:solidFill>
                  <a:srgbClr val="002060"/>
                </a:solidFill>
                <a:effectLst/>
                <a:latin typeface="Times New Roman" panose="02020603050405020304" pitchFamily="18" charset="0"/>
                <a:cs typeface="Times New Roman" panose="02020603050405020304" pitchFamily="18" charset="0"/>
              </a:rPr>
              <a:t>CÂN BẰNG THEO P</a:t>
            </a:r>
            <a:r>
              <a:rPr lang="vi-VN" sz="2000" b="1" i="0" dirty="0">
                <a:solidFill>
                  <a:srgbClr val="002060"/>
                </a:solidFill>
                <a:effectLst/>
                <a:latin typeface="Times New Roman" panose="02020603050405020304" pitchFamily="18" charset="0"/>
                <a:cs typeface="Times New Roman" panose="02020603050405020304" pitchFamily="18" charset="0"/>
              </a:rPr>
              <a:t>HƯƠNG PHÁP CHẴN LẺ</a:t>
            </a:r>
            <a:endParaRPr lang="en-US" sz="2000" b="1" i="0" dirty="0">
              <a:solidFill>
                <a:srgbClr val="002060"/>
              </a:solidFill>
              <a:effectLst/>
              <a:latin typeface="Times New Roman" panose="02020603050405020304" pitchFamily="18" charset="0"/>
              <a:cs typeface="Times New Roman" panose="02020603050405020304" pitchFamily="18" charset="0"/>
            </a:endParaRPr>
          </a:p>
        </p:txBody>
      </p:sp>
      <p:sp>
        <p:nvSpPr>
          <p:cNvPr id="10" name="TextBox 3">
            <a:extLst>
              <a:ext uri="{FF2B5EF4-FFF2-40B4-BE49-F238E27FC236}">
                <a16:creationId xmlns:a16="http://schemas.microsoft.com/office/drawing/2014/main" id="{56A8ED4F-4B52-97E0-CB53-4C664306E516}"/>
              </a:ext>
            </a:extLst>
          </p:cNvPr>
          <p:cNvSpPr txBox="1">
            <a:spLocks noChangeArrowheads="1"/>
          </p:cNvSpPr>
          <p:nvPr/>
        </p:nvSpPr>
        <p:spPr bwMode="auto">
          <a:xfrm>
            <a:off x="311860" y="747804"/>
            <a:ext cx="11553566" cy="1971526"/>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685800" marR="0" latinLnBrk="1">
              <a:lnSpc>
                <a:spcPct val="115000"/>
              </a:lnSpc>
              <a:spcBef>
                <a:spcPts val="0"/>
              </a:spcBef>
              <a:spcAft>
                <a:spcPts val="0"/>
              </a:spcAft>
            </a:pPr>
            <a:r>
              <a:rPr lang="en-US" sz="1300"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4C94B1C0-25AA-38F0-7991-4D5F702DE8EE}"/>
              </a:ext>
            </a:extLst>
          </p:cNvPr>
          <p:cNvSpPr txBox="1"/>
          <p:nvPr/>
        </p:nvSpPr>
        <p:spPr>
          <a:xfrm>
            <a:off x="478971" y="774159"/>
            <a:ext cx="10863944" cy="2308324"/>
          </a:xfrm>
          <a:prstGeom prst="rect">
            <a:avLst/>
          </a:prstGeom>
          <a:noFill/>
        </p:spPr>
        <p:txBody>
          <a:bodyPr wrap="square">
            <a:spAutoFit/>
          </a:bodyPr>
          <a:lstStyle/>
          <a:p>
            <a:pPr algn="just"/>
            <a:r>
              <a:rPr lang="vi-VN" sz="2400" b="0" i="0" dirty="0">
                <a:solidFill>
                  <a:srgbClr val="C00000"/>
                </a:solidFill>
                <a:effectLst/>
                <a:latin typeface="+mj-lt"/>
              </a:rPr>
              <a:t>Khi mà một phương trình phản ứng đã cân bằng có nghĩa là số nguyên tử của nguyên tố ở vế phải sẽ bằng với số nguyên tử của nguyên tố ở vế trái, đồng nghĩa là số nguyên tử của một nguyên tố ở vế trái chẵn thì số nguyên tử của nguyên tố đó ở vế phải cũng phải chẵn. Cho nên nếu trong phương trình mà nếu một trong số những số nguyên tử của bất kỳ nguyên tố nào còn lẻ thì phải nhân đôi.</a:t>
            </a:r>
          </a:p>
          <a:p>
            <a:pPr algn="just"/>
            <a:endParaRPr lang="vi-VN" sz="2400" b="0" i="0" dirty="0">
              <a:solidFill>
                <a:srgbClr val="C00000"/>
              </a:solidFill>
              <a:effectLst/>
              <a:latin typeface="+mj-lt"/>
            </a:endParaRPr>
          </a:p>
        </p:txBody>
      </p:sp>
      <p:cxnSp>
        <p:nvCxnSpPr>
          <p:cNvPr id="12" name="Straight Arrow Connector 11">
            <a:extLst>
              <a:ext uri="{FF2B5EF4-FFF2-40B4-BE49-F238E27FC236}">
                <a16:creationId xmlns:a16="http://schemas.microsoft.com/office/drawing/2014/main" id="{4DAD380D-C9EC-6552-EEFA-8221FF019A1B}"/>
              </a:ext>
            </a:extLst>
          </p:cNvPr>
          <p:cNvCxnSpPr>
            <a:cxnSpLocks/>
          </p:cNvCxnSpPr>
          <p:nvPr/>
        </p:nvCxnSpPr>
        <p:spPr>
          <a:xfrm>
            <a:off x="5251977" y="6039162"/>
            <a:ext cx="5076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58040184-2324-8284-EAE7-A31C5AC3E7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0502" y="4139557"/>
            <a:ext cx="904240" cy="278228"/>
          </a:xfrm>
          <a:prstGeom prst="rect">
            <a:avLst/>
          </a:prstGeom>
          <a:noFill/>
          <a:ln>
            <a:noFill/>
          </a:ln>
        </p:spPr>
      </p:pic>
      <p:sp>
        <p:nvSpPr>
          <p:cNvPr id="15" name="TextBox 14">
            <a:extLst>
              <a:ext uri="{FF2B5EF4-FFF2-40B4-BE49-F238E27FC236}">
                <a16:creationId xmlns:a16="http://schemas.microsoft.com/office/drawing/2014/main" id="{EFA7EC74-5960-4782-EA5A-26E847E01F6C}"/>
              </a:ext>
            </a:extLst>
          </p:cNvPr>
          <p:cNvSpPr txBox="1"/>
          <p:nvPr/>
        </p:nvSpPr>
        <p:spPr>
          <a:xfrm>
            <a:off x="2854781" y="2807100"/>
            <a:ext cx="7037614" cy="523220"/>
          </a:xfrm>
          <a:prstGeom prst="rect">
            <a:avLst/>
          </a:prstGeom>
          <a:noFill/>
        </p:spPr>
        <p:txBody>
          <a:bodyPr wrap="square">
            <a:spAutoFit/>
          </a:bodyPr>
          <a:lstStyle/>
          <a:p>
            <a:r>
              <a:rPr lang="en-US" sz="2800" b="0" i="0" dirty="0">
                <a:solidFill>
                  <a:srgbClr val="333333"/>
                </a:solidFill>
                <a:effectLst/>
                <a:latin typeface="+mj-lt"/>
              </a:rPr>
              <a:t> VD: P</a:t>
            </a:r>
            <a:r>
              <a:rPr lang="vi-VN" sz="2800" b="0" i="0" dirty="0">
                <a:solidFill>
                  <a:srgbClr val="333333"/>
                </a:solidFill>
                <a:effectLst/>
                <a:latin typeface="+mj-lt"/>
              </a:rPr>
              <a:t> + 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a:t>
            </a:r>
            <a:r>
              <a:rPr lang="en-US" sz="2800" b="0" i="0" dirty="0">
                <a:solidFill>
                  <a:srgbClr val="333333"/>
                </a:solidFill>
                <a:effectLst/>
                <a:latin typeface="+mj-lt"/>
              </a:rPr>
              <a:t>        </a:t>
            </a:r>
            <a:r>
              <a:rPr lang="en-US" sz="2800" dirty="0">
                <a:solidFill>
                  <a:srgbClr val="333333"/>
                </a:solidFill>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18" name="TextBox 17">
            <a:extLst>
              <a:ext uri="{FF2B5EF4-FFF2-40B4-BE49-F238E27FC236}">
                <a16:creationId xmlns:a16="http://schemas.microsoft.com/office/drawing/2014/main" id="{E4D38853-25B3-8013-B528-28BC47F82979}"/>
              </a:ext>
            </a:extLst>
          </p:cNvPr>
          <p:cNvSpPr txBox="1"/>
          <p:nvPr/>
        </p:nvSpPr>
        <p:spPr>
          <a:xfrm>
            <a:off x="767446" y="3324459"/>
            <a:ext cx="11212283" cy="461665"/>
          </a:xfrm>
          <a:prstGeom prst="rect">
            <a:avLst/>
          </a:prstGeom>
          <a:noFill/>
        </p:spPr>
        <p:txBody>
          <a:bodyPr wrap="square">
            <a:spAutoFit/>
          </a:bodyPr>
          <a:lstStyle/>
          <a:p>
            <a:pPr algn="just"/>
            <a:r>
              <a:rPr lang="en-US" sz="2400" i="0" dirty="0">
                <a:solidFill>
                  <a:srgbClr val="333333"/>
                </a:solidFill>
                <a:effectLst/>
                <a:latin typeface="Times New Roman" panose="02020603050405020304" pitchFamily="18" charset="0"/>
                <a:cs typeface="Times New Roman" panose="02020603050405020304" pitchFamily="18" charset="0"/>
              </a:rPr>
              <a:t>O</a:t>
            </a:r>
            <a:r>
              <a:rPr lang="vi-VN" sz="2400" i="0" dirty="0">
                <a:solidFill>
                  <a:srgbClr val="333333"/>
                </a:solidFill>
                <a:effectLst/>
                <a:latin typeface="Times New Roman" panose="02020603050405020304" pitchFamily="18" charset="0"/>
                <a:cs typeface="Times New Roman" panose="02020603050405020304" pitchFamily="18" charset="0"/>
              </a:rPr>
              <a:t>x</a:t>
            </a:r>
            <a:r>
              <a:rPr lang="vi-VN" sz="2400" i="0" dirty="0">
                <a:solidFill>
                  <a:srgbClr val="333333"/>
                </a:solidFill>
                <a:effectLst/>
                <a:latin typeface="+mj-lt"/>
              </a:rPr>
              <a:t>i ở vế trái thì chẵn, vế phải thì lẻ, nên ta cũng nhân 2 cho số nguyên tử oxi ở vế phải.</a:t>
            </a:r>
          </a:p>
        </p:txBody>
      </p:sp>
      <p:pic>
        <p:nvPicPr>
          <p:cNvPr id="21" name="Picture 20">
            <a:extLst>
              <a:ext uri="{FF2B5EF4-FFF2-40B4-BE49-F238E27FC236}">
                <a16:creationId xmlns:a16="http://schemas.microsoft.com/office/drawing/2014/main" id="{451F8F60-1F5A-9A4F-39AD-4F9E60A1EC5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8220" y="3032072"/>
            <a:ext cx="904240" cy="278228"/>
          </a:xfrm>
          <a:prstGeom prst="rect">
            <a:avLst/>
          </a:prstGeom>
          <a:noFill/>
          <a:ln>
            <a:noFill/>
          </a:ln>
        </p:spPr>
      </p:pic>
      <p:sp>
        <p:nvSpPr>
          <p:cNvPr id="22" name="TextBox 21">
            <a:extLst>
              <a:ext uri="{FF2B5EF4-FFF2-40B4-BE49-F238E27FC236}">
                <a16:creationId xmlns:a16="http://schemas.microsoft.com/office/drawing/2014/main" id="{A8C25A75-A4BE-DDBC-22BF-6D1054FE3748}"/>
              </a:ext>
            </a:extLst>
          </p:cNvPr>
          <p:cNvSpPr txBox="1"/>
          <p:nvPr/>
        </p:nvSpPr>
        <p:spPr>
          <a:xfrm>
            <a:off x="3445329" y="4858679"/>
            <a:ext cx="6183086" cy="523220"/>
          </a:xfrm>
          <a:prstGeom prst="rect">
            <a:avLst/>
          </a:prstGeom>
          <a:noFill/>
        </p:spPr>
        <p:txBody>
          <a:bodyPr wrap="square">
            <a:spAutoFit/>
          </a:bodyPr>
          <a:lstStyle/>
          <a:p>
            <a:r>
              <a:rPr lang="en-US" sz="2800" dirty="0">
                <a:solidFill>
                  <a:srgbClr val="333333"/>
                </a:solidFill>
                <a:latin typeface="+mj-lt"/>
              </a:rPr>
              <a:t>P</a:t>
            </a:r>
            <a:r>
              <a:rPr lang="vi-VN" sz="2800" b="0" i="0" dirty="0">
                <a:solidFill>
                  <a:srgbClr val="333333"/>
                </a:solidFill>
                <a:effectLst/>
                <a:latin typeface="+mj-lt"/>
              </a:rPr>
              <a:t> + </a:t>
            </a:r>
            <a:r>
              <a:rPr lang="en-US" sz="2800" dirty="0">
                <a:solidFill>
                  <a:srgbClr val="333333"/>
                </a:solidFill>
                <a:latin typeface="+mj-lt"/>
              </a:rPr>
              <a:t>5</a:t>
            </a:r>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2</a:t>
            </a:r>
            <a:r>
              <a:rPr lang="en-US" sz="2800" b="0" i="0" dirty="0">
                <a:solidFill>
                  <a:srgbClr val="333333"/>
                </a:solidFill>
                <a:effectLst/>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24" name="TextBox 23">
            <a:extLst>
              <a:ext uri="{FF2B5EF4-FFF2-40B4-BE49-F238E27FC236}">
                <a16:creationId xmlns:a16="http://schemas.microsoft.com/office/drawing/2014/main" id="{3E710ED5-9379-7EC7-AF87-A423A4EDD56F}"/>
              </a:ext>
            </a:extLst>
          </p:cNvPr>
          <p:cNvSpPr txBox="1"/>
          <p:nvPr/>
        </p:nvSpPr>
        <p:spPr>
          <a:xfrm>
            <a:off x="2881994" y="4472673"/>
            <a:ext cx="7701642" cy="461665"/>
          </a:xfrm>
          <a:prstGeom prst="rect">
            <a:avLst/>
          </a:prstGeom>
          <a:noFill/>
        </p:spPr>
        <p:txBody>
          <a:bodyPr wrap="square">
            <a:spAutoFit/>
          </a:bodyPr>
          <a:lstStyle/>
          <a:p>
            <a:r>
              <a:rPr lang="en-US" sz="2400" b="0" i="0" dirty="0">
                <a:solidFill>
                  <a:srgbClr val="333333"/>
                </a:solidFill>
                <a:effectLst/>
                <a:latin typeface="Times New Roman" panose="02020603050405020304" pitchFamily="18" charset="0"/>
                <a:cs typeface="Times New Roman" panose="02020603050405020304" pitchFamily="18" charset="0"/>
              </a:rPr>
              <a:t>C</a:t>
            </a:r>
            <a:r>
              <a:rPr lang="vi-VN" sz="2400" b="0" i="0" dirty="0">
                <a:solidFill>
                  <a:srgbClr val="333333"/>
                </a:solidFill>
                <a:effectLst/>
                <a:latin typeface="Times New Roman" panose="02020603050405020304" pitchFamily="18" charset="0"/>
                <a:cs typeface="Times New Roman" panose="02020603050405020304" pitchFamily="18" charset="0"/>
              </a:rPr>
              <a:t>ân bằng cho </a:t>
            </a:r>
            <a:r>
              <a:rPr lang="en-US" sz="2400" dirty="0">
                <a:solidFill>
                  <a:srgbClr val="333333"/>
                </a:solidFill>
                <a:latin typeface="Times New Roman" panose="02020603050405020304" pitchFamily="18" charset="0"/>
                <a:cs typeface="Times New Roman" panose="02020603050405020304" pitchFamily="18" charset="0"/>
              </a:rPr>
              <a:t>s</a:t>
            </a:r>
            <a:r>
              <a:rPr lang="vi-VN" sz="2400" b="0" i="0" dirty="0">
                <a:solidFill>
                  <a:srgbClr val="333333"/>
                </a:solidFill>
                <a:effectLst/>
                <a:latin typeface="Times New Roman" panose="02020603050405020304" pitchFamily="18" charset="0"/>
                <a:cs typeface="Times New Roman" panose="02020603050405020304" pitchFamily="18" charset="0"/>
              </a:rPr>
              <a:t>ố nguyên tử </a:t>
            </a:r>
            <a:r>
              <a:rPr lang="en-US" sz="2400" b="0" i="0" dirty="0">
                <a:solidFill>
                  <a:srgbClr val="333333"/>
                </a:solidFill>
                <a:effectLst/>
                <a:latin typeface="Times New Roman" panose="02020603050405020304" pitchFamily="18" charset="0"/>
                <a:cs typeface="Times New Roman" panose="02020603050405020304" pitchFamily="18" charset="0"/>
              </a:rPr>
              <a:t>O ở </a:t>
            </a:r>
            <a:r>
              <a:rPr lang="en-US" sz="2400" b="0" i="0" dirty="0" err="1">
                <a:solidFill>
                  <a:srgbClr val="333333"/>
                </a:solidFill>
                <a:effectLst/>
                <a:latin typeface="Times New Roman" panose="02020603050405020304" pitchFamily="18" charset="0"/>
                <a:cs typeface="Times New Roman" panose="02020603050405020304" pitchFamily="18" charset="0"/>
              </a:rPr>
              <a:t>vế</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trái</a:t>
            </a:r>
            <a:endParaRPr lang="en-US" sz="2400" dirty="0">
              <a:latin typeface="Times New Roman" panose="02020603050405020304" pitchFamily="18" charset="0"/>
              <a:cs typeface="Times New Roman" panose="02020603050405020304" pitchFamily="18" charset="0"/>
            </a:endParaRPr>
          </a:p>
        </p:txBody>
      </p:sp>
      <p:pic>
        <p:nvPicPr>
          <p:cNvPr id="25" name="Picture 24">
            <a:extLst>
              <a:ext uri="{FF2B5EF4-FFF2-40B4-BE49-F238E27FC236}">
                <a16:creationId xmlns:a16="http://schemas.microsoft.com/office/drawing/2014/main" id="{745DE443-D9FA-633E-48F3-24267375A8E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76405" y="5058145"/>
            <a:ext cx="904240" cy="278228"/>
          </a:xfrm>
          <a:prstGeom prst="rect">
            <a:avLst/>
          </a:prstGeom>
          <a:noFill/>
          <a:ln>
            <a:noFill/>
          </a:ln>
        </p:spPr>
      </p:pic>
      <p:sp>
        <p:nvSpPr>
          <p:cNvPr id="26" name="TextBox 25">
            <a:extLst>
              <a:ext uri="{FF2B5EF4-FFF2-40B4-BE49-F238E27FC236}">
                <a16:creationId xmlns:a16="http://schemas.microsoft.com/office/drawing/2014/main" id="{730C7059-8022-0289-B8CC-F8F77C48E3DD}"/>
              </a:ext>
            </a:extLst>
          </p:cNvPr>
          <p:cNvSpPr txBox="1"/>
          <p:nvPr/>
        </p:nvSpPr>
        <p:spPr>
          <a:xfrm>
            <a:off x="3282044" y="5355759"/>
            <a:ext cx="7701642" cy="461665"/>
          </a:xfrm>
          <a:prstGeom prst="rect">
            <a:avLst/>
          </a:prstGeom>
          <a:noFill/>
        </p:spPr>
        <p:txBody>
          <a:bodyPr wrap="square">
            <a:spAutoFit/>
          </a:bodyPr>
          <a:lstStyle/>
          <a:p>
            <a:r>
              <a:rPr lang="en-US" sz="2400" b="0" i="0" dirty="0">
                <a:solidFill>
                  <a:srgbClr val="333333"/>
                </a:solidFill>
                <a:effectLst/>
                <a:latin typeface="Times New Roman" panose="02020603050405020304" pitchFamily="18" charset="0"/>
                <a:cs typeface="Times New Roman" panose="02020603050405020304" pitchFamily="18" charset="0"/>
              </a:rPr>
              <a:t>C</a:t>
            </a:r>
            <a:r>
              <a:rPr lang="vi-VN" sz="2400" b="0" i="0" dirty="0">
                <a:solidFill>
                  <a:srgbClr val="333333"/>
                </a:solidFill>
                <a:effectLst/>
                <a:latin typeface="Times New Roman" panose="02020603050405020304" pitchFamily="18" charset="0"/>
                <a:cs typeface="Times New Roman" panose="02020603050405020304" pitchFamily="18" charset="0"/>
              </a:rPr>
              <a:t>ân bằng cho </a:t>
            </a:r>
            <a:r>
              <a:rPr lang="en-US" sz="2400" dirty="0">
                <a:solidFill>
                  <a:srgbClr val="333333"/>
                </a:solidFill>
                <a:latin typeface="Times New Roman" panose="02020603050405020304" pitchFamily="18" charset="0"/>
                <a:cs typeface="Times New Roman" panose="02020603050405020304" pitchFamily="18" charset="0"/>
              </a:rPr>
              <a:t>s</a:t>
            </a:r>
            <a:r>
              <a:rPr lang="vi-VN" sz="2400" b="0" i="0" dirty="0">
                <a:solidFill>
                  <a:srgbClr val="333333"/>
                </a:solidFill>
                <a:effectLst/>
                <a:latin typeface="Times New Roman" panose="02020603050405020304" pitchFamily="18" charset="0"/>
                <a:cs typeface="Times New Roman" panose="02020603050405020304" pitchFamily="18" charset="0"/>
              </a:rPr>
              <a:t>ố nguyên tử </a:t>
            </a:r>
            <a:r>
              <a:rPr lang="en-US" sz="2400" dirty="0">
                <a:solidFill>
                  <a:srgbClr val="333333"/>
                </a:solidFill>
                <a:latin typeface="Times New Roman" panose="02020603050405020304" pitchFamily="18" charset="0"/>
                <a:cs typeface="Times New Roman" panose="02020603050405020304" pitchFamily="18" charset="0"/>
              </a:rPr>
              <a:t>P</a:t>
            </a:r>
            <a:endParaRPr lang="en-US" sz="2400" dirty="0">
              <a:latin typeface="Times New Roman" panose="02020603050405020304" pitchFamily="18"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D87F1416-2AE9-74AA-794F-CDFF728F788F}"/>
              </a:ext>
            </a:extLst>
          </p:cNvPr>
          <p:cNvGraphicFramePr>
            <a:graphicFrameLocks noChangeAspect="1"/>
          </p:cNvGraphicFramePr>
          <p:nvPr>
            <p:extLst>
              <p:ext uri="{D42A27DB-BD31-4B8C-83A1-F6EECF244321}">
                <p14:modId xmlns:p14="http://schemas.microsoft.com/office/powerpoint/2010/main" val="3719650938"/>
              </p:ext>
            </p:extLst>
          </p:nvPr>
        </p:nvGraphicFramePr>
        <p:xfrm>
          <a:off x="4860768" y="6228481"/>
          <a:ext cx="898848" cy="560407"/>
        </p:xfrm>
        <a:graphic>
          <a:graphicData uri="http://schemas.openxmlformats.org/presentationml/2006/ole">
            <mc:AlternateContent xmlns:mc="http://schemas.openxmlformats.org/markup-compatibility/2006">
              <mc:Choice xmlns:v="urn:schemas-microsoft-com:vml" Requires="v">
                <p:oleObj r:id="rId5" imgW="406048" imgH="215713" progId="Equation.DSMT4">
                  <p:embed/>
                </p:oleObj>
              </mc:Choice>
              <mc:Fallback>
                <p:oleObj r:id="rId5" imgW="406048" imgH="215713" progId="Equation.DSMT4">
                  <p:embed/>
                  <p:pic>
                    <p:nvPicPr>
                      <p:cNvPr id="5" name="Object 4">
                        <a:extLst>
                          <a:ext uri="{FF2B5EF4-FFF2-40B4-BE49-F238E27FC236}">
                            <a16:creationId xmlns:a16="http://schemas.microsoft.com/office/drawing/2014/main" id="{6AA0E08E-4C1D-E74C-6ABC-693A6CC365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768" y="6228481"/>
                        <a:ext cx="898848" cy="560407"/>
                      </a:xfrm>
                      <a:prstGeom prst="rect">
                        <a:avLst/>
                      </a:prstGeom>
                      <a:noFill/>
                    </p:spPr>
                  </p:pic>
                </p:oleObj>
              </mc:Fallback>
            </mc:AlternateContent>
          </a:graphicData>
        </a:graphic>
      </p:graphicFrame>
    </p:spTree>
    <p:extLst>
      <p:ext uri="{BB962C8B-B14F-4D97-AF65-F5344CB8AC3E}">
        <p14:creationId xmlns:p14="http://schemas.microsoft.com/office/powerpoint/2010/main" val="232088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additive="base">
                                        <p:cTn id="64" dur="500" fill="hold"/>
                                        <p:tgtEl>
                                          <p:spTgt spid="2"/>
                                        </p:tgtEl>
                                        <p:attrNameLst>
                                          <p:attrName>ppt_x</p:attrName>
                                        </p:attrNameLst>
                                      </p:cBhvr>
                                      <p:tavLst>
                                        <p:tav tm="0">
                                          <p:val>
                                            <p:strVal val="#ppt_x"/>
                                          </p:val>
                                        </p:tav>
                                        <p:tav tm="100000">
                                          <p:val>
                                            <p:strVal val="#ppt_x"/>
                                          </p:val>
                                        </p:tav>
                                      </p:tavLst>
                                    </p:anim>
                                    <p:anim calcmode="lin" valueType="num">
                                      <p:cBhvr additive="base">
                                        <p:cTn id="65" dur="500" fill="hold"/>
                                        <p:tgtEl>
                                          <p:spTgt spid="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additive="base">
                                        <p:cTn id="68" dur="500" fill="hold"/>
                                        <p:tgtEl>
                                          <p:spTgt spid="3"/>
                                        </p:tgtEl>
                                        <p:attrNameLst>
                                          <p:attrName>ppt_x</p:attrName>
                                        </p:attrNameLst>
                                      </p:cBhvr>
                                      <p:tavLst>
                                        <p:tav tm="0">
                                          <p:val>
                                            <p:strVal val="#ppt_x"/>
                                          </p:val>
                                        </p:tav>
                                        <p:tav tm="100000">
                                          <p:val>
                                            <p:strVal val="#ppt_x"/>
                                          </p:val>
                                        </p:tav>
                                      </p:tavLst>
                                    </p:anim>
                                    <p:anim calcmode="lin" valueType="num">
                                      <p:cBhvr additive="base">
                                        <p:cTn id="6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7" grpId="0"/>
      <p:bldP spid="7" grpId="0" animBg="1"/>
      <p:bldP spid="11" grpId="0"/>
      <p:bldP spid="15" grpId="0"/>
      <p:bldP spid="18" grpId="0"/>
      <p:bldP spid="22" grpId="0"/>
      <p:bldP spid="24"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E53431-5D24-2AE4-EB78-ECFD991E2688}"/>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7357" y="0"/>
            <a:ext cx="12191999" cy="6858000"/>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FFBFFA-A3C3-5AEA-638D-18458B73BEBE}"/>
                  </a:ext>
                </a:extLst>
              </p:cNvPr>
              <p:cNvSpPr txBox="1"/>
              <p:nvPr/>
            </p:nvSpPr>
            <p:spPr>
              <a:xfrm>
                <a:off x="3441674" y="3940339"/>
                <a:ext cx="6183086" cy="707758"/>
              </a:xfrm>
              <a:prstGeom prst="rect">
                <a:avLst/>
              </a:prstGeom>
              <a:noFill/>
            </p:spPr>
            <p:txBody>
              <a:bodyPr wrap="square">
                <a:spAutoFit/>
              </a:bodyPr>
              <a:lstStyle/>
              <a:p>
                <a:r>
                  <a:rPr lang="en-US" sz="2800" dirty="0">
                    <a:solidFill>
                      <a:srgbClr val="333333"/>
                    </a:solidFill>
                    <a:latin typeface="+mj-lt"/>
                  </a:rPr>
                  <a:t>2P</a:t>
                </a:r>
                <a:r>
                  <a:rPr lang="vi-VN" sz="2800" b="0" i="0" dirty="0">
                    <a:solidFill>
                      <a:srgbClr val="333333"/>
                    </a:solidFill>
                    <a:effectLst/>
                    <a:latin typeface="+mj-lt"/>
                  </a:rPr>
                  <a:t> + </a:t>
                </a:r>
                <a14:m>
                  <m:oMath xmlns:m="http://schemas.openxmlformats.org/officeDocument/2006/math">
                    <m:f>
                      <m:fPr>
                        <m:ctrlPr>
                          <a:rPr lang="vi-VN" sz="2800" b="0" i="1" smtClean="0">
                            <a:solidFill>
                              <a:srgbClr val="333333"/>
                            </a:solidFill>
                            <a:effectLst/>
                            <a:latin typeface="Cambria Math" panose="02040503050406030204" pitchFamily="18" charset="0"/>
                          </a:rPr>
                        </m:ctrlPr>
                      </m:fPr>
                      <m:num>
                        <m:r>
                          <a:rPr lang="en-US" sz="2800" b="0" i="1" smtClean="0">
                            <a:solidFill>
                              <a:srgbClr val="333333"/>
                            </a:solidFill>
                            <a:effectLst/>
                            <a:latin typeface="Cambria Math" panose="02040503050406030204" pitchFamily="18" charset="0"/>
                          </a:rPr>
                          <m:t>5</m:t>
                        </m:r>
                      </m:num>
                      <m:den>
                        <m:r>
                          <a:rPr lang="en-US" sz="2800" b="0" i="1" smtClean="0">
                            <a:solidFill>
                              <a:srgbClr val="333333"/>
                            </a:solidFill>
                            <a:effectLst/>
                            <a:latin typeface="Cambria Math" panose="02040503050406030204" pitchFamily="18" charset="0"/>
                          </a:rPr>
                          <m:t>2</m:t>
                        </m:r>
                      </m:den>
                    </m:f>
                  </m:oMath>
                </a14:m>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a:t>
                </a:r>
                <a:r>
                  <a:rPr lang="en-US" sz="2800" b="0" i="0" dirty="0">
                    <a:solidFill>
                      <a:srgbClr val="333333"/>
                    </a:solidFill>
                    <a:effectLst/>
                    <a:latin typeface="+mj-lt"/>
                  </a:rPr>
                  <a:t> </a:t>
                </a:r>
                <a:r>
                  <a:rPr lang="en-US" sz="2800" dirty="0">
                    <a:solidFill>
                      <a:srgbClr val="333333"/>
                    </a:solidFill>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mc:Choice>
        <mc:Fallback xmlns="">
          <p:sp>
            <p:nvSpPr>
              <p:cNvPr id="20" name="TextBox 19">
                <a:extLst>
                  <a:ext uri="{FF2B5EF4-FFF2-40B4-BE49-F238E27FC236}">
                    <a16:creationId xmlns:a16="http://schemas.microsoft.com/office/drawing/2014/main" id="{20FFBFFA-A3C3-5AEA-638D-18458B73BEBE}"/>
                  </a:ext>
                </a:extLst>
              </p:cNvPr>
              <p:cNvSpPr txBox="1">
                <a:spLocks noRot="1" noChangeAspect="1" noMove="1" noResize="1" noEditPoints="1" noAdjustHandles="1" noChangeArrowheads="1" noChangeShapeType="1" noTextEdit="1"/>
              </p:cNvSpPr>
              <p:nvPr/>
            </p:nvSpPr>
            <p:spPr>
              <a:xfrm>
                <a:off x="3441674" y="3940339"/>
                <a:ext cx="6183086" cy="707758"/>
              </a:xfrm>
              <a:prstGeom prst="rect">
                <a:avLst/>
              </a:prstGeom>
              <a:blipFill>
                <a:blip r:embed="rId4"/>
                <a:stretch>
                  <a:fillRect l="-2071" b="-1206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66FB0BE5-47B9-1F86-9BEE-1AD5245F7D2B}"/>
              </a:ext>
            </a:extLst>
          </p:cNvPr>
          <p:cNvSpPr txBox="1"/>
          <p:nvPr/>
        </p:nvSpPr>
        <p:spPr>
          <a:xfrm>
            <a:off x="3441674" y="5872186"/>
            <a:ext cx="6183086" cy="523220"/>
          </a:xfrm>
          <a:prstGeom prst="rect">
            <a:avLst/>
          </a:prstGeom>
          <a:noFill/>
        </p:spPr>
        <p:txBody>
          <a:bodyPr wrap="square">
            <a:spAutoFit/>
          </a:bodyPr>
          <a:lstStyle/>
          <a:p>
            <a:r>
              <a:rPr lang="en-US" sz="2800" dirty="0">
                <a:solidFill>
                  <a:srgbClr val="333333"/>
                </a:solidFill>
                <a:latin typeface="+mj-lt"/>
              </a:rPr>
              <a:t>4P</a:t>
            </a:r>
            <a:r>
              <a:rPr lang="vi-VN" sz="2800" b="0" i="0" dirty="0">
                <a:solidFill>
                  <a:srgbClr val="333333"/>
                </a:solidFill>
                <a:effectLst/>
                <a:latin typeface="+mj-lt"/>
              </a:rPr>
              <a:t> + </a:t>
            </a:r>
            <a:r>
              <a:rPr lang="en-US" sz="2800" b="0" i="0" dirty="0">
                <a:solidFill>
                  <a:srgbClr val="333333"/>
                </a:solidFill>
                <a:effectLst/>
                <a:latin typeface="+mj-lt"/>
              </a:rPr>
              <a:t>5</a:t>
            </a:r>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2P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8" name="TextBox 7">
            <a:extLst>
              <a:ext uri="{FF2B5EF4-FFF2-40B4-BE49-F238E27FC236}">
                <a16:creationId xmlns:a16="http://schemas.microsoft.com/office/drawing/2014/main" id="{DFA8536E-CE96-3679-907F-778007394471}"/>
              </a:ext>
            </a:extLst>
          </p:cNvPr>
          <p:cNvSpPr txBox="1"/>
          <p:nvPr/>
        </p:nvSpPr>
        <p:spPr>
          <a:xfrm>
            <a:off x="3445328" y="5253779"/>
            <a:ext cx="6183086" cy="523220"/>
          </a:xfrm>
          <a:prstGeom prst="rect">
            <a:avLst/>
          </a:prstGeom>
          <a:noFill/>
        </p:spPr>
        <p:txBody>
          <a:bodyPr wrap="square">
            <a:spAutoFit/>
          </a:bodyPr>
          <a:lstStyle/>
          <a:p>
            <a:r>
              <a:rPr lang="en-US" sz="2800" dirty="0">
                <a:solidFill>
                  <a:srgbClr val="333333"/>
                </a:solidFill>
                <a:latin typeface="+mj-lt"/>
              </a:rPr>
              <a:t>4P</a:t>
            </a:r>
            <a:r>
              <a:rPr lang="vi-VN" sz="2800" b="0" i="0" dirty="0">
                <a:solidFill>
                  <a:srgbClr val="333333"/>
                </a:solidFill>
                <a:effectLst/>
                <a:latin typeface="+mj-lt"/>
              </a:rPr>
              <a:t> + </a:t>
            </a:r>
            <a:r>
              <a:rPr lang="en-US" sz="2800" b="0" i="0" dirty="0">
                <a:solidFill>
                  <a:srgbClr val="333333"/>
                </a:solidFill>
                <a:effectLst/>
                <a:latin typeface="+mj-lt"/>
              </a:rPr>
              <a:t>5</a:t>
            </a:r>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2P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7" name="TextBox 6">
            <a:extLst>
              <a:ext uri="{FF2B5EF4-FFF2-40B4-BE49-F238E27FC236}">
                <a16:creationId xmlns:a16="http://schemas.microsoft.com/office/drawing/2014/main" id="{716A0B37-1C53-57F8-6B03-7E337F412824}"/>
              </a:ext>
            </a:extLst>
          </p:cNvPr>
          <p:cNvSpPr txBox="1"/>
          <p:nvPr/>
        </p:nvSpPr>
        <p:spPr>
          <a:xfrm>
            <a:off x="2854781" y="178737"/>
            <a:ext cx="6692475" cy="400110"/>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000" b="1" i="0" dirty="0">
                <a:solidFill>
                  <a:srgbClr val="002060"/>
                </a:solidFill>
                <a:effectLst/>
                <a:latin typeface="Times New Roman" panose="02020603050405020304" pitchFamily="18" charset="0"/>
                <a:cs typeface="Times New Roman" panose="02020603050405020304" pitchFamily="18" charset="0"/>
              </a:rPr>
              <a:t>CÂN BẰNG THEO P</a:t>
            </a:r>
            <a:r>
              <a:rPr lang="vi-VN" sz="2000" b="1" i="0" dirty="0">
                <a:solidFill>
                  <a:srgbClr val="002060"/>
                </a:solidFill>
                <a:effectLst/>
                <a:latin typeface="Times New Roman" panose="02020603050405020304" pitchFamily="18" charset="0"/>
                <a:cs typeface="Times New Roman" panose="02020603050405020304" pitchFamily="18" charset="0"/>
              </a:rPr>
              <a:t>HƯƠNG PHÁP </a:t>
            </a:r>
            <a:r>
              <a:rPr lang="en-US" sz="2000" b="1" i="0" dirty="0">
                <a:solidFill>
                  <a:srgbClr val="002060"/>
                </a:solidFill>
                <a:effectLst/>
                <a:latin typeface="Times New Roman" panose="02020603050405020304" pitchFamily="18" charset="0"/>
                <a:cs typeface="Times New Roman" panose="02020603050405020304" pitchFamily="18" charset="0"/>
              </a:rPr>
              <a:t>HỆ SỐ PHÂN SỐ</a:t>
            </a:r>
          </a:p>
        </p:txBody>
      </p:sp>
      <p:sp>
        <p:nvSpPr>
          <p:cNvPr id="10" name="TextBox 3">
            <a:extLst>
              <a:ext uri="{FF2B5EF4-FFF2-40B4-BE49-F238E27FC236}">
                <a16:creationId xmlns:a16="http://schemas.microsoft.com/office/drawing/2014/main" id="{56A8ED4F-4B52-97E0-CB53-4C664306E516}"/>
              </a:ext>
            </a:extLst>
          </p:cNvPr>
          <p:cNvSpPr txBox="1">
            <a:spLocks noChangeArrowheads="1"/>
          </p:cNvSpPr>
          <p:nvPr/>
        </p:nvSpPr>
        <p:spPr bwMode="auto">
          <a:xfrm>
            <a:off x="439524" y="730499"/>
            <a:ext cx="11553566" cy="1952794"/>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685800" marR="0" latinLnBrk="1">
              <a:lnSpc>
                <a:spcPct val="115000"/>
              </a:lnSpc>
              <a:spcBef>
                <a:spcPts val="0"/>
              </a:spcBef>
              <a:spcAft>
                <a:spcPts val="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4DAD380D-C9EC-6552-EEFA-8221FF019A1B}"/>
              </a:ext>
            </a:extLst>
          </p:cNvPr>
          <p:cNvCxnSpPr>
            <a:cxnSpLocks/>
          </p:cNvCxnSpPr>
          <p:nvPr/>
        </p:nvCxnSpPr>
        <p:spPr>
          <a:xfrm>
            <a:off x="5045528" y="5515389"/>
            <a:ext cx="5076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58040184-2324-8284-EAE7-A31C5AC3E79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26847" y="4136853"/>
            <a:ext cx="904240" cy="278228"/>
          </a:xfrm>
          <a:prstGeom prst="rect">
            <a:avLst/>
          </a:prstGeom>
          <a:noFill/>
          <a:ln>
            <a:noFill/>
          </a:ln>
        </p:spPr>
      </p:pic>
      <p:sp>
        <p:nvSpPr>
          <p:cNvPr id="15" name="TextBox 14">
            <a:extLst>
              <a:ext uri="{FF2B5EF4-FFF2-40B4-BE49-F238E27FC236}">
                <a16:creationId xmlns:a16="http://schemas.microsoft.com/office/drawing/2014/main" id="{EFA7EC74-5960-4782-EA5A-26E847E01F6C}"/>
              </a:ext>
            </a:extLst>
          </p:cNvPr>
          <p:cNvSpPr txBox="1"/>
          <p:nvPr/>
        </p:nvSpPr>
        <p:spPr>
          <a:xfrm>
            <a:off x="2819432" y="2819095"/>
            <a:ext cx="7037614" cy="523220"/>
          </a:xfrm>
          <a:prstGeom prst="rect">
            <a:avLst/>
          </a:prstGeom>
          <a:noFill/>
        </p:spPr>
        <p:txBody>
          <a:bodyPr wrap="square">
            <a:spAutoFit/>
          </a:bodyPr>
          <a:lstStyle/>
          <a:p>
            <a:r>
              <a:rPr lang="en-US" sz="2800" b="0" i="0" dirty="0">
                <a:solidFill>
                  <a:srgbClr val="333333"/>
                </a:solidFill>
                <a:effectLst/>
                <a:latin typeface="+mj-lt"/>
              </a:rPr>
              <a:t> VD: P</a:t>
            </a:r>
            <a:r>
              <a:rPr lang="vi-VN" sz="2800" b="0" i="0" dirty="0">
                <a:solidFill>
                  <a:srgbClr val="333333"/>
                </a:solidFill>
                <a:effectLst/>
                <a:latin typeface="+mj-lt"/>
              </a:rPr>
              <a:t> + 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a:t>
            </a:r>
            <a:r>
              <a:rPr lang="en-US" sz="2800" b="0" i="0" dirty="0">
                <a:solidFill>
                  <a:srgbClr val="333333"/>
                </a:solidFill>
                <a:effectLst/>
                <a:latin typeface="+mj-lt"/>
              </a:rPr>
              <a:t>        </a:t>
            </a:r>
            <a:r>
              <a:rPr lang="en-US" sz="2800" dirty="0">
                <a:solidFill>
                  <a:srgbClr val="333333"/>
                </a:solidFill>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18" name="TextBox 17">
            <a:extLst>
              <a:ext uri="{FF2B5EF4-FFF2-40B4-BE49-F238E27FC236}">
                <a16:creationId xmlns:a16="http://schemas.microsoft.com/office/drawing/2014/main" id="{E4D38853-25B3-8013-B528-28BC47F82979}"/>
              </a:ext>
            </a:extLst>
          </p:cNvPr>
          <p:cNvSpPr txBox="1"/>
          <p:nvPr/>
        </p:nvSpPr>
        <p:spPr>
          <a:xfrm>
            <a:off x="930730" y="3323170"/>
            <a:ext cx="11212283" cy="461665"/>
          </a:xfrm>
          <a:prstGeom prst="rect">
            <a:avLst/>
          </a:prstGeom>
          <a:noFill/>
        </p:spPr>
        <p:txBody>
          <a:bodyPr wrap="square">
            <a:spAutoFit/>
          </a:bodyPr>
          <a:lstStyle/>
          <a:p>
            <a:pPr algn="just"/>
            <a:r>
              <a:rPr lang="vi-VN" sz="2400" b="1" dirty="0">
                <a:solidFill>
                  <a:srgbClr val="000000"/>
                </a:solidFill>
                <a:effectLst/>
                <a:latin typeface="+mj-lt"/>
              </a:rPr>
              <a:t>Bước 1:</a:t>
            </a:r>
            <a:r>
              <a:rPr lang="vi-VN" sz="2400" dirty="0">
                <a:solidFill>
                  <a:srgbClr val="000000"/>
                </a:solidFill>
                <a:effectLst/>
                <a:latin typeface="+mj-lt"/>
              </a:rPr>
              <a:t> Đặt hệ số để cân bằng</a:t>
            </a:r>
          </a:p>
        </p:txBody>
      </p:sp>
      <p:pic>
        <p:nvPicPr>
          <p:cNvPr id="21" name="Picture 20">
            <a:extLst>
              <a:ext uri="{FF2B5EF4-FFF2-40B4-BE49-F238E27FC236}">
                <a16:creationId xmlns:a16="http://schemas.microsoft.com/office/drawing/2014/main" id="{451F8F60-1F5A-9A4F-39AD-4F9E60A1EC5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72871" y="3044067"/>
            <a:ext cx="904240" cy="278228"/>
          </a:xfrm>
          <a:prstGeom prst="rect">
            <a:avLst/>
          </a:prstGeom>
          <a:noFill/>
          <a:ln>
            <a:noFill/>
          </a:ln>
        </p:spPr>
      </p:pic>
      <p:sp>
        <p:nvSpPr>
          <p:cNvPr id="3" name="TextBox 2">
            <a:extLst>
              <a:ext uri="{FF2B5EF4-FFF2-40B4-BE49-F238E27FC236}">
                <a16:creationId xmlns:a16="http://schemas.microsoft.com/office/drawing/2014/main" id="{BF235A31-C78F-CC7E-884B-9D11EFB8B550}"/>
              </a:ext>
            </a:extLst>
          </p:cNvPr>
          <p:cNvSpPr txBox="1"/>
          <p:nvPr/>
        </p:nvSpPr>
        <p:spPr>
          <a:xfrm>
            <a:off x="596804" y="766957"/>
            <a:ext cx="11553566" cy="1815882"/>
          </a:xfrm>
          <a:prstGeom prst="rect">
            <a:avLst/>
          </a:prstGeom>
          <a:noFill/>
        </p:spPr>
        <p:txBody>
          <a:bodyPr wrap="square">
            <a:spAutoFit/>
          </a:bodyPr>
          <a:lstStyle/>
          <a:p>
            <a:pPr fontAlgn="base"/>
            <a:r>
              <a:rPr lang="vi-VN" sz="2800" b="1" dirty="0">
                <a:solidFill>
                  <a:srgbClr val="000000"/>
                </a:solidFill>
                <a:effectLst/>
                <a:latin typeface="+mj-lt"/>
              </a:rPr>
              <a:t>Bước 1:</a:t>
            </a:r>
            <a:r>
              <a:rPr lang="vi-VN" sz="2800" dirty="0">
                <a:solidFill>
                  <a:srgbClr val="000000"/>
                </a:solidFill>
                <a:effectLst/>
                <a:latin typeface="+mj-lt"/>
              </a:rPr>
              <a:t> Thay các hệ số vào phương trình hoá học sao cho thoả điều kiện số nguyên tử của mỗi nguyên tố ở 2 vế phương trình bằng nhau, không phân biệt phân số hay số nguyên.</a:t>
            </a:r>
          </a:p>
          <a:p>
            <a:pPr fontAlgn="base"/>
            <a:r>
              <a:rPr lang="vi-VN" sz="2800" b="1" dirty="0">
                <a:solidFill>
                  <a:srgbClr val="000000"/>
                </a:solidFill>
                <a:effectLst/>
                <a:latin typeface="+mj-lt"/>
              </a:rPr>
              <a:t>Bước 2:</a:t>
            </a:r>
            <a:r>
              <a:rPr lang="vi-VN" sz="2800" dirty="0">
                <a:solidFill>
                  <a:srgbClr val="000000"/>
                </a:solidFill>
                <a:effectLst/>
                <a:latin typeface="+mj-lt"/>
              </a:rPr>
              <a:t> Khử mẫu số bằng cách nhân mẫu số chung ở tất cả các hệ số.</a:t>
            </a:r>
          </a:p>
        </p:txBody>
      </p:sp>
      <p:sp>
        <p:nvSpPr>
          <p:cNvPr id="4" name="TextBox 3">
            <a:extLst>
              <a:ext uri="{FF2B5EF4-FFF2-40B4-BE49-F238E27FC236}">
                <a16:creationId xmlns:a16="http://schemas.microsoft.com/office/drawing/2014/main" id="{293AF53B-3D4F-4117-6BD8-699885888F02}"/>
              </a:ext>
            </a:extLst>
          </p:cNvPr>
          <p:cNvSpPr txBox="1"/>
          <p:nvPr/>
        </p:nvSpPr>
        <p:spPr>
          <a:xfrm>
            <a:off x="849745" y="4706875"/>
            <a:ext cx="10002982" cy="461665"/>
          </a:xfrm>
          <a:prstGeom prst="rect">
            <a:avLst/>
          </a:prstGeom>
          <a:noFill/>
        </p:spPr>
        <p:txBody>
          <a:bodyPr wrap="square">
            <a:spAutoFit/>
          </a:bodyPr>
          <a:lstStyle/>
          <a:p>
            <a:pPr fontAlgn="base"/>
            <a:r>
              <a:rPr lang="vi-VN" sz="2400" b="1" dirty="0">
                <a:solidFill>
                  <a:srgbClr val="000000"/>
                </a:solidFill>
                <a:effectLst/>
                <a:latin typeface="+mj-lt"/>
              </a:rPr>
              <a:t>Bước 2: </a:t>
            </a:r>
            <a:r>
              <a:rPr lang="vi-VN" sz="2400" dirty="0">
                <a:solidFill>
                  <a:srgbClr val="000000"/>
                </a:solidFill>
                <a:effectLst/>
                <a:latin typeface="+mj-lt"/>
              </a:rPr>
              <a:t>Khử các phân số bằng cách nhân hệ số với mẫu số chung nhỏ nhất</a:t>
            </a:r>
          </a:p>
        </p:txBody>
      </p:sp>
      <p:graphicFrame>
        <p:nvGraphicFramePr>
          <p:cNvPr id="2" name="Object 1">
            <a:extLst>
              <a:ext uri="{FF2B5EF4-FFF2-40B4-BE49-F238E27FC236}">
                <a16:creationId xmlns:a16="http://schemas.microsoft.com/office/drawing/2014/main" id="{15CF60E3-03EC-ADDF-49BD-DB8D33752109}"/>
              </a:ext>
            </a:extLst>
          </p:cNvPr>
          <p:cNvGraphicFramePr>
            <a:graphicFrameLocks noChangeAspect="1"/>
          </p:cNvGraphicFramePr>
          <p:nvPr>
            <p:extLst>
              <p:ext uri="{D42A27DB-BD31-4B8C-83A1-F6EECF244321}">
                <p14:modId xmlns:p14="http://schemas.microsoft.com/office/powerpoint/2010/main" val="1981561384"/>
              </p:ext>
            </p:extLst>
          </p:nvPr>
        </p:nvGraphicFramePr>
        <p:xfrm>
          <a:off x="5189794" y="5842849"/>
          <a:ext cx="898848" cy="560407"/>
        </p:xfrm>
        <a:graphic>
          <a:graphicData uri="http://schemas.openxmlformats.org/presentationml/2006/ole">
            <mc:AlternateContent xmlns:mc="http://schemas.openxmlformats.org/markup-compatibility/2006">
              <mc:Choice xmlns:v="urn:schemas-microsoft-com:vml" Requires="v">
                <p:oleObj r:id="rId6" imgW="406048" imgH="215713" progId="Equation.DSMT4">
                  <p:embed/>
                </p:oleObj>
              </mc:Choice>
              <mc:Fallback>
                <p:oleObj r:id="rId6" imgW="406048" imgH="215713" progId="Equation.DSMT4">
                  <p:embed/>
                  <p:pic>
                    <p:nvPicPr>
                      <p:cNvPr id="5" name="Object 4">
                        <a:extLst>
                          <a:ext uri="{FF2B5EF4-FFF2-40B4-BE49-F238E27FC236}">
                            <a16:creationId xmlns:a16="http://schemas.microsoft.com/office/drawing/2014/main" id="{6AA0E08E-4C1D-E74C-6ABC-693A6CC365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9794" y="5842849"/>
                        <a:ext cx="898848" cy="560407"/>
                      </a:xfrm>
                      <a:prstGeom prst="rect">
                        <a:avLst/>
                      </a:prstGeom>
                      <a:noFill/>
                    </p:spPr>
                  </p:pic>
                </p:oleObj>
              </mc:Fallback>
            </mc:AlternateContent>
          </a:graphicData>
        </a:graphic>
      </p:graphicFrame>
    </p:spTree>
    <p:extLst>
      <p:ext uri="{BB962C8B-B14F-4D97-AF65-F5344CB8AC3E}">
        <p14:creationId xmlns:p14="http://schemas.microsoft.com/office/powerpoint/2010/main" val="310328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par>
                                <p:cTn id="44" presetID="16" presetClass="entr" presetSubtype="21"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P spid="8" grpId="0"/>
      <p:bldP spid="15" grpId="0"/>
      <p:bldP spid="18" grpId="0"/>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7117DC3F-297F-B46F-A689-E57F53E6DD9D}"/>
              </a:ext>
            </a:extLst>
          </p:cNvPr>
          <p:cNvSpPr txBox="1"/>
          <p:nvPr/>
        </p:nvSpPr>
        <p:spPr>
          <a:xfrm>
            <a:off x="4501779" y="202126"/>
            <a:ext cx="205142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latin typeface="Times New Roman" panose="02020603050405020304" pitchFamily="18" charset="0"/>
                <a:ea typeface="Times New Roman" panose="02020603050405020304" pitchFamily="18" charset="0"/>
              </a:rPr>
              <a:t>BÀI TẬP</a:t>
            </a:r>
            <a:endParaRPr lang="en-US" sz="2800" dirty="0">
              <a:effectLst/>
              <a:latin typeface="Times New Roman" panose="02020603050405020304" pitchFamily="18" charset="0"/>
              <a:ea typeface="Times New Roman" panose="02020603050405020304" pitchFamily="18" charset="0"/>
            </a:endParaRPr>
          </a:p>
        </p:txBody>
      </p:sp>
      <p:pic>
        <p:nvPicPr>
          <p:cNvPr id="2052" name="Picture 4" descr="Hình ảnh bé trai đang ngồi học bài - PNG">
            <a:extLst>
              <a:ext uri="{FF2B5EF4-FFF2-40B4-BE49-F238E27FC236}">
                <a16:creationId xmlns:a16="http://schemas.microsoft.com/office/drawing/2014/main" id="{2354CFF2-61DC-8A28-88E2-EF2C203C504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371" b="93319" l="500" r="90000">
                        <a14:foregroundMark x1="6864" y1="29545" x2="15500" y2="14655"/>
                        <a14:foregroundMark x1="15500" y1="14655" x2="27250" y2="3017"/>
                        <a14:foregroundMark x1="27250" y1="3017" x2="35019" y2="2786"/>
                        <a14:foregroundMark x1="42284" y1="4886" x2="44000" y2="12284"/>
                        <a14:foregroundMark x1="2069" y1="22629" x2="3457" y2="30448"/>
                        <a14:foregroundMark x1="18250" y1="86853" x2="41000" y2="80172"/>
                        <a14:foregroundMark x1="10982" y1="67658" x2="45250" y2="92241"/>
                        <a14:foregroundMark x1="9500" y1="66595" x2="10109" y2="67032"/>
                        <a14:foregroundMark x1="13000" y1="75862" x2="17000" y2="86422"/>
                        <a14:foregroundMark x1="17000" y1="86422" x2="17000" y2="93319"/>
                        <a14:foregroundMark x1="54916" y1="44303" x2="54750" y2="45474"/>
                        <a14:foregroundMark x1="56000" y1="36638" x2="55864" y2="37602"/>
                        <a14:foregroundMark x1="52500" y1="44311" x2="52500" y2="46983"/>
                        <a14:foregroundMark x1="52500" y1="40814" x2="52500" y2="42402"/>
                        <a14:foregroundMark x1="52500" y1="37284" x2="52500" y2="40335"/>
                        <a14:backgroundMark x1="750" y1="80603" x2="1250" y2="92457"/>
                        <a14:backgroundMark x1="1250" y1="92457" x2="2500" y2="95474"/>
                        <a14:backgroundMark x1="45250" y1="1293" x2="33500" y2="647"/>
                        <a14:backgroundMark x1="1750" y1="31681" x2="6750" y2="35560"/>
                        <a14:backgroundMark x1="500" y1="12284" x2="500" y2="22629"/>
                        <a14:backgroundMark x1="12500" y1="63793" x2="20000" y2="63793"/>
                        <a14:backgroundMark x1="47500" y1="35560" x2="39750" y2="40948"/>
                        <a14:backgroundMark x1="59250" y1="38362" x2="57250" y2="44828"/>
                        <a14:backgroundMark x1="46500" y1="41379" x2="48500" y2="43319"/>
                        <a14:backgroundMark x1="48500" y1="43319" x2="50500" y2="45474"/>
                      </a14:backgroundRemoval>
                    </a14:imgEffect>
                  </a14:imgLayer>
                </a14:imgProps>
              </a:ext>
              <a:ext uri="{28A0092B-C50C-407E-A947-70E740481C1C}">
                <a14:useLocalDpi xmlns:a14="http://schemas.microsoft.com/office/drawing/2010/main" val="0"/>
              </a:ext>
            </a:extLst>
          </a:blip>
          <a:srcRect/>
          <a:stretch>
            <a:fillRect/>
          </a:stretch>
        </p:blipFill>
        <p:spPr bwMode="auto">
          <a:xfrm>
            <a:off x="0" y="3030071"/>
            <a:ext cx="3390007" cy="39324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C85B41-F027-12DA-3398-12652C9DB469}"/>
              </a:ext>
            </a:extLst>
          </p:cNvPr>
          <p:cNvSpPr txBox="1"/>
          <p:nvPr/>
        </p:nvSpPr>
        <p:spPr>
          <a:xfrm>
            <a:off x="1655410" y="1420629"/>
            <a:ext cx="10313280" cy="4016741"/>
          </a:xfrm>
          <a:prstGeom prst="rect">
            <a:avLst/>
          </a:prstGeom>
          <a:noFill/>
        </p:spPr>
        <p:txBody>
          <a:bodyPr wrap="square">
            <a:spAutoFit/>
          </a:bodyPr>
          <a:lstStyle/>
          <a:p>
            <a:pPr marL="0" marR="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BT 1:</a:t>
            </a:r>
            <a:r>
              <a:rPr lang="en-US" sz="28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mn-ea"/>
              </a:rPr>
              <a:t>Lập</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phương</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trình</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hóa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học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của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phản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ứng</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hóa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học</a:t>
            </a:r>
            <a:r>
              <a:rPr lang="en-US" sz="2800" kern="1200" dirty="0">
                <a:effectLst/>
                <a:latin typeface="Times New Roman" panose="02020603050405020304" pitchFamily="18" charset="0"/>
                <a:ea typeface="+mn-ea"/>
              </a:rPr>
              <a:t>:</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kern="1200" dirty="0" err="1">
                <a:effectLst/>
                <a:latin typeface="Times New Roman" panose="02020603050405020304" pitchFamily="18" charset="0"/>
                <a:ea typeface="+mn-ea"/>
              </a:rPr>
              <a:t>Sắt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tác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dụng</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với</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khí</a:t>
            </a:r>
            <a:r>
              <a:rPr lang="en-US" sz="2800" kern="1200" dirty="0">
                <a:effectLst/>
                <a:latin typeface="Times New Roman" panose="02020603050405020304" pitchFamily="18" charset="0"/>
                <a:ea typeface="+mn-ea"/>
              </a:rPr>
              <a:t> Oxi </a:t>
            </a:r>
            <a:r>
              <a:rPr lang="en-US" sz="2800" kern="1200" dirty="0" err="1">
                <a:effectLst/>
                <a:latin typeface="Times New Roman" panose="02020603050405020304" pitchFamily="18" charset="0"/>
                <a:ea typeface="+mn-ea"/>
              </a:rPr>
              <a:t>tạo</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ra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Sắt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từ</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oxit</a:t>
            </a:r>
            <a:r>
              <a:rPr lang="en-US" sz="2800" kern="1200" dirty="0">
                <a:effectLst/>
                <a:latin typeface="Times New Roman" panose="02020603050405020304" pitchFamily="18" charset="0"/>
                <a:ea typeface="+mn-ea"/>
              </a:rPr>
              <a:t> (Fe</a:t>
            </a:r>
            <a:r>
              <a:rPr lang="vi-VN" sz="2800" kern="1200" baseline="-25000" dirty="0">
                <a:effectLst/>
                <a:latin typeface="Times New Roman" panose="02020603050405020304" pitchFamily="18" charset="0"/>
                <a:ea typeface="+mn-ea"/>
              </a:rPr>
              <a:t>3</a:t>
            </a:r>
            <a:r>
              <a:rPr lang="en-US" sz="2800" kern="1200" dirty="0">
                <a:effectLst/>
                <a:latin typeface="Times New Roman" panose="02020603050405020304" pitchFamily="18" charset="0"/>
                <a:ea typeface="+mn-ea"/>
              </a:rPr>
              <a:t>O</a:t>
            </a:r>
            <a:r>
              <a:rPr lang="vi-VN" sz="2800" kern="1200" baseline="-25000" dirty="0">
                <a:effectLst/>
                <a:latin typeface="Times New Roman" panose="02020603050405020304" pitchFamily="18" charset="0"/>
                <a:ea typeface="+mn-ea"/>
              </a:rPr>
              <a:t>4</a:t>
            </a:r>
            <a:r>
              <a:rPr lang="en-US" sz="2800" kern="1200" dirty="0">
                <a:effectLst/>
                <a:latin typeface="Times New Roman" panose="02020603050405020304" pitchFamily="18" charset="0"/>
                <a:ea typeface="+mn-ea"/>
              </a:rPr>
              <a:t>)?</a:t>
            </a:r>
            <a:endParaRPr lang="en-US" sz="2800" kern="1200" dirty="0">
              <a:latin typeface="Times New Roman" panose="02020603050405020304" pitchFamily="18" charset="0"/>
            </a:endParaRPr>
          </a:p>
          <a:p>
            <a:pPr marL="0" marR="0" algn="just">
              <a:lnSpc>
                <a:spcPct val="115000"/>
              </a:lnSpc>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                BT2:</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rPr>
              <a:t> PTHH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rPr>
              <a:t>:</a:t>
            </a: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a:solidFill>
                  <a:srgbClr val="000000"/>
                </a:solidFill>
                <a:effectLst/>
                <a:latin typeface="Times New Roman" panose="02020603050405020304" pitchFamily="18" charset="0"/>
                <a:ea typeface="Times New Roman" panose="02020603050405020304" pitchFamily="18" charset="0"/>
              </a:rPr>
              <a:t>Al + Cl</a:t>
            </a:r>
            <a:r>
              <a:rPr lang="en-US" sz="2800" kern="1200" baseline="-25000" dirty="0">
                <a:solidFill>
                  <a:srgbClr val="000000"/>
                </a:solidFill>
                <a:effectLst/>
                <a:latin typeface="Times New Roman" panose="02020603050405020304" pitchFamily="18" charset="0"/>
                <a:ea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rPr>
              <a:t> ---&gt;AlCl</a:t>
            </a:r>
            <a:r>
              <a:rPr lang="en-US" sz="2800" kern="1200" baseline="-25000" dirty="0">
                <a:solidFill>
                  <a:srgbClr val="000000"/>
                </a:solidFill>
                <a:effectLst/>
                <a:latin typeface="Times New Roman" panose="02020603050405020304" pitchFamily="18" charset="0"/>
                <a:ea typeface="Times New Roman" panose="02020603050405020304" pitchFamily="18" charset="0"/>
              </a:rPr>
              <a:t>3</a:t>
            </a:r>
          </a:p>
          <a:p>
            <a:pPr marL="457200" marR="0" latinLnBrk="1">
              <a:lnSpc>
                <a:spcPct val="115000"/>
              </a:lnSpc>
              <a:spcBef>
                <a:spcPts val="0"/>
              </a:spcBef>
              <a:spcAft>
                <a:spcPts val="0"/>
              </a:spcAft>
            </a:pPr>
            <a:r>
              <a:rPr lang="en-US" sz="2800" dirty="0">
                <a:solidFill>
                  <a:srgbClr val="000000"/>
                </a:solidFill>
                <a:latin typeface="Times New Roman" panose="02020603050405020304" pitchFamily="18" charset="0"/>
              </a:rPr>
              <a:t>                     Cu + AgNO</a:t>
            </a:r>
            <a:r>
              <a:rPr lang="en-US" sz="2800" baseline="-25000" dirty="0">
                <a:solidFill>
                  <a:srgbClr val="000000"/>
                </a:solidFill>
                <a:latin typeface="Times New Roman" panose="02020603050405020304" pitchFamily="18" charset="0"/>
              </a:rPr>
              <a:t>3</a:t>
            </a:r>
            <a:r>
              <a:rPr lang="en-US" sz="2800" dirty="0">
                <a:solidFill>
                  <a:srgbClr val="000000"/>
                </a:solidFill>
                <a:latin typeface="Times New Roman" panose="02020603050405020304" pitchFamily="18" charset="0"/>
              </a:rPr>
              <a:t> ----&gt;Cu(NO</a:t>
            </a:r>
            <a:r>
              <a:rPr lang="en-US" sz="2800" baseline="-25000" dirty="0">
                <a:solidFill>
                  <a:srgbClr val="000000"/>
                </a:solidFill>
                <a:latin typeface="Times New Roman" panose="02020603050405020304" pitchFamily="18" charset="0"/>
              </a:rPr>
              <a:t>3</a:t>
            </a:r>
            <a:r>
              <a:rPr lang="en-US" sz="2800" dirty="0">
                <a:solidFill>
                  <a:srgbClr val="000000"/>
                </a:solidFill>
                <a:latin typeface="Times New Roman" panose="02020603050405020304" pitchFamily="18" charset="0"/>
              </a:rPr>
              <a:t>)</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 + Ag</a:t>
            </a:r>
          </a:p>
          <a:p>
            <a:pPr marL="457200" marR="0" latinLnBrk="1">
              <a:lnSpc>
                <a:spcPct val="115000"/>
              </a:lnSpc>
              <a:spcBef>
                <a:spcPts val="0"/>
              </a:spcBef>
              <a:spcAft>
                <a:spcPts val="0"/>
              </a:spcAft>
            </a:pPr>
            <a:r>
              <a:rPr lang="en-US" sz="2800" dirty="0">
                <a:solidFill>
                  <a:srgbClr val="000000"/>
                </a:solidFill>
                <a:latin typeface="Times New Roman" panose="02020603050405020304" pitchFamily="18" charset="0"/>
              </a:rPr>
              <a:t>                            Na + O</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 -----&gt;Na</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O</a:t>
            </a:r>
          </a:p>
          <a:p>
            <a:pPr marL="457200" marR="0" latinLnBrk="1">
              <a:lnSpc>
                <a:spcPct val="115000"/>
              </a:lnSpc>
              <a:spcBef>
                <a:spcPts val="0"/>
              </a:spcBef>
              <a:spcAft>
                <a:spcPts val="0"/>
              </a:spcAft>
            </a:pPr>
            <a:r>
              <a:rPr lang="en-US" sz="2800" dirty="0">
                <a:solidFill>
                  <a:srgbClr val="000000"/>
                </a:solidFill>
                <a:latin typeface="Times New Roman" panose="02020603050405020304" pitchFamily="18" charset="0"/>
              </a:rPr>
              <a:t>                 BaCl</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 + Na</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SO</a:t>
            </a:r>
            <a:r>
              <a:rPr lang="en-US" sz="2800" baseline="-25000" dirty="0">
                <a:solidFill>
                  <a:srgbClr val="000000"/>
                </a:solidFill>
                <a:latin typeface="Times New Roman" panose="02020603050405020304" pitchFamily="18" charset="0"/>
              </a:rPr>
              <a:t>4</a:t>
            </a:r>
            <a:r>
              <a:rPr lang="en-US" sz="2800" dirty="0">
                <a:solidFill>
                  <a:srgbClr val="000000"/>
                </a:solidFill>
                <a:latin typeface="Times New Roman" panose="02020603050405020304" pitchFamily="18" charset="0"/>
              </a:rPr>
              <a:t> -</a:t>
            </a:r>
            <a:r>
              <a:rPr lang="en-US" sz="2800" dirty="0">
                <a:solidFill>
                  <a:srgbClr val="000000"/>
                </a:solidFill>
                <a:latin typeface="Times New Roman" panose="02020603050405020304" pitchFamily="18" charset="0"/>
                <a:sym typeface="Wingdings" panose="05000000000000000000" pitchFamily="2" charset="2"/>
              </a:rPr>
              <a:t>---&gt; NaCl + BaSO</a:t>
            </a:r>
            <a:r>
              <a:rPr lang="en-US" sz="2800" baseline="-25000" dirty="0">
                <a:solidFill>
                  <a:srgbClr val="000000"/>
                </a:solidFill>
                <a:latin typeface="Times New Roman" panose="02020603050405020304" pitchFamily="18" charset="0"/>
                <a:sym typeface="Wingdings" panose="05000000000000000000" pitchFamily="2" charset="2"/>
              </a:rPr>
              <a:t>4</a:t>
            </a:r>
            <a:endParaRPr lang="en-US" sz="2800" baseline="-25000" dirty="0"/>
          </a:p>
        </p:txBody>
      </p:sp>
    </p:spTree>
    <p:extLst>
      <p:ext uri="{BB962C8B-B14F-4D97-AF65-F5344CB8AC3E}">
        <p14:creationId xmlns:p14="http://schemas.microsoft.com/office/powerpoint/2010/main" val="3746674816"/>
      </p:ext>
    </p:extLst>
  </p:cSld>
  <p:clrMapOvr>
    <a:masterClrMapping/>
  </p:clrMapOvr>
  <p:transition advClick="0">
    <p:cover dir="l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E47A8A-B734-EDFF-1303-DB7569C27E56}"/>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179294" y="-71120"/>
            <a:ext cx="12192000" cy="6858000"/>
          </a:xfrm>
          <a:prstGeom prst="rect">
            <a:avLst/>
          </a:prstGeom>
        </p:spPr>
      </p:pic>
      <p:sp>
        <p:nvSpPr>
          <p:cNvPr id="4" name="TextBox 3">
            <a:extLst>
              <a:ext uri="{FF2B5EF4-FFF2-40B4-BE49-F238E27FC236}">
                <a16:creationId xmlns:a16="http://schemas.microsoft.com/office/drawing/2014/main" id="{967D7FF1-F0C5-72F2-7278-8AF01FC077C7}"/>
              </a:ext>
            </a:extLst>
          </p:cNvPr>
          <p:cNvSpPr txBox="1"/>
          <p:nvPr/>
        </p:nvSpPr>
        <p:spPr>
          <a:xfrm>
            <a:off x="179294" y="3029465"/>
            <a:ext cx="11080377" cy="3456587"/>
          </a:xfrm>
          <a:prstGeom prst="rect">
            <a:avLst/>
          </a:prstGeom>
          <a:noFill/>
        </p:spPr>
        <p:txBody>
          <a:bodyPr wrap="square">
            <a:spAutoFit/>
          </a:bodyPr>
          <a:lstStyle/>
          <a:p>
            <a:pPr>
              <a:lnSpc>
                <a:spcPct val="115000"/>
              </a:lnSpc>
            </a:pPr>
            <a:r>
              <a:rPr lang="nl-NL" sz="2800" dirty="0">
                <a:solidFill>
                  <a:srgbClr val="002060"/>
                </a:solidFill>
                <a:latin typeface="Times New Roman" panose="02020603050405020304" pitchFamily="18" charset="0"/>
                <a:ea typeface="Times New Roman" panose="02020603050405020304" pitchFamily="18" charset="0"/>
              </a:rPr>
              <a:t>**</a:t>
            </a:r>
            <a:r>
              <a:rPr lang="nl-NL" sz="2800" b="1" dirty="0">
                <a:ln/>
                <a:solidFill>
                  <a:srgbClr val="002060"/>
                </a:solidFill>
                <a:latin typeface="Times New Roman" panose="02020603050405020304" pitchFamily="18" charset="0"/>
                <a:ea typeface="Times New Roman" panose="02020603050405020304" pitchFamily="18" charset="0"/>
              </a:rPr>
              <a:t>Chú ý</a:t>
            </a:r>
            <a:endParaRPr lang="en-US" sz="3200" b="1" dirty="0">
              <a:ln/>
              <a:solidFill>
                <a:srgbClr val="002060"/>
              </a:solidFill>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Không được thay đổi chỉ số ở chân nguyên tố trong những CTHH đã viết.</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Hệ số đặt trước CTHH và viết cao bằng CTHH.</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865755" algn="ctr"/>
                <a:tab pos="5731510" algn="r"/>
              </a:tabLst>
            </a:pPr>
            <a:r>
              <a:rPr lang="pt-BR" sz="2800" dirty="0">
                <a:solidFill>
                  <a:srgbClr val="002060"/>
                </a:solidFill>
                <a:effectLst/>
                <a:latin typeface="Times New Roman" panose="02020603050405020304" pitchFamily="18" charset="0"/>
                <a:ea typeface="Times New Roman" panose="02020603050405020304" pitchFamily="18" charset="0"/>
              </a:rPr>
              <a:t>+ Nếu hệ số là 1 thì không ghi.</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Nếu trong CTHH có nhóm nguyên tử thì coi cả nhóm như một đơn vị để cân bằng. Nếu chỉ có 1 vế có nhóm nguyên tử thì tách riêng từng nguyên tố trong nhóm ra cân bằng.</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7" name="Title 2">
            <a:extLst>
              <a:ext uri="{FF2B5EF4-FFF2-40B4-BE49-F238E27FC236}">
                <a16:creationId xmlns:a16="http://schemas.microsoft.com/office/drawing/2014/main" id="{90BA794F-DD8D-ECEA-9780-D638EF2C220C}"/>
              </a:ext>
            </a:extLst>
          </p:cNvPr>
          <p:cNvSpPr>
            <a:spLocks noGrp="1"/>
          </p:cNvSpPr>
          <p:nvPr>
            <p:ph type="title"/>
          </p:nvPr>
        </p:nvSpPr>
        <p:spPr>
          <a:xfrm>
            <a:off x="4346986" y="5769231"/>
            <a:ext cx="8610600" cy="1143000"/>
          </a:xfrm>
        </p:spPr>
        <p:txBody>
          <a:bodyPr/>
          <a:lstStyle/>
          <a:p>
            <a:pPr marL="342900" indent="-342900">
              <a:spcBef>
                <a:spcPct val="50000"/>
              </a:spcBef>
            </a:pPr>
            <a:r>
              <a:rPr lang="en-US" altLang="en-US" sz="3200" b="1" dirty="0"/>
              <a:t>Na</a:t>
            </a:r>
            <a:r>
              <a:rPr lang="en-US" altLang="en-US" sz="3200" b="1" baseline="-25000" dirty="0"/>
              <a:t>2</a:t>
            </a:r>
            <a:r>
              <a:rPr lang="en-US" altLang="en-US" sz="3200" b="1" dirty="0">
                <a:solidFill>
                  <a:srgbClr val="FF0000"/>
                </a:solidFill>
              </a:rPr>
              <a:t>CO</a:t>
            </a:r>
            <a:r>
              <a:rPr lang="en-US" altLang="en-US" sz="3200" b="1" baseline="-25000" dirty="0">
                <a:solidFill>
                  <a:srgbClr val="FF0000"/>
                </a:solidFill>
              </a:rPr>
              <a:t>3</a:t>
            </a:r>
            <a:r>
              <a:rPr lang="en-US" altLang="en-US" sz="3200" b="1" dirty="0"/>
              <a:t> + Ca(</a:t>
            </a:r>
            <a:r>
              <a:rPr lang="en-US" altLang="en-US" sz="3200" b="1" dirty="0">
                <a:solidFill>
                  <a:srgbClr val="0000CC"/>
                </a:solidFill>
              </a:rPr>
              <a:t>OH</a:t>
            </a:r>
            <a:r>
              <a:rPr lang="en-US" altLang="en-US" sz="3200" b="1" dirty="0"/>
              <a:t>)</a:t>
            </a:r>
            <a:r>
              <a:rPr lang="en-US" altLang="en-US" sz="3200" b="1" baseline="-25000" dirty="0">
                <a:solidFill>
                  <a:srgbClr val="FF00FF"/>
                </a:solidFill>
              </a:rPr>
              <a:t>2</a:t>
            </a:r>
            <a:r>
              <a:rPr lang="en-US" altLang="en-US" sz="3200" dirty="0">
                <a:solidFill>
                  <a:srgbClr val="FF00FF"/>
                </a:solidFill>
              </a:rPr>
              <a:t> </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dirty="0"/>
              <a:t> 2Na</a:t>
            </a:r>
            <a:r>
              <a:rPr lang="en-US" altLang="en-US" sz="3200" b="1" dirty="0">
                <a:solidFill>
                  <a:srgbClr val="0000CC"/>
                </a:solidFill>
              </a:rPr>
              <a:t>OH  </a:t>
            </a:r>
            <a:r>
              <a:rPr lang="en-US" altLang="en-US" sz="3200" b="1" dirty="0"/>
              <a:t>+</a:t>
            </a:r>
            <a:r>
              <a:rPr lang="en-US" altLang="en-US" sz="3200" b="1" dirty="0">
                <a:solidFill>
                  <a:srgbClr val="0000CC"/>
                </a:solidFill>
              </a:rPr>
              <a:t> </a:t>
            </a:r>
            <a:r>
              <a:rPr lang="en-US" altLang="en-US" sz="3200" b="1" dirty="0"/>
              <a:t>Ca</a:t>
            </a:r>
            <a:r>
              <a:rPr lang="en-US" altLang="en-US" sz="3200" b="1" dirty="0">
                <a:solidFill>
                  <a:srgbClr val="FF0000"/>
                </a:solidFill>
              </a:rPr>
              <a:t>CO</a:t>
            </a:r>
            <a:r>
              <a:rPr lang="en-US" altLang="en-US" sz="3200" b="1" baseline="-25000" dirty="0">
                <a:solidFill>
                  <a:srgbClr val="FF0000"/>
                </a:solidFill>
              </a:rPr>
              <a:t>3</a:t>
            </a:r>
            <a:endParaRPr lang="en-US" altLang="en-US" sz="2100" b="1" dirty="0">
              <a:solidFill>
                <a:srgbClr val="FF0000"/>
              </a:solidFill>
            </a:endParaRPr>
          </a:p>
        </p:txBody>
      </p:sp>
      <p:sp>
        <p:nvSpPr>
          <p:cNvPr id="3" name="TextBox 2">
            <a:extLst>
              <a:ext uri="{FF2B5EF4-FFF2-40B4-BE49-F238E27FC236}">
                <a16:creationId xmlns:a16="http://schemas.microsoft.com/office/drawing/2014/main" id="{E6503DF7-AF21-2162-CD2D-094F0ACD227B}"/>
              </a:ext>
            </a:extLst>
          </p:cNvPr>
          <p:cNvSpPr txBox="1"/>
          <p:nvPr/>
        </p:nvSpPr>
        <p:spPr>
          <a:xfrm>
            <a:off x="1865854" y="121920"/>
            <a:ext cx="10326146" cy="3025700"/>
          </a:xfrm>
          <a:prstGeom prst="rect">
            <a:avLst/>
          </a:prstGeom>
          <a:ln>
            <a:prstDash val="lgDashDotDot"/>
          </a:ln>
        </p:spPr>
        <p:style>
          <a:lnRef idx="2">
            <a:schemeClr val="accent5"/>
          </a:lnRef>
          <a:fillRef idx="1">
            <a:schemeClr val="lt1"/>
          </a:fillRef>
          <a:effectRef idx="0">
            <a:schemeClr val="accent5"/>
          </a:effectRef>
          <a:fontRef idx="minor">
            <a:schemeClr val="dk1"/>
          </a:fontRef>
        </p:style>
        <p:txBody>
          <a:bodyPr wrap="square">
            <a:spAutoFit/>
          </a:bodyPr>
          <a:lstStyle/>
          <a:p>
            <a:pPr marL="0" marR="0">
              <a:lnSpc>
                <a:spcPct val="115000"/>
              </a:lnSpc>
              <a:spcBef>
                <a:spcPts val="0"/>
              </a:spcBef>
              <a:spcAft>
                <a:spcPts val="0"/>
              </a:spcAft>
            </a:pPr>
            <a:r>
              <a:rPr lang="nl-NL" sz="2800" b="1" dirty="0">
                <a:solidFill>
                  <a:srgbClr val="002060"/>
                </a:solidFill>
                <a:effectLst/>
                <a:latin typeface="Times New Roman" panose="02020603050405020304" pitchFamily="18" charset="0"/>
                <a:ea typeface="Times New Roman" panose="02020603050405020304" pitchFamily="18" charset="0"/>
              </a:rPr>
              <a:t>**Các bước lập PTHH:</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Viết sơ đồ phản ứng: gồm CTHH của các chất phản ứng và sản phẩm.</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Cân bằng số nguyên tử nguyên tố ở 2 vế: Tìm hệ số thích hợp đặt trước các CTHH.</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Viết thành PTHH.</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9218" name="Picture 2" descr="Ứng dụng ghi chú trên PDF - GoodNotes 4">
            <a:extLst>
              <a:ext uri="{FF2B5EF4-FFF2-40B4-BE49-F238E27FC236}">
                <a16:creationId xmlns:a16="http://schemas.microsoft.com/office/drawing/2014/main" id="{BDAF6314-E53C-F6EF-359B-C3958C71EB3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7193" r="9738"/>
          <a:stretch/>
        </p:blipFill>
        <p:spPr bwMode="auto">
          <a:xfrm>
            <a:off x="104289" y="600470"/>
            <a:ext cx="1656080" cy="2266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74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07BEC8E7-435E-4AD6-B430-F1641FB6D0D8}"/>
              </a:ext>
            </a:extLst>
          </p:cNvPr>
          <p:cNvGrpSpPr/>
          <p:nvPr/>
        </p:nvGrpSpPr>
        <p:grpSpPr>
          <a:xfrm>
            <a:off x="829340" y="0"/>
            <a:ext cx="10122195" cy="7612913"/>
            <a:chOff x="-87882" y="-334986"/>
            <a:chExt cx="5961132" cy="2594351"/>
          </a:xfrm>
        </p:grpSpPr>
        <p:pic>
          <p:nvPicPr>
            <p:cNvPr id="5" name="Hình ảnh 2">
              <a:extLst>
                <a:ext uri="{FF2B5EF4-FFF2-40B4-BE49-F238E27FC236}">
                  <a16:creationId xmlns:a16="http://schemas.microsoft.com/office/drawing/2014/main" id="{CBFD0F98-BF16-4CE1-B57D-047ACA34D18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0848" y1="42015" x2="21875" y2="45740"/>
                          <a14:foregroundMark x1="18175" y1="32315" x2="18772" y2="34482"/>
                          <a14:foregroundMark x1="17651" y1="30415" x2="18148" y2="32219"/>
                          <a14:foregroundMark x1="17012" y1="28097" x2="17624" y2="30318"/>
                          <a14:foregroundMark x1="21875" y1="45740" x2="21875" y2="48879"/>
                          <a14:foregroundMark x1="14000" y1="23543" x2="12113" y2="35048"/>
                          <a14:foregroundMark x1="12347" y1="45751" x2="16976" y2="55656"/>
                          <a14:foregroundMark x1="21247" y1="49176" x2="23625" y2="42825"/>
                          <a14:foregroundMark x1="22522" y1="32087" x2="21875" y2="25785"/>
                          <a14:foregroundMark x1="23625" y1="42825" x2="23575" y2="42339"/>
                          <a14:foregroundMark x1="16801" y1="24143" x2="14250" y2="23318"/>
                          <a14:foregroundMark x1="18868" y1="24812" x2="18197" y2="24595"/>
                          <a14:foregroundMark x1="21875" y1="25785" x2="19328" y2="24961"/>
                          <a14:foregroundMark x1="11661" y1="45782" x2="17070" y2="55301"/>
                          <a14:foregroundMark x1="10875" y1="47982" x2="16912" y2="55895"/>
                          <a14:foregroundMark x1="34000" y1="34753" x2="33125" y2="45740"/>
                          <a14:foregroundMark x1="31875" y1="38117" x2="35000" y2="44395"/>
                          <a14:foregroundMark x1="31625" y1="35426" x2="33125" y2="43274"/>
                          <a14:foregroundMark x1="51478" y1="39359" x2="51875" y2="39462"/>
                          <a14:foregroundMark x1="48630" y1="38622" x2="51015" y2="39239"/>
                          <a14:foregroundMark x1="39750" y1="36323" x2="45574" y2="37831"/>
                          <a14:foregroundMark x1="51875" y1="39462" x2="52625" y2="38789"/>
                          <a14:foregroundMark x1="52875" y1="30493" x2="53125" y2="39238"/>
                          <a14:foregroundMark x1="74500" y1="31839" x2="76000" y2="52691"/>
                          <a14:foregroundMark x1="73875" y1="28700" x2="81875" y2="21525"/>
                          <a14:foregroundMark x1="81875" y1="21525" x2="84500" y2="34529"/>
                          <a14:foregroundMark x1="84500" y1="34529" x2="84750" y2="34753"/>
                          <a14:foregroundMark x1="30750" y1="39013" x2="34125" y2="45291"/>
                          <a14:foregroundMark x1="13000" y1="76233" x2="45875" y2="72870"/>
                          <a14:foregroundMark x1="45875" y1="72870" x2="85500" y2="78475"/>
                          <a14:foregroundMark x1="17375" y1="72197" x2="19125" y2="79148"/>
                          <a14:foregroundMark x1="19125" y1="72197" x2="21875" y2="79821"/>
                          <a14:foregroundMark x1="46125" y1="74888" x2="50750" y2="81166"/>
                          <a14:foregroundMark x1="74125" y1="75561" x2="84125" y2="75561"/>
                          <a14:foregroundMark x1="84125" y1="75561" x2="85125" y2="76009"/>
                          <a14:foregroundMark x1="76375" y1="73767" x2="85125" y2="72870"/>
                          <a14:foregroundMark x1="85125" y1="72870" x2="85375" y2="72870"/>
                          <a14:foregroundMark x1="44375" y1="75112" x2="50500" y2="81839"/>
                          <a14:foregroundMark x1="62250" y1="77803" x2="65625" y2="79372"/>
                          <a14:foregroundMark x1="76625" y1="76009" x2="86625" y2="79821"/>
                          <a14:foregroundMark x1="86625" y1="79821" x2="87250" y2="79372"/>
                          <a14:foregroundMark x1="73500" y1="74888" x2="83000" y2="72870"/>
                          <a14:foregroundMark x1="83000" y1="72870" x2="83875" y2="74439"/>
                          <a14:foregroundMark x1="60625" y1="40135" x2="64500" y2="39238"/>
                          <a14:backgroundMark x1="15375" y1="39910" x2="20375" y2="38565"/>
                          <a14:backgroundMark x1="11250" y1="41031" x2="16125" y2="40807"/>
                          <a14:backgroundMark x1="20000" y1="36547" x2="25250" y2="38117"/>
                          <a14:backgroundMark x1="16750" y1="56502" x2="20250" y2="52915"/>
                          <a14:backgroundMark x1="18250" y1="26233" x2="18250" y2="26233"/>
                          <a14:backgroundMark x1="18750" y1="25336" x2="19750" y2="23094"/>
                          <a14:backgroundMark x1="19125" y1="27130" x2="19375" y2="22646"/>
                          <a14:backgroundMark x1="16625" y1="24664" x2="18250" y2="24439"/>
                          <a14:backgroundMark x1="10000" y1="39686" x2="13000" y2="40359"/>
                          <a14:backgroundMark x1="48000" y1="34978" x2="49250" y2="37892"/>
                          <a14:backgroundMark x1="50375" y1="41480" x2="51000" y2="41031"/>
                        </a14:backgroundRemoval>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87882" y="-334986"/>
              <a:ext cx="5961132" cy="1905236"/>
            </a:xfrm>
            <a:prstGeom prst="rect">
              <a:avLst/>
            </a:prstGeom>
          </p:spPr>
        </p:pic>
        <p:sp>
          <p:nvSpPr>
            <p:cNvPr id="6" name="Hộp Văn bản 2">
              <a:extLst>
                <a:ext uri="{FF2B5EF4-FFF2-40B4-BE49-F238E27FC236}">
                  <a16:creationId xmlns:a16="http://schemas.microsoft.com/office/drawing/2014/main" id="{E4FB153D-3EB2-456F-B9D4-D5B5A218E6D2}"/>
                </a:ext>
              </a:extLst>
            </p:cNvPr>
            <p:cNvSpPr txBox="1"/>
            <p:nvPr/>
          </p:nvSpPr>
          <p:spPr>
            <a:xfrm>
              <a:off x="-9584" y="1469835"/>
              <a:ext cx="5804535" cy="789530"/>
            </a:xfrm>
            <a:prstGeom prst="rect">
              <a:avLst/>
            </a:prstGeom>
            <a:noFill/>
          </p:spPr>
          <p:txBody>
            <a:bodyPr wrap="square" rtlCol="0">
              <a:noAutofit/>
            </a:bodyPr>
            <a:lstStyle/>
            <a:p>
              <a:pPr marL="0" marR="0" algn="ctr" latinLnBrk="1">
                <a:lnSpc>
                  <a:spcPct val="115000"/>
                </a:lnSpc>
                <a:spcBef>
                  <a:spcPts val="0"/>
                </a:spcBef>
                <a:spcAft>
                  <a:spcPts val="1000"/>
                </a:spcAft>
              </a:pPr>
              <a:r>
                <a:rPr lang="en-US" sz="2800" b="1" kern="1200" dirty="0" err="1">
                  <a:solidFill>
                    <a:srgbClr val="FF0000"/>
                  </a:solidFill>
                  <a:effectLst/>
                  <a:latin typeface="Times New Roman" panose="02020603050405020304" pitchFamily="18" charset="0"/>
                  <a:ea typeface="Times New Roman" panose="02020603050405020304" pitchFamily="18" charset="0"/>
                </a:rPr>
                <a:t>Sơ</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đồ</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phản</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ứng</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hóa</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học</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giữa</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khí</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i="1" kern="1200" dirty="0">
                  <a:solidFill>
                    <a:srgbClr val="FF0000"/>
                  </a:solidFill>
                  <a:effectLst/>
                  <a:latin typeface="Times New Roman" panose="02020603050405020304" pitchFamily="18" charset="0"/>
                  <a:ea typeface="Times New Roman" panose="02020603050405020304" pitchFamily="18" charset="0"/>
                </a:rPr>
                <a:t>hydrogen</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và</a:t>
              </a:r>
              <a:r>
                <a:rPr lang="en-US" sz="2800" b="1" kern="1200" dirty="0">
                  <a:solidFill>
                    <a:srgbClr val="FF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ctr" latinLnBrk="1">
                <a:lnSpc>
                  <a:spcPct val="115000"/>
                </a:lnSpc>
                <a:spcBef>
                  <a:spcPts val="0"/>
                </a:spcBef>
                <a:spcAft>
                  <a:spcPts val="1000"/>
                </a:spcAft>
              </a:pPr>
              <a:r>
                <a:rPr lang="en-US" sz="2800" b="1" kern="1200" dirty="0" err="1">
                  <a:solidFill>
                    <a:srgbClr val="FF0000"/>
                  </a:solidFill>
                  <a:effectLst/>
                  <a:latin typeface="Times New Roman" panose="02020603050405020304" pitchFamily="18" charset="0"/>
                  <a:ea typeface="Times New Roman" panose="02020603050405020304" pitchFamily="18" charset="0"/>
                </a:rPr>
                <a:t>khí</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i="1" kern="1200" dirty="0">
                  <a:solidFill>
                    <a:srgbClr val="FF0000"/>
                  </a:solidFill>
                  <a:effectLst/>
                  <a:latin typeface="Times New Roman" panose="02020603050405020304" pitchFamily="18" charset="0"/>
                  <a:ea typeface="Times New Roman" panose="02020603050405020304" pitchFamily="18" charset="0"/>
                </a:rPr>
                <a:t>oxygen</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tạo</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ra</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effectLst/>
                <a:latin typeface="Times New Roman" panose="02020603050405020304" pitchFamily="18" charset="0"/>
                <a:ea typeface="Times New Roman" panose="02020603050405020304" pitchFamily="18" charset="0"/>
              </a:endParaRPr>
            </a:p>
          </p:txBody>
        </p:sp>
      </p:grpSp>
      <p:cxnSp>
        <p:nvCxnSpPr>
          <p:cNvPr id="8" name="Straight Connector 7">
            <a:extLst>
              <a:ext uri="{FF2B5EF4-FFF2-40B4-BE49-F238E27FC236}">
                <a16:creationId xmlns:a16="http://schemas.microsoft.com/office/drawing/2014/main" id="{F8C5CB8E-D826-E5B9-3135-8375BA5F845F}"/>
              </a:ext>
            </a:extLst>
          </p:cNvPr>
          <p:cNvCxnSpPr/>
          <p:nvPr/>
        </p:nvCxnSpPr>
        <p:spPr>
          <a:xfrm>
            <a:off x="1240465" y="834887"/>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E35F76C2-E868-2A13-2CC9-80404FA0D524}"/>
              </a:ext>
            </a:extLst>
          </p:cNvPr>
          <p:cNvCxnSpPr/>
          <p:nvPr/>
        </p:nvCxnSpPr>
        <p:spPr>
          <a:xfrm>
            <a:off x="10589874" y="735495"/>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66E220C2-02FA-DADC-B9D5-EDADC035E8FD}"/>
              </a:ext>
            </a:extLst>
          </p:cNvPr>
          <p:cNvCxnSpPr>
            <a:cxnSpLocks/>
          </p:cNvCxnSpPr>
          <p:nvPr/>
        </p:nvCxnSpPr>
        <p:spPr>
          <a:xfrm flipH="1">
            <a:off x="1240465" y="735495"/>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B4C37B90-A460-37A2-E6CB-1725C666F9A1}"/>
              </a:ext>
            </a:extLst>
          </p:cNvPr>
          <p:cNvCxnSpPr>
            <a:cxnSpLocks/>
          </p:cNvCxnSpPr>
          <p:nvPr/>
        </p:nvCxnSpPr>
        <p:spPr>
          <a:xfrm flipH="1">
            <a:off x="1240465" y="3631096"/>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2679367"/>
      </p:ext>
    </p:extLst>
  </p:cSld>
  <p:clrMapOvr>
    <a:masterClrMapping/>
  </p:clrMapOvr>
  <p:transition spd="slow" advClick="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43AF02-463B-51E8-A67C-C2E074CC7C5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0"/>
            <a:ext cx="12191999" cy="6858000"/>
          </a:xfrm>
          <a:prstGeom prst="rect">
            <a:avLst/>
          </a:prstGeom>
        </p:spPr>
      </p:pic>
      <p:pic>
        <p:nvPicPr>
          <p:cNvPr id="1030" name="Picture 6" descr="Thử trí thông minh với 13 câu đố mẹo">
            <a:extLst>
              <a:ext uri="{FF2B5EF4-FFF2-40B4-BE49-F238E27FC236}">
                <a16:creationId xmlns:a16="http://schemas.microsoft.com/office/drawing/2014/main" id="{47E7C5FE-1E48-A811-56CC-606503E3185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22" b="94565" l="10000" r="90000">
                        <a14:foregroundMark x1="20462" y1="48696" x2="36769" y2="1522"/>
                        <a14:foregroundMark x1="36769" y1="1522" x2="37846" y2="12174"/>
                        <a14:foregroundMark x1="37846" y1="12174" x2="37846" y2="12174"/>
                        <a14:foregroundMark x1="60923" y1="14130" x2="72615" y2="33696"/>
                        <a14:foregroundMark x1="40000" y1="47609" x2="64462" y2="40000"/>
                        <a14:foregroundMark x1="43538" y1="47826" x2="57385" y2="41739"/>
                        <a14:foregroundMark x1="57385" y1="41739" x2="44154" y2="51957"/>
                        <a14:foregroundMark x1="52308" y1="43043" x2="60154" y2="43913"/>
                        <a14:foregroundMark x1="32000" y1="76087" x2="54308" y2="83478"/>
                        <a14:foregroundMark x1="54308" y1="83478" x2="62769" y2="91739"/>
                        <a14:foregroundMark x1="39846" y1="94565" x2="56154" y2="94565"/>
                        <a14:foregroundMark x1="56154" y1="94565" x2="60462" y2="93913"/>
                        <a14:foregroundMark x1="18615" y1="25870" x2="23538" y2="47826"/>
                        <a14:foregroundMark x1="25385" y1="6522" x2="30308" y2="28696"/>
                        <a14:foregroundMark x1="22923" y1="51957" x2="25538" y2="52826"/>
                        <a14:foregroundMark x1="65692" y1="36739" x2="67385" y2="39565"/>
                      </a14:backgroundRemoval>
                    </a14:imgEffect>
                  </a14:imgLayer>
                </a14:imgProps>
              </a:ext>
              <a:ext uri="{28A0092B-C50C-407E-A947-70E740481C1C}">
                <a14:useLocalDpi xmlns:a14="http://schemas.microsoft.com/office/drawing/2010/main" val="0"/>
              </a:ext>
            </a:extLst>
          </a:blip>
          <a:srcRect/>
          <a:stretch>
            <a:fillRect/>
          </a:stretch>
        </p:blipFill>
        <p:spPr bwMode="auto">
          <a:xfrm>
            <a:off x="-1209378" y="1833673"/>
            <a:ext cx="7445151" cy="5268876"/>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id="{F47EAB2B-E265-C24A-94EE-F8ED0EF11280}"/>
              </a:ext>
            </a:extLst>
          </p:cNvPr>
          <p:cNvSpPr/>
          <p:nvPr/>
        </p:nvSpPr>
        <p:spPr>
          <a:xfrm>
            <a:off x="5053706" y="613460"/>
            <a:ext cx="6433078" cy="3552486"/>
          </a:xfrm>
          <a:prstGeom prst="cloudCallout">
            <a:avLst>
              <a:gd name="adj1" fmla="val -26614"/>
              <a:gd name="adj2" fmla="val 795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p>
        </p:txBody>
      </p:sp>
      <p:sp>
        <p:nvSpPr>
          <p:cNvPr id="9" name="TextBox 8">
            <a:extLst>
              <a:ext uri="{FF2B5EF4-FFF2-40B4-BE49-F238E27FC236}">
                <a16:creationId xmlns:a16="http://schemas.microsoft.com/office/drawing/2014/main" id="{C69B4F0F-1FED-3B17-FF45-5120E5C1B73F}"/>
              </a:ext>
            </a:extLst>
          </p:cNvPr>
          <p:cNvSpPr txBox="1"/>
          <p:nvPr/>
        </p:nvSpPr>
        <p:spPr>
          <a:xfrm>
            <a:off x="5395467" y="1588700"/>
            <a:ext cx="5749556" cy="954107"/>
          </a:xfrm>
          <a:prstGeom prst="rect">
            <a:avLst/>
          </a:prstGeom>
          <a:noFill/>
        </p:spPr>
        <p:txBody>
          <a:bodyPr wrap="square">
            <a:spAutoFit/>
          </a:bodyPr>
          <a:lstStyle/>
          <a:p>
            <a:pPr algn="ctr"/>
            <a:r>
              <a:rPr lang="nl-NL" sz="2400" dirty="0">
                <a:solidFill>
                  <a:srgbClr val="002060"/>
                </a:solidFill>
                <a:effectLst/>
                <a:latin typeface="Times New Roman" panose="02020603050405020304" pitchFamily="18" charset="0"/>
                <a:ea typeface="Times New Roman" panose="02020603050405020304" pitchFamily="18" charset="0"/>
              </a:rPr>
              <a:t>Nhìn vào phương trình hoá </a:t>
            </a:r>
            <a:r>
              <a:rPr lang="nl-NL" sz="2800" dirty="0">
                <a:solidFill>
                  <a:srgbClr val="002060"/>
                </a:solidFill>
                <a:effectLst/>
                <a:latin typeface="Times New Roman" panose="02020603050405020304" pitchFamily="18" charset="0"/>
                <a:ea typeface="Times New Roman" panose="02020603050405020304" pitchFamily="18" charset="0"/>
              </a:rPr>
              <a:t>học: </a:t>
            </a:r>
          </a:p>
          <a:p>
            <a:pPr algn="ctr"/>
            <a:r>
              <a:rPr lang="nl-NL" sz="2800" dirty="0">
                <a:solidFill>
                  <a:srgbClr val="002060"/>
                </a:solidFill>
                <a:effectLst/>
                <a:latin typeface="Times New Roman" panose="02020603050405020304" pitchFamily="18" charset="0"/>
                <a:ea typeface="Times New Roman" panose="02020603050405020304" pitchFamily="18" charset="0"/>
              </a:rPr>
              <a:t>H</a:t>
            </a:r>
            <a:r>
              <a:rPr lang="nl-NL" sz="2800" baseline="-25000" dirty="0">
                <a:solidFill>
                  <a:srgbClr val="002060"/>
                </a:solidFill>
                <a:effectLst/>
                <a:latin typeface="Times New Roman" panose="02020603050405020304" pitchFamily="18" charset="0"/>
                <a:ea typeface="Times New Roman" panose="02020603050405020304" pitchFamily="18" charset="0"/>
              </a:rPr>
              <a:t>2</a:t>
            </a:r>
            <a:r>
              <a:rPr lang="nl-NL" sz="2800" dirty="0">
                <a:solidFill>
                  <a:srgbClr val="002060"/>
                </a:solidFill>
                <a:effectLst/>
                <a:latin typeface="Times New Roman" panose="02020603050405020304" pitchFamily="18" charset="0"/>
                <a:ea typeface="Times New Roman" panose="02020603050405020304" pitchFamily="18" charset="0"/>
              </a:rPr>
              <a:t>+  O</a:t>
            </a:r>
            <a:r>
              <a:rPr lang="nl-NL" sz="2800" baseline="-25000" dirty="0">
                <a:solidFill>
                  <a:srgbClr val="002060"/>
                </a:solidFill>
                <a:effectLst/>
                <a:latin typeface="Times New Roman" panose="02020603050405020304" pitchFamily="18" charset="0"/>
                <a:ea typeface="Times New Roman" panose="02020603050405020304" pitchFamily="18" charset="0"/>
              </a:rPr>
              <a:t>2</a:t>
            </a:r>
            <a:r>
              <a:rPr lang="nl-NL" sz="2800" dirty="0">
                <a:solidFill>
                  <a:srgbClr val="002060"/>
                </a:solidFill>
                <a:effectLst/>
                <a:latin typeface="Times New Roman" panose="02020603050405020304" pitchFamily="18" charset="0"/>
                <a:ea typeface="Times New Roman" panose="02020603050405020304" pitchFamily="18" charset="0"/>
              </a:rPr>
              <a:t>            H</a:t>
            </a:r>
            <a:r>
              <a:rPr lang="nl-NL" sz="2800" baseline="-25000" dirty="0">
                <a:solidFill>
                  <a:srgbClr val="002060"/>
                </a:solidFill>
                <a:effectLst/>
                <a:latin typeface="Times New Roman" panose="02020603050405020304" pitchFamily="18" charset="0"/>
                <a:ea typeface="Times New Roman" panose="02020603050405020304" pitchFamily="18" charset="0"/>
              </a:rPr>
              <a:t>2</a:t>
            </a:r>
            <a:r>
              <a:rPr lang="nl-NL" sz="2800" dirty="0">
                <a:solidFill>
                  <a:srgbClr val="002060"/>
                </a:solidFill>
                <a:effectLst/>
                <a:latin typeface="Times New Roman" panose="02020603050405020304" pitchFamily="18" charset="0"/>
                <a:ea typeface="Times New Roman" panose="02020603050405020304" pitchFamily="18" charset="0"/>
              </a:rPr>
              <a:t>O</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D6FDC8F-CE3D-451C-431E-DA66C225BD39}"/>
              </a:ext>
            </a:extLst>
          </p:cNvPr>
          <p:cNvSpPr txBox="1"/>
          <p:nvPr/>
        </p:nvSpPr>
        <p:spPr>
          <a:xfrm>
            <a:off x="5286552" y="2556947"/>
            <a:ext cx="5749556" cy="461665"/>
          </a:xfrm>
          <a:prstGeom prst="rect">
            <a:avLst/>
          </a:prstGeom>
          <a:noFill/>
        </p:spPr>
        <p:txBody>
          <a:bodyPr wrap="square">
            <a:spAutoFit/>
          </a:bodyPr>
          <a:lstStyle/>
          <a:p>
            <a:pPr algn="ctr"/>
            <a:r>
              <a:rPr lang="nl-NL" sz="2400" dirty="0">
                <a:solidFill>
                  <a:srgbClr val="002060"/>
                </a:solidFill>
                <a:effectLst/>
                <a:latin typeface="Times New Roman" panose="02020603050405020304" pitchFamily="18" charset="0"/>
                <a:ea typeface="Times New Roman" panose="02020603050405020304" pitchFamily="18" charset="0"/>
              </a:rPr>
              <a:t>Cho ta biết điều gì?</a:t>
            </a:r>
            <a:endParaRPr lang="en-US" sz="2800"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CE3C3440-C6E2-6354-08D5-903B21CB505B}"/>
              </a:ext>
            </a:extLst>
          </p:cNvPr>
          <p:cNvGraphicFramePr>
            <a:graphicFrameLocks noChangeAspect="1"/>
          </p:cNvGraphicFramePr>
          <p:nvPr>
            <p:extLst>
              <p:ext uri="{D42A27DB-BD31-4B8C-83A1-F6EECF244321}">
                <p14:modId xmlns:p14="http://schemas.microsoft.com/office/powerpoint/2010/main" val="970021505"/>
              </p:ext>
            </p:extLst>
          </p:nvPr>
        </p:nvGraphicFramePr>
        <p:xfrm>
          <a:off x="8161330" y="1982400"/>
          <a:ext cx="898848" cy="560407"/>
        </p:xfrm>
        <a:graphic>
          <a:graphicData uri="http://schemas.openxmlformats.org/presentationml/2006/ole">
            <mc:AlternateContent xmlns:mc="http://schemas.openxmlformats.org/markup-compatibility/2006">
              <mc:Choice xmlns:v="urn:schemas-microsoft-com:vml" Requires="v">
                <p:oleObj r:id="rId6" imgW="406048" imgH="215713" progId="Equation.DSMT4">
                  <p:embed/>
                </p:oleObj>
              </mc:Choice>
              <mc:Fallback>
                <p:oleObj r:id="rId6" imgW="406048" imgH="215713" progId="Equation.DSMT4">
                  <p:embed/>
                  <p:pic>
                    <p:nvPicPr>
                      <p:cNvPr id="2" name="Object 1">
                        <a:extLst>
                          <a:ext uri="{FF2B5EF4-FFF2-40B4-BE49-F238E27FC236}">
                            <a16:creationId xmlns:a16="http://schemas.microsoft.com/office/drawing/2014/main" id="{15CF60E3-03EC-ADDF-49BD-DB8D337521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61330" y="1982400"/>
                        <a:ext cx="898848" cy="560407"/>
                      </a:xfrm>
                      <a:prstGeom prst="rect">
                        <a:avLst/>
                      </a:prstGeom>
                      <a:noFill/>
                      <a:ln>
                        <a:solidFill>
                          <a:schemeClr val="accent1"/>
                        </a:solidFill>
                      </a:ln>
                    </p:spPr>
                  </p:pic>
                </p:oleObj>
              </mc:Fallback>
            </mc:AlternateContent>
          </a:graphicData>
        </a:graphic>
      </p:graphicFrame>
    </p:spTree>
    <p:extLst>
      <p:ext uri="{BB962C8B-B14F-4D97-AF65-F5344CB8AC3E}">
        <p14:creationId xmlns:p14="http://schemas.microsoft.com/office/powerpoint/2010/main" val="274407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40" y="0"/>
            <a:ext cx="12689839" cy="6821586"/>
          </a:xfrm>
          <a:prstGeom prst="rect">
            <a:avLst/>
          </a:prstGeom>
        </p:spPr>
      </p:pic>
      <p:sp>
        <p:nvSpPr>
          <p:cNvPr id="2" name="TextBox 3">
            <a:extLst>
              <a:ext uri="{FF2B5EF4-FFF2-40B4-BE49-F238E27FC236}">
                <a16:creationId xmlns:a16="http://schemas.microsoft.com/office/drawing/2014/main" id="{B04D1EC0-91ED-7B86-C754-7DA4D64A96AA}"/>
              </a:ext>
            </a:extLst>
          </p:cNvPr>
          <p:cNvSpPr txBox="1">
            <a:spLocks noChangeArrowheads="1"/>
          </p:cNvSpPr>
          <p:nvPr/>
        </p:nvSpPr>
        <p:spPr bwMode="auto">
          <a:xfrm>
            <a:off x="229569" y="985020"/>
            <a:ext cx="11553566" cy="2923591"/>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R="0">
              <a:spcBef>
                <a:spcPts val="0"/>
              </a:spcBef>
              <a:spcAft>
                <a:spcPts val="0"/>
              </a:spcAft>
              <a:tabLst>
                <a:tab pos="2865755" algn="ctr"/>
                <a:tab pos="5731510" algn="r"/>
              </a:tabLst>
            </a:pPr>
            <a:r>
              <a:rPr lang="nl-NL" sz="2400" b="1" dirty="0">
                <a:effectLst/>
                <a:latin typeface="Times New Roman" panose="02020603050405020304" pitchFamily="18" charset="0"/>
                <a:ea typeface="Times New Roman" panose="02020603050405020304" pitchFamily="18" charset="0"/>
              </a:rPr>
              <a:t>1. </a:t>
            </a:r>
            <a:r>
              <a:rPr lang="nl-NL" sz="2400" dirty="0">
                <a:effectLst/>
                <a:latin typeface="Times New Roman" panose="02020603050405020304" pitchFamily="18" charset="0"/>
                <a:ea typeface="Times New Roman" panose="02020603050405020304" pitchFamily="18" charset="0"/>
              </a:rPr>
              <a:t>Sơ đồ của PƯHH khác với PTHH ở điểm nào?</a:t>
            </a:r>
          </a:p>
          <a:p>
            <a:pPr marR="0">
              <a:spcBef>
                <a:spcPts val="0"/>
              </a:spcBef>
              <a:spcAft>
                <a:spcPts val="0"/>
              </a:spcAft>
              <a:tabLst>
                <a:tab pos="2865755" algn="ctr"/>
                <a:tab pos="5731510" algn="r"/>
              </a:tabLst>
            </a:pPr>
            <a:endParaRPr lang="en-US" sz="2400" dirty="0">
              <a:effectLst/>
              <a:latin typeface="Times New Roman" panose="02020603050405020304" pitchFamily="18" charset="0"/>
              <a:ea typeface="Times New Roman" panose="02020603050405020304" pitchFamily="18" charset="0"/>
            </a:endParaRPr>
          </a:p>
          <a:p>
            <a:r>
              <a:rPr lang="nl-NL" sz="2400" b="1" dirty="0">
                <a:latin typeface="Times New Roman" panose="02020603050405020304" pitchFamily="18" charset="0"/>
                <a:ea typeface="Times New Roman" panose="02020603050405020304" pitchFamily="18" charset="0"/>
              </a:rPr>
              <a:t>2</a:t>
            </a:r>
            <a:r>
              <a:rPr lang="nl-NL" sz="2400" b="1" dirty="0">
                <a:effectLst/>
                <a:latin typeface="Times New Roman" panose="02020603050405020304" pitchFamily="18" charset="0"/>
                <a:ea typeface="Times New Roman" panose="02020603050405020304" pitchFamily="18" charset="0"/>
              </a:rPr>
              <a:t>.</a:t>
            </a:r>
            <a:r>
              <a:rPr lang="nl-NL" sz="2400" dirty="0">
                <a:effectLst/>
                <a:latin typeface="Times New Roman" panose="02020603050405020304" pitchFamily="18" charset="0"/>
                <a:ea typeface="Times New Roman" panose="02020603050405020304" pitchFamily="18" charset="0"/>
              </a:rPr>
              <a:t> Lập phương trình hoá học và xác định tỷ lệ số phân tử các chất trong sơ đồ PƯHH sau:</a:t>
            </a:r>
          </a:p>
          <a:p>
            <a:r>
              <a:rPr lang="nl-NL" sz="2400" dirty="0">
                <a:latin typeface="Times New Roman" panose="02020603050405020304" pitchFamily="18" charset="0"/>
                <a:ea typeface="Times New Roman" panose="02020603050405020304" pitchFamily="18" charset="0"/>
              </a:rPr>
              <a:t>Na</a:t>
            </a:r>
            <a:r>
              <a:rPr lang="nl-NL" sz="2400" baseline="-25000" dirty="0">
                <a:latin typeface="Times New Roman" panose="02020603050405020304" pitchFamily="18" charset="0"/>
                <a:ea typeface="Times New Roman" panose="02020603050405020304" pitchFamily="18" charset="0"/>
              </a:rPr>
              <a:t>2</a:t>
            </a:r>
            <a:r>
              <a:rPr lang="nl-NL" sz="2400" dirty="0">
                <a:latin typeface="Times New Roman" panose="02020603050405020304" pitchFamily="18" charset="0"/>
                <a:ea typeface="Times New Roman" panose="02020603050405020304" pitchFamily="18" charset="0"/>
              </a:rPr>
              <a:t>CO3 + Ba(OH)</a:t>
            </a:r>
            <a:r>
              <a:rPr lang="nl-NL" sz="2400" baseline="-25000" dirty="0">
                <a:latin typeface="Times New Roman" panose="02020603050405020304" pitchFamily="18" charset="0"/>
                <a:ea typeface="Times New Roman" panose="02020603050405020304" pitchFamily="18" charset="0"/>
              </a:rPr>
              <a:t>2</a:t>
            </a:r>
            <a:r>
              <a:rPr lang="nl-NL" sz="2400" dirty="0">
                <a:latin typeface="Times New Roman" panose="02020603050405020304" pitchFamily="18" charset="0"/>
                <a:ea typeface="Times New Roman" panose="02020603050405020304" pitchFamily="18" charset="0"/>
              </a:rPr>
              <a:t> ---&gt; NaOH + BaCO</a:t>
            </a:r>
            <a:r>
              <a:rPr lang="nl-NL" sz="2400" baseline="-25000" dirty="0">
                <a:latin typeface="Times New Roman" panose="02020603050405020304" pitchFamily="18" charset="0"/>
                <a:ea typeface="Times New Roman" panose="02020603050405020304" pitchFamily="18" charset="0"/>
              </a:rPr>
              <a:t>3</a:t>
            </a:r>
          </a:p>
          <a:p>
            <a:endParaRPr lang="nl-NL" sz="2400" dirty="0">
              <a:effectLst/>
              <a:latin typeface="Times New Roman" panose="02020603050405020304" pitchFamily="18" charset="0"/>
              <a:ea typeface="Times New Roman" panose="02020603050405020304" pitchFamily="18" charset="0"/>
            </a:endParaRPr>
          </a:p>
          <a:p>
            <a:r>
              <a:rPr lang="en-US" sz="2400" b="1" dirty="0">
                <a:latin typeface="Times New Roman" panose="02020603050405020304" pitchFamily="18" charset="0"/>
                <a:ea typeface="Segoe UI" panose="020B0502040204020203" pitchFamily="34" charset="0"/>
              </a:rPr>
              <a:t>3</a:t>
            </a:r>
            <a:r>
              <a:rPr lang="en-US" sz="2400" b="1" dirty="0">
                <a:effectLst/>
                <a:latin typeface="Times New Roman" panose="02020603050405020304" pitchFamily="18" charset="0"/>
                <a:ea typeface="Segoe UI" panose="020B0502040204020203" pitchFamily="34" charset="0"/>
              </a:rPr>
              <a: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Giả</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thiết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không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khí</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tác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dụng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vơi</a:t>
            </a:r>
            <a:r>
              <a:rPr lang="en-US" sz="2400" dirty="0">
                <a:effectLst/>
                <a:latin typeface="Times New Roman" panose="02020603050405020304" pitchFamily="18" charset="0"/>
                <a:ea typeface="Segoe UI" panose="020B0502040204020203" pitchFamily="34" charset="0"/>
              </a:rPr>
              <a:t> oxygen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(Fe</a:t>
            </a:r>
            <a:r>
              <a:rPr lang="en-US" sz="2400" baseline="-25000" dirty="0">
                <a:effectLst/>
                <a:latin typeface="Times New Roman" panose="02020603050405020304" pitchFamily="18" charset="0"/>
                <a:ea typeface="Segoe UI" panose="020B0502040204020203" pitchFamily="34" charset="0"/>
              </a:rPr>
              <a:t>2</a:t>
            </a:r>
            <a:r>
              <a:rPr lang="en-US" sz="2400" dirty="0">
                <a:effectLst/>
                <a:latin typeface="Times New Roman" panose="02020603050405020304" pitchFamily="18" charset="0"/>
                <a:ea typeface="Segoe UI" panose="020B0502040204020203" pitchFamily="34" charset="0"/>
              </a:rPr>
              <a:t>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Từ</a:t>
            </a:r>
            <a:r>
              <a:rPr lang="en-US" sz="2400" dirty="0">
                <a:effectLst/>
                <a:latin typeface="Times New Roman" panose="02020603050405020304" pitchFamily="18" charset="0"/>
                <a:ea typeface="Segoe UI" panose="020B0502040204020203" pitchFamily="34" charset="0"/>
              </a:rPr>
              <a:t> 5,6g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thể</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ra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đa</a:t>
            </a:r>
            <a:r>
              <a:rPr lang="en-US" sz="2400" dirty="0">
                <a:effectLst/>
                <a:latin typeface="Times New Roman" panose="02020603050405020304" pitchFamily="18" charset="0"/>
                <a:ea typeface="Segoe UI" panose="020B0502040204020203" pitchFamily="34" charset="0"/>
              </a:rPr>
              <a:t> bao </a:t>
            </a:r>
            <a:r>
              <a:rPr lang="en-US" sz="2400" dirty="0" err="1">
                <a:effectLst/>
                <a:latin typeface="Times New Roman" panose="02020603050405020304" pitchFamily="18" charset="0"/>
                <a:ea typeface="Segoe UI" panose="020B0502040204020203" pitchFamily="34" charset="0"/>
              </a:rPr>
              <a:t>nhiêu</a:t>
            </a:r>
            <a:r>
              <a:rPr lang="en-US" sz="2400" dirty="0">
                <a:effectLst/>
                <a:latin typeface="Times New Roman" panose="02020603050405020304" pitchFamily="18" charset="0"/>
                <a:ea typeface="Segoe UI" panose="020B0502040204020203" pitchFamily="34" charset="0"/>
              </a:rPr>
              <a:t> gam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a:t>
            </a:r>
            <a:endParaRPr lang="en-US" sz="2400" dirty="0">
              <a:effectLst/>
              <a:latin typeface="Segoe UI" panose="020B0502040204020203" pitchFamily="34" charset="0"/>
              <a:ea typeface="Segoe UI" panose="020B0502040204020203" pitchFamily="34" charset="0"/>
            </a:endParaRPr>
          </a:p>
          <a:p>
            <a:r>
              <a:rPr lang="nl-NL" sz="2400"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A41F5C4F-F178-F1BD-B3BF-B5FCA98D58EC}"/>
              </a:ext>
            </a:extLst>
          </p:cNvPr>
          <p:cNvSpPr txBox="1"/>
          <p:nvPr/>
        </p:nvSpPr>
        <p:spPr>
          <a:xfrm>
            <a:off x="3919074" y="49569"/>
            <a:ext cx="4353851" cy="54809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6</a:t>
            </a:r>
            <a:endParaRPr lang="en-US" sz="2800" dirty="0">
              <a:effectLst/>
              <a:latin typeface="Times New Roman" panose="02020603050405020304" pitchFamily="18" charset="0"/>
              <a:ea typeface="Times New Roman" panose="02020603050405020304" pitchFamily="18" charset="0"/>
            </a:endParaRPr>
          </a:p>
        </p:txBody>
      </p:sp>
      <p:pic>
        <p:nvPicPr>
          <p:cNvPr id="7" name="Picture 2" descr="Clip nghệ thuật Đồ họa học sinh Vector Đồ họa mạng di động Giáo viên - học sinh tiểu học">
            <a:extLst>
              <a:ext uri="{FF2B5EF4-FFF2-40B4-BE49-F238E27FC236}">
                <a16:creationId xmlns:a16="http://schemas.microsoft.com/office/drawing/2014/main" id="{97D59057-33EE-A51A-F701-369BFE1C8CB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1024" y="4043082"/>
            <a:ext cx="4343949" cy="28149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lip nghệ thuật Đồ họa học sinh Vector Đồ họa mạng di động Giáo viên - học sinh tiểu học">
            <a:extLst>
              <a:ext uri="{FF2B5EF4-FFF2-40B4-BE49-F238E27FC236}">
                <a16:creationId xmlns:a16="http://schemas.microsoft.com/office/drawing/2014/main" id="{DD2835E9-F0E5-BA2D-2896-9E6A4AA1183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1024" y="4043081"/>
            <a:ext cx="4343949" cy="28149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2DF768D-C2EA-206C-FD9A-9AA8883E3D73}"/>
              </a:ext>
            </a:extLst>
          </p:cNvPr>
          <p:cNvSpPr txBox="1"/>
          <p:nvPr/>
        </p:nvSpPr>
        <p:spPr>
          <a:xfrm>
            <a:off x="2671482" y="3266746"/>
            <a:ext cx="6347012" cy="369332"/>
          </a:xfrm>
          <a:prstGeom prst="rect">
            <a:avLst/>
          </a:prstGeom>
          <a:noFill/>
        </p:spPr>
        <p:txBody>
          <a:bodyPr wrap="square">
            <a:spAutoFit/>
          </a:bodyPr>
          <a:lstStyle/>
          <a:p>
            <a:r>
              <a:rPr lang="nl-NL" sz="1800" dirty="0">
                <a:latin typeface="Times New Roman" panose="02020603050405020304" pitchFamily="18" charset="0"/>
                <a:ea typeface="Times New Roman" panose="02020603050405020304" pitchFamily="18" charset="0"/>
              </a:rPr>
              <a:t> ---&gt; </a:t>
            </a:r>
            <a:endParaRPr lang="en-US" dirty="0"/>
          </a:p>
        </p:txBody>
      </p:sp>
    </p:spTree>
    <p:extLst>
      <p:ext uri="{BB962C8B-B14F-4D97-AF65-F5344CB8AC3E}">
        <p14:creationId xmlns:p14="http://schemas.microsoft.com/office/powerpoint/2010/main" val="3209020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0A584C-25D7-9132-FECB-7EA76BEFAC21}"/>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sp>
        <p:nvSpPr>
          <p:cNvPr id="9" name="TextBox 3">
            <a:extLst>
              <a:ext uri="{FF2B5EF4-FFF2-40B4-BE49-F238E27FC236}">
                <a16:creationId xmlns:a16="http://schemas.microsoft.com/office/drawing/2014/main" id="{90E314A9-CC90-8E41-32B8-E62D151BF79A}"/>
              </a:ext>
            </a:extLst>
          </p:cNvPr>
          <p:cNvSpPr txBox="1">
            <a:spLocks noChangeArrowheads="1"/>
          </p:cNvSpPr>
          <p:nvPr/>
        </p:nvSpPr>
        <p:spPr bwMode="auto">
          <a:xfrm>
            <a:off x="319214" y="693349"/>
            <a:ext cx="11767276" cy="5871573"/>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457200" marR="0" indent="-457200">
              <a:spcBef>
                <a:spcPts val="0"/>
              </a:spcBef>
              <a:spcAft>
                <a:spcPts val="0"/>
              </a:spcAft>
              <a:buAutoNum type="arabicPeriod"/>
              <a:tabLst>
                <a:tab pos="2865755" algn="ctr"/>
                <a:tab pos="5731510" algn="r"/>
              </a:tabLst>
            </a:pPr>
            <a:endParaRPr lang="en-US"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6861FE0-9207-D20A-B55D-5DA17BDA04E7}"/>
                  </a:ext>
                </a:extLst>
              </p:cNvPr>
              <p:cNvSpPr txBox="1"/>
              <p:nvPr/>
            </p:nvSpPr>
            <p:spPr>
              <a:xfrm>
                <a:off x="319214" y="725843"/>
                <a:ext cx="11767277" cy="5917902"/>
              </a:xfrm>
              <a:prstGeom prst="rect">
                <a:avLst/>
              </a:prstGeom>
              <a:noFill/>
            </p:spPr>
            <p:txBody>
              <a:bodyPr wrap="square">
                <a:spAutoFit/>
              </a:bodyPr>
              <a:lstStyle/>
              <a:p>
                <a:pPr marL="457200" marR="0" indent="-457200" algn="just">
                  <a:lnSpc>
                    <a:spcPct val="119000"/>
                  </a:lnSpc>
                  <a:spcBef>
                    <a:spcPts val="0"/>
                  </a:spcBef>
                  <a:spcAft>
                    <a:spcPts val="600"/>
                  </a:spcAft>
                  <a:buAutoNum type="arabicPeriod"/>
                </a:pPr>
                <a:r>
                  <a:rPr lang="en-US" sz="2400" dirty="0" err="1">
                    <a:effectLst/>
                    <a:latin typeface="Times New Roman" panose="02020603050405020304" pitchFamily="18" charset="0"/>
                    <a:ea typeface="Segoe UI" panose="020B0502040204020203" pitchFamily="34" charset="0"/>
                  </a:rPr>
                  <a:t>Sơ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đồ</a:t>
                </a:r>
                <a:r>
                  <a:rPr lang="en-US" sz="2400" dirty="0">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phản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ứng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cho</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biết</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chất</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sinh</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ra</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và</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chất</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tạo</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thành</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trong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úng</a:t>
                </a:r>
                <a:r>
                  <a:rPr lang="en-US" sz="2400" dirty="0">
                    <a:effectLst/>
                    <a:latin typeface="Times New Roman" panose="02020603050405020304" pitchFamily="18" charset="0"/>
                    <a:ea typeface="Segoe UI" panose="020B0502040204020203" pitchFamily="34" charset="0"/>
                  </a:rPr>
                  <a:t>. </a:t>
                </a:r>
              </a:p>
              <a:p>
                <a:pPr marR="0" algn="just">
                  <a:lnSpc>
                    <a:spcPct val="119000"/>
                  </a:lnSpc>
                  <a:spcBef>
                    <a:spcPts val="0"/>
                  </a:spcBef>
                  <a:spcAft>
                    <a:spcPts val="600"/>
                  </a:spcAft>
                </a:pPr>
                <a:r>
                  <a:rPr lang="en-US" sz="2400" dirty="0">
                    <a:effectLst/>
                    <a:latin typeface="Times New Roman" panose="02020603050405020304" pitchFamily="18" charset="0"/>
                    <a:ea typeface="Segoe UI" panose="020B0502040204020203" pitchFamily="34" charset="0"/>
                  </a:rPr>
                  <a:t>PTHH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đổ</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ứng</a:t>
                </a:r>
                <a:r>
                  <a:rPr lang="en-US" sz="2400" dirty="0">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sau</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khi</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cân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bằng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để</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tổng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số</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nguyên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tử</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của</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mỗi</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nguyên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a:t>
                </a:r>
                <a:r>
                  <a:rPr lang="en-US" sz="2400" dirty="0">
                    <a:effectLst/>
                    <a:latin typeface="Times New Roman" panose="02020603050405020304" pitchFamily="18" charset="0"/>
                    <a:ea typeface="Segoe UI" panose="020B0502040204020203" pitchFamily="34" charset="0"/>
                  </a:rPr>
                  <a:t> ở </a:t>
                </a:r>
                <a:r>
                  <a:rPr lang="en-US" sz="2400" dirty="0" err="1">
                    <a:effectLst/>
                    <a:latin typeface="Times New Roman" panose="02020603050405020304" pitchFamily="18" charset="0"/>
                    <a:ea typeface="Segoe UI" panose="020B0502040204020203" pitchFamily="34" charset="0"/>
                  </a:rPr>
                  <a:t>hai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vế</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bằng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nhau</a:t>
                </a:r>
                <a:r>
                  <a:rPr lang="en-US" sz="2400" dirty="0">
                    <a:effectLst/>
                    <a:latin typeface="Times New Roman" panose="02020603050405020304" pitchFamily="18" charset="0"/>
                    <a:ea typeface="Segoe UI" panose="020B0502040204020203" pitchFamily="34" charset="0"/>
                  </a:rPr>
                  <a:t> (H).</a:t>
                </a:r>
                <a:endParaRPr lang="en-US" sz="1400" dirty="0">
                  <a:effectLst/>
                  <a:latin typeface="Segoe UI" panose="020B0502040204020203" pitchFamily="34" charset="0"/>
                  <a:ea typeface="Segoe UI" panose="020B0502040204020203" pitchFamily="34" charset="0"/>
                </a:endParaRPr>
              </a:p>
              <a:p>
                <a:pPr marR="0" lvl="0" algn="just">
                  <a:lnSpc>
                    <a:spcPct val="119000"/>
                  </a:lnSpc>
                  <a:spcBef>
                    <a:spcPts val="0"/>
                  </a:spcBef>
                  <a:spcAft>
                    <a:spcPts val="500"/>
                  </a:spcAft>
                  <a:buClr>
                    <a:srgbClr val="232323"/>
                  </a:buClr>
                  <a:buSzPts val="1300"/>
                  <a:tabLst>
                    <a:tab pos="494665" algn="l"/>
                    <a:tab pos="1885315" algn="l"/>
                  </a:tabLst>
                </a:pP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2. Na</a:t>
                </a:r>
                <a:r>
                  <a:rPr lang="en-US" sz="2400" u="none" strike="noStrike" spc="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CO</a:t>
                </a:r>
                <a:r>
                  <a:rPr lang="en-US" sz="2400" u="none" strike="noStrike" spc="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Ba(OH)</a:t>
                </a:r>
                <a:r>
                  <a:rPr lang="en-US" sz="2400" u="none" strike="noStrike" spc="0" baseline="-2500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 BaCO</a:t>
                </a:r>
                <a:r>
                  <a:rPr lang="en-US" sz="2400" u="none" strike="noStrike" spc="0" baseline="-2500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 + 2NaOH</a:t>
                </a:r>
                <a:endParaRPr lang="en-US" sz="1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279400" algn="just">
                  <a:lnSpc>
                    <a:spcPct val="120000"/>
                  </a:lnSpc>
                  <a:spcBef>
                    <a:spcPts val="0"/>
                  </a:spcBef>
                  <a:spcAft>
                    <a:spcPts val="600"/>
                  </a:spcAft>
                </a:pPr>
                <a:r>
                  <a:rPr lang="en-US" sz="2400" dirty="0" err="1">
                    <a:effectLst/>
                    <a:latin typeface="Times New Roman" panose="02020603050405020304" pitchFamily="18" charset="0"/>
                    <a:ea typeface="Segoe UI" panose="020B0502040204020203" pitchFamily="34" charset="0"/>
                  </a:rPr>
                  <a:t>Như</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vậy</a:t>
                </a:r>
                <a:r>
                  <a:rPr lang="en-US" sz="2400" dirty="0">
                    <a:effectLst/>
                    <a:latin typeface="Times New Roman" panose="02020603050405020304" pitchFamily="18" charset="0"/>
                    <a:ea typeface="Segoe UI" panose="020B0502040204020203" pitchFamily="34" charset="0"/>
                  </a:rPr>
                  <a:t>: 1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tử</a:t>
                </a:r>
                <a:r>
                  <a:rPr lang="en-US" sz="2400" dirty="0">
                    <a:solidFill>
                      <a:srgbClr val="4A4A4B"/>
                    </a:solidFill>
                    <a:effectLst/>
                    <a:latin typeface="Times New Roman" panose="02020603050405020304" pitchFamily="18" charset="0"/>
                    <a:ea typeface="Segoe UI" panose="020B0502040204020203" pitchFamily="34" charset="0"/>
                  </a:rPr>
                  <a:t> Na</a:t>
                </a:r>
                <a:r>
                  <a:rPr lang="en-US" sz="2400" baseline="-25000" dirty="0">
                    <a:solidFill>
                      <a:srgbClr val="4A4A4B"/>
                    </a:solidFill>
                    <a:effectLst/>
                    <a:latin typeface="Times New Roman" panose="02020603050405020304" pitchFamily="18" charset="0"/>
                    <a:ea typeface="Segoe UI" panose="020B0502040204020203" pitchFamily="34" charset="0"/>
                  </a:rPr>
                  <a:t>2</a:t>
                </a:r>
                <a:r>
                  <a:rPr lang="en-US" sz="2400" dirty="0">
                    <a:solidFill>
                      <a:srgbClr val="4A4A4B"/>
                    </a:solidFill>
                    <a:effectLst/>
                    <a:latin typeface="Times New Roman" panose="02020603050405020304" pitchFamily="18" charset="0"/>
                    <a:ea typeface="Segoe UI" panose="020B0502040204020203" pitchFamily="34" charset="0"/>
                  </a:rPr>
                  <a:t>CO</a:t>
                </a:r>
                <a:r>
                  <a:rPr lang="en-US" sz="2400" baseline="-25000" dirty="0">
                    <a:solidFill>
                      <a:srgbClr val="4A4A4B"/>
                    </a:solidFill>
                    <a:effectLst/>
                    <a:latin typeface="Times New Roman" panose="02020603050405020304" pitchFamily="18" charset="0"/>
                    <a:ea typeface="Segoe UI" panose="020B0502040204020203" pitchFamily="34" charset="0"/>
                  </a:rPr>
                  <a:t>3</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phản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latin typeface="Times New Roman" panose="02020603050405020304" pitchFamily="18" charset="0"/>
                    <a:ea typeface="Segoe UI" panose="020B0502040204020203" pitchFamily="34" charset="0"/>
                  </a:rPr>
                  <a:t>ứ</a:t>
                </a:r>
                <a:r>
                  <a:rPr lang="en-US" sz="2400" dirty="0" err="1">
                    <a:solidFill>
                      <a:srgbClr val="4A4A4B"/>
                    </a:solidFill>
                    <a:effectLst/>
                    <a:latin typeface="Times New Roman" panose="02020603050405020304" pitchFamily="18" charset="0"/>
                    <a:ea typeface="Segoe UI" panose="020B0502040204020203" pitchFamily="34" charset="0"/>
                  </a:rPr>
                  <a:t>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với</a:t>
                </a:r>
                <a:r>
                  <a:rPr lang="en-US" sz="2400" dirty="0">
                    <a:solidFill>
                      <a:srgbClr val="4A4A4B"/>
                    </a:solidFill>
                    <a:effectLst/>
                    <a:latin typeface="Times New Roman" panose="02020603050405020304" pitchFamily="18" charset="0"/>
                    <a:ea typeface="Segoe UI" panose="020B0502040204020203" pitchFamily="34" charset="0"/>
                  </a:rPr>
                  <a:t> 1 </a:t>
                </a:r>
                <a:r>
                  <a:rPr lang="en-US" sz="2400" dirty="0" err="1">
                    <a:solidFill>
                      <a:srgbClr val="4A4A4B"/>
                    </a:solidFill>
                    <a:effectLst/>
                    <a:latin typeface="Times New Roman" panose="02020603050405020304" pitchFamily="18" charset="0"/>
                    <a:ea typeface="Segoe UI" panose="020B0502040204020203" pitchFamily="34" charset="0"/>
                  </a:rPr>
                  <a:t>phân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tử</a:t>
                </a:r>
                <a:r>
                  <a:rPr lang="en-US" sz="2400" dirty="0">
                    <a:solidFill>
                      <a:srgbClr val="4A4A4B"/>
                    </a:solidFill>
                    <a:effectLst/>
                    <a:latin typeface="Times New Roman" panose="02020603050405020304" pitchFamily="18" charset="0"/>
                    <a:ea typeface="Segoe UI" panose="020B0502040204020203" pitchFamily="34" charset="0"/>
                  </a:rPr>
                  <a:t> Ba(OH)</a:t>
                </a:r>
                <a:r>
                  <a:rPr lang="en-US" sz="2400" baseline="-25000" dirty="0">
                    <a:solidFill>
                      <a:srgbClr val="4A4A4B"/>
                    </a:solidFill>
                    <a:effectLst/>
                    <a:latin typeface="Times New Roman" panose="02020603050405020304" pitchFamily="18" charset="0"/>
                    <a:ea typeface="Segoe UI" panose="020B0502040204020203" pitchFamily="34" charset="0"/>
                  </a:rPr>
                  <a:t>2</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tạo</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ra</a:t>
                </a:r>
                <a:r>
                  <a:rPr lang="en-US" sz="2400" dirty="0">
                    <a:solidFill>
                      <a:srgbClr val="4A4A4B"/>
                    </a:solidFill>
                    <a:effectLst/>
                    <a:latin typeface="Times New Roman" panose="02020603050405020304" pitchFamily="18" charset="0"/>
                    <a:ea typeface="Segoe UI" panose="020B0502040204020203" pitchFamily="34" charset="0"/>
                  </a:rPr>
                  <a:t> 1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BaCO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và</a:t>
                </a:r>
                <a:r>
                  <a:rPr lang="en-US" sz="2400" dirty="0">
                    <a:effectLst/>
                    <a:latin typeface="Times New Roman" panose="02020603050405020304" pitchFamily="18" charset="0"/>
                    <a:ea typeface="Segoe UI" panose="020B0502040204020203" pitchFamily="34" charset="0"/>
                  </a:rPr>
                  <a:t> 2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NaOH </a:t>
                </a:r>
                <a:endParaRPr lang="en-US" sz="1400" dirty="0">
                  <a:effectLst/>
                  <a:latin typeface="Segoe UI" panose="020B0502040204020203" pitchFamily="34" charset="0"/>
                  <a:ea typeface="Segoe UI" panose="020B0502040204020203" pitchFamily="34" charset="0"/>
                </a:endParaRPr>
              </a:p>
              <a:p>
                <a:pPr marR="0" lvl="0" algn="just">
                  <a:lnSpc>
                    <a:spcPct val="119000"/>
                  </a:lnSpc>
                  <a:spcBef>
                    <a:spcPts val="0"/>
                  </a:spcBef>
                  <a:spcAft>
                    <a:spcPts val="500"/>
                  </a:spcAft>
                  <a:buClr>
                    <a:srgbClr val="232323"/>
                  </a:buClr>
                  <a:buSzPts val="1300"/>
                  <a:tabLst>
                    <a:tab pos="494665" algn="l"/>
                  </a:tabLst>
                </a:pP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400" u="none" strike="noStrike" spc="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mol Fe </a:t>
                </a:r>
                <a:r>
                  <a:rPr lang="en-US" sz="2400" u="none" strike="noStrike" spc="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0,1 mol.</a:t>
                </a:r>
                <a:r>
                  <a:rPr lang="en-US" sz="1400" dirty="0">
                    <a:solidFill>
                      <a:srgbClr val="4A4A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toàn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bộ</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úng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hết</a:t>
                </a:r>
                <a:r>
                  <a:rPr lang="en-US" sz="2400" dirty="0">
                    <a:effectLst/>
                    <a:latin typeface="Times New Roman" panose="02020603050405020304" pitchFamily="18" charset="0"/>
                    <a:ea typeface="Segoe UI" panose="020B0502040204020203" pitchFamily="34" charset="0"/>
                  </a:rPr>
                  <a:t>.</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700"/>
                  </a:spcAft>
                  <a:tabLst>
                    <a:tab pos="1349375" algn="l"/>
                    <a:tab pos="2269490" algn="l"/>
                  </a:tabLst>
                </a:pP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ứng</a:t>
                </a:r>
                <a:r>
                  <a:rPr lang="en-US" sz="2400" dirty="0">
                    <a:effectLst/>
                    <a:latin typeface="Times New Roman" panose="02020603050405020304" pitchFamily="18" charset="0"/>
                    <a:ea typeface="Segoe UI" panose="020B0502040204020203" pitchFamily="34" charset="0"/>
                  </a:rPr>
                  <a:t>:	4Fe + 3O</a:t>
                </a:r>
                <a:r>
                  <a:rPr lang="en-US" sz="2400" baseline="-25000" dirty="0">
                    <a:effectLst/>
                    <a:latin typeface="Times New Roman" panose="02020603050405020304" pitchFamily="18" charset="0"/>
                    <a:ea typeface="Segoe UI" panose="020B0502040204020203" pitchFamily="34" charset="0"/>
                  </a:rPr>
                  <a:t>2</a:t>
                </a:r>
                <a14:m>
                  <m:oMath xmlns:m="http://schemas.openxmlformats.org/officeDocument/2006/math">
                    <m:r>
                      <a:rPr lang="en-US" sz="4800" i="1" baseline="-25000">
                        <a:effectLst/>
                        <a:latin typeface="Cambria Math" panose="02040503050406030204" pitchFamily="18" charset="0"/>
                        <a:ea typeface="Segoe UI" panose="020B0502040204020203" pitchFamily="34" charset="0"/>
                        <a:cs typeface="Times New Roman" panose="02020603050405020304" pitchFamily="18" charset="0"/>
                      </a:rPr>
                      <m:t> </m:t>
                    </m:r>
                    <m:r>
                      <a:rPr lang="en-US" sz="4800" b="0" i="1" baseline="-25000" smtClean="0">
                        <a:effectLst/>
                        <a:latin typeface="Cambria Math" panose="02040503050406030204" pitchFamily="18" charset="0"/>
                        <a:ea typeface="Segoe UI" panose="020B0502040204020203" pitchFamily="34" charset="0"/>
                        <a:cs typeface="Times New Roman" panose="02020603050405020304" pitchFamily="18" charset="0"/>
                      </a:rPr>
                      <m:t>  </m:t>
                    </m:r>
                  </m:oMath>
                </a14:m>
                <a:r>
                  <a:rPr lang="en-US" sz="2400" dirty="0">
                    <a:effectLst/>
                    <a:latin typeface="Times New Roman" panose="02020603050405020304" pitchFamily="18" charset="0"/>
                    <a:ea typeface="Segoe UI" panose="020B0502040204020203" pitchFamily="34" charset="0"/>
                  </a:rPr>
                  <a:t>         2Fe</a:t>
                </a:r>
                <a:r>
                  <a:rPr lang="en-US" sz="2400" baseline="-25000" dirty="0">
                    <a:effectLst/>
                    <a:latin typeface="Times New Roman" panose="02020603050405020304" pitchFamily="18" charset="0"/>
                    <a:ea typeface="Segoe UI" panose="020B0502040204020203" pitchFamily="34" charset="0"/>
                  </a:rPr>
                  <a:t>2</a:t>
                </a:r>
                <a:r>
                  <a:rPr lang="en-US" sz="2400" dirty="0">
                    <a:effectLst/>
                    <a:latin typeface="Times New Roman" panose="02020603050405020304" pitchFamily="18" charset="0"/>
                    <a:ea typeface="Segoe UI" panose="020B0502040204020203" pitchFamily="34" charset="0"/>
                  </a:rPr>
                  <a:t>O</a:t>
                </a:r>
                <a:r>
                  <a:rPr lang="en-US" sz="2400" baseline="-25000" dirty="0">
                    <a:effectLst/>
                    <a:latin typeface="Times New Roman" panose="02020603050405020304" pitchFamily="18" charset="0"/>
                    <a:ea typeface="Segoe UI" panose="020B0502040204020203" pitchFamily="34" charset="0"/>
                  </a:rPr>
                  <a:t>3</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600"/>
                  </a:spcAft>
                  <a:tabLst>
                    <a:tab pos="2489200" algn="l"/>
                  </a:tabLst>
                </a:pPr>
                <a:r>
                  <a:rPr lang="en-US" sz="2400" dirty="0" err="1">
                    <a:effectLst/>
                    <a:latin typeface="Times New Roman" panose="02020603050405020304" pitchFamily="18" charset="0"/>
                    <a:ea typeface="Segoe UI" panose="020B0502040204020203" pitchFamily="34" charset="0"/>
                  </a:rPr>
                  <a:t>Tỉ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lệ</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PTHH: 2 mol	1 mol</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600"/>
                  </a:spcAft>
                  <a:tabLst>
                    <a:tab pos="1349375" algn="l"/>
                    <a:tab pos="2269490" algn="l"/>
                  </a:tabLst>
                </a:pP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ứng</a:t>
                </a:r>
                <a:r>
                  <a:rPr lang="en-US" sz="2400" dirty="0">
                    <a:effectLst/>
                    <a:latin typeface="Times New Roman" panose="02020603050405020304" pitchFamily="18" charset="0"/>
                    <a:ea typeface="Segoe UI" panose="020B0502040204020203" pitchFamily="34" charset="0"/>
                  </a:rPr>
                  <a:t>:	0,1 mol </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&gt; 0,05 mol</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1100"/>
                  </a:spcAft>
                </a:pPr>
                <a:r>
                  <a:rPr lang="en-US" sz="2400" dirty="0" err="1">
                    <a:effectLst/>
                    <a:latin typeface="Times New Roman" panose="02020603050405020304" pitchFamily="18" charset="0"/>
                    <a:ea typeface="Segoe UI" panose="020B0502040204020203" pitchFamily="34" charset="0"/>
                  </a:rPr>
                  <a:t>Khối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lượng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0,05 • 160 </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8 (g) </a:t>
                </a:r>
                <a:endParaRPr lang="en-US" sz="1400" dirty="0">
                  <a:effectLst/>
                  <a:latin typeface="Segoe UI" panose="020B0502040204020203" pitchFamily="34" charset="0"/>
                  <a:ea typeface="Segoe UI" panose="020B0502040204020203" pitchFamily="34" charset="0"/>
                </a:endParaRPr>
              </a:p>
            </p:txBody>
          </p:sp>
        </mc:Choice>
        <mc:Fallback xmlns="">
          <p:sp>
            <p:nvSpPr>
              <p:cNvPr id="6" name="TextBox 5">
                <a:extLst>
                  <a:ext uri="{FF2B5EF4-FFF2-40B4-BE49-F238E27FC236}">
                    <a16:creationId xmlns:a16="http://schemas.microsoft.com/office/drawing/2014/main" id="{26861FE0-9207-D20A-B55D-5DA17BDA04E7}"/>
                  </a:ext>
                </a:extLst>
              </p:cNvPr>
              <p:cNvSpPr txBox="1">
                <a:spLocks noRot="1" noChangeAspect="1" noMove="1" noResize="1" noEditPoints="1" noAdjustHandles="1" noChangeArrowheads="1" noChangeShapeType="1" noTextEdit="1"/>
              </p:cNvSpPr>
              <p:nvPr/>
            </p:nvSpPr>
            <p:spPr>
              <a:xfrm>
                <a:off x="319214" y="725843"/>
                <a:ext cx="11767277" cy="5917902"/>
              </a:xfrm>
              <a:prstGeom prst="rect">
                <a:avLst/>
              </a:prstGeom>
              <a:blipFill>
                <a:blip r:embed="rId4"/>
                <a:stretch>
                  <a:fillRect l="-777" t="-206" r="-777" b="-1442"/>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679F0064-5120-7A60-EAD4-E2DC47E74D8C}"/>
              </a:ext>
            </a:extLst>
          </p:cNvPr>
          <p:cNvSpPr txBox="1"/>
          <p:nvPr/>
        </p:nvSpPr>
        <p:spPr>
          <a:xfrm>
            <a:off x="3919073" y="49569"/>
            <a:ext cx="4353851" cy="54809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6</a:t>
            </a:r>
            <a:endParaRPr lang="en-US" sz="2800" dirty="0">
              <a:effectLst/>
              <a:latin typeface="Times New Roman" panose="02020603050405020304" pitchFamily="18" charset="0"/>
              <a:ea typeface="Times New Roman" panose="02020603050405020304" pitchFamily="18" charset="0"/>
            </a:endParaRPr>
          </a:p>
        </p:txBody>
      </p:sp>
      <p:graphicFrame>
        <p:nvGraphicFramePr>
          <p:cNvPr id="2" name="Object 1">
            <a:extLst>
              <a:ext uri="{FF2B5EF4-FFF2-40B4-BE49-F238E27FC236}">
                <a16:creationId xmlns:a16="http://schemas.microsoft.com/office/drawing/2014/main" id="{5EE2B3DF-7C48-5CFF-01AA-5321B702E894}"/>
              </a:ext>
            </a:extLst>
          </p:cNvPr>
          <p:cNvGraphicFramePr>
            <a:graphicFrameLocks noChangeAspect="1"/>
          </p:cNvGraphicFramePr>
          <p:nvPr>
            <p:extLst>
              <p:ext uri="{D42A27DB-BD31-4B8C-83A1-F6EECF244321}">
                <p14:modId xmlns:p14="http://schemas.microsoft.com/office/powerpoint/2010/main" val="4031057116"/>
              </p:ext>
            </p:extLst>
          </p:nvPr>
        </p:nvGraphicFramePr>
        <p:xfrm>
          <a:off x="3919073" y="4397354"/>
          <a:ext cx="898848" cy="560407"/>
        </p:xfrm>
        <a:graphic>
          <a:graphicData uri="http://schemas.openxmlformats.org/presentationml/2006/ole">
            <mc:AlternateContent xmlns:mc="http://schemas.openxmlformats.org/markup-compatibility/2006">
              <mc:Choice xmlns:v="urn:schemas-microsoft-com:vml" Requires="v">
                <p:oleObj r:id="rId5" imgW="406048" imgH="215713" progId="Equation.DSMT4">
                  <p:embed/>
                </p:oleObj>
              </mc:Choice>
              <mc:Fallback>
                <p:oleObj r:id="rId5" imgW="406048" imgH="215713" progId="Equation.DSMT4">
                  <p:embed/>
                  <p:pic>
                    <p:nvPicPr>
                      <p:cNvPr id="2" name="Object 1">
                        <a:extLst>
                          <a:ext uri="{FF2B5EF4-FFF2-40B4-BE49-F238E27FC236}">
                            <a16:creationId xmlns:a16="http://schemas.microsoft.com/office/drawing/2014/main" id="{CE3C3440-C6E2-6354-08D5-903B21CB50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9073" y="4397354"/>
                        <a:ext cx="898848" cy="560407"/>
                      </a:xfrm>
                      <a:prstGeom prst="rect">
                        <a:avLst/>
                      </a:prstGeom>
                      <a:noFill/>
                      <a:ln>
                        <a:solidFill>
                          <a:schemeClr val="accent1"/>
                        </a:solidFill>
                      </a:ln>
                    </p:spPr>
                  </p:pic>
                </p:oleObj>
              </mc:Fallback>
            </mc:AlternateContent>
          </a:graphicData>
        </a:graphic>
      </p:graphicFrame>
    </p:spTree>
    <p:extLst>
      <p:ext uri="{BB962C8B-B14F-4D97-AF65-F5344CB8AC3E}">
        <p14:creationId xmlns:p14="http://schemas.microsoft.com/office/powerpoint/2010/main" val="478901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F53CF6D4-A5BF-A803-6C60-884820063E5E}"/>
              </a:ext>
            </a:extLst>
          </p:cNvPr>
          <p:cNvGraphicFramePr>
            <a:graphicFrameLocks noGrp="1"/>
          </p:cNvGraphicFramePr>
          <p:nvPr>
            <p:extLst>
              <p:ext uri="{D42A27DB-BD31-4B8C-83A1-F6EECF244321}">
                <p14:modId xmlns:p14="http://schemas.microsoft.com/office/powerpoint/2010/main" val="1322937840"/>
              </p:ext>
            </p:extLst>
          </p:nvPr>
        </p:nvGraphicFramePr>
        <p:xfrm>
          <a:off x="161621" y="2975097"/>
          <a:ext cx="10980907" cy="3657600"/>
        </p:xfrm>
        <a:graphic>
          <a:graphicData uri="http://schemas.openxmlformats.org/drawingml/2006/table">
            <a:tbl>
              <a:tblPr>
                <a:tableStyleId>{5C22544A-7EE6-4342-B048-85BDC9FD1C3A}</a:tableStyleId>
              </a:tblPr>
              <a:tblGrid>
                <a:gridCol w="10980907">
                  <a:extLst>
                    <a:ext uri="{9D8B030D-6E8A-4147-A177-3AD203B41FA5}">
                      <a16:colId xmlns:a16="http://schemas.microsoft.com/office/drawing/2014/main" val="957432312"/>
                    </a:ext>
                  </a:extLst>
                </a:gridCol>
              </a:tblGrid>
              <a:tr h="0">
                <a:tc>
                  <a:txBody>
                    <a:bodyPr/>
                    <a:lstStyle/>
                    <a:p>
                      <a:pPr marL="0" marR="0" algn="l">
                        <a:spcBef>
                          <a:spcPts val="0"/>
                        </a:spcBef>
                        <a:spcAft>
                          <a:spcPts val="0"/>
                        </a:spcAft>
                        <a:tabLst>
                          <a:tab pos="2865755" algn="ctr"/>
                          <a:tab pos="5731510" algn="r"/>
                        </a:tabLst>
                      </a:pPr>
                      <a:r>
                        <a:rPr lang="en-US" sz="2400" dirty="0">
                          <a:effectLst/>
                          <a:latin typeface="Times New Roman" panose="02020603050405020304" pitchFamily="18" charset="0"/>
                          <a:cs typeface="Times New Roman" panose="02020603050405020304" pitchFamily="18" charset="0"/>
                        </a:rPr>
                        <a:t>VD: </a:t>
                      </a:r>
                      <a:r>
                        <a:rPr lang="nl-NL" sz="2400" dirty="0">
                          <a:effectLst/>
                          <a:latin typeface="Times New Roman" panose="02020603050405020304" pitchFamily="18" charset="0"/>
                          <a:cs typeface="Times New Roman" panose="02020603050405020304" pitchFamily="18" charset="0"/>
                        </a:rPr>
                        <a:t>2H</a:t>
                      </a:r>
                      <a:r>
                        <a:rPr lang="nl-NL" sz="2400" baseline="-25000" dirty="0">
                          <a:effectLst/>
                          <a:latin typeface="Times New Roman" panose="02020603050405020304" pitchFamily="18" charset="0"/>
                          <a:cs typeface="Times New Roman" panose="02020603050405020304" pitchFamily="18" charset="0"/>
                        </a:rPr>
                        <a:t>2</a:t>
                      </a:r>
                      <a:r>
                        <a:rPr lang="nl-NL" sz="2400" dirty="0">
                          <a:effectLst/>
                          <a:latin typeface="Times New Roman" panose="02020603050405020304" pitchFamily="18" charset="0"/>
                          <a:cs typeface="Times New Roman" panose="02020603050405020304" pitchFamily="18" charset="0"/>
                        </a:rPr>
                        <a:t> + O</a:t>
                      </a:r>
                      <a:r>
                        <a:rPr lang="nl-NL" sz="2400" baseline="-25000" dirty="0">
                          <a:effectLst/>
                          <a:latin typeface="Times New Roman" panose="02020603050405020304" pitchFamily="18" charset="0"/>
                          <a:cs typeface="Times New Roman" panose="02020603050405020304" pitchFamily="18" charset="0"/>
                        </a:rPr>
                        <a:t>2 </a:t>
                      </a:r>
                      <a:r>
                        <a:rPr lang="nl-NL" sz="2400" dirty="0">
                          <a:effectLst/>
                          <a:latin typeface="Times New Roman" panose="02020603050405020304" pitchFamily="18" charset="0"/>
                          <a:cs typeface="Times New Roman" panose="02020603050405020304" pitchFamily="18" charset="0"/>
                        </a:rPr>
                        <a:t>            2H</a:t>
                      </a:r>
                      <a:r>
                        <a:rPr lang="nl-NL" sz="2400" baseline="-25000" dirty="0">
                          <a:effectLst/>
                          <a:latin typeface="Times New Roman" panose="02020603050405020304" pitchFamily="18" charset="0"/>
                          <a:cs typeface="Times New Roman" panose="02020603050405020304" pitchFamily="18" charset="0"/>
                        </a:rPr>
                        <a:t>2</a:t>
                      </a:r>
                      <a:r>
                        <a:rPr lang="nl-NL" sz="2400" dirty="0">
                          <a:effectLst/>
                          <a:latin typeface="Times New Roman" panose="02020603050405020304" pitchFamily="18" charset="0"/>
                          <a:cs typeface="Times New Roman" panose="02020603050405020304" pitchFamily="18" charset="0"/>
                        </a:rPr>
                        <a:t>O</a:t>
                      </a:r>
                      <a:endParaRPr lang="en-US" sz="2400" dirty="0">
                        <a:effectLst/>
                        <a:latin typeface="Times New Roman" panose="02020603050405020304" pitchFamily="18" charset="0"/>
                        <a:cs typeface="Times New Roman" panose="02020603050405020304" pitchFamily="18" charset="0"/>
                      </a:endParaRPr>
                    </a:p>
                    <a:p>
                      <a:pPr marL="0" marR="0" algn="l">
                        <a:spcBef>
                          <a:spcPts val="0"/>
                        </a:spcBef>
                        <a:spcAft>
                          <a:spcPts val="0"/>
                        </a:spcAft>
                        <a:tabLst>
                          <a:tab pos="2865755" algn="ctr"/>
                          <a:tab pos="5731510" algn="r"/>
                        </a:tabLst>
                      </a:pPr>
                      <a:r>
                        <a:rPr lang="en-US" sz="2400" dirty="0" err="1">
                          <a:effectLst/>
                          <a:latin typeface="Times New Roman" panose="02020603050405020304" pitchFamily="18" charset="0"/>
                          <a:cs typeface="Times New Roman" panose="02020603050405020304" pitchFamily="18" charset="0"/>
                        </a:rPr>
                        <a:t>Vậy</a:t>
                      </a:r>
                      <a:r>
                        <a:rPr lang="en-US" sz="2400" dirty="0">
                          <a:effectLst/>
                          <a:latin typeface="Times New Roman" panose="02020603050405020304" pitchFamily="18" charset="0"/>
                          <a:cs typeface="Times New Roman" panose="02020603050405020304" pitchFamily="18" charset="0"/>
                        </a:rPr>
                        <a:t>: 2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1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2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O </a:t>
                      </a:r>
                    </a:p>
                    <a:p>
                      <a:pPr marL="0" marR="0" algn="l">
                        <a:spcBef>
                          <a:spcPts val="0"/>
                        </a:spcBef>
                        <a:spcAft>
                          <a:spcPts val="0"/>
                        </a:spcAft>
                        <a:tabLst>
                          <a:tab pos="2865755" algn="ctr"/>
                          <a:tab pos="5731510" algn="r"/>
                        </a:tabLst>
                      </a:pP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O = 2 : 1: 2</a:t>
                      </a:r>
                    </a:p>
                    <a:p>
                      <a:pPr marL="0" marR="0" algn="l">
                        <a:spcBef>
                          <a:spcPts val="0"/>
                        </a:spcBef>
                        <a:spcAft>
                          <a:spcPts val="0"/>
                        </a:spcAft>
                        <a:tabLst>
                          <a:tab pos="2865755" algn="ctr"/>
                          <a:tab pos="5731510" algn="r"/>
                        </a:tabLst>
                      </a:pPr>
                      <a:r>
                        <a:rPr lang="en-US" sz="2400" dirty="0" err="1">
                          <a:effectLst/>
                          <a:latin typeface="Times New Roman" panose="02020603050405020304" pitchFamily="18" charset="0"/>
                          <a:cs typeface="Times New Roman" panose="02020603050405020304" pitchFamily="18" charset="0"/>
                        </a:rPr>
                        <a:t>Đây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tỉ</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lệ</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mol:</a:t>
                      </a:r>
                    </a:p>
                    <a:p>
                      <a:pPr marL="0" marR="0" algn="l">
                        <a:spcBef>
                          <a:spcPts val="0"/>
                        </a:spcBef>
                        <a:spcAft>
                          <a:spcPts val="0"/>
                        </a:spcAft>
                        <a:tabLst>
                          <a:tab pos="2865755" algn="ctr"/>
                          <a:tab pos="5731510" algn="r"/>
                        </a:tabLst>
                      </a:pPr>
                      <a:r>
                        <a:rPr lang="nl-NL" sz="2400" dirty="0">
                          <a:effectLst/>
                          <a:latin typeface="Times New Roman" panose="02020603050405020304" pitchFamily="18" charset="0"/>
                          <a:cs typeface="Times New Roman" panose="02020603050405020304" pitchFamily="18" charset="0"/>
                        </a:rPr>
                        <a:t>2H</a:t>
                      </a:r>
                      <a:r>
                        <a:rPr lang="nl-NL" sz="2400" baseline="-25000" dirty="0">
                          <a:effectLst/>
                          <a:latin typeface="Times New Roman" panose="02020603050405020304" pitchFamily="18" charset="0"/>
                          <a:cs typeface="Times New Roman" panose="02020603050405020304" pitchFamily="18" charset="0"/>
                        </a:rPr>
                        <a:t>2</a:t>
                      </a:r>
                      <a:r>
                        <a:rPr lang="nl-NL" sz="2400" dirty="0">
                          <a:effectLst/>
                          <a:latin typeface="Times New Roman" panose="02020603050405020304" pitchFamily="18" charset="0"/>
                          <a:cs typeface="Times New Roman" panose="02020603050405020304" pitchFamily="18" charset="0"/>
                        </a:rPr>
                        <a:t>      +    O</a:t>
                      </a:r>
                      <a:r>
                        <a:rPr lang="nl-NL" sz="2400" baseline="-25000" dirty="0">
                          <a:effectLst/>
                          <a:latin typeface="Times New Roman" panose="02020603050405020304" pitchFamily="18" charset="0"/>
                          <a:cs typeface="Times New Roman" panose="02020603050405020304" pitchFamily="18" charset="0"/>
                        </a:rPr>
                        <a:t>2 </a:t>
                      </a:r>
                      <a:r>
                        <a:rPr lang="nl-NL" sz="2400" dirty="0">
                          <a:effectLst/>
                          <a:latin typeface="Times New Roman" panose="02020603050405020304" pitchFamily="18" charset="0"/>
                          <a:cs typeface="Times New Roman" panose="02020603050405020304" pitchFamily="18" charset="0"/>
                        </a:rPr>
                        <a:t>              2H</a:t>
                      </a:r>
                      <a:r>
                        <a:rPr lang="nl-NL" sz="2400" baseline="-25000" dirty="0">
                          <a:effectLst/>
                          <a:latin typeface="Times New Roman" panose="02020603050405020304" pitchFamily="18" charset="0"/>
                          <a:cs typeface="Times New Roman" panose="02020603050405020304" pitchFamily="18" charset="0"/>
                        </a:rPr>
                        <a:t>2</a:t>
                      </a:r>
                      <a:r>
                        <a:rPr lang="nl-NL" sz="2400" dirty="0">
                          <a:effectLst/>
                          <a:latin typeface="Times New Roman" panose="02020603050405020304" pitchFamily="18" charset="0"/>
                          <a:cs typeface="Times New Roman" panose="02020603050405020304" pitchFamily="18" charset="0"/>
                        </a:rPr>
                        <a:t>O</a:t>
                      </a:r>
                      <a:endParaRPr lang="en-US" sz="2400" dirty="0">
                        <a:effectLst/>
                        <a:latin typeface="Times New Roman" panose="02020603050405020304" pitchFamily="18" charset="0"/>
                        <a:cs typeface="Times New Roman" panose="02020603050405020304" pitchFamily="18" charset="0"/>
                      </a:endParaRPr>
                    </a:p>
                    <a:p>
                      <a:pPr marL="0" marR="0" algn="l">
                        <a:spcBef>
                          <a:spcPts val="0"/>
                        </a:spcBef>
                        <a:spcAft>
                          <a:spcPts val="0"/>
                        </a:spcAft>
                        <a:tabLst>
                          <a:tab pos="2865755" algn="ctr"/>
                          <a:tab pos="5731510" algn="r"/>
                        </a:tabLst>
                      </a:pPr>
                      <a:r>
                        <a:rPr lang="en-US" sz="2400" dirty="0">
                          <a:effectLst/>
                          <a:latin typeface="Times New Roman" panose="02020603050405020304" pitchFamily="18" charset="0"/>
                          <a:cs typeface="Times New Roman" panose="02020603050405020304" pitchFamily="18" charset="0"/>
                        </a:rPr>
                        <a:t>2mol          1mol           2mol</a:t>
                      </a:r>
                    </a:p>
                    <a:p>
                      <a:pPr marL="0" marR="0" algn="l">
                        <a:spcBef>
                          <a:spcPts val="0"/>
                        </a:spcBef>
                        <a:spcAft>
                          <a:spcPts val="0"/>
                        </a:spcAft>
                        <a:tabLst>
                          <a:tab pos="2865755" algn="ctr"/>
                          <a:tab pos="5731510" algn="r"/>
                        </a:tabLst>
                      </a:pP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mol H</a:t>
                      </a:r>
                      <a:r>
                        <a:rPr lang="en-US" sz="2400" baseline="-25000" dirty="0">
                          <a:effectLst/>
                          <a:latin typeface="Times New Roman" panose="02020603050405020304" pitchFamily="18" charset="0"/>
                          <a:cs typeface="Times New Roman" panose="02020603050405020304" pitchFamily="18" charset="0"/>
                        </a:rPr>
                        <a:t>2 </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mol 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mol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O = 2 : 1: 2</a:t>
                      </a:r>
                    </a:p>
                    <a:p>
                      <a:pPr marL="0" marR="0" algn="l">
                        <a:spcBef>
                          <a:spcPts val="0"/>
                        </a:spcBef>
                        <a:spcAft>
                          <a:spcPts val="0"/>
                        </a:spcAft>
                        <a:tabLst>
                          <a:tab pos="2865755" algn="ctr"/>
                          <a:tab pos="5731510" algn="r"/>
                        </a:tabLst>
                      </a:pPr>
                      <a:r>
                        <a:rPr lang="nl-NL" sz="2400" dirty="0">
                          <a:effectLst/>
                          <a:latin typeface="Times New Roman" panose="02020603050405020304" pitchFamily="18" charset="0"/>
                          <a:cs typeface="Times New Roman" panose="02020603050405020304" pitchFamily="18" charset="0"/>
                        </a:rPr>
                        <a:t>=&gt; Tỉ lệ về khối lượng:</a:t>
                      </a:r>
                      <a:endParaRPr lang="en-US" sz="2400" dirty="0">
                        <a:effectLst/>
                        <a:latin typeface="Times New Roman" panose="02020603050405020304" pitchFamily="18" charset="0"/>
                        <a:cs typeface="Times New Roman" panose="02020603050405020304" pitchFamily="18" charset="0"/>
                      </a:endParaRPr>
                    </a:p>
                    <a:p>
                      <a:pPr marL="0" marR="0" algn="l">
                        <a:spcBef>
                          <a:spcPts val="0"/>
                        </a:spcBef>
                        <a:spcAft>
                          <a:spcPts val="0"/>
                        </a:spcAft>
                        <a:tabLst>
                          <a:tab pos="2865755" algn="ctr"/>
                          <a:tab pos="5731510" algn="r"/>
                        </a:tabLst>
                      </a:pPr>
                      <a:r>
                        <a:rPr lang="nl-NL"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 </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O = (2. 1) : (1. 32) : (2. 18) </a:t>
                      </a:r>
                    </a:p>
                    <a:p>
                      <a:pPr marL="0" marR="0" algn="l">
                        <a:spcBef>
                          <a:spcPts val="0"/>
                        </a:spcBef>
                        <a:spcAft>
                          <a:spcPts val="0"/>
                        </a:spcAft>
                        <a:tabLst>
                          <a:tab pos="2865755" algn="ctr"/>
                          <a:tab pos="5731510" algn="r"/>
                        </a:tabLst>
                      </a:pPr>
                      <a:r>
                        <a:rPr lang="en-US" sz="2400" dirty="0">
                          <a:effectLst/>
                          <a:latin typeface="Times New Roman" panose="02020603050405020304" pitchFamily="18" charset="0"/>
                          <a:cs typeface="Times New Roman" panose="02020603050405020304" pitchFamily="18" charset="0"/>
                        </a:rPr>
                        <a:t>= 2 : 32: 36 = 1 : 16 : 18     </a:t>
                      </a:r>
                    </a:p>
                  </a:txBody>
                  <a:tcPr marL="114300" marR="114300" marT="0" marB="0"/>
                </a:tc>
                <a:extLst>
                  <a:ext uri="{0D108BD9-81ED-4DB2-BD59-A6C34878D82A}">
                    <a16:rowId xmlns:a16="http://schemas.microsoft.com/office/drawing/2014/main" val="2084176009"/>
                  </a:ext>
                </a:extLst>
              </a:tr>
            </a:tbl>
          </a:graphicData>
        </a:graphic>
      </p:graphicFrame>
      <p:pic>
        <p:nvPicPr>
          <p:cNvPr id="8" name="Picture 7">
            <a:extLst>
              <a:ext uri="{FF2B5EF4-FFF2-40B4-BE49-F238E27FC236}">
                <a16:creationId xmlns:a16="http://schemas.microsoft.com/office/drawing/2014/main" id="{B54409D3-0F41-2C8F-4B5E-1C5CBF9460E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40" y="0"/>
            <a:ext cx="12689839" cy="6821586"/>
          </a:xfrm>
          <a:prstGeom prst="rect">
            <a:avLst/>
          </a:prstGeom>
        </p:spPr>
      </p:pic>
      <p:sp>
        <p:nvSpPr>
          <p:cNvPr id="6" name="Rectangle 3">
            <a:extLst>
              <a:ext uri="{FF2B5EF4-FFF2-40B4-BE49-F238E27FC236}">
                <a16:creationId xmlns:a16="http://schemas.microsoft.com/office/drawing/2014/main" id="{5D9ACF60-40B5-5C3E-5CE4-E264B7735E4B}"/>
              </a:ext>
            </a:extLst>
          </p:cNvPr>
          <p:cNvSpPr>
            <a:spLocks noChangeArrowheads="1"/>
          </p:cNvSpPr>
          <p:nvPr/>
        </p:nvSpPr>
        <p:spPr bwMode="auto">
          <a:xfrm>
            <a:off x="2609215" y="207626"/>
            <a:ext cx="9188192" cy="2677656"/>
          </a:xfrm>
          <a:prstGeom prst="rect">
            <a:avLst/>
          </a:prstGeom>
          <a:solidFill>
            <a:srgbClr val="F2DBD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24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kumimoji="0" lang="nl-NL" altLang="en-US" sz="2400" b="1" i="0" u="sng"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nghĩa của phương trình hoá học</a:t>
            </a:r>
            <a:r>
              <a:rPr kumimoji="0" lang="nl-NL"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nl-NL"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Biết tỷ lệ chất tham gia và chất tạo thành sau phản ứng.</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nl-NL"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Tỷ lệ số nguyên tử, phân tử các chất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PTHH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cặp</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PTHH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mol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cặp</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4105" name="Picture 9" descr="Hình ảnh Giấy Bài Viết Bút Ghi Chép PNG , Hồ, Sơ, Bút PNG miễn phí tải tập  tin PSDComment và Vector">
            <a:extLst>
              <a:ext uri="{FF2B5EF4-FFF2-40B4-BE49-F238E27FC236}">
                <a16:creationId xmlns:a16="http://schemas.microsoft.com/office/drawing/2014/main" id="{D39FEF4E-6F95-C56F-A24F-A0F63D8C7DB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25" b="96875" l="5156" r="90625">
                        <a14:foregroundMark x1="25156" y1="17031" x2="57656" y2="73594"/>
                        <a14:foregroundMark x1="57656" y1="73594" x2="60000" y2="89063"/>
                        <a14:foregroundMark x1="41719" y1="3906" x2="49063" y2="781"/>
                        <a14:foregroundMark x1="12031" y1="26563" x2="31406" y2="93125"/>
                        <a14:foregroundMark x1="24219" y1="32813" x2="67344" y2="68438"/>
                        <a14:foregroundMark x1="67344" y1="68438" x2="82969" y2="71875"/>
                        <a14:foregroundMark x1="25938" y1="34219" x2="38750" y2="81563"/>
                        <a14:foregroundMark x1="44688" y1="16875" x2="69531" y2="41406"/>
                        <a14:foregroundMark x1="69531" y1="41406" x2="69531" y2="41406"/>
                        <a14:foregroundMark x1="77656" y1="53125" x2="84063" y2="79375"/>
                        <a14:foregroundMark x1="23906" y1="61406" x2="32500" y2="73594"/>
                        <a14:foregroundMark x1="32500" y1="73594" x2="45938" y2="79375"/>
                        <a14:foregroundMark x1="45938" y1="79375" x2="52969" y2="75313"/>
                        <a14:foregroundMark x1="75938" y1="76719" x2="35625" y2="86563"/>
                        <a14:foregroundMark x1="36719" y1="20781" x2="58906" y2="13438"/>
                        <a14:foregroundMark x1="44531" y1="35938" x2="69375" y2="31875"/>
                        <a14:foregroundMark x1="63750" y1="7031" x2="70625" y2="31094"/>
                        <a14:foregroundMark x1="32500" y1="20781" x2="45781" y2="23594"/>
                        <a14:foregroundMark x1="46250" y1="44531" x2="71094" y2="57188"/>
                        <a14:foregroundMark x1="61406" y1="38281" x2="65156" y2="53594"/>
                        <a14:foregroundMark x1="31094" y1="96875" x2="38125" y2="95313"/>
                        <a14:foregroundMark x1="90469" y1="7656" x2="90781" y2="9688"/>
                        <a14:foregroundMark x1="5156" y1="25156" x2="6875" y2="28438"/>
                      </a14:backgroundRemoval>
                    </a14:imgEffect>
                  </a14:imgLayer>
                </a14:imgProps>
              </a:ext>
              <a:ext uri="{28A0092B-C50C-407E-A947-70E740481C1C}">
                <a14:useLocalDpi xmlns:a14="http://schemas.microsoft.com/office/drawing/2010/main" val="0"/>
              </a:ext>
            </a:extLst>
          </a:blip>
          <a:srcRect/>
          <a:stretch>
            <a:fillRect/>
          </a:stretch>
        </p:blipFill>
        <p:spPr bwMode="auto">
          <a:xfrm>
            <a:off x="-116731" y="-89815"/>
            <a:ext cx="2541634" cy="25416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ct 9">
            <a:extLst>
              <a:ext uri="{FF2B5EF4-FFF2-40B4-BE49-F238E27FC236}">
                <a16:creationId xmlns:a16="http://schemas.microsoft.com/office/drawing/2014/main" id="{8E57E02D-2EFA-A220-36D5-E40754D964E2}"/>
              </a:ext>
            </a:extLst>
          </p:cNvPr>
          <p:cNvGraphicFramePr>
            <a:graphicFrameLocks noChangeAspect="1"/>
          </p:cNvGraphicFramePr>
          <p:nvPr>
            <p:extLst>
              <p:ext uri="{D42A27DB-BD31-4B8C-83A1-F6EECF244321}">
                <p14:modId xmlns:p14="http://schemas.microsoft.com/office/powerpoint/2010/main" val="3702140744"/>
              </p:ext>
            </p:extLst>
          </p:nvPr>
        </p:nvGraphicFramePr>
        <p:xfrm>
          <a:off x="2207415" y="2993033"/>
          <a:ext cx="434975" cy="236537"/>
        </p:xfrm>
        <a:graphic>
          <a:graphicData uri="http://schemas.openxmlformats.org/presentationml/2006/ole">
            <mc:AlternateContent xmlns:mc="http://schemas.openxmlformats.org/markup-compatibility/2006">
              <mc:Choice xmlns:v="urn:schemas-microsoft-com:vml" Requires="v">
                <p:oleObj r:id="rId6" imgW="431613" imgH="228501" progId="Equation.3">
                  <p:embed/>
                </p:oleObj>
              </mc:Choice>
              <mc:Fallback>
                <p:oleObj r:id="rId6" imgW="431613" imgH="228501" progId="Equation.3">
                  <p:embed/>
                  <p:pic>
                    <p:nvPicPr>
                      <p:cNvPr id="3" name="Object 2">
                        <a:extLst>
                          <a:ext uri="{FF2B5EF4-FFF2-40B4-BE49-F238E27FC236}">
                            <a16:creationId xmlns:a16="http://schemas.microsoft.com/office/drawing/2014/main" id="{7BDA9DC7-0E72-F217-4643-7D280986BF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7415" y="2993033"/>
                        <a:ext cx="434975" cy="236537"/>
                      </a:xfrm>
                      <a:prstGeom prst="rect">
                        <a:avLst/>
                      </a:prstGeom>
                      <a:noFill/>
                    </p:spPr>
                  </p:pic>
                </p:oleObj>
              </mc:Fallback>
            </mc:AlternateContent>
          </a:graphicData>
        </a:graphic>
      </p:graphicFrame>
      <p:graphicFrame>
        <p:nvGraphicFramePr>
          <p:cNvPr id="2" name="Object 1">
            <a:extLst>
              <a:ext uri="{FF2B5EF4-FFF2-40B4-BE49-F238E27FC236}">
                <a16:creationId xmlns:a16="http://schemas.microsoft.com/office/drawing/2014/main" id="{EA301A5A-754E-4E9C-B3C2-676F74061023}"/>
              </a:ext>
            </a:extLst>
          </p:cNvPr>
          <p:cNvGraphicFramePr>
            <a:graphicFrameLocks noChangeAspect="1"/>
          </p:cNvGraphicFramePr>
          <p:nvPr>
            <p:extLst>
              <p:ext uri="{D42A27DB-BD31-4B8C-83A1-F6EECF244321}">
                <p14:modId xmlns:p14="http://schemas.microsoft.com/office/powerpoint/2010/main" val="1856857745"/>
              </p:ext>
            </p:extLst>
          </p:nvPr>
        </p:nvGraphicFramePr>
        <p:xfrm>
          <a:off x="2159791" y="4280250"/>
          <a:ext cx="898848" cy="560407"/>
        </p:xfrm>
        <a:graphic>
          <a:graphicData uri="http://schemas.openxmlformats.org/presentationml/2006/ole">
            <mc:AlternateContent xmlns:mc="http://schemas.openxmlformats.org/markup-compatibility/2006">
              <mc:Choice xmlns:v="urn:schemas-microsoft-com:vml" Requires="v">
                <p:oleObj r:id="rId8" imgW="406048" imgH="215713" progId="Equation.DSMT4">
                  <p:embed/>
                </p:oleObj>
              </mc:Choice>
              <mc:Fallback>
                <p:oleObj r:id="rId8" imgW="406048" imgH="215713" progId="Equation.DSMT4">
                  <p:embed/>
                  <p:pic>
                    <p:nvPicPr>
                      <p:cNvPr id="2" name="Object 1">
                        <a:extLst>
                          <a:ext uri="{FF2B5EF4-FFF2-40B4-BE49-F238E27FC236}">
                            <a16:creationId xmlns:a16="http://schemas.microsoft.com/office/drawing/2014/main" id="{5EE2B3DF-7C48-5CFF-01AA-5321B702E8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9791" y="4280250"/>
                        <a:ext cx="898848" cy="560407"/>
                      </a:xfrm>
                      <a:prstGeom prst="rect">
                        <a:avLst/>
                      </a:prstGeom>
                      <a:noFill/>
                      <a:ln>
                        <a:solidFill>
                          <a:schemeClr val="accent1"/>
                        </a:solidFill>
                      </a:ln>
                    </p:spPr>
                  </p:pic>
                </p:oleObj>
              </mc:Fallback>
            </mc:AlternateContent>
          </a:graphicData>
        </a:graphic>
      </p:graphicFrame>
    </p:spTree>
    <p:extLst>
      <p:ext uri="{BB962C8B-B14F-4D97-AF65-F5344CB8AC3E}">
        <p14:creationId xmlns:p14="http://schemas.microsoft.com/office/powerpoint/2010/main" val="74303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0A584C-25D7-9132-FECB-7EA76BEFAC21}"/>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13709"/>
            <a:ext cx="12191999" cy="6858000"/>
          </a:xfrm>
          <a:prstGeom prst="rect">
            <a:avLst/>
          </a:prstGeom>
        </p:spPr>
      </p:pic>
      <p:sp>
        <p:nvSpPr>
          <p:cNvPr id="8" name="TextBox 7">
            <a:extLst>
              <a:ext uri="{FF2B5EF4-FFF2-40B4-BE49-F238E27FC236}">
                <a16:creationId xmlns:a16="http://schemas.microsoft.com/office/drawing/2014/main" id="{679F0064-5120-7A60-EAD4-E2DC47E74D8C}"/>
              </a:ext>
            </a:extLst>
          </p:cNvPr>
          <p:cNvSpPr txBox="1"/>
          <p:nvPr/>
        </p:nvSpPr>
        <p:spPr>
          <a:xfrm>
            <a:off x="3919074" y="49569"/>
            <a:ext cx="4353851" cy="54809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2800" dirty="0">
                <a:latin typeface="Times New Roman" panose="02020603050405020304" pitchFamily="18" charset="0"/>
                <a:ea typeface="Times New Roman" panose="02020603050405020304" pitchFamily="18" charset="0"/>
              </a:rPr>
              <a:t>PHIẾU HỌC TẬP SỐ 7</a:t>
            </a:r>
            <a:endParaRPr lang="en-US" sz="2800" dirty="0">
              <a:effectLst/>
              <a:latin typeface="Times New Roman" panose="02020603050405020304" pitchFamily="18" charset="0"/>
              <a:ea typeface="Times New Roman" panose="02020603050405020304" pitchFamily="18" charset="0"/>
            </a:endParaRPr>
          </a:p>
        </p:txBody>
      </p:sp>
      <p:sp>
        <p:nvSpPr>
          <p:cNvPr id="9" name="TextBox 3">
            <a:extLst>
              <a:ext uri="{FF2B5EF4-FFF2-40B4-BE49-F238E27FC236}">
                <a16:creationId xmlns:a16="http://schemas.microsoft.com/office/drawing/2014/main" id="{90E314A9-CC90-8E41-32B8-E62D151BF79A}"/>
              </a:ext>
            </a:extLst>
          </p:cNvPr>
          <p:cNvSpPr txBox="1">
            <a:spLocks noChangeArrowheads="1"/>
          </p:cNvSpPr>
          <p:nvPr/>
        </p:nvSpPr>
        <p:spPr bwMode="auto">
          <a:xfrm>
            <a:off x="319216" y="907302"/>
            <a:ext cx="11553566" cy="5454093"/>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457200" marR="0" indent="-457200">
              <a:spcBef>
                <a:spcPts val="0"/>
              </a:spcBef>
              <a:spcAft>
                <a:spcPts val="0"/>
              </a:spcAft>
              <a:buAutoNum type="arabicPeriod"/>
              <a:tabLst>
                <a:tab pos="2865755" algn="ctr"/>
                <a:tab pos="5731510" algn="r"/>
              </a:tabLst>
            </a:pPr>
            <a:endParaRPr lang="en-US" dirty="0">
              <a:effectLst/>
              <a:latin typeface="Times New Roman" panose="02020603050405020304" pitchFamily="18" charset="0"/>
              <a:ea typeface="Times New Roman" panose="02020603050405020304" pitchFamily="18" charset="0"/>
            </a:endParaRPr>
          </a:p>
        </p:txBody>
      </p:sp>
      <p:sp>
        <p:nvSpPr>
          <p:cNvPr id="61" name="TextBox 60">
            <a:extLst>
              <a:ext uri="{FF2B5EF4-FFF2-40B4-BE49-F238E27FC236}">
                <a16:creationId xmlns:a16="http://schemas.microsoft.com/office/drawing/2014/main" id="{0C927E4E-C53C-A519-C7C7-ED35CA1E54FB}"/>
              </a:ext>
            </a:extLst>
          </p:cNvPr>
          <p:cNvSpPr txBox="1"/>
          <p:nvPr/>
        </p:nvSpPr>
        <p:spPr>
          <a:xfrm>
            <a:off x="469956" y="907302"/>
            <a:ext cx="11017624" cy="5632311"/>
          </a:xfrm>
          <a:prstGeom prst="rect">
            <a:avLst/>
          </a:prstGeom>
          <a:noFill/>
        </p:spPr>
        <p:txBody>
          <a:bodyPr wrap="square" rtlCol="0">
            <a:spAutoFit/>
          </a:bodyPr>
          <a:lstStyle/>
          <a:p>
            <a:r>
              <a:rPr lang="en-US" sz="2800" b="1" dirty="0" err="1">
                <a:solidFill>
                  <a:srgbClr val="0000CC"/>
                </a:solidFill>
                <a:effectLst/>
                <a:latin typeface="Times New Roman" panose="02020603050405020304" pitchFamily="18" charset="0"/>
                <a:ea typeface="Times New Roman" panose="02020603050405020304" pitchFamily="18" charset="0"/>
              </a:rPr>
              <a:t>Câu</a:t>
            </a:r>
            <a:r>
              <a:rPr lang="en-US" sz="2800" b="1" dirty="0">
                <a:solidFill>
                  <a:srgbClr val="0000CC"/>
                </a:solidFill>
                <a:effectLst/>
                <a:latin typeface="Times New Roman" panose="02020603050405020304" pitchFamily="18" charset="0"/>
                <a:ea typeface="Times New Roman" panose="02020603050405020304" pitchFamily="18" charset="0"/>
              </a:rPr>
              <a:t> 1.</a:t>
            </a:r>
            <a:r>
              <a:rPr lang="en-US" sz="2800" b="1"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Cho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đồ</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rPr>
              <a:t>:</a:t>
            </a:r>
          </a:p>
          <a:p>
            <a:r>
              <a:rPr lang="nl-NL" sz="2800" dirty="0">
                <a:latin typeface="Times New Roman" panose="02020603050405020304" pitchFamily="18" charset="0"/>
                <a:ea typeface="Times New Roman" panose="02020603050405020304" pitchFamily="18" charset="0"/>
              </a:rPr>
              <a:t>                           K + O</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 ---&gt; K</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O</a:t>
            </a:r>
          </a:p>
          <a:p>
            <a:r>
              <a:rPr lang="nl-NL" sz="2800" dirty="0">
                <a:latin typeface="Times New Roman" panose="02020603050405020304" pitchFamily="18" charset="0"/>
                <a:ea typeface="Times New Roman" panose="02020603050405020304" pitchFamily="18" charset="0"/>
              </a:rPr>
              <a:t>                         Mg + O</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 ---&gt; MgO</a:t>
            </a:r>
          </a:p>
          <a:p>
            <a:r>
              <a:rPr lang="nl-NL" sz="2800" dirty="0">
                <a:latin typeface="Times New Roman" panose="02020603050405020304" pitchFamily="18" charset="0"/>
                <a:ea typeface="Times New Roman" panose="02020603050405020304" pitchFamily="18" charset="0"/>
              </a:rPr>
              <a:t>                        Fe + HCl ---&gt; FeCl</a:t>
            </a:r>
            <a:r>
              <a:rPr lang="nl-NL" sz="2800" baseline="-25000" dirty="0">
                <a:latin typeface="Times New Roman" panose="02020603050405020304" pitchFamily="18" charset="0"/>
                <a:ea typeface="Times New Roman" panose="02020603050405020304" pitchFamily="18" charset="0"/>
              </a:rPr>
              <a:t>2  </a:t>
            </a:r>
            <a:r>
              <a:rPr lang="nl-NL" sz="2800" dirty="0">
                <a:latin typeface="Times New Roman" panose="02020603050405020304" pitchFamily="18" charset="0"/>
                <a:ea typeface="Times New Roman" panose="02020603050405020304" pitchFamily="18" charset="0"/>
              </a:rPr>
              <a:t>+ H</a:t>
            </a:r>
            <a:r>
              <a:rPr lang="nl-NL" sz="2800" baseline="-25000" dirty="0">
                <a:latin typeface="Times New Roman" panose="02020603050405020304" pitchFamily="18" charset="0"/>
                <a:ea typeface="Times New Roman" panose="02020603050405020304" pitchFamily="18" charset="0"/>
              </a:rPr>
              <a:t>2</a:t>
            </a:r>
          </a:p>
          <a:p>
            <a:r>
              <a:rPr lang="nl-NL" sz="2800" dirty="0">
                <a:latin typeface="Times New Roman" panose="02020603050405020304" pitchFamily="18" charset="0"/>
                <a:ea typeface="Times New Roman" panose="02020603050405020304" pitchFamily="18" charset="0"/>
              </a:rPr>
              <a:t>                        CH</a:t>
            </a:r>
            <a:r>
              <a:rPr lang="nl-NL" sz="2800" baseline="-25000" dirty="0">
                <a:latin typeface="Times New Roman" panose="02020603050405020304" pitchFamily="18" charset="0"/>
                <a:ea typeface="Times New Roman" panose="02020603050405020304" pitchFamily="18" charset="0"/>
              </a:rPr>
              <a:t>4</a:t>
            </a:r>
            <a:r>
              <a:rPr lang="nl-NL" sz="2800" dirty="0">
                <a:latin typeface="Times New Roman" panose="02020603050405020304" pitchFamily="18" charset="0"/>
                <a:ea typeface="Times New Roman" panose="02020603050405020304" pitchFamily="18" charset="0"/>
              </a:rPr>
              <a:t> + O</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 ---&gt; CO</a:t>
            </a:r>
            <a:r>
              <a:rPr lang="nl-NL" sz="2800" baseline="-25000" dirty="0">
                <a:latin typeface="Times New Roman" panose="02020603050405020304" pitchFamily="18" charset="0"/>
                <a:ea typeface="Times New Roman" panose="02020603050405020304" pitchFamily="18" charset="0"/>
              </a:rPr>
              <a:t>2   </a:t>
            </a:r>
            <a:r>
              <a:rPr lang="nl-NL" sz="2800" dirty="0">
                <a:latin typeface="Times New Roman" panose="02020603050405020304" pitchFamily="18" charset="0"/>
                <a:ea typeface="Times New Roman" panose="02020603050405020304" pitchFamily="18" charset="0"/>
              </a:rPr>
              <a:t>+  H</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O</a:t>
            </a:r>
          </a:p>
          <a:p>
            <a:r>
              <a:rPr lang="nl-NL" sz="2800" dirty="0">
                <a:latin typeface="Times New Roman" panose="02020603050405020304" pitchFamily="18" charset="0"/>
                <a:ea typeface="Times New Roman" panose="02020603050405020304" pitchFamily="18" charset="0"/>
              </a:rPr>
              <a:t>         Na</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CO</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 Ca(OH)</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 ---&gt;  CaCO</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 NaOH</a:t>
            </a:r>
          </a:p>
          <a:p>
            <a:r>
              <a:rPr lang="nl-NL" sz="2800" dirty="0">
                <a:latin typeface="Times New Roman" panose="02020603050405020304" pitchFamily="18" charset="0"/>
                <a:ea typeface="Times New Roman" panose="02020603050405020304" pitchFamily="18" charset="0"/>
              </a:rPr>
              <a:t>               FeCl</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 AgNO</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---&gt; Fe(NO</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 AgCl</a:t>
            </a:r>
          </a:p>
          <a:p>
            <a:r>
              <a:rPr lang="en-US" sz="2800" dirty="0">
                <a:effectLst/>
                <a:latin typeface="Times New Roman" panose="02020603050405020304" pitchFamily="18" charset="0"/>
                <a:ea typeface="Times New Roman" panose="02020603050405020304" pitchFamily="18" charset="0"/>
              </a:rPr>
              <a:t>                     Fe + HNO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rPr>
              <a:t> ---&gt; </a:t>
            </a:r>
            <a:r>
              <a:rPr lang="en-US" sz="2800" dirty="0">
                <a:effectLst/>
                <a:latin typeface="Times New Roman" panose="02020603050405020304" pitchFamily="18" charset="0"/>
                <a:ea typeface="Times New Roman" panose="02020603050405020304" pitchFamily="18" charset="0"/>
              </a:rPr>
              <a:t>Fe(NO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 + NO + H</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O</a:t>
            </a:r>
          </a:p>
          <a:p>
            <a:r>
              <a:rPr lang="en-US" sz="2800" dirty="0">
                <a:effectLst/>
                <a:latin typeface="Times New Roman" panose="02020603050405020304" pitchFamily="18" charset="0"/>
                <a:ea typeface="Times New Roman" panose="02020603050405020304" pitchFamily="18" charset="0"/>
              </a:rPr>
              <a:t>                   CuFeS</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 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rPr>
              <a:t> ---&gt; </a:t>
            </a:r>
            <a:r>
              <a:rPr lang="en-US" sz="2800" dirty="0" err="1">
                <a:effectLst/>
                <a:latin typeface="Times New Roman" panose="02020603050405020304" pitchFamily="18" charset="0"/>
                <a:ea typeface="Times New Roman" panose="02020603050405020304" pitchFamily="18" charset="0"/>
              </a:rPr>
              <a:t>CuO</a:t>
            </a:r>
            <a:r>
              <a:rPr lang="en-US" sz="2800" dirty="0">
                <a:effectLst/>
                <a:latin typeface="Times New Roman" panose="02020603050405020304" pitchFamily="18" charset="0"/>
                <a:ea typeface="Times New Roman" panose="02020603050405020304" pitchFamily="18" charset="0"/>
              </a:rPr>
              <a:t> + Fe</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 + SO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rPr>
              <a:t>                KMnO</a:t>
            </a:r>
            <a:r>
              <a:rPr lang="en-US" sz="2800" baseline="-25000" dirty="0">
                <a:effectLst/>
                <a:latin typeface="Times New Roman" panose="02020603050405020304" pitchFamily="18" charset="0"/>
                <a:ea typeface="Times New Roman" panose="02020603050405020304" pitchFamily="18" charset="0"/>
              </a:rPr>
              <a:t>4</a:t>
            </a:r>
            <a:r>
              <a:rPr lang="en-US" sz="2800" dirty="0">
                <a:effectLst/>
                <a:latin typeface="Times New Roman" panose="02020603050405020304" pitchFamily="18" charset="0"/>
                <a:ea typeface="Times New Roman" panose="02020603050405020304" pitchFamily="18" charset="0"/>
              </a:rPr>
              <a:t> + HCl </a:t>
            </a:r>
            <a:r>
              <a:rPr lang="nl-NL" sz="2800" dirty="0">
                <a:latin typeface="Times New Roman" panose="02020603050405020304" pitchFamily="18" charset="0"/>
                <a:ea typeface="Times New Roman" panose="02020603050405020304" pitchFamily="18" charset="0"/>
              </a:rPr>
              <a:t> ---&gt; </a:t>
            </a:r>
            <a:r>
              <a:rPr lang="en-US" sz="2800" dirty="0" err="1">
                <a:effectLst/>
                <a:latin typeface="Times New Roman" panose="02020603050405020304" pitchFamily="18" charset="0"/>
                <a:ea typeface="Times New Roman" panose="02020603050405020304" pitchFamily="18" charset="0"/>
              </a:rPr>
              <a:t>KCl</a:t>
            </a:r>
            <a:r>
              <a:rPr lang="en-US" sz="2800" dirty="0">
                <a:effectLst/>
                <a:latin typeface="Times New Roman" panose="02020603050405020304" pitchFamily="18" charset="0"/>
                <a:ea typeface="Times New Roman" panose="02020603050405020304" pitchFamily="18" charset="0"/>
              </a:rPr>
              <a:t> + MnCl</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 Cl</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 H</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O</a:t>
            </a:r>
            <a:endParaRPr lang="nl-NL" sz="2800" baseline="-25000" dirty="0">
              <a:latin typeface="Times New Roman" panose="02020603050405020304" pitchFamily="18" charset="0"/>
              <a:ea typeface="Times New Roman" panose="02020603050405020304" pitchFamily="18" charset="0"/>
            </a:endParaRPr>
          </a:p>
          <a:p>
            <a:r>
              <a:rPr lang="en-US" sz="2800" dirty="0" err="1">
                <a:effectLst/>
                <a:latin typeface="Times New Roman" panose="02020603050405020304" pitchFamily="18" charset="0"/>
                <a:ea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hóa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tỉ</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lệ</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rPr>
              <a:t> </a:t>
            </a:r>
          </a:p>
          <a:p>
            <a:r>
              <a:rPr lang="en-US" sz="2800" dirty="0" err="1">
                <a:effectLst/>
                <a:latin typeface="Times New Roman" panose="02020603050405020304" pitchFamily="18" charset="0"/>
                <a:ea typeface="Times New Roman" panose="02020603050405020304" pitchFamily="18" charset="0"/>
              </a:rPr>
              <a:t>nguyên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p>
          <a:p>
            <a:endParaRPr lang="en-US" sz="2400" dirty="0"/>
          </a:p>
        </p:txBody>
      </p:sp>
      <p:pic>
        <p:nvPicPr>
          <p:cNvPr id="62" name="Picture 2" descr="Clip nghệ thuật Đồ họa học sinh Vector Đồ họa mạng di động Giáo viên - học sinh tiểu học">
            <a:extLst>
              <a:ext uri="{FF2B5EF4-FFF2-40B4-BE49-F238E27FC236}">
                <a16:creationId xmlns:a16="http://schemas.microsoft.com/office/drawing/2014/main" id="{F864B7A6-39B2-5D56-A514-53E079295B1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373035" y="4355050"/>
            <a:ext cx="3939017" cy="2552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884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7117DC3F-297F-B46F-A689-E57F53E6DD9D}"/>
              </a:ext>
            </a:extLst>
          </p:cNvPr>
          <p:cNvSpPr txBox="1"/>
          <p:nvPr/>
        </p:nvSpPr>
        <p:spPr>
          <a:xfrm>
            <a:off x="4501779" y="202126"/>
            <a:ext cx="3160662"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latin typeface="Times New Roman" panose="02020603050405020304" pitchFamily="18" charset="0"/>
                <a:ea typeface="Times New Roman" panose="02020603050405020304" pitchFamily="18" charset="0"/>
              </a:rPr>
              <a:t>BÀI TẬP</a:t>
            </a:r>
            <a:endParaRPr lang="en-US" sz="2800" dirty="0">
              <a:effectLst/>
              <a:latin typeface="Times New Roman" panose="02020603050405020304" pitchFamily="18" charset="0"/>
              <a:ea typeface="Times New Roman" panose="02020603050405020304" pitchFamily="18" charset="0"/>
            </a:endParaRPr>
          </a:p>
        </p:txBody>
      </p:sp>
      <p:pic>
        <p:nvPicPr>
          <p:cNvPr id="2052" name="Picture 4" descr="Hình ảnh bé trai đang ngồi học bài - PNG">
            <a:extLst>
              <a:ext uri="{FF2B5EF4-FFF2-40B4-BE49-F238E27FC236}">
                <a16:creationId xmlns:a16="http://schemas.microsoft.com/office/drawing/2014/main" id="{2354CFF2-61DC-8A28-88E2-EF2C203C504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371" b="93319" l="500" r="90000">
                        <a14:foregroundMark x1="6864" y1="29545" x2="15500" y2="14655"/>
                        <a14:foregroundMark x1="15500" y1="14655" x2="27250" y2="3017"/>
                        <a14:foregroundMark x1="27250" y1="3017" x2="35019" y2="2786"/>
                        <a14:foregroundMark x1="42284" y1="4886" x2="44000" y2="12284"/>
                        <a14:foregroundMark x1="2069" y1="22629" x2="3457" y2="30448"/>
                        <a14:foregroundMark x1="18250" y1="86853" x2="41000" y2="80172"/>
                        <a14:foregroundMark x1="10982" y1="67658" x2="45250" y2="92241"/>
                        <a14:foregroundMark x1="9500" y1="66595" x2="10109" y2="67032"/>
                        <a14:foregroundMark x1="13000" y1="75862" x2="17000" y2="86422"/>
                        <a14:foregroundMark x1="17000" y1="86422" x2="17000" y2="93319"/>
                        <a14:foregroundMark x1="54916" y1="44303" x2="54750" y2="45474"/>
                        <a14:foregroundMark x1="56000" y1="36638" x2="55864" y2="37602"/>
                        <a14:foregroundMark x1="52500" y1="44311" x2="52500" y2="46983"/>
                        <a14:foregroundMark x1="52500" y1="40814" x2="52500" y2="42402"/>
                        <a14:foregroundMark x1="52500" y1="37284" x2="52500" y2="40335"/>
                        <a14:backgroundMark x1="750" y1="80603" x2="1250" y2="92457"/>
                        <a14:backgroundMark x1="1250" y1="92457" x2="2500" y2="95474"/>
                        <a14:backgroundMark x1="45250" y1="1293" x2="33500" y2="647"/>
                        <a14:backgroundMark x1="1750" y1="31681" x2="6750" y2="35560"/>
                        <a14:backgroundMark x1="500" y1="12284" x2="500" y2="22629"/>
                        <a14:backgroundMark x1="12500" y1="63793" x2="20000" y2="63793"/>
                        <a14:backgroundMark x1="47500" y1="35560" x2="39750" y2="40948"/>
                        <a14:backgroundMark x1="59250" y1="38362" x2="57250" y2="44828"/>
                        <a14:backgroundMark x1="46500" y1="41379" x2="48500" y2="43319"/>
                        <a14:backgroundMark x1="48500" y1="43319" x2="50500" y2="45474"/>
                      </a14:backgroundRemoval>
                    </a14:imgEffect>
                  </a14:imgLayer>
                </a14:imgProps>
              </a:ext>
              <a:ext uri="{28A0092B-C50C-407E-A947-70E740481C1C}">
                <a14:useLocalDpi xmlns:a14="http://schemas.microsoft.com/office/drawing/2010/main" val="0"/>
              </a:ext>
            </a:extLst>
          </a:blip>
          <a:srcRect/>
          <a:stretch>
            <a:fillRect/>
          </a:stretch>
        </p:blipFill>
        <p:spPr bwMode="auto">
          <a:xfrm>
            <a:off x="0" y="3030071"/>
            <a:ext cx="3390007" cy="39324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C85B41-F027-12DA-3398-12652C9DB469}"/>
              </a:ext>
            </a:extLst>
          </p:cNvPr>
          <p:cNvSpPr txBox="1"/>
          <p:nvPr/>
        </p:nvSpPr>
        <p:spPr>
          <a:xfrm>
            <a:off x="1238721" y="1038991"/>
            <a:ext cx="10313280" cy="1539139"/>
          </a:xfrm>
          <a:prstGeom prst="rect">
            <a:avLst/>
          </a:prstGeom>
          <a:ln>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a:lnSpc>
                <a:spcPct val="115000"/>
              </a:lnSpc>
              <a:spcBef>
                <a:spcPts val="0"/>
              </a:spcBef>
              <a:spcAft>
                <a:spcPts val="0"/>
              </a:spcAft>
              <a:tabLst>
                <a:tab pos="90170" algn="l"/>
                <a:tab pos="1620520" algn="l"/>
                <a:tab pos="3060700" algn="l"/>
                <a:tab pos="4500880" algn="l"/>
              </a:tabLst>
            </a:pPr>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rPr>
              <a:t> 1: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FeS</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Fe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S,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Fe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S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7 gam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4 gam.</a:t>
            </a:r>
            <a:r>
              <a:rPr lang="en-US" sz="2800" b="1"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D0014B11-2332-6510-E1B4-9A1F6991C332}"/>
              </a:ext>
            </a:extLst>
          </p:cNvPr>
          <p:cNvSpPr txBox="1"/>
          <p:nvPr/>
        </p:nvSpPr>
        <p:spPr>
          <a:xfrm>
            <a:off x="2861840" y="2694584"/>
            <a:ext cx="9144964" cy="4025076"/>
          </a:xfrm>
          <a:prstGeom prst="rect">
            <a:avLst/>
          </a:prstGeom>
          <a:ln>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a:lnSpc>
                <a:spcPct val="115000"/>
              </a:lnSpc>
              <a:spcBef>
                <a:spcPts val="0"/>
              </a:spcBef>
              <a:spcAft>
                <a:spcPts val="0"/>
              </a:spcAft>
              <a:tabLst>
                <a:tab pos="90170" algn="l"/>
                <a:tab pos="1620520" algn="l"/>
                <a:tab pos="3060700" algn="l"/>
                <a:tab pos="4500880" algn="l"/>
              </a:tabLst>
            </a:pP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rPr>
              <a:t> 2:</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err="1">
                <a:effectLst/>
                <a:latin typeface="Times New Roman" panose="02020603050405020304" pitchFamily="18" charset="0"/>
                <a:ea typeface="Times New Roman" panose="02020603050405020304" pitchFamily="18" charset="0"/>
              </a:rPr>
              <a:t>Đốt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hết</a:t>
            </a:r>
            <a:r>
              <a:rPr lang="en-US" sz="2800" dirty="0">
                <a:effectLst/>
                <a:latin typeface="Times New Roman" panose="02020603050405020304" pitchFamily="18" charset="0"/>
                <a:ea typeface="Times New Roman" panose="02020603050405020304" pitchFamily="18" charset="0"/>
              </a:rPr>
              <a:t> 9 gam </a:t>
            </a:r>
            <a:r>
              <a:rPr lang="en-US" sz="2800" dirty="0" err="1">
                <a:effectLst/>
                <a:latin typeface="Times New Roman" panose="02020603050405020304" pitchFamily="18" charset="0"/>
                <a:ea typeface="Times New Roman" panose="02020603050405020304" pitchFamily="18" charset="0"/>
              </a:rPr>
              <a:t>kim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loại</a:t>
            </a:r>
            <a:r>
              <a:rPr lang="en-US" sz="2800" dirty="0">
                <a:effectLst/>
                <a:latin typeface="Times New Roman" panose="02020603050405020304" pitchFamily="18" charset="0"/>
                <a:ea typeface="Times New Roman" panose="02020603050405020304" pitchFamily="18" charset="0"/>
              </a:rPr>
              <a:t> magnesium (Mg)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15 gam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magnesium oxide (MgO).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rằng</a:t>
            </a:r>
            <a:r>
              <a:rPr lang="en-US" sz="2800" dirty="0">
                <a:effectLst/>
                <a:latin typeface="Times New Roman" panose="02020603050405020304" pitchFamily="18" charset="0"/>
                <a:ea typeface="Times New Roman" panose="02020603050405020304" pitchFamily="18" charset="0"/>
              </a:rPr>
              <a:t>, magnesium </a:t>
            </a:r>
            <a:r>
              <a:rPr lang="en-US" sz="2800" dirty="0" err="1">
                <a:effectLst/>
                <a:latin typeface="Times New Roman" panose="02020603050405020304" pitchFamily="18" charset="0"/>
                <a:ea typeface="Times New Roman" panose="02020603050405020304" pitchFamily="18" charset="0"/>
              </a:rPr>
              <a:t>cháy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oxygen (O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a:t>
            </a: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(a)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oxygen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462620365"/>
      </p:ext>
    </p:extLst>
  </p:cSld>
  <p:clrMapOvr>
    <a:masterClrMapping/>
  </p:clrMapOvr>
  <p:transition advClick="0">
    <p:cover dir="l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49193"/>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3240052" y="339248"/>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351214" y="1221837"/>
            <a:ext cx="11327524" cy="4016741"/>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Câu</a:t>
            </a:r>
            <a:r>
              <a:rPr lang="en-US" sz="2800" b="1" dirty="0">
                <a:solidFill>
                  <a:srgbClr val="002060"/>
                </a:solidFill>
                <a:effectLst/>
                <a:latin typeface="Times New Roman" panose="02020603050405020304" pitchFamily="18" charset="0"/>
                <a:ea typeface="Times New Roman" panose="02020603050405020304" pitchFamily="18" charset="0"/>
              </a:rPr>
              <a:t> 1: </a:t>
            </a:r>
            <a:r>
              <a:rPr lang="pt-BR" sz="2800" dirty="0">
                <a:solidFill>
                  <a:srgbClr val="002060"/>
                </a:solidFill>
                <a:effectLst/>
                <a:latin typeface="Times New Roman" panose="02020603050405020304" pitchFamily="18" charset="0"/>
                <a:ea typeface="Times New Roman" panose="02020603050405020304" pitchFamily="18" charset="0"/>
              </a:rPr>
              <a:t>Cho khí oxygen tác dụng với khí hydrogen, sau phản ứng thu được nước (H</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pt-BR" sz="2800" dirty="0">
                <a:solidFill>
                  <a:srgbClr val="002060"/>
                </a:solidFill>
                <a:effectLst/>
                <a:latin typeface="Times New Roman" panose="02020603050405020304" pitchFamily="18" charset="0"/>
                <a:ea typeface="Times New Roman" panose="02020603050405020304" pitchFamily="18" charset="0"/>
              </a:rPr>
              <a:t>O). Theo định luật bảo toàn khối lượng ta có</a:t>
            </a:r>
            <a:r>
              <a:rPr lang="pt-BR" sz="2800" dirty="0">
                <a:solidFill>
                  <a:srgbClr val="002060"/>
                </a:solidFill>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pt-BR" sz="2800" dirty="0">
                <a:solidFill>
                  <a:srgbClr val="002060"/>
                </a:solidFill>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pt-BR" sz="2800" dirty="0">
                <a:solidFill>
                  <a:srgbClr val="002060"/>
                </a:solidFill>
                <a:latin typeface="Times New Roman" panose="02020603050405020304" pitchFamily="18" charset="0"/>
                <a:ea typeface="Times New Roman" panose="02020603050405020304" pitchFamily="18" charset="0"/>
              </a:rPr>
              <a:t>           A.                                              B. </a:t>
            </a:r>
          </a:p>
          <a:p>
            <a:pPr marL="0" marR="0">
              <a:lnSpc>
                <a:spcPct val="115000"/>
              </a:lnSpc>
              <a:spcBef>
                <a:spcPts val="0"/>
              </a:spcBef>
              <a:spcAft>
                <a:spcPts val="0"/>
              </a:spcAft>
            </a:pPr>
            <a:endParaRPr lang="pt-BR"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pt-BR" sz="2800" dirty="0">
                <a:solidFill>
                  <a:srgbClr val="002060"/>
                </a:solidFill>
                <a:latin typeface="Times New Roman" panose="02020603050405020304" pitchFamily="18" charset="0"/>
                <a:ea typeface="Times New Roman" panose="02020603050405020304" pitchFamily="18" charset="0"/>
              </a:rPr>
              <a:t>           C.                                              D. </a:t>
            </a:r>
          </a:p>
          <a:p>
            <a:pPr marL="0" marR="0">
              <a:lnSpc>
                <a:spcPct val="115000"/>
              </a:lnSpc>
              <a:spcBef>
                <a:spcPts val="0"/>
              </a:spcBef>
              <a:spcAft>
                <a:spcPts val="0"/>
              </a:spcAft>
            </a:pPr>
            <a:endParaRPr lang="pt-BR"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a16="http://schemas.microsoft.com/office/drawing/2014/main" id="{7AA4601D-A327-6867-F31C-6F7D61B297C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a:extLst>
              <a:ext uri="{FF2B5EF4-FFF2-40B4-BE49-F238E27FC236}">
                <a16:creationId xmlns:a16="http://schemas.microsoft.com/office/drawing/2014/main" id="{7D006820-0E24-091A-5BF1-0336C9F5BA2B}"/>
              </a:ext>
            </a:extLst>
          </p:cNvPr>
          <p:cNvGraphicFramePr>
            <a:graphicFrameLocks noChangeAspect="1"/>
          </p:cNvGraphicFramePr>
          <p:nvPr>
            <p:extLst>
              <p:ext uri="{D42A27DB-BD31-4B8C-83A1-F6EECF244321}">
                <p14:modId xmlns:p14="http://schemas.microsoft.com/office/powerpoint/2010/main" val="3608881247"/>
              </p:ext>
            </p:extLst>
          </p:nvPr>
        </p:nvGraphicFramePr>
        <p:xfrm>
          <a:off x="1951430" y="2700457"/>
          <a:ext cx="3232335" cy="728543"/>
        </p:xfrm>
        <a:graphic>
          <a:graphicData uri="http://schemas.openxmlformats.org/presentationml/2006/ole">
            <mc:AlternateContent xmlns:mc="http://schemas.openxmlformats.org/markup-compatibility/2006">
              <mc:Choice xmlns:v="urn:schemas-microsoft-com:vml" Requires="v">
                <p:oleObj r:id="rId6" imgW="1104900" imgH="254000" progId="Equation.DSMT4">
                  <p:embed/>
                </p:oleObj>
              </mc:Choice>
              <mc:Fallback>
                <p:oleObj r:id="rId6" imgW="1104900" imgH="25400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1430" y="2700457"/>
                        <a:ext cx="3232335" cy="728543"/>
                      </a:xfrm>
                      <a:prstGeom prst="rect">
                        <a:avLst/>
                      </a:prstGeom>
                      <a:noFill/>
                    </p:spPr>
                  </p:pic>
                </p:oleObj>
              </mc:Fallback>
            </mc:AlternateContent>
          </a:graphicData>
        </a:graphic>
      </p:graphicFrame>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a16="http://schemas.microsoft.com/office/drawing/2014/main" id="{5D1CB074-573D-356C-91A3-3F18681295C9}"/>
              </a:ext>
            </a:extLst>
          </p:cNvPr>
          <p:cNvGraphicFramePr>
            <a:graphicFrameLocks noChangeAspect="1"/>
          </p:cNvGraphicFramePr>
          <p:nvPr>
            <p:extLst>
              <p:ext uri="{D42A27DB-BD31-4B8C-83A1-F6EECF244321}">
                <p14:modId xmlns:p14="http://schemas.microsoft.com/office/powerpoint/2010/main" val="3179511817"/>
              </p:ext>
            </p:extLst>
          </p:nvPr>
        </p:nvGraphicFramePr>
        <p:xfrm>
          <a:off x="6238753" y="2725870"/>
          <a:ext cx="3119585" cy="703130"/>
        </p:xfrm>
        <a:graphic>
          <a:graphicData uri="http://schemas.openxmlformats.org/presentationml/2006/ole">
            <mc:AlternateContent xmlns:mc="http://schemas.openxmlformats.org/markup-compatibility/2006">
              <mc:Choice xmlns:v="urn:schemas-microsoft-com:vml" Requires="v">
                <p:oleObj r:id="rId8" imgW="1104900" imgH="254000" progId="Equation.DSMT4">
                  <p:embed/>
                </p:oleObj>
              </mc:Choice>
              <mc:Fallback>
                <p:oleObj r:id="rId8" imgW="1104900" imgH="254000"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8753" y="2725870"/>
                        <a:ext cx="3119585" cy="703130"/>
                      </a:xfrm>
                      <a:prstGeom prst="rect">
                        <a:avLst/>
                      </a:prstGeom>
                      <a:noFill/>
                    </p:spPr>
                  </p:pic>
                </p:oleObj>
              </mc:Fallback>
            </mc:AlternateContent>
          </a:graphicData>
        </a:graphic>
      </p:graphicFrame>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a:extLst>
              <a:ext uri="{FF2B5EF4-FFF2-40B4-BE49-F238E27FC236}">
                <a16:creationId xmlns:a16="http://schemas.microsoft.com/office/drawing/2014/main" id="{C2DB89FB-A4B6-BD54-20A9-6505E1C4C066}"/>
              </a:ext>
            </a:extLst>
          </p:cNvPr>
          <p:cNvGraphicFramePr>
            <a:graphicFrameLocks noChangeAspect="1"/>
          </p:cNvGraphicFramePr>
          <p:nvPr>
            <p:extLst>
              <p:ext uri="{D42A27DB-BD31-4B8C-83A1-F6EECF244321}">
                <p14:modId xmlns:p14="http://schemas.microsoft.com/office/powerpoint/2010/main" val="2030314796"/>
              </p:ext>
            </p:extLst>
          </p:nvPr>
        </p:nvGraphicFramePr>
        <p:xfrm>
          <a:off x="1869541" y="3624419"/>
          <a:ext cx="3232335" cy="728543"/>
        </p:xfrm>
        <a:graphic>
          <a:graphicData uri="http://schemas.openxmlformats.org/presentationml/2006/ole">
            <mc:AlternateContent xmlns:mc="http://schemas.openxmlformats.org/markup-compatibility/2006">
              <mc:Choice xmlns:v="urn:schemas-microsoft-com:vml" Requires="v">
                <p:oleObj r:id="rId10" imgW="1104900" imgH="254000" progId="Equation.DSMT4">
                  <p:embed/>
                </p:oleObj>
              </mc:Choice>
              <mc:Fallback>
                <p:oleObj r:id="rId10" imgW="1104900" imgH="254000" progId="Equation.DSMT4">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69541" y="3624419"/>
                        <a:ext cx="3232335" cy="728543"/>
                      </a:xfrm>
                      <a:prstGeom prst="rect">
                        <a:avLst/>
                      </a:prstGeom>
                      <a:noFill/>
                    </p:spPr>
                  </p:pic>
                </p:oleObj>
              </mc:Fallback>
            </mc:AlternateContent>
          </a:graphicData>
        </a:graphic>
      </p:graphicFrame>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a:extLst>
              <a:ext uri="{FF2B5EF4-FFF2-40B4-BE49-F238E27FC236}">
                <a16:creationId xmlns:a16="http://schemas.microsoft.com/office/drawing/2014/main" id="{389FF3B6-5684-2508-C1D6-0780BF6108A0}"/>
              </a:ext>
            </a:extLst>
          </p:cNvPr>
          <p:cNvGraphicFramePr>
            <a:graphicFrameLocks noChangeAspect="1"/>
          </p:cNvGraphicFramePr>
          <p:nvPr>
            <p:extLst>
              <p:ext uri="{D42A27DB-BD31-4B8C-83A1-F6EECF244321}">
                <p14:modId xmlns:p14="http://schemas.microsoft.com/office/powerpoint/2010/main" val="691641564"/>
              </p:ext>
            </p:extLst>
          </p:nvPr>
        </p:nvGraphicFramePr>
        <p:xfrm>
          <a:off x="6238753" y="3664688"/>
          <a:ext cx="3232335" cy="728543"/>
        </p:xfrm>
        <a:graphic>
          <a:graphicData uri="http://schemas.openxmlformats.org/presentationml/2006/ole">
            <mc:AlternateContent xmlns:mc="http://schemas.openxmlformats.org/markup-compatibility/2006">
              <mc:Choice xmlns:v="urn:schemas-microsoft-com:vml" Requires="v">
                <p:oleObj r:id="rId12" imgW="1104900" imgH="254000" progId="Equation.DSMT4">
                  <p:embed/>
                </p:oleObj>
              </mc:Choice>
              <mc:Fallback>
                <p:oleObj r:id="rId12" imgW="1104900" imgH="254000" progId="Equation.DSMT4">
                  <p:embed/>
                  <p:pic>
                    <p:nvPicPr>
                      <p:cNvPr id="0"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38753" y="3664688"/>
                        <a:ext cx="3232335" cy="728543"/>
                      </a:xfrm>
                      <a:prstGeom prst="rect">
                        <a:avLst/>
                      </a:prstGeom>
                      <a:noFill/>
                    </p:spPr>
                  </p:pic>
                </p:oleObj>
              </mc:Fallback>
            </mc:AlternateContent>
          </a:graphicData>
        </a:graphic>
      </p:graphicFrame>
      <p:sp>
        <p:nvSpPr>
          <p:cNvPr id="24" name="Smiley Face 23">
            <a:extLst>
              <a:ext uri="{FF2B5EF4-FFF2-40B4-BE49-F238E27FC236}">
                <a16:creationId xmlns:a16="http://schemas.microsoft.com/office/drawing/2014/main" id="{84145D9D-5D0B-FAA7-ED97-67CDF9332DE8}"/>
              </a:ext>
            </a:extLst>
          </p:cNvPr>
          <p:cNvSpPr/>
          <p:nvPr/>
        </p:nvSpPr>
        <p:spPr>
          <a:xfrm>
            <a:off x="1037030" y="2637441"/>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4450185"/>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81024" y="0"/>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3308290" y="34856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351214" y="1221837"/>
            <a:ext cx="11327524" cy="4318362"/>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gn="just" fontAlgn="ctr">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Câu</a:t>
            </a:r>
            <a:r>
              <a:rPr lang="en-US" sz="2800" b="1" dirty="0">
                <a:solidFill>
                  <a:srgbClr val="002060"/>
                </a:solidFill>
                <a:effectLst/>
                <a:latin typeface="Times New Roman" panose="02020603050405020304" pitchFamily="18" charset="0"/>
                <a:ea typeface="Times New Roman" panose="02020603050405020304" pitchFamily="18" charset="0"/>
              </a:rPr>
              <a:t> 2. </a:t>
            </a:r>
            <a:r>
              <a:rPr lang="en-US" sz="2800" dirty="0" err="1">
                <a:solidFill>
                  <a:srgbClr val="002060"/>
                </a:solidFill>
                <a:effectLst/>
                <a:latin typeface="Times New Roman" panose="02020603050405020304" pitchFamily="18" charset="0"/>
                <a:ea typeface="Times New Roman" panose="02020603050405020304" pitchFamily="18" charset="0"/>
              </a:rPr>
              <a:t>Đốt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cháy</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một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mẩu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nhôm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trong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thì</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nhôm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tác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dụng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tạo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thành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oxide (Al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Phương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trình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biểu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diễn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nhôm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là</a:t>
            </a:r>
            <a:endParaRPr lang="en-US" sz="2800" dirty="0">
              <a:solidFill>
                <a:srgbClr val="002060"/>
              </a:solidFill>
              <a:effectLst/>
              <a:latin typeface="Times New Roman" panose="02020603050405020304" pitchFamily="18" charset="0"/>
              <a:ea typeface="Times New Roman" panose="02020603050405020304" pitchFamily="18" charset="0"/>
            </a:endParaRPr>
          </a:p>
          <a:p>
            <a:pPr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a:p>
            <a:pPr marR="0">
              <a:lnSpc>
                <a:spcPct val="150000"/>
              </a:lnSpc>
              <a:spcBef>
                <a:spcPts val="0"/>
              </a:spcBef>
              <a:spcAft>
                <a:spcPts val="0"/>
              </a:spcAft>
            </a:pPr>
            <a:r>
              <a:rPr lang="en-US" sz="2800" dirty="0">
                <a:solidFill>
                  <a:srgbClr val="002060"/>
                </a:solidFill>
                <a:effectLst/>
                <a:latin typeface="Times New Roman" panose="02020603050405020304" pitchFamily="18" charset="0"/>
                <a:ea typeface="Times New Roman" panose="02020603050405020304" pitchFamily="18" charset="0"/>
              </a:rPr>
              <a:t>       A. 2Al + 3O</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dirty="0">
                <a:solidFill>
                  <a:srgbClr val="002060"/>
                </a:solidFill>
                <a:effectLst/>
                <a:latin typeface="Times New Roman" panose="02020603050405020304" pitchFamily="18" charset="0"/>
                <a:ea typeface="Times New Roman" panose="02020603050405020304" pitchFamily="18" charset="0"/>
              </a:rPr>
              <a:t>B</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dirty="0">
                <a:solidFill>
                  <a:srgbClr val="002060"/>
                </a:solidFill>
                <a:effectLst/>
                <a:latin typeface="Times New Roman" panose="02020603050405020304" pitchFamily="18" charset="0"/>
                <a:ea typeface="Times New Roman" panose="02020603050405020304" pitchFamily="18" charset="0"/>
              </a:rPr>
              <a:t>4Al + 3O</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2Al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dirty="0">
                <a:solidFill>
                  <a:srgbClr val="002060"/>
                </a:solidFill>
                <a:effectLst/>
                <a:latin typeface="Times New Roman" panose="02020603050405020304" pitchFamily="18" charset="0"/>
                <a:ea typeface="Times New Roman" panose="02020603050405020304" pitchFamily="18" charset="0"/>
              </a:rPr>
              <a:t> </a:t>
            </a:r>
          </a:p>
          <a:p>
            <a:pPr>
              <a:lnSpc>
                <a:spcPct val="150000"/>
              </a:lnSpc>
            </a:pPr>
            <a:r>
              <a:rPr lang="en-US" sz="2800" dirty="0">
                <a:solidFill>
                  <a:srgbClr val="002060"/>
                </a:solidFill>
                <a:effectLst/>
                <a:latin typeface="Times New Roman" panose="02020603050405020304" pitchFamily="18" charset="0"/>
                <a:ea typeface="Times New Roman" panose="02020603050405020304" pitchFamily="18" charset="0"/>
              </a:rPr>
              <a:t>      C. 4Al + 6O             2Al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spc="-20" dirty="0">
                <a:solidFill>
                  <a:srgbClr val="002060"/>
                </a:solidFill>
                <a:effectLst/>
                <a:latin typeface="Times New Roman" panose="02020603050405020304" pitchFamily="18" charset="0"/>
                <a:ea typeface="Times New Roman" panose="02020603050405020304" pitchFamily="18" charset="0"/>
              </a:rPr>
              <a:t>D</a:t>
            </a:r>
            <a:r>
              <a:rPr lang="en-US" sz="2800" b="1" spc="-20" dirty="0">
                <a:solidFill>
                  <a:srgbClr val="002060"/>
                </a:solidFill>
                <a:effectLst/>
                <a:latin typeface="Times New Roman" panose="02020603050405020304" pitchFamily="18" charset="0"/>
                <a:ea typeface="Times New Roman" panose="02020603050405020304" pitchFamily="18" charset="0"/>
              </a:rPr>
              <a:t>.</a:t>
            </a:r>
            <a:r>
              <a:rPr lang="en-US" sz="2800" spc="-20" dirty="0">
                <a:solidFill>
                  <a:srgbClr val="002060"/>
                </a:solidFill>
                <a:effectLst/>
                <a:latin typeface="Times New Roman" panose="02020603050405020304" pitchFamily="18" charset="0"/>
                <a:ea typeface="Times New Roman" panose="02020603050405020304" pitchFamily="18" charset="0"/>
              </a:rPr>
              <a:t> 2Al</a:t>
            </a:r>
            <a:r>
              <a:rPr lang="en-US" sz="2800" spc="-20" baseline="-25000" dirty="0">
                <a:solidFill>
                  <a:srgbClr val="002060"/>
                </a:solidFill>
                <a:effectLst/>
                <a:latin typeface="Times New Roman" panose="02020603050405020304" pitchFamily="18" charset="0"/>
                <a:ea typeface="Times New Roman" panose="02020603050405020304" pitchFamily="18" charset="0"/>
              </a:rPr>
              <a:t>2</a:t>
            </a:r>
            <a:r>
              <a:rPr lang="en-US" sz="2800" spc="-20" dirty="0">
                <a:solidFill>
                  <a:srgbClr val="002060"/>
                </a:solidFill>
                <a:effectLst/>
                <a:latin typeface="Times New Roman" panose="02020603050405020304" pitchFamily="18" charset="0"/>
                <a:ea typeface="Times New Roman" panose="02020603050405020304" pitchFamily="18" charset="0"/>
              </a:rPr>
              <a:t> + 3O</a:t>
            </a:r>
            <a:r>
              <a:rPr lang="en-US" sz="2800" spc="-20" baseline="-25000" dirty="0">
                <a:solidFill>
                  <a:srgbClr val="002060"/>
                </a:solidFill>
                <a:effectLst/>
                <a:latin typeface="Times New Roman" panose="02020603050405020304" pitchFamily="18" charset="0"/>
                <a:ea typeface="Times New Roman" panose="02020603050405020304" pitchFamily="18" charset="0"/>
              </a:rPr>
              <a:t>2</a:t>
            </a:r>
            <a:r>
              <a:rPr lang="en-US" sz="2800" spc="-20" dirty="0">
                <a:solidFill>
                  <a:srgbClr val="002060"/>
                </a:solidFill>
                <a:effectLst/>
                <a:latin typeface="Times New Roman" panose="02020603050405020304" pitchFamily="18" charset="0"/>
                <a:ea typeface="Times New Roman" panose="02020603050405020304" pitchFamily="18" charset="0"/>
              </a:rPr>
              <a:t> </a:t>
            </a:r>
            <a:r>
              <a:rPr lang="pt-BR" sz="2800" dirty="0">
                <a:solidFill>
                  <a:srgbClr val="002060"/>
                </a:solidFill>
                <a:latin typeface="Times New Roman" panose="02020603050405020304" pitchFamily="18" charset="0"/>
                <a:ea typeface="Times New Roman" panose="02020603050405020304" pitchFamily="18" charset="0"/>
              </a:rPr>
              <a:t>          </a:t>
            </a:r>
            <a:r>
              <a:rPr lang="en-US" sz="2800" spc="-20" dirty="0">
                <a:solidFill>
                  <a:srgbClr val="002060"/>
                </a:solidFill>
                <a:effectLst/>
                <a:latin typeface="Times New Roman" panose="02020603050405020304" pitchFamily="18" charset="0"/>
                <a:ea typeface="Times New Roman" panose="02020603050405020304" pitchFamily="18" charset="0"/>
              </a:rPr>
              <a:t>2Al</a:t>
            </a:r>
            <a:r>
              <a:rPr lang="en-US" sz="2800" spc="-20" baseline="-25000" dirty="0">
                <a:solidFill>
                  <a:srgbClr val="002060"/>
                </a:solidFill>
                <a:effectLst/>
                <a:latin typeface="Times New Roman" panose="02020603050405020304" pitchFamily="18" charset="0"/>
                <a:ea typeface="Times New Roman" panose="02020603050405020304" pitchFamily="18" charset="0"/>
              </a:rPr>
              <a:t>2</a:t>
            </a:r>
            <a:r>
              <a:rPr lang="en-US" sz="2800" spc="-20" dirty="0">
                <a:solidFill>
                  <a:srgbClr val="002060"/>
                </a:solidFill>
                <a:effectLst/>
                <a:latin typeface="Times New Roman" panose="02020603050405020304" pitchFamily="18" charset="0"/>
                <a:ea typeface="Times New Roman" panose="02020603050405020304" pitchFamily="18" charset="0"/>
              </a:rPr>
              <a:t>O</a:t>
            </a:r>
            <a:r>
              <a:rPr lang="en-US" sz="2800" spc="-20" baseline="-25000" dirty="0">
                <a:solidFill>
                  <a:srgbClr val="002060"/>
                </a:solidFill>
                <a:effectLst/>
                <a:latin typeface="Times New Roman" panose="02020603050405020304" pitchFamily="18" charset="0"/>
                <a:ea typeface="Times New Roman" panose="02020603050405020304" pitchFamily="18" charset="0"/>
              </a:rPr>
              <a:t>3</a:t>
            </a:r>
            <a:r>
              <a:rPr lang="pt-BR" sz="2800" dirty="0">
                <a:solidFill>
                  <a:srgbClr val="002060"/>
                </a:solidFill>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a16="http://schemas.microsoft.com/office/drawing/2014/main" id="{7AA4601D-A327-6867-F31C-6F7D61B297C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6AA0E08E-4C1D-E74C-6ABC-693A6CC36593}"/>
              </a:ext>
            </a:extLst>
          </p:cNvPr>
          <p:cNvGraphicFramePr>
            <a:graphicFrameLocks noChangeAspect="1"/>
          </p:cNvGraphicFramePr>
          <p:nvPr>
            <p:extLst>
              <p:ext uri="{D42A27DB-BD31-4B8C-83A1-F6EECF244321}">
                <p14:modId xmlns:p14="http://schemas.microsoft.com/office/powerpoint/2010/main" val="132061577"/>
              </p:ext>
            </p:extLst>
          </p:nvPr>
        </p:nvGraphicFramePr>
        <p:xfrm>
          <a:off x="2858866" y="3732663"/>
          <a:ext cx="898848" cy="560407"/>
        </p:xfrm>
        <a:graphic>
          <a:graphicData uri="http://schemas.openxmlformats.org/presentationml/2006/ole">
            <mc:AlternateContent xmlns:mc="http://schemas.openxmlformats.org/markup-compatibility/2006">
              <mc:Choice xmlns:v="urn:schemas-microsoft-com:vml" Requires="v">
                <p:oleObj r:id="rId6" imgW="406048" imgH="215713" progId="Equation.DSMT4">
                  <p:embed/>
                </p:oleObj>
              </mc:Choice>
              <mc:Fallback>
                <p:oleObj r:id="rId6" imgW="406048" imgH="215713"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8866" y="3732663"/>
                        <a:ext cx="898848" cy="560407"/>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82D89CDC-7EE9-BE9B-68C3-B8D59CAF9BF0}"/>
              </a:ext>
            </a:extLst>
          </p:cNvPr>
          <p:cNvGraphicFramePr>
            <a:graphicFrameLocks noChangeAspect="1"/>
          </p:cNvGraphicFramePr>
          <p:nvPr>
            <p:extLst>
              <p:ext uri="{D42A27DB-BD31-4B8C-83A1-F6EECF244321}">
                <p14:modId xmlns:p14="http://schemas.microsoft.com/office/powerpoint/2010/main" val="2438981150"/>
              </p:ext>
            </p:extLst>
          </p:nvPr>
        </p:nvGraphicFramePr>
        <p:xfrm>
          <a:off x="2858866" y="4391563"/>
          <a:ext cx="898848" cy="560407"/>
        </p:xfrm>
        <a:graphic>
          <a:graphicData uri="http://schemas.openxmlformats.org/presentationml/2006/ole">
            <mc:AlternateContent xmlns:mc="http://schemas.openxmlformats.org/markup-compatibility/2006">
              <mc:Choice xmlns:v="urn:schemas-microsoft-com:vml" Requires="v">
                <p:oleObj r:id="rId8" imgW="406048" imgH="215713" progId="Equation.DSMT4">
                  <p:embed/>
                </p:oleObj>
              </mc:Choice>
              <mc:Fallback>
                <p:oleObj r:id="rId8" imgW="406048" imgH="215713" progId="Equation.DSMT4">
                  <p:embed/>
                  <p:pic>
                    <p:nvPicPr>
                      <p:cNvPr id="5" name="Object 4">
                        <a:extLst>
                          <a:ext uri="{FF2B5EF4-FFF2-40B4-BE49-F238E27FC236}">
                            <a16:creationId xmlns:a16="http://schemas.microsoft.com/office/drawing/2014/main" id="{6AA0E08E-4C1D-E74C-6ABC-693A6CC365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8866" y="4391563"/>
                        <a:ext cx="898848" cy="560407"/>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17E0897B-E35F-1C8E-26FB-F5E6897E71E3}"/>
              </a:ext>
            </a:extLst>
          </p:cNvPr>
          <p:cNvGraphicFramePr>
            <a:graphicFrameLocks noChangeAspect="1"/>
          </p:cNvGraphicFramePr>
          <p:nvPr>
            <p:extLst>
              <p:ext uri="{D42A27DB-BD31-4B8C-83A1-F6EECF244321}">
                <p14:modId xmlns:p14="http://schemas.microsoft.com/office/powerpoint/2010/main" val="229132002"/>
              </p:ext>
            </p:extLst>
          </p:nvPr>
        </p:nvGraphicFramePr>
        <p:xfrm>
          <a:off x="7984864" y="3732036"/>
          <a:ext cx="898848" cy="560407"/>
        </p:xfrm>
        <a:graphic>
          <a:graphicData uri="http://schemas.openxmlformats.org/presentationml/2006/ole">
            <mc:AlternateContent xmlns:mc="http://schemas.openxmlformats.org/markup-compatibility/2006">
              <mc:Choice xmlns:v="urn:schemas-microsoft-com:vml" Requires="v">
                <p:oleObj r:id="rId9" imgW="406048" imgH="215713" progId="Equation.DSMT4">
                  <p:embed/>
                </p:oleObj>
              </mc:Choice>
              <mc:Fallback>
                <p:oleObj r:id="rId9" imgW="406048" imgH="215713" progId="Equation.DSMT4">
                  <p:embed/>
                  <p:pic>
                    <p:nvPicPr>
                      <p:cNvPr id="6" name="Object 5">
                        <a:extLst>
                          <a:ext uri="{FF2B5EF4-FFF2-40B4-BE49-F238E27FC236}">
                            <a16:creationId xmlns:a16="http://schemas.microsoft.com/office/drawing/2014/main" id="{82D89CDC-7EE9-BE9B-68C3-B8D59CAF9B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4864" y="3732036"/>
                        <a:ext cx="898848" cy="560407"/>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C8C2F591-0BC7-E8D2-99E2-7B135D8A5D76}"/>
              </a:ext>
            </a:extLst>
          </p:cNvPr>
          <p:cNvGraphicFramePr>
            <a:graphicFrameLocks noChangeAspect="1"/>
          </p:cNvGraphicFramePr>
          <p:nvPr>
            <p:extLst>
              <p:ext uri="{D42A27DB-BD31-4B8C-83A1-F6EECF244321}">
                <p14:modId xmlns:p14="http://schemas.microsoft.com/office/powerpoint/2010/main" val="83256214"/>
              </p:ext>
            </p:extLst>
          </p:nvPr>
        </p:nvGraphicFramePr>
        <p:xfrm>
          <a:off x="7984864" y="4390936"/>
          <a:ext cx="898848" cy="560407"/>
        </p:xfrm>
        <a:graphic>
          <a:graphicData uri="http://schemas.openxmlformats.org/presentationml/2006/ole">
            <mc:AlternateContent xmlns:mc="http://schemas.openxmlformats.org/markup-compatibility/2006">
              <mc:Choice xmlns:v="urn:schemas-microsoft-com:vml" Requires="v">
                <p:oleObj r:id="rId10" imgW="406048" imgH="215713" progId="Equation.DSMT4">
                  <p:embed/>
                </p:oleObj>
              </mc:Choice>
              <mc:Fallback>
                <p:oleObj r:id="rId10" imgW="406048" imgH="215713" progId="Equation.DSMT4">
                  <p:embed/>
                  <p:pic>
                    <p:nvPicPr>
                      <p:cNvPr id="7" name="Object 6">
                        <a:extLst>
                          <a:ext uri="{FF2B5EF4-FFF2-40B4-BE49-F238E27FC236}">
                            <a16:creationId xmlns:a16="http://schemas.microsoft.com/office/drawing/2014/main" id="{17E0897B-E35F-1C8E-26FB-F5E6897E71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4864" y="4390936"/>
                        <a:ext cx="898848" cy="560407"/>
                      </a:xfrm>
                      <a:prstGeom prst="rect">
                        <a:avLst/>
                      </a:prstGeom>
                      <a:noFill/>
                    </p:spPr>
                  </p:pic>
                </p:oleObj>
              </mc:Fallback>
            </mc:AlternateContent>
          </a:graphicData>
        </a:graphic>
      </p:graphicFrame>
      <p:sp>
        <p:nvSpPr>
          <p:cNvPr id="9" name="Smiley Face 8">
            <a:extLst>
              <a:ext uri="{FF2B5EF4-FFF2-40B4-BE49-F238E27FC236}">
                <a16:creationId xmlns:a16="http://schemas.microsoft.com/office/drawing/2014/main" id="{240200E8-544E-DDB2-270B-408504BC2EEC}"/>
              </a:ext>
            </a:extLst>
          </p:cNvPr>
          <p:cNvSpPr/>
          <p:nvPr/>
        </p:nvSpPr>
        <p:spPr>
          <a:xfrm>
            <a:off x="5541482" y="3723118"/>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076806"/>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AF998BC-B3C6-B49D-BFB4-2BEDB6FCA4E7}"/>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9904" y="-22957"/>
            <a:ext cx="12192000" cy="6858000"/>
          </a:xfrm>
          <a:prstGeom prst="rect">
            <a:avLst/>
          </a:prstGeom>
        </p:spPr>
      </p:pic>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sp>
        <p:nvSpPr>
          <p:cNvPr id="12" name="TextBox 11">
            <a:extLst>
              <a:ext uri="{FF2B5EF4-FFF2-40B4-BE49-F238E27FC236}">
                <a16:creationId xmlns:a16="http://schemas.microsoft.com/office/drawing/2014/main" id="{A6888735-D65A-F414-AF34-307FFBAFE7B8}"/>
              </a:ext>
            </a:extLst>
          </p:cNvPr>
          <p:cNvSpPr txBox="1"/>
          <p:nvPr/>
        </p:nvSpPr>
        <p:spPr>
          <a:xfrm>
            <a:off x="3308290" y="34856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351214" y="1221837"/>
            <a:ext cx="11327524" cy="4124462"/>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gn="just">
              <a:lnSpc>
                <a:spcPct val="115000"/>
              </a:lnSpc>
              <a:spcBef>
                <a:spcPts val="0"/>
              </a:spcBef>
              <a:spcAft>
                <a:spcPts val="0"/>
              </a:spcAft>
            </a:pPr>
            <a:r>
              <a:rPr lang="pt-BR" sz="2800" b="1" dirty="0">
                <a:solidFill>
                  <a:srgbClr val="0033CC"/>
                </a:solidFill>
                <a:effectLst/>
                <a:latin typeface="Times New Roman" panose="02020603050405020304" pitchFamily="18" charset="0"/>
                <a:ea typeface="Times New Roman" panose="02020603050405020304" pitchFamily="18" charset="0"/>
              </a:rPr>
              <a:t>Câu 3. </a:t>
            </a:r>
            <a:r>
              <a:rPr lang="pt-BR" sz="2800" dirty="0">
                <a:effectLst/>
                <a:latin typeface="Times New Roman" panose="02020603050405020304" pitchFamily="18" charset="0"/>
                <a:ea typeface="Times New Roman" panose="02020603050405020304" pitchFamily="18" charset="0"/>
              </a:rPr>
              <a:t>Rượu ethylic (C</a:t>
            </a:r>
            <a:r>
              <a:rPr lang="pt-BR" sz="2800" baseline="-25000" dirty="0">
                <a:effectLst/>
                <a:latin typeface="Times New Roman" panose="02020603050405020304" pitchFamily="18" charset="0"/>
                <a:ea typeface="Times New Roman" panose="02020603050405020304" pitchFamily="18" charset="0"/>
              </a:rPr>
              <a:t>2</a:t>
            </a:r>
            <a:r>
              <a:rPr lang="pt-BR" sz="2800" dirty="0">
                <a:effectLst/>
                <a:latin typeface="Times New Roman" panose="02020603050405020304" pitchFamily="18" charset="0"/>
                <a:ea typeface="Times New Roman" panose="02020603050405020304" pitchFamily="18" charset="0"/>
              </a:rPr>
              <a:t>H</a:t>
            </a:r>
            <a:r>
              <a:rPr lang="pt-BR" sz="2800" baseline="-25000" dirty="0">
                <a:effectLst/>
                <a:latin typeface="Times New Roman" panose="02020603050405020304" pitchFamily="18" charset="0"/>
                <a:ea typeface="Times New Roman" panose="02020603050405020304" pitchFamily="18" charset="0"/>
              </a:rPr>
              <a:t>5</a:t>
            </a:r>
            <a:r>
              <a:rPr lang="pt-BR" sz="2800" dirty="0">
                <a:effectLst/>
                <a:latin typeface="Times New Roman" panose="02020603050405020304" pitchFamily="18" charset="0"/>
                <a:ea typeface="Times New Roman" panose="02020603050405020304" pitchFamily="18" charset="0"/>
              </a:rPr>
              <a:t>OH) cháy trong khí oxygen tạo ra khí carbon dioxide và nước. Phương trình hoá học biểu diễn phản ứng trên là</a:t>
            </a:r>
            <a:endParaRPr lang="en-US" sz="2800" dirty="0">
              <a:effectLst/>
              <a:latin typeface="Times New Roman" panose="02020603050405020304" pitchFamily="18" charset="0"/>
              <a:ea typeface="Times New Roman" panose="02020603050405020304" pitchFamily="18" charset="0"/>
            </a:endParaRPr>
          </a:p>
          <a:p>
            <a:pPr marR="0">
              <a:lnSpc>
                <a:spcPct val="150000"/>
              </a:lnSpc>
              <a:spcBef>
                <a:spcPts val="0"/>
              </a:spcBef>
              <a:spcAft>
                <a:spcPts val="0"/>
              </a:spcAft>
            </a:pPr>
            <a:r>
              <a:rPr lang="en-US" sz="2800" dirty="0">
                <a:solidFill>
                  <a:srgbClr val="002060"/>
                </a:solidFill>
                <a:latin typeface="Times New Roman" panose="02020603050405020304" pitchFamily="18" charset="0"/>
                <a:ea typeface="Times New Roman" panose="02020603050405020304" pitchFamily="18" charset="0"/>
              </a:rPr>
              <a:t>                       </a:t>
            </a:r>
            <a:r>
              <a:rPr lang="en-US" sz="2800" dirty="0">
                <a:solidFill>
                  <a:srgbClr val="002060"/>
                </a:solidFill>
                <a:effectLst/>
                <a:latin typeface="Times New Roman" panose="02020603050405020304" pitchFamily="18" charset="0"/>
                <a:ea typeface="Times New Roman" panose="02020603050405020304" pitchFamily="18" charset="0"/>
              </a:rPr>
              <a:t> A.                                                 </a:t>
            </a:r>
          </a:p>
          <a:p>
            <a:pPr marR="0">
              <a:lnSpc>
                <a:spcPct val="150000"/>
              </a:lnSpc>
              <a:spcBef>
                <a:spcPts val="0"/>
              </a:spcBef>
              <a:spcAft>
                <a:spcPts val="0"/>
              </a:spcAft>
            </a:pPr>
            <a:r>
              <a:rPr lang="en-US" sz="2800" dirty="0">
                <a:solidFill>
                  <a:srgbClr val="002060"/>
                </a:solidFill>
                <a:effectLst/>
                <a:latin typeface="Times New Roman" panose="02020603050405020304" pitchFamily="18" charset="0"/>
                <a:ea typeface="Times New Roman" panose="02020603050405020304" pitchFamily="18" charset="0"/>
              </a:rPr>
              <a:t>                       B. </a:t>
            </a:r>
          </a:p>
          <a:p>
            <a:pPr>
              <a:lnSpc>
                <a:spcPct val="150000"/>
              </a:lnSpc>
            </a:pPr>
            <a:r>
              <a:rPr lang="en-US" sz="2800" dirty="0">
                <a:solidFill>
                  <a:srgbClr val="002060"/>
                </a:solidFill>
                <a:effectLst/>
                <a:latin typeface="Times New Roman" panose="02020603050405020304" pitchFamily="18" charset="0"/>
                <a:ea typeface="Times New Roman" panose="02020603050405020304" pitchFamily="18" charset="0"/>
              </a:rPr>
              <a:t>                       C. </a:t>
            </a:r>
          </a:p>
          <a:p>
            <a:pPr>
              <a:lnSpc>
                <a:spcPct val="150000"/>
              </a:lnSpc>
            </a:pPr>
            <a:r>
              <a:rPr lang="en-US" sz="2800" spc="-20" dirty="0">
                <a:solidFill>
                  <a:srgbClr val="002060"/>
                </a:solidFill>
                <a:latin typeface="Times New Roman" panose="02020603050405020304" pitchFamily="18" charset="0"/>
                <a:ea typeface="Times New Roman" panose="02020603050405020304" pitchFamily="18" charset="0"/>
              </a:rPr>
              <a:t>                        </a:t>
            </a:r>
            <a:r>
              <a:rPr lang="en-US" sz="2800" spc="-20" dirty="0">
                <a:solidFill>
                  <a:srgbClr val="002060"/>
                </a:solidFill>
                <a:effectLst/>
                <a:latin typeface="Times New Roman" panose="02020603050405020304" pitchFamily="18" charset="0"/>
                <a:ea typeface="Times New Roman" panose="02020603050405020304" pitchFamily="18" charset="0"/>
              </a:rPr>
              <a:t>D. </a:t>
            </a:r>
            <a:endParaRPr lang="pt-BR" sz="2800" dirty="0">
              <a:solidFill>
                <a:srgbClr val="002060"/>
              </a:solidFill>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a16="http://schemas.microsoft.com/office/drawing/2014/main" id="{7AA4601D-A327-6867-F31C-6F7D61B297C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5CCA476A-091D-7ECA-2F7C-BD2ADBC501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889F3256-3A74-8A73-BBEA-29BD6FB593D6}"/>
              </a:ext>
            </a:extLst>
          </p:cNvPr>
          <p:cNvGraphicFramePr>
            <a:graphicFrameLocks noChangeAspect="1"/>
          </p:cNvGraphicFramePr>
          <p:nvPr>
            <p:extLst>
              <p:ext uri="{D42A27DB-BD31-4B8C-83A1-F6EECF244321}">
                <p14:modId xmlns:p14="http://schemas.microsoft.com/office/powerpoint/2010/main" val="3524701422"/>
              </p:ext>
            </p:extLst>
          </p:nvPr>
        </p:nvGraphicFramePr>
        <p:xfrm>
          <a:off x="2896448" y="2944381"/>
          <a:ext cx="4782826" cy="574666"/>
        </p:xfrm>
        <a:graphic>
          <a:graphicData uri="http://schemas.openxmlformats.org/presentationml/2006/ole">
            <mc:AlternateContent xmlns:mc="http://schemas.openxmlformats.org/markup-compatibility/2006">
              <mc:Choice xmlns:v="urn:schemas-microsoft-com:vml" Requires="v">
                <p:oleObj r:id="rId6" imgW="2108200" imgH="254000" progId="Equation.DSMT4">
                  <p:embed/>
                </p:oleObj>
              </mc:Choice>
              <mc:Fallback>
                <p:oleObj r:id="rId6" imgW="2108200" imgH="2540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6448" y="2944381"/>
                        <a:ext cx="4782826" cy="574666"/>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84574FED-61FE-6C82-263B-F8F8FB4671A2}"/>
              </a:ext>
            </a:extLst>
          </p:cNvPr>
          <p:cNvGraphicFramePr>
            <a:graphicFrameLocks noChangeAspect="1"/>
          </p:cNvGraphicFramePr>
          <p:nvPr>
            <p:extLst>
              <p:ext uri="{D42A27DB-BD31-4B8C-83A1-F6EECF244321}">
                <p14:modId xmlns:p14="http://schemas.microsoft.com/office/powerpoint/2010/main" val="2440495280"/>
              </p:ext>
            </p:extLst>
          </p:nvPr>
        </p:nvGraphicFramePr>
        <p:xfrm>
          <a:off x="2989460" y="2323651"/>
          <a:ext cx="4488214" cy="574666"/>
        </p:xfrm>
        <a:graphic>
          <a:graphicData uri="http://schemas.openxmlformats.org/presentationml/2006/ole">
            <mc:AlternateContent xmlns:mc="http://schemas.openxmlformats.org/markup-compatibility/2006">
              <mc:Choice xmlns:v="urn:schemas-microsoft-com:vml" Requires="v">
                <p:oleObj r:id="rId8" imgW="1968500" imgH="254000" progId="Equation.DSMT4">
                  <p:embed/>
                </p:oleObj>
              </mc:Choice>
              <mc:Fallback>
                <p:oleObj r:id="rId8" imgW="1968500" imgH="2540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9460" y="2323651"/>
                        <a:ext cx="4488214" cy="574666"/>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C00C95E4-A1AD-AF85-875A-738DEAC08E01}"/>
              </a:ext>
            </a:extLst>
          </p:cNvPr>
          <p:cNvGraphicFramePr>
            <a:graphicFrameLocks noChangeAspect="1"/>
          </p:cNvGraphicFramePr>
          <p:nvPr>
            <p:extLst>
              <p:ext uri="{D42A27DB-BD31-4B8C-83A1-F6EECF244321}">
                <p14:modId xmlns:p14="http://schemas.microsoft.com/office/powerpoint/2010/main" val="2942760232"/>
              </p:ext>
            </p:extLst>
          </p:nvPr>
        </p:nvGraphicFramePr>
        <p:xfrm>
          <a:off x="2896448" y="3605272"/>
          <a:ext cx="4488214" cy="574666"/>
        </p:xfrm>
        <a:graphic>
          <a:graphicData uri="http://schemas.openxmlformats.org/presentationml/2006/ole">
            <mc:AlternateContent xmlns:mc="http://schemas.openxmlformats.org/markup-compatibility/2006">
              <mc:Choice xmlns:v="urn:schemas-microsoft-com:vml" Requires="v">
                <p:oleObj r:id="rId10" imgW="1968500" imgH="254000" progId="Equation.DSMT4">
                  <p:embed/>
                </p:oleObj>
              </mc:Choice>
              <mc:Fallback>
                <p:oleObj r:id="rId10" imgW="1968500" imgH="254000" progId="Equation.DSMT4">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6448" y="3605272"/>
                        <a:ext cx="4488214" cy="574666"/>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7CA38109-4817-CB80-5DF8-9854808CFC9A}"/>
              </a:ext>
            </a:extLst>
          </p:cNvPr>
          <p:cNvGraphicFramePr>
            <a:graphicFrameLocks noChangeAspect="1"/>
          </p:cNvGraphicFramePr>
          <p:nvPr>
            <p:extLst>
              <p:ext uri="{D42A27DB-BD31-4B8C-83A1-F6EECF244321}">
                <p14:modId xmlns:p14="http://schemas.microsoft.com/office/powerpoint/2010/main" val="561022561"/>
              </p:ext>
            </p:extLst>
          </p:nvPr>
        </p:nvGraphicFramePr>
        <p:xfrm>
          <a:off x="2896448" y="4271179"/>
          <a:ext cx="4488206" cy="574665"/>
        </p:xfrm>
        <a:graphic>
          <a:graphicData uri="http://schemas.openxmlformats.org/presentationml/2006/ole">
            <mc:AlternateContent xmlns:mc="http://schemas.openxmlformats.org/markup-compatibility/2006">
              <mc:Choice xmlns:v="urn:schemas-microsoft-com:vml" Requires="v">
                <p:oleObj r:id="rId12" imgW="1968500" imgH="254000" progId="Equation.DSMT4">
                  <p:embed/>
                </p:oleObj>
              </mc:Choice>
              <mc:Fallback>
                <p:oleObj r:id="rId12" imgW="1968500" imgH="254000" progId="Equation.DSMT4">
                  <p:embed/>
                  <p:pic>
                    <p:nvPicPr>
                      <p:cNvPr id="0"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96448" y="4271179"/>
                        <a:ext cx="4488206" cy="574665"/>
                      </a:xfrm>
                      <a:prstGeom prst="rect">
                        <a:avLst/>
                      </a:prstGeom>
                      <a:noFill/>
                    </p:spPr>
                  </p:pic>
                </p:oleObj>
              </mc:Fallback>
            </mc:AlternateContent>
          </a:graphicData>
        </a:graphic>
      </p:graphicFrame>
      <p:sp>
        <p:nvSpPr>
          <p:cNvPr id="24" name="Smiley Face 23">
            <a:extLst>
              <a:ext uri="{FF2B5EF4-FFF2-40B4-BE49-F238E27FC236}">
                <a16:creationId xmlns:a16="http://schemas.microsoft.com/office/drawing/2014/main" id="{31E35CB5-3668-8D3F-1536-454BFB3DD8DC}"/>
              </a:ext>
            </a:extLst>
          </p:cNvPr>
          <p:cNvSpPr/>
          <p:nvPr/>
        </p:nvSpPr>
        <p:spPr>
          <a:xfrm>
            <a:off x="1982048" y="2888288"/>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0989716"/>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AF998BC-B3C6-B49D-BFB4-2BEDB6FCA4E7}"/>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9904" y="-22957"/>
            <a:ext cx="12192000" cy="6858000"/>
          </a:xfrm>
          <a:prstGeom prst="rect">
            <a:avLst/>
          </a:prstGeom>
        </p:spPr>
      </p:pic>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sp>
        <p:nvSpPr>
          <p:cNvPr id="12" name="TextBox 11">
            <a:extLst>
              <a:ext uri="{FF2B5EF4-FFF2-40B4-BE49-F238E27FC236}">
                <a16:creationId xmlns:a16="http://schemas.microsoft.com/office/drawing/2014/main" id="{A6888735-D65A-F414-AF34-307FFBAFE7B8}"/>
              </a:ext>
            </a:extLst>
          </p:cNvPr>
          <p:cNvSpPr txBox="1"/>
          <p:nvPr/>
        </p:nvSpPr>
        <p:spPr>
          <a:xfrm>
            <a:off x="3308290" y="7424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351214" y="632557"/>
            <a:ext cx="11327524" cy="2241960"/>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nSpc>
                <a:spcPct val="150000"/>
              </a:lnSpc>
              <a:spcBef>
                <a:spcPts val="0"/>
              </a:spcBef>
              <a:spcAft>
                <a:spcPts val="0"/>
              </a:spcAft>
            </a:pPr>
            <a:r>
              <a:rPr lang="nl-NL" sz="2400" b="1" dirty="0">
                <a:solidFill>
                  <a:srgbClr val="002060"/>
                </a:solidFill>
                <a:effectLst/>
                <a:latin typeface="Times New Roman" panose="02020603050405020304" pitchFamily="18" charset="0"/>
                <a:ea typeface="Times New Roman" panose="02020603050405020304" pitchFamily="18" charset="0"/>
              </a:rPr>
              <a:t>Câu 4. </a:t>
            </a:r>
            <a:r>
              <a:rPr lang="nl-NL" sz="2400" dirty="0">
                <a:solidFill>
                  <a:srgbClr val="002060"/>
                </a:solidFill>
                <a:effectLst/>
                <a:latin typeface="Times New Roman" panose="02020603050405020304" pitchFamily="18" charset="0"/>
                <a:ea typeface="Times New Roman" panose="02020603050405020304" pitchFamily="18" charset="0"/>
              </a:rPr>
              <a:t>Trong một phản ứng hoá học, các chất phản ứng và chất tạo thành phải chứa cùng</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r>
              <a:rPr lang="nl-NL" sz="2400" b="1" dirty="0">
                <a:solidFill>
                  <a:srgbClr val="002060"/>
                </a:solidFill>
                <a:effectLst/>
                <a:latin typeface="Times New Roman" panose="02020603050405020304" pitchFamily="18" charset="0"/>
                <a:ea typeface="Times New Roman" panose="02020603050405020304" pitchFamily="18" charset="0"/>
              </a:rPr>
              <a:t>A. </a:t>
            </a:r>
            <a:r>
              <a:rPr lang="nl-NL" sz="2400" dirty="0">
                <a:solidFill>
                  <a:srgbClr val="002060"/>
                </a:solidFill>
                <a:effectLst/>
                <a:latin typeface="Times New Roman" panose="02020603050405020304" pitchFamily="18" charset="0"/>
                <a:ea typeface="Times New Roman" panose="02020603050405020304" pitchFamily="18" charset="0"/>
              </a:rPr>
              <a:t>số nguyên tử của mỗi nguyên tố.</a:t>
            </a:r>
            <a:r>
              <a:rPr lang="pt-BR" sz="2400" b="1" dirty="0">
                <a:solidFill>
                  <a:srgbClr val="002060"/>
                </a:solidFill>
                <a:effectLst/>
                <a:latin typeface="Times New Roman" panose="02020603050405020304" pitchFamily="18" charset="0"/>
                <a:ea typeface="Times New Roman" panose="02020603050405020304" pitchFamily="18" charset="0"/>
              </a:rPr>
              <a:t>	               </a:t>
            </a:r>
            <a:r>
              <a:rPr lang="nl-NL" sz="2400" b="1" dirty="0">
                <a:solidFill>
                  <a:srgbClr val="002060"/>
                </a:solidFill>
                <a:effectLst/>
                <a:latin typeface="Times New Roman" panose="02020603050405020304" pitchFamily="18" charset="0"/>
                <a:ea typeface="Times New Roman" panose="02020603050405020304" pitchFamily="18" charset="0"/>
              </a:rPr>
              <a:t>B. </a:t>
            </a:r>
            <a:r>
              <a:rPr lang="nl-NL" sz="2400" dirty="0">
                <a:solidFill>
                  <a:srgbClr val="002060"/>
                </a:solidFill>
                <a:effectLst/>
                <a:latin typeface="Times New Roman" panose="02020603050405020304" pitchFamily="18" charset="0"/>
                <a:ea typeface="Times New Roman" panose="02020603050405020304" pitchFamily="18" charset="0"/>
              </a:rPr>
              <a:t>Số nguyên tử trong mỗi chất.</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r>
              <a:rPr lang="nl-NL" sz="2400" b="1" dirty="0">
                <a:solidFill>
                  <a:srgbClr val="002060"/>
                </a:solidFill>
                <a:effectLst/>
                <a:latin typeface="Times New Roman" panose="02020603050405020304" pitchFamily="18" charset="0"/>
                <a:ea typeface="Times New Roman" panose="02020603050405020304" pitchFamily="18" charset="0"/>
              </a:rPr>
              <a:t>C. </a:t>
            </a:r>
            <a:r>
              <a:rPr lang="nl-NL" sz="2400" dirty="0">
                <a:solidFill>
                  <a:srgbClr val="002060"/>
                </a:solidFill>
                <a:effectLst/>
                <a:latin typeface="Times New Roman" panose="02020603050405020304" pitchFamily="18" charset="0"/>
                <a:ea typeface="Times New Roman" panose="02020603050405020304" pitchFamily="18" charset="0"/>
              </a:rPr>
              <a:t>số phân tử trong mỗi chất.</a:t>
            </a:r>
            <a:r>
              <a:rPr lang="pt-BR" sz="2400" b="1" dirty="0">
                <a:solidFill>
                  <a:srgbClr val="002060"/>
                </a:solidFill>
                <a:effectLst/>
                <a:latin typeface="Times New Roman" panose="02020603050405020304" pitchFamily="18" charset="0"/>
                <a:ea typeface="Times New Roman" panose="02020603050405020304" pitchFamily="18" charset="0"/>
              </a:rPr>
              <a:t>	               </a:t>
            </a:r>
            <a:r>
              <a:rPr lang="nl-NL" sz="2400" b="1" dirty="0">
                <a:solidFill>
                  <a:srgbClr val="002060"/>
                </a:solidFill>
                <a:effectLst/>
                <a:latin typeface="Times New Roman" panose="02020603050405020304" pitchFamily="18" charset="0"/>
                <a:ea typeface="Times New Roman" panose="02020603050405020304" pitchFamily="18" charset="0"/>
              </a:rPr>
              <a:t>D. </a:t>
            </a:r>
            <a:r>
              <a:rPr lang="nl-NL" sz="2400" dirty="0">
                <a:solidFill>
                  <a:srgbClr val="002060"/>
                </a:solidFill>
                <a:effectLst/>
                <a:latin typeface="Times New Roman" panose="02020603050405020304" pitchFamily="18" charset="0"/>
                <a:ea typeface="Times New Roman" panose="02020603050405020304" pitchFamily="18" charset="0"/>
              </a:rPr>
              <a:t>số nguyên tố tạo ra chất.</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a:lnSpc>
                <a:spcPct val="150000"/>
              </a:lnSpc>
              <a:spcBef>
                <a:spcPts val="0"/>
              </a:spcBef>
              <a:spcAft>
                <a:spcPts val="0"/>
              </a:spcAft>
            </a:pPr>
            <a:endParaRPr lang="en-US" sz="24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a16="http://schemas.microsoft.com/office/drawing/2014/main" id="{7AA4601D-A327-6867-F31C-6F7D61B297C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5CCA476A-091D-7ECA-2F7C-BD2ADBC501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3">
            <a:extLst>
              <a:ext uri="{FF2B5EF4-FFF2-40B4-BE49-F238E27FC236}">
                <a16:creationId xmlns:a16="http://schemas.microsoft.com/office/drawing/2014/main" id="{BC62CC9D-BD22-C3A7-A4E7-7B06D76D0159}"/>
              </a:ext>
            </a:extLst>
          </p:cNvPr>
          <p:cNvSpPr txBox="1">
            <a:spLocks noChangeArrowheads="1"/>
          </p:cNvSpPr>
          <p:nvPr/>
        </p:nvSpPr>
        <p:spPr bwMode="auto">
          <a:xfrm>
            <a:off x="351214" y="3344567"/>
            <a:ext cx="11327524" cy="2241960"/>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just">
              <a:lnSpc>
                <a:spcPct val="150000"/>
              </a:lnSpc>
            </a:pPr>
            <a:r>
              <a:rPr lang="it-IT" sz="2400" b="1" dirty="0">
                <a:solidFill>
                  <a:srgbClr val="002060"/>
                </a:solidFill>
                <a:latin typeface="Times New Roman" panose="02020603050405020304" pitchFamily="18" charset="0"/>
                <a:ea typeface="Times New Roman" panose="02020603050405020304" pitchFamily="18" charset="0"/>
              </a:rPr>
              <a:t>Câu 5. </a:t>
            </a:r>
            <a:r>
              <a:rPr lang="it-IT" sz="2400" dirty="0">
                <a:solidFill>
                  <a:srgbClr val="002060"/>
                </a:solidFill>
                <a:latin typeface="Times New Roman" panose="02020603050405020304" pitchFamily="18" charset="0"/>
                <a:ea typeface="Times New Roman" panose="02020603050405020304" pitchFamily="18" charset="0"/>
              </a:rPr>
              <a:t>Cứ 4 mol sắt (iron) sẽ phản ứng được 3 mol khí oxygen.</a:t>
            </a:r>
          </a:p>
          <a:p>
            <a:pPr algn="just">
              <a:lnSpc>
                <a:spcPct val="150000"/>
              </a:lnSpc>
            </a:pPr>
            <a:r>
              <a:rPr lang="it-IT" sz="2400" dirty="0">
                <a:solidFill>
                  <a:srgbClr val="002060"/>
                </a:solidFill>
                <a:latin typeface="Times New Roman" panose="02020603050405020304" pitchFamily="18" charset="0"/>
                <a:ea typeface="Times New Roman" panose="02020603050405020304" pitchFamily="18" charset="0"/>
              </a:rPr>
              <a:t> Phương trình nào sau đây là đúng?</a:t>
            </a:r>
          </a:p>
          <a:p>
            <a:pPr algn="just">
              <a:lnSpc>
                <a:spcPct val="150000"/>
              </a:lnSpc>
            </a:pPr>
            <a:r>
              <a:rPr lang="pt-BR" sz="2400" b="1" dirty="0">
                <a:solidFill>
                  <a:srgbClr val="002060"/>
                </a:solidFill>
                <a:effectLst/>
                <a:latin typeface="Times New Roman" panose="02020603050405020304" pitchFamily="18" charset="0"/>
                <a:ea typeface="Times New Roman" panose="02020603050405020304" pitchFamily="18" charset="0"/>
              </a:rPr>
              <a:t>     A. </a:t>
            </a:r>
            <a:r>
              <a:rPr lang="pt-BR" sz="2400" dirty="0">
                <a:solidFill>
                  <a:srgbClr val="002060"/>
                </a:solidFill>
                <a:effectLst/>
                <a:latin typeface="Times New Roman" panose="02020603050405020304" pitchFamily="18" charset="0"/>
                <a:ea typeface="Times New Roman" panose="02020603050405020304" pitchFamily="18" charset="0"/>
              </a:rPr>
              <a:t>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 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pt-BR" sz="2400" dirty="0">
                <a:solidFill>
                  <a:srgbClr val="002060"/>
                </a:solidFill>
                <a:effectLst/>
                <a:latin typeface="Times New Roman" panose="02020603050405020304" pitchFamily="18" charset="0"/>
                <a:ea typeface="Times New Roman" panose="02020603050405020304" pitchFamily="18" charset="0"/>
              </a:rPr>
              <a:t>            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	</a:t>
            </a:r>
            <a:r>
              <a:rPr lang="pt-BR" sz="2400" b="1" dirty="0">
                <a:solidFill>
                  <a:srgbClr val="002060"/>
                </a:solidFill>
                <a:effectLst/>
                <a:latin typeface="Times New Roman" panose="02020603050405020304" pitchFamily="18" charset="0"/>
                <a:ea typeface="Times New Roman" panose="02020603050405020304" pitchFamily="18" charset="0"/>
              </a:rPr>
              <a:t>	    B. </a:t>
            </a:r>
            <a:r>
              <a:rPr lang="pt-BR" sz="2400" dirty="0">
                <a:solidFill>
                  <a:srgbClr val="002060"/>
                </a:solidFill>
                <a:effectLst/>
                <a:latin typeface="Times New Roman" panose="02020603050405020304" pitchFamily="18" charset="0"/>
                <a:ea typeface="Times New Roman" panose="02020603050405020304" pitchFamily="18" charset="0"/>
              </a:rPr>
              <a:t>2Fe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+ 3O</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2Fe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a:t>
            </a:r>
            <a:endParaRPr lang="en-US" sz="2400" dirty="0">
              <a:solidFill>
                <a:srgbClr val="002060"/>
              </a:solidFill>
              <a:effectLst/>
              <a:latin typeface="Times New Roman" panose="02020603050405020304" pitchFamily="18" charset="0"/>
              <a:ea typeface="Times New Roman" panose="02020603050405020304" pitchFamily="18" charset="0"/>
            </a:endParaRPr>
          </a:p>
          <a:p>
            <a:pPr algn="just">
              <a:lnSpc>
                <a:spcPct val="150000"/>
              </a:lnSpc>
            </a:pPr>
            <a:r>
              <a:rPr lang="pt-BR" sz="2400" dirty="0">
                <a:solidFill>
                  <a:srgbClr val="002060"/>
                </a:solidFill>
                <a:effectLst/>
                <a:latin typeface="Times New Roman" panose="02020603050405020304" pitchFamily="18" charset="0"/>
                <a:ea typeface="Times New Roman" panose="02020603050405020304" pitchFamily="18" charset="0"/>
              </a:rPr>
              <a:t>    C. 4Fe + 3O</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2Fe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a:t>
            </a:r>
            <a:r>
              <a:rPr lang="pt-BR" sz="2400" b="1" dirty="0">
                <a:solidFill>
                  <a:srgbClr val="002060"/>
                </a:solidFill>
                <a:effectLst/>
                <a:latin typeface="Times New Roman" panose="02020603050405020304" pitchFamily="18" charset="0"/>
                <a:ea typeface="Times New Roman" panose="02020603050405020304" pitchFamily="18" charset="0"/>
              </a:rPr>
              <a:t>	     D. </a:t>
            </a:r>
            <a:r>
              <a:rPr lang="pt-BR" sz="2400" dirty="0">
                <a:solidFill>
                  <a:srgbClr val="002060"/>
                </a:solidFill>
                <a:effectLst/>
                <a:latin typeface="Times New Roman" panose="02020603050405020304" pitchFamily="18" charset="0"/>
                <a:ea typeface="Times New Roman" panose="02020603050405020304" pitchFamily="18" charset="0"/>
              </a:rPr>
              <a:t>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+ 3O                 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a:t>
            </a:r>
            <a:endParaRPr lang="en-US" sz="2400" dirty="0">
              <a:solidFill>
                <a:srgbClr val="002060"/>
              </a:solidFill>
              <a:latin typeface="Times New Roman" panose="02020603050405020304" pitchFamily="18" charset="0"/>
              <a:ea typeface="Times New Roman" panose="02020603050405020304" pitchFamily="18" charset="0"/>
            </a:endParaRPr>
          </a:p>
        </p:txBody>
      </p:sp>
      <p:graphicFrame>
        <p:nvGraphicFramePr>
          <p:cNvPr id="7" name="Object 6">
            <a:extLst>
              <a:ext uri="{FF2B5EF4-FFF2-40B4-BE49-F238E27FC236}">
                <a16:creationId xmlns:a16="http://schemas.microsoft.com/office/drawing/2014/main" id="{EF8B307E-78CC-1BC1-CA0F-E3DDCFE79DA3}"/>
              </a:ext>
            </a:extLst>
          </p:cNvPr>
          <p:cNvGraphicFramePr>
            <a:graphicFrameLocks noChangeAspect="1"/>
          </p:cNvGraphicFramePr>
          <p:nvPr>
            <p:extLst>
              <p:ext uri="{D42A27DB-BD31-4B8C-83A1-F6EECF244321}">
                <p14:modId xmlns:p14="http://schemas.microsoft.com/office/powerpoint/2010/main" val="3403024255"/>
              </p:ext>
            </p:extLst>
          </p:nvPr>
        </p:nvGraphicFramePr>
        <p:xfrm>
          <a:off x="2204720" y="4465547"/>
          <a:ext cx="869890" cy="560407"/>
        </p:xfrm>
        <a:graphic>
          <a:graphicData uri="http://schemas.openxmlformats.org/presentationml/2006/ole">
            <mc:AlternateContent xmlns:mc="http://schemas.openxmlformats.org/markup-compatibility/2006">
              <mc:Choice xmlns:v="urn:schemas-microsoft-com:vml" Requires="v">
                <p:oleObj r:id="rId6" imgW="406048" imgH="215713" progId="Equation.DSMT4">
                  <p:embed/>
                </p:oleObj>
              </mc:Choice>
              <mc:Fallback>
                <p:oleObj r:id="rId6" imgW="406048" imgH="215713" progId="Equation.DSMT4">
                  <p:embed/>
                  <p:pic>
                    <p:nvPicPr>
                      <p:cNvPr id="5" name="Object 4">
                        <a:extLst>
                          <a:ext uri="{FF2B5EF4-FFF2-40B4-BE49-F238E27FC236}">
                            <a16:creationId xmlns:a16="http://schemas.microsoft.com/office/drawing/2014/main" id="{6AA0E08E-4C1D-E74C-6ABC-693A6CC365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4720" y="4465547"/>
                        <a:ext cx="869890" cy="560407"/>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D6255EFF-9B91-0694-1EBF-0BE0978DDB8C}"/>
              </a:ext>
            </a:extLst>
          </p:cNvPr>
          <p:cNvGraphicFramePr>
            <a:graphicFrameLocks noChangeAspect="1"/>
          </p:cNvGraphicFramePr>
          <p:nvPr>
            <p:extLst>
              <p:ext uri="{D42A27DB-BD31-4B8C-83A1-F6EECF244321}">
                <p14:modId xmlns:p14="http://schemas.microsoft.com/office/powerpoint/2010/main" val="1595972174"/>
              </p:ext>
            </p:extLst>
          </p:nvPr>
        </p:nvGraphicFramePr>
        <p:xfrm>
          <a:off x="7020560" y="4465546"/>
          <a:ext cx="869890" cy="560407"/>
        </p:xfrm>
        <a:graphic>
          <a:graphicData uri="http://schemas.openxmlformats.org/presentationml/2006/ole">
            <mc:AlternateContent xmlns:mc="http://schemas.openxmlformats.org/markup-compatibility/2006">
              <mc:Choice xmlns:v="urn:schemas-microsoft-com:vml" Requires="v">
                <p:oleObj r:id="rId8" imgW="406048" imgH="215713" progId="Equation.DSMT4">
                  <p:embed/>
                </p:oleObj>
              </mc:Choice>
              <mc:Fallback>
                <p:oleObj r:id="rId8" imgW="406048" imgH="215713" progId="Equation.DSMT4">
                  <p:embed/>
                  <p:pic>
                    <p:nvPicPr>
                      <p:cNvPr id="7" name="Object 6">
                        <a:extLst>
                          <a:ext uri="{FF2B5EF4-FFF2-40B4-BE49-F238E27FC236}">
                            <a16:creationId xmlns:a16="http://schemas.microsoft.com/office/drawing/2014/main" id="{EF8B307E-78CC-1BC1-CA0F-E3DDCFE79D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0560" y="4465546"/>
                        <a:ext cx="869890" cy="560407"/>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80FC2D9A-2B1F-0BB6-2862-7C5AF7D78214}"/>
              </a:ext>
            </a:extLst>
          </p:cNvPr>
          <p:cNvGraphicFramePr>
            <a:graphicFrameLocks noChangeAspect="1"/>
          </p:cNvGraphicFramePr>
          <p:nvPr>
            <p:extLst>
              <p:ext uri="{D42A27DB-BD31-4B8C-83A1-F6EECF244321}">
                <p14:modId xmlns:p14="http://schemas.microsoft.com/office/powerpoint/2010/main" val="3781848319"/>
              </p:ext>
            </p:extLst>
          </p:nvPr>
        </p:nvGraphicFramePr>
        <p:xfrm>
          <a:off x="7020560" y="5021256"/>
          <a:ext cx="869890" cy="560407"/>
        </p:xfrm>
        <a:graphic>
          <a:graphicData uri="http://schemas.openxmlformats.org/presentationml/2006/ole">
            <mc:AlternateContent xmlns:mc="http://schemas.openxmlformats.org/markup-compatibility/2006">
              <mc:Choice xmlns:v="urn:schemas-microsoft-com:vml" Requires="v">
                <p:oleObj r:id="rId9" imgW="406048" imgH="215713" progId="Equation.DSMT4">
                  <p:embed/>
                </p:oleObj>
              </mc:Choice>
              <mc:Fallback>
                <p:oleObj r:id="rId9" imgW="406048" imgH="215713" progId="Equation.DSMT4">
                  <p:embed/>
                  <p:pic>
                    <p:nvPicPr>
                      <p:cNvPr id="8" name="Object 7">
                        <a:extLst>
                          <a:ext uri="{FF2B5EF4-FFF2-40B4-BE49-F238E27FC236}">
                            <a16:creationId xmlns:a16="http://schemas.microsoft.com/office/drawing/2014/main" id="{D6255EFF-9B91-0694-1EBF-0BE0978DDB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0560" y="5021256"/>
                        <a:ext cx="869890" cy="560407"/>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id="{0C191111-D86A-73C1-290F-73C55008B1F8}"/>
              </a:ext>
            </a:extLst>
          </p:cNvPr>
          <p:cNvGraphicFramePr>
            <a:graphicFrameLocks noChangeAspect="1"/>
          </p:cNvGraphicFramePr>
          <p:nvPr>
            <p:extLst>
              <p:ext uri="{D42A27DB-BD31-4B8C-83A1-F6EECF244321}">
                <p14:modId xmlns:p14="http://schemas.microsoft.com/office/powerpoint/2010/main" val="1546081905"/>
              </p:ext>
            </p:extLst>
          </p:nvPr>
        </p:nvGraphicFramePr>
        <p:xfrm>
          <a:off x="2271213" y="4965573"/>
          <a:ext cx="869890" cy="560407"/>
        </p:xfrm>
        <a:graphic>
          <a:graphicData uri="http://schemas.openxmlformats.org/presentationml/2006/ole">
            <mc:AlternateContent xmlns:mc="http://schemas.openxmlformats.org/markup-compatibility/2006">
              <mc:Choice xmlns:v="urn:schemas-microsoft-com:vml" Requires="v">
                <p:oleObj r:id="rId10" imgW="406048" imgH="215713" progId="Equation.DSMT4">
                  <p:embed/>
                </p:oleObj>
              </mc:Choice>
              <mc:Fallback>
                <p:oleObj r:id="rId10" imgW="406048" imgH="215713" progId="Equation.DSMT4">
                  <p:embed/>
                  <p:pic>
                    <p:nvPicPr>
                      <p:cNvPr id="19" name="Object 18">
                        <a:extLst>
                          <a:ext uri="{FF2B5EF4-FFF2-40B4-BE49-F238E27FC236}">
                            <a16:creationId xmlns:a16="http://schemas.microsoft.com/office/drawing/2014/main" id="{80FC2D9A-2B1F-0BB6-2862-7C5AF7D782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1213" y="4965573"/>
                        <a:ext cx="869890" cy="560407"/>
                      </a:xfrm>
                      <a:prstGeom prst="rect">
                        <a:avLst/>
                      </a:prstGeom>
                      <a:noFill/>
                    </p:spPr>
                  </p:pic>
                </p:oleObj>
              </mc:Fallback>
            </mc:AlternateContent>
          </a:graphicData>
        </a:graphic>
      </p:graphicFrame>
      <p:sp>
        <p:nvSpPr>
          <p:cNvPr id="23" name="Smiley Face 22">
            <a:extLst>
              <a:ext uri="{FF2B5EF4-FFF2-40B4-BE49-F238E27FC236}">
                <a16:creationId xmlns:a16="http://schemas.microsoft.com/office/drawing/2014/main" id="{2C692315-AB58-B55A-FF66-3C4C3F8974A6}"/>
              </a:ext>
            </a:extLst>
          </p:cNvPr>
          <p:cNvSpPr/>
          <p:nvPr/>
        </p:nvSpPr>
        <p:spPr>
          <a:xfrm>
            <a:off x="56062" y="1109324"/>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Smiley Face 23">
            <a:extLst>
              <a:ext uri="{FF2B5EF4-FFF2-40B4-BE49-F238E27FC236}">
                <a16:creationId xmlns:a16="http://schemas.microsoft.com/office/drawing/2014/main" id="{F0483991-EE8A-58DA-EC24-509BAF8175CB}"/>
              </a:ext>
            </a:extLst>
          </p:cNvPr>
          <p:cNvSpPr/>
          <p:nvPr/>
        </p:nvSpPr>
        <p:spPr>
          <a:xfrm>
            <a:off x="123734" y="5014790"/>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867003"/>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8A0168-0ED7-1709-5510-B58213B6A65E}"/>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sp>
        <p:nvSpPr>
          <p:cNvPr id="3" name="TextBox 2">
            <a:extLst>
              <a:ext uri="{FF2B5EF4-FFF2-40B4-BE49-F238E27FC236}">
                <a16:creationId xmlns:a16="http://schemas.microsoft.com/office/drawing/2014/main" id="{C9246B49-41EB-8AE4-8B37-04164815E3DB}"/>
              </a:ext>
            </a:extLst>
          </p:cNvPr>
          <p:cNvSpPr txBox="1"/>
          <p:nvPr/>
        </p:nvSpPr>
        <p:spPr>
          <a:xfrm>
            <a:off x="659626" y="593749"/>
            <a:ext cx="7463294" cy="4512261"/>
          </a:xfrm>
          <a:prstGeom prst="rect">
            <a:avLst/>
          </a:prstGeom>
          <a:ln w="12700">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R="0" lvl="0" algn="ctr">
              <a:lnSpc>
                <a:spcPct val="115000"/>
              </a:lnSpc>
              <a:spcBef>
                <a:spcPts val="0"/>
              </a:spcBef>
              <a:spcAft>
                <a:spcPts val="0"/>
              </a:spcAft>
            </a:pPr>
            <a:r>
              <a:rPr lang="en-US" sz="2800" b="1" dirty="0">
                <a:latin typeface="Times New Roman" panose="02020603050405020304" pitchFamily="18" charset="0"/>
                <a:ea typeface="Times New Roman" panose="02020603050405020304" pitchFamily="18" charset="0"/>
              </a:rPr>
              <a:t>1. </a:t>
            </a:r>
            <a:r>
              <a:rPr lang="en-US" sz="2800" b="1" dirty="0" err="1">
                <a:effectLst/>
                <a:latin typeface="Times New Roman" panose="02020603050405020304" pitchFamily="18" charset="0"/>
                <a:ea typeface="Times New Roman" panose="02020603050405020304" pitchFamily="18" charset="0"/>
              </a:rPr>
              <a:t>Tên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chất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phẩm</a:t>
            </a:r>
            <a:r>
              <a:rPr lang="vi-VN" sz="2800" b="1" dirty="0">
                <a:effectLst/>
                <a:latin typeface="Times New Roman" panose="02020603050405020304" pitchFamily="18" charset="0"/>
                <a:ea typeface="Times New Roman" panose="02020603050405020304" pitchFamily="18" charset="0"/>
              </a:rPr>
              <a:t>. </a:t>
            </a:r>
            <a:endParaRPr lang="en-US" sz="2800" b="1" dirty="0">
              <a:latin typeface="Times New Roman" panose="02020603050405020304" pitchFamily="18" charset="0"/>
              <a:ea typeface="Times New Roman" panose="02020603050405020304" pitchFamily="18" charset="0"/>
            </a:endParaRPr>
          </a:p>
          <a:p>
            <a:pPr marR="0" lvl="0" algn="ctr">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rPr>
              <a:t>           </a:t>
            </a:r>
            <a:endParaRPr lang="en-US" sz="2800" b="1" dirty="0">
              <a:latin typeface="Times New Roman" panose="02020603050405020304" pitchFamily="18" charset="0"/>
              <a:ea typeface="Times New Roman" panose="02020603050405020304" pitchFamily="18" charset="0"/>
            </a:endParaRPr>
          </a:p>
          <a:p>
            <a:pPr marR="0" lvl="0" algn="ctr">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2. Liên </a:t>
            </a:r>
            <a:r>
              <a:rPr lang="en-US" sz="2800" b="1" dirty="0" err="1">
                <a:effectLst/>
                <a:latin typeface="Times New Roman" panose="02020603050405020304" pitchFamily="18" charset="0"/>
                <a:ea typeface="Times New Roman" panose="02020603050405020304" pitchFamily="18" charset="0"/>
              </a:rPr>
              <a:t>kết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giữa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thay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như</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thể</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vi-VN" sz="2800" b="1" dirty="0">
                <a:effectLst/>
                <a:latin typeface="Times New Roman" panose="02020603050405020304" pitchFamily="18" charset="0"/>
                <a:ea typeface="Times New Roman" panose="02020603050405020304" pitchFamily="18" charset="0"/>
              </a:rPr>
              <a:t> trước và sau phản 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Phân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biến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phân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mới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được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tạo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ra</a:t>
            </a:r>
            <a:r>
              <a:rPr lang="en-US" sz="2800" b="1" dirty="0">
                <a:effectLst/>
                <a:latin typeface="Times New Roman" panose="02020603050405020304" pitchFamily="18" charset="0"/>
                <a:ea typeface="Times New Roman" panose="02020603050405020304" pitchFamily="18" charset="0"/>
              </a:rPr>
              <a:t>?</a:t>
            </a:r>
          </a:p>
          <a:p>
            <a:pPr marR="0" lvl="0" algn="ctr">
              <a:lnSpc>
                <a:spcPct val="115000"/>
              </a:lnSpc>
              <a:spcBef>
                <a:spcPts val="0"/>
              </a:spcBef>
              <a:spcAft>
                <a:spcPts val="0"/>
              </a:spcAft>
            </a:pPr>
            <a:r>
              <a:rPr lang="en-US" sz="2800" b="1" dirty="0">
                <a:latin typeface="Times New Roman" panose="02020603050405020304" pitchFamily="18" charset="0"/>
                <a:ea typeface="Times New Roman" panose="02020603050405020304" pitchFamily="18" charset="0"/>
              </a:rPr>
              <a:t> </a:t>
            </a:r>
            <a:endParaRPr lang="en-US" sz="2400" b="1" dirty="0">
              <a:latin typeface="Times New Roman" panose="02020603050405020304" pitchFamily="18" charset="0"/>
              <a:ea typeface="Times New Roman" panose="02020603050405020304" pitchFamily="18" charset="0"/>
            </a:endParaRPr>
          </a:p>
          <a:p>
            <a:pPr marR="0" lvl="0" algn="ctr">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3. </a:t>
            </a:r>
            <a:r>
              <a:rPr lang="en-US" sz="2800" b="1" dirty="0" err="1">
                <a:effectLst/>
                <a:latin typeface="Times New Roman" panose="02020603050405020304" pitchFamily="18" charset="0"/>
                <a:ea typeface="Times New Roman" panose="02020603050405020304" pitchFamily="18" charset="0"/>
              </a:rPr>
              <a:t>Trước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mỗi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tố</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có</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thay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rPr>
              <a:t>?</a:t>
            </a:r>
          </a:p>
          <a:p>
            <a:pPr algn="ctr">
              <a:lnSpc>
                <a:spcPct val="115000"/>
              </a:lnSpc>
            </a:pPr>
            <a:r>
              <a:rPr lang="en-US" sz="2800" b="1" dirty="0">
                <a:solidFill>
                  <a:srgbClr val="000000"/>
                </a:solidFill>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p:txBody>
      </p:sp>
      <p:pic>
        <p:nvPicPr>
          <p:cNvPr id="1026" name="Picture 2" descr="Luyện từ và câu: Ôn tập về từ và cấu tạo từ trang 166 - Tin Tức Giáo Dục  Học Tập Tiny">
            <a:extLst>
              <a:ext uri="{FF2B5EF4-FFF2-40B4-BE49-F238E27FC236}">
                <a16:creationId xmlns:a16="http://schemas.microsoft.com/office/drawing/2014/main" id="{8E20DE60-4448-ACDB-059D-14388D73446A}"/>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995" b="95368" l="6429" r="96571">
                        <a14:foregroundMark x1="22571" y1="7629" x2="31429" y2="8447"/>
                        <a14:foregroundMark x1="31429" y1="8447" x2="34857" y2="10627"/>
                        <a14:foregroundMark x1="46857" y1="6267" x2="54286" y2="6267"/>
                        <a14:foregroundMark x1="89143" y1="66213" x2="96571" y2="65123"/>
                        <a14:foregroundMark x1="96571" y1="65123" x2="96857" y2="65123"/>
                        <a14:foregroundMark x1="6571" y1="49591" x2="17571" y2="54223"/>
                        <a14:foregroundMark x1="32000" y1="64305" x2="38286" y2="69482"/>
                        <a14:foregroundMark x1="42286" y1="90463" x2="49571" y2="92371"/>
                        <a14:foregroundMark x1="49571" y1="92371" x2="52714" y2="95368"/>
                      </a14:backgroundRemoval>
                    </a14:imgEffect>
                  </a14:imgLayer>
                </a14:imgProps>
              </a:ext>
              <a:ext uri="{28A0092B-C50C-407E-A947-70E740481C1C}">
                <a14:useLocalDpi xmlns:a14="http://schemas.microsoft.com/office/drawing/2010/main" val="0"/>
              </a:ext>
            </a:extLst>
          </a:blip>
          <a:srcRect t="7018" r="6947"/>
          <a:stretch/>
        </p:blipFill>
        <p:spPr bwMode="auto">
          <a:xfrm>
            <a:off x="7566659" y="4434839"/>
            <a:ext cx="4625340" cy="2423161"/>
          </a:xfrm>
          <a:prstGeom prst="rect">
            <a:avLst/>
          </a:prstGeom>
          <a:noFill/>
          <a:extLst>
            <a:ext uri="{909E8E84-426E-40DD-AFC4-6F175D3DCCD1}">
              <a14:hiddenFill xmlns:a14="http://schemas.microsoft.com/office/drawing/2010/main">
                <a:solidFill>
                  <a:srgbClr val="FFFFFF"/>
                </a:solidFill>
              </a14:hiddenFill>
            </a:ext>
          </a:extLst>
        </p:spPr>
      </p:pic>
      <p:sp>
        <p:nvSpPr>
          <p:cNvPr id="6" name="Explosion: 14 Points 5">
            <a:extLst>
              <a:ext uri="{FF2B5EF4-FFF2-40B4-BE49-F238E27FC236}">
                <a16:creationId xmlns:a16="http://schemas.microsoft.com/office/drawing/2014/main" id="{C2D04E9A-0970-A3C7-9DBF-924D72D28AAF}"/>
              </a:ext>
            </a:extLst>
          </p:cNvPr>
          <p:cNvSpPr/>
          <p:nvPr/>
        </p:nvSpPr>
        <p:spPr>
          <a:xfrm>
            <a:off x="8442959" y="914401"/>
            <a:ext cx="3749040" cy="2892028"/>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FFEC6ADE-D239-E3DE-4D9D-2D3EB2787538}"/>
              </a:ext>
            </a:extLst>
          </p:cNvPr>
          <p:cNvSpPr txBox="1"/>
          <p:nvPr/>
        </p:nvSpPr>
        <p:spPr>
          <a:xfrm>
            <a:off x="9367837" y="1761441"/>
            <a:ext cx="1579245" cy="1323439"/>
          </a:xfrm>
          <a:prstGeom prst="rect">
            <a:avLst/>
          </a:prstGeom>
          <a:noFill/>
        </p:spPr>
        <p:txBody>
          <a:bodyPr wrap="square" rtlCol="0">
            <a:spAutoFit/>
          </a:bodyPr>
          <a:lstStyle/>
          <a:p>
            <a:pPr algn="ctr"/>
            <a:r>
              <a:rPr lang="en-US" sz="4000" b="1" dirty="0">
                <a:solidFill>
                  <a:srgbClr val="FF0000"/>
                </a:solidFill>
              </a:rPr>
              <a:t>THẢO LUẬN</a:t>
            </a:r>
          </a:p>
        </p:txBody>
      </p:sp>
    </p:spTree>
    <p:extLst>
      <p:ext uri="{BB962C8B-B14F-4D97-AF65-F5344CB8AC3E}">
        <p14:creationId xmlns:p14="http://schemas.microsoft.com/office/powerpoint/2010/main" val="372899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AF998BC-B3C6-B49D-BFB4-2BEDB6FCA4E7}"/>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sp>
        <p:nvSpPr>
          <p:cNvPr id="12" name="TextBox 11">
            <a:extLst>
              <a:ext uri="{FF2B5EF4-FFF2-40B4-BE49-F238E27FC236}">
                <a16:creationId xmlns:a16="http://schemas.microsoft.com/office/drawing/2014/main" id="{A6888735-D65A-F414-AF34-307FFBAFE7B8}"/>
              </a:ext>
            </a:extLst>
          </p:cNvPr>
          <p:cNvSpPr txBox="1"/>
          <p:nvPr/>
        </p:nvSpPr>
        <p:spPr>
          <a:xfrm>
            <a:off x="3127537" y="84249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432238" y="1812556"/>
            <a:ext cx="11327524" cy="2600199"/>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gn="just">
              <a:lnSpc>
                <a:spcPct val="150000"/>
              </a:lnSpc>
              <a:spcBef>
                <a:spcPts val="0"/>
              </a:spcBef>
              <a:spcAft>
                <a:spcPts val="0"/>
              </a:spcAft>
            </a:pPr>
            <a:r>
              <a:rPr lang="pt-BR" sz="2800" b="1" dirty="0">
                <a:solidFill>
                  <a:srgbClr val="002060"/>
                </a:solidFill>
                <a:effectLst/>
                <a:latin typeface="Times New Roman" panose="02020603050405020304" pitchFamily="18" charset="0"/>
                <a:ea typeface="Times New Roman" panose="02020603050405020304" pitchFamily="18" charset="0"/>
              </a:rPr>
              <a:t>Câu 6. </a:t>
            </a:r>
            <a:r>
              <a:rPr lang="pt-BR" sz="2800" dirty="0">
                <a:solidFill>
                  <a:srgbClr val="002060"/>
                </a:solidFill>
                <a:effectLst/>
                <a:latin typeface="Times New Roman" panose="02020603050405020304" pitchFamily="18" charset="0"/>
                <a:ea typeface="Times New Roman" panose="02020603050405020304" pitchFamily="18" charset="0"/>
              </a:rPr>
              <a:t>Cho phương trình hoá học:                                      </a:t>
            </a:r>
          </a:p>
          <a:p>
            <a:pPr marL="0" marR="0" algn="just">
              <a:lnSpc>
                <a:spcPct val="150000"/>
              </a:lnSpc>
              <a:spcBef>
                <a:spcPts val="0"/>
              </a:spcBef>
              <a:spcAft>
                <a:spcPts val="0"/>
              </a:spcAft>
            </a:pPr>
            <a:r>
              <a:rPr lang="pt-BR" sz="2800" dirty="0">
                <a:solidFill>
                  <a:srgbClr val="002060"/>
                </a:solidFill>
                <a:effectLst/>
                <a:latin typeface="Times New Roman" panose="02020603050405020304" pitchFamily="18" charset="0"/>
                <a:ea typeface="Times New Roman" panose="02020603050405020304" pitchFamily="18" charset="0"/>
              </a:rPr>
              <a:t>Công thức hóa học và hệ số của X là</a:t>
            </a:r>
            <a:endParaRPr lang="pt-BR" sz="2800" b="1" dirty="0">
              <a:solidFill>
                <a:srgbClr val="002060"/>
              </a:solidFill>
              <a:effectLst/>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r>
              <a:rPr lang="pt-BR" sz="2800" b="1" dirty="0">
                <a:solidFill>
                  <a:srgbClr val="002060"/>
                </a:solidFill>
                <a:latin typeface="Times New Roman" panose="02020603050405020304" pitchFamily="18" charset="0"/>
                <a:ea typeface="Times New Roman" panose="02020603050405020304" pitchFamily="18" charset="0"/>
              </a:rPr>
              <a:t>  </a:t>
            </a:r>
            <a:r>
              <a:rPr lang="pt-BR" sz="2800" b="1" dirty="0">
                <a:solidFill>
                  <a:srgbClr val="002060"/>
                </a:solidFill>
                <a:effectLst/>
                <a:latin typeface="Times New Roman" panose="02020603050405020304" pitchFamily="18" charset="0"/>
                <a:ea typeface="Times New Roman" panose="02020603050405020304" pitchFamily="18" charset="0"/>
              </a:rPr>
              <a:t>A. </a:t>
            </a:r>
            <a:r>
              <a:rPr lang="pt-BR" sz="2800" dirty="0">
                <a:solidFill>
                  <a:srgbClr val="002060"/>
                </a:solidFill>
                <a:effectLst/>
                <a:latin typeface="Times New Roman" panose="02020603050405020304" pitchFamily="18" charset="0"/>
                <a:ea typeface="Times New Roman" panose="02020603050405020304" pitchFamily="18" charset="0"/>
              </a:rPr>
              <a:t>O</a:t>
            </a:r>
            <a:r>
              <a:rPr lang="pt-BR" sz="2800" baseline="-25000" dirty="0">
                <a:solidFill>
                  <a:srgbClr val="002060"/>
                </a:solidFill>
                <a:effectLst/>
                <a:latin typeface="Times New Roman" panose="02020603050405020304" pitchFamily="18" charset="0"/>
                <a:ea typeface="Times New Roman" panose="02020603050405020304" pitchFamily="18" charset="0"/>
              </a:rPr>
              <a:t>4</a:t>
            </a:r>
            <a:r>
              <a:rPr lang="it-IT" sz="2800" dirty="0">
                <a:solidFill>
                  <a:srgbClr val="002060"/>
                </a:solidFill>
                <a:effectLst/>
                <a:latin typeface="Times New Roman" panose="02020603050405020304" pitchFamily="18" charset="0"/>
                <a:ea typeface="Times New Roman" panose="02020603050405020304" pitchFamily="18" charset="0"/>
              </a:rPr>
              <a:t>.</a:t>
            </a:r>
            <a:r>
              <a:rPr lang="pt-BR" sz="2800" b="1" dirty="0">
                <a:solidFill>
                  <a:srgbClr val="002060"/>
                </a:solidFill>
                <a:effectLst/>
                <a:latin typeface="Times New Roman" panose="02020603050405020304" pitchFamily="18" charset="0"/>
                <a:ea typeface="Times New Roman" panose="02020603050405020304" pitchFamily="18" charset="0"/>
              </a:rPr>
              <a:t>	        B. </a:t>
            </a:r>
            <a:r>
              <a:rPr lang="pt-BR" sz="2800" dirty="0">
                <a:solidFill>
                  <a:srgbClr val="002060"/>
                </a:solidFill>
                <a:effectLst/>
                <a:latin typeface="Times New Roman" panose="02020603050405020304" pitchFamily="18" charset="0"/>
                <a:ea typeface="Times New Roman" panose="02020603050405020304" pitchFamily="18" charset="0"/>
              </a:rPr>
              <a:t>O</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it-IT" sz="2800" dirty="0">
                <a:solidFill>
                  <a:srgbClr val="002060"/>
                </a:solidFill>
                <a:effectLst/>
                <a:latin typeface="Times New Roman" panose="02020603050405020304" pitchFamily="18" charset="0"/>
                <a:ea typeface="Times New Roman" panose="02020603050405020304" pitchFamily="18" charset="0"/>
              </a:rPr>
              <a:t>.</a:t>
            </a:r>
            <a:r>
              <a:rPr lang="pt-BR" sz="2800" b="1" dirty="0">
                <a:solidFill>
                  <a:srgbClr val="002060"/>
                </a:solidFill>
                <a:effectLst/>
                <a:latin typeface="Times New Roman" panose="02020603050405020304" pitchFamily="18" charset="0"/>
                <a:ea typeface="Times New Roman" panose="02020603050405020304" pitchFamily="18" charset="0"/>
              </a:rPr>
              <a:t>	                   C. </a:t>
            </a:r>
            <a:r>
              <a:rPr lang="pt-BR" sz="2800" dirty="0">
                <a:solidFill>
                  <a:srgbClr val="002060"/>
                </a:solidFill>
                <a:effectLst/>
                <a:latin typeface="Times New Roman" panose="02020603050405020304" pitchFamily="18" charset="0"/>
                <a:ea typeface="Times New Roman" panose="02020603050405020304" pitchFamily="18" charset="0"/>
              </a:rPr>
              <a:t>2O</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it-IT" sz="2800" dirty="0">
                <a:solidFill>
                  <a:srgbClr val="002060"/>
                </a:solidFill>
                <a:effectLst/>
                <a:latin typeface="Times New Roman" panose="02020603050405020304" pitchFamily="18" charset="0"/>
                <a:ea typeface="Times New Roman" panose="02020603050405020304" pitchFamily="18" charset="0"/>
              </a:rPr>
              <a:t>.</a:t>
            </a:r>
            <a:r>
              <a:rPr lang="pt-BR" sz="2800" b="1" dirty="0">
                <a:solidFill>
                  <a:srgbClr val="002060"/>
                </a:solidFill>
                <a:effectLst/>
                <a:latin typeface="Times New Roman" panose="02020603050405020304" pitchFamily="18" charset="0"/>
                <a:ea typeface="Times New Roman" panose="02020603050405020304" pitchFamily="18" charset="0"/>
              </a:rPr>
              <a:t>	               D. </a:t>
            </a:r>
            <a:r>
              <a:rPr lang="pt-BR" sz="2800" dirty="0">
                <a:solidFill>
                  <a:srgbClr val="002060"/>
                </a:solidFill>
                <a:effectLst/>
                <a:latin typeface="Times New Roman" panose="02020603050405020304" pitchFamily="18" charset="0"/>
                <a:ea typeface="Times New Roman" panose="02020603050405020304" pitchFamily="18" charset="0"/>
              </a:rPr>
              <a:t>3O</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it-IT" sz="2800" dirty="0">
                <a:solidFill>
                  <a:srgbClr val="002060"/>
                </a:solidFill>
                <a:effectLst/>
                <a:latin typeface="Times New Roman" panose="02020603050405020304" pitchFamily="18" charset="0"/>
                <a:ea typeface="Times New Roman" panose="02020603050405020304" pitchFamily="18" charset="0"/>
              </a:rPr>
              <a:t>.</a:t>
            </a:r>
            <a:endParaRPr lang="en-US" sz="2800" dirty="0">
              <a:solidFill>
                <a:srgbClr val="002060"/>
              </a:solidFill>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5CCA476A-091D-7ECA-2F7C-BD2ADBC501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BF789D7C-F675-BC65-49A9-D15EEA28F4B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5A4AEB4A-5A63-2334-70A6-1B12F43825A8}"/>
              </a:ext>
            </a:extLst>
          </p:cNvPr>
          <p:cNvGraphicFramePr>
            <a:graphicFrameLocks noChangeAspect="1"/>
          </p:cNvGraphicFramePr>
          <p:nvPr>
            <p:extLst>
              <p:ext uri="{D42A27DB-BD31-4B8C-83A1-F6EECF244321}">
                <p14:modId xmlns:p14="http://schemas.microsoft.com/office/powerpoint/2010/main" val="1294566396"/>
              </p:ext>
            </p:extLst>
          </p:nvPr>
        </p:nvGraphicFramePr>
        <p:xfrm>
          <a:off x="5500688" y="1897063"/>
          <a:ext cx="3201987" cy="647700"/>
        </p:xfrm>
        <a:graphic>
          <a:graphicData uri="http://schemas.openxmlformats.org/presentationml/2006/ole">
            <mc:AlternateContent xmlns:mc="http://schemas.openxmlformats.org/markup-compatibility/2006">
              <mc:Choice xmlns:v="urn:schemas-microsoft-com:vml" Requires="v">
                <p:oleObj r:id="rId4" imgW="1269449" imgH="253890" progId="Equation.DSMT4">
                  <p:embed/>
                </p:oleObj>
              </mc:Choice>
              <mc:Fallback>
                <p:oleObj r:id="rId4" imgW="1269449" imgH="25389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0688" y="1897063"/>
                        <a:ext cx="3201987" cy="647700"/>
                      </a:xfrm>
                      <a:prstGeom prst="rect">
                        <a:avLst/>
                      </a:prstGeom>
                      <a:noFill/>
                    </p:spPr>
                  </p:pic>
                </p:oleObj>
              </mc:Fallback>
            </mc:AlternateContent>
          </a:graphicData>
        </a:graphic>
      </p:graphicFrame>
      <p:pic>
        <p:nvPicPr>
          <p:cNvPr id="6148" name="Picture 4" descr="Âm thanh trả lời đúng | Lữ Đại Hoàng Minh - YouTube">
            <a:extLst>
              <a:ext uri="{FF2B5EF4-FFF2-40B4-BE49-F238E27FC236}">
                <a16:creationId xmlns:a16="http://schemas.microsoft.com/office/drawing/2014/main" id="{5AC26417-522E-AEFA-0BF2-4D7B59628F4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538483" y="3854873"/>
            <a:ext cx="5858539" cy="3295428"/>
          </a:xfrm>
          <a:prstGeom prst="rect">
            <a:avLst/>
          </a:prstGeom>
          <a:noFill/>
          <a:extLst>
            <a:ext uri="{909E8E84-426E-40DD-AFC4-6F175D3DCCD1}">
              <a14:hiddenFill xmlns:a14="http://schemas.microsoft.com/office/drawing/2010/main">
                <a:solidFill>
                  <a:srgbClr val="FFFFFF"/>
                </a:solidFill>
              </a14:hiddenFill>
            </a:ext>
          </a:extLst>
        </p:spPr>
      </p:pic>
      <p:sp>
        <p:nvSpPr>
          <p:cNvPr id="10" name="Smiley Face 9">
            <a:extLst>
              <a:ext uri="{FF2B5EF4-FFF2-40B4-BE49-F238E27FC236}">
                <a16:creationId xmlns:a16="http://schemas.microsoft.com/office/drawing/2014/main" id="{437EA01E-F1F8-2B3D-424F-C9591E0467CE}"/>
              </a:ext>
            </a:extLst>
          </p:cNvPr>
          <p:cNvSpPr/>
          <p:nvPr/>
        </p:nvSpPr>
        <p:spPr>
          <a:xfrm>
            <a:off x="5111262" y="3083052"/>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184200"/>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6C3E5C-1550-66D6-75FE-E7C91A3E5CC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2B69DE8-DEA3-61F5-2BB3-FE79CC89D685}"/>
              </a:ext>
            </a:extLst>
          </p:cNvPr>
          <p:cNvSpPr txBox="1"/>
          <p:nvPr/>
        </p:nvSpPr>
        <p:spPr>
          <a:xfrm>
            <a:off x="4560277" y="217905"/>
            <a:ext cx="5181600" cy="74347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4000" b="1" dirty="0">
                <a:effectLst/>
                <a:latin typeface="Times New Roman" panose="02020603050405020304" pitchFamily="18" charset="0"/>
                <a:ea typeface="Times New Roman" panose="02020603050405020304" pitchFamily="18" charset="0"/>
              </a:rPr>
              <a:t>Nhiệm vụ giao về nhà</a:t>
            </a:r>
            <a:endParaRPr lang="en-US" sz="4000" b="1" dirty="0">
              <a:effectLst/>
              <a:latin typeface="Times New Roman" panose="02020603050405020304" pitchFamily="18" charset="0"/>
              <a:ea typeface="Times New Roman" panose="02020603050405020304" pitchFamily="18" charset="0"/>
            </a:endParaRPr>
          </a:p>
        </p:txBody>
      </p:sp>
      <p:sp>
        <p:nvSpPr>
          <p:cNvPr id="5" name="Rectangle: Rounded Corners 4">
            <a:extLst>
              <a:ext uri="{FF2B5EF4-FFF2-40B4-BE49-F238E27FC236}">
                <a16:creationId xmlns:a16="http://schemas.microsoft.com/office/drawing/2014/main" id="{FBBECAD3-4374-3CF0-5C91-A3F3171E317B}"/>
              </a:ext>
            </a:extLst>
          </p:cNvPr>
          <p:cNvSpPr/>
          <p:nvPr/>
        </p:nvSpPr>
        <p:spPr>
          <a:xfrm>
            <a:off x="350520" y="1608560"/>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BEA333B6-5D26-75C8-C1D0-99411B411D85}"/>
              </a:ext>
            </a:extLst>
          </p:cNvPr>
          <p:cNvSpPr txBox="1"/>
          <p:nvPr/>
        </p:nvSpPr>
        <p:spPr>
          <a:xfrm>
            <a:off x="2085190" y="1261524"/>
            <a:ext cx="9931549" cy="2530180"/>
          </a:xfrm>
          <a:prstGeom prst="rect">
            <a:avLst/>
          </a:prstGeom>
          <a:ln w="19050">
            <a:prstDash val="dash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1 </a:t>
            </a:r>
            <a:r>
              <a:rPr lang="en-US" sz="2800" dirty="0" err="1">
                <a:solidFill>
                  <a:srgbClr val="000000"/>
                </a:solidFill>
                <a:effectLst/>
                <a:latin typeface="Times New Roman" panose="02020603050405020304" pitchFamily="18" charset="0"/>
                <a:ea typeface="Times New Roman" panose="02020603050405020304" pitchFamily="18" charset="0"/>
              </a:rPr>
              <a:t>vung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nung</a:t>
            </a:r>
            <a:r>
              <a:rPr lang="en-US" sz="2800" dirty="0">
                <a:effectLst/>
                <a:latin typeface="Times New Roman" panose="02020603050405020304" pitchFamily="18" charset="0"/>
                <a:ea typeface="Times New Roman" panose="02020603050405020304" pitchFamily="18" charset="0"/>
              </a:rPr>
              <a:t> 5 </a:t>
            </a:r>
            <a:r>
              <a:rPr lang="en-US" sz="2800" dirty="0" err="1">
                <a:effectLst/>
                <a:latin typeface="Times New Roman" panose="02020603050405020304" pitchFamily="18" charset="0"/>
                <a:ea typeface="Times New Roman" panose="02020603050405020304" pitchFamily="18" charset="0"/>
              </a:rPr>
              <a:t>tấn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rPr>
              <a:t> (CaCO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2,8 </a:t>
            </a:r>
            <a:r>
              <a:rPr lang="en-US" sz="2800" dirty="0" err="1">
                <a:effectLst/>
                <a:latin typeface="Times New Roman" panose="02020603050405020304" pitchFamily="18" charset="0"/>
                <a:ea typeface="Times New Roman" panose="02020603050405020304" pitchFamily="18" charset="0"/>
              </a:rPr>
              <a:t>tấn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carbon dioxide (CO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a:t>
            </a: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(a)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PTHH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carbon dioxide </a:t>
            </a:r>
            <a:r>
              <a:rPr lang="en-US" sz="2800" dirty="0" err="1">
                <a:effectLst/>
                <a:latin typeface="Times New Roman" panose="02020603050405020304" pitchFamily="18" charset="0"/>
                <a:ea typeface="Times New Roman" panose="02020603050405020304" pitchFamily="18" charset="0"/>
              </a:rPr>
              <a:t>thoát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F0268061-78A4-1485-7A7D-167CB543CEB9}"/>
              </a:ext>
            </a:extLst>
          </p:cNvPr>
          <p:cNvSpPr txBox="1"/>
          <p:nvPr/>
        </p:nvSpPr>
        <p:spPr>
          <a:xfrm>
            <a:off x="2798152" y="4226554"/>
            <a:ext cx="8705850" cy="2276457"/>
          </a:xfrm>
          <a:prstGeom prst="rect">
            <a:avLst/>
          </a:prstGeom>
          <a:ln w="19050">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indent="292735" algn="just">
              <a:lnSpc>
                <a:spcPct val="130000"/>
              </a:lnSpc>
              <a:spcBef>
                <a:spcPts val="0"/>
              </a:spcBef>
              <a:spcAft>
                <a:spcPts val="0"/>
              </a:spcAft>
            </a:pPr>
            <a:r>
              <a:rPr lang="en-US" sz="2800" dirty="0" err="1">
                <a:effectLst/>
                <a:latin typeface="Times New Roman" panose="02020603050405020304" pitchFamily="18" charset="0"/>
                <a:ea typeface="Segoe UI" panose="020B0502040204020203" pitchFamily="34" charset="0"/>
              </a:rPr>
              <a:t>Vì</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sao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trong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cuộc</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sống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và</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trong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trồng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trọt</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người</a:t>
            </a:r>
            <a:r>
              <a:rPr lang="en-US" sz="2800" dirty="0">
                <a:effectLst/>
                <a:latin typeface="Times New Roman" panose="02020603050405020304" pitchFamily="18" charset="0"/>
                <a:ea typeface="Segoe UI" panose="020B0502040204020203" pitchFamily="34" charset="0"/>
              </a:rPr>
              <a:t> ta </a:t>
            </a:r>
            <a:r>
              <a:rPr lang="en-US" sz="2800" dirty="0" err="1">
                <a:effectLst/>
                <a:latin typeface="Times New Roman" panose="02020603050405020304" pitchFamily="18" charset="0"/>
                <a:ea typeface="Segoe UI" panose="020B0502040204020203" pitchFamily="34" charset="0"/>
              </a:rPr>
              <a:t>sử</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dụng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vôi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sống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để</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cải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tạo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độ</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chua</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của</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đất</a:t>
            </a:r>
            <a:r>
              <a:rPr lang="en-US" sz="2800" dirty="0">
                <a:effectLst/>
                <a:latin typeface="Times New Roman" panose="02020603050405020304" pitchFamily="18" charset="0"/>
                <a:ea typeface="Segoe UI" panose="020B0502040204020203" pitchFamily="34" charset="0"/>
              </a:rPr>
              <a:t>?</a:t>
            </a:r>
            <a:r>
              <a:rPr lang="en-US" sz="2800" spc="30" dirty="0">
                <a:effectLst/>
                <a:latin typeface="Segoe UI" panose="020B0502040204020203" pitchFamily="34" charset="0"/>
                <a:ea typeface="Segoe UI" panose="020B0502040204020203" pitchFamily="34" charset="0"/>
              </a:rPr>
              <a:t> </a:t>
            </a:r>
            <a:r>
              <a:rPr lang="en-US" sz="2800" spc="30" dirty="0">
                <a:effectLst/>
                <a:latin typeface="Times New Roman" panose="02020603050405020304" pitchFamily="18" charset="0"/>
                <a:ea typeface="Segoe UI" panose="020B0502040204020203" pitchFamily="34" charset="0"/>
              </a:rPr>
              <a:t>Hoàn </a:t>
            </a:r>
            <a:r>
              <a:rPr lang="en-US" sz="2800" spc="30" dirty="0" err="1">
                <a:effectLst/>
                <a:latin typeface="Times New Roman" panose="02020603050405020304" pitchFamily="18" charset="0"/>
                <a:ea typeface="Segoe UI" panose="020B0502040204020203" pitchFamily="34" charset="0"/>
              </a:rPr>
              <a:t>thành</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dự</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án</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học</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tập</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là</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báo</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cáo</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phân</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tích</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về</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ứng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dụng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của</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vôi</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sống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trong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việc</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khử</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chua</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đất</a:t>
            </a:r>
            <a:r>
              <a:rPr lang="en-US" sz="2800" spc="30" dirty="0">
                <a:effectLst/>
                <a:latin typeface="Times New Roman" panose="02020603050405020304" pitchFamily="18" charset="0"/>
                <a:ea typeface="Segoe UI" panose="020B0502040204020203" pitchFamily="34" charset="0"/>
              </a:rPr>
              <a:t>.</a:t>
            </a:r>
            <a:endParaRPr lang="en-US" sz="1600" dirty="0">
              <a:effectLst/>
              <a:latin typeface="Segoe UI" panose="020B0502040204020203" pitchFamily="34" charset="0"/>
              <a:ea typeface="Segoe UI" panose="020B0502040204020203" pitchFamily="34" charset="0"/>
            </a:endParaRPr>
          </a:p>
        </p:txBody>
      </p:sp>
      <p:sp>
        <p:nvSpPr>
          <p:cNvPr id="10" name="TextBox 9">
            <a:extLst>
              <a:ext uri="{FF2B5EF4-FFF2-40B4-BE49-F238E27FC236}">
                <a16:creationId xmlns:a16="http://schemas.microsoft.com/office/drawing/2014/main" id="{01939925-0705-779F-DFDC-62D49E367F22}"/>
              </a:ext>
            </a:extLst>
          </p:cNvPr>
          <p:cNvSpPr txBox="1"/>
          <p:nvPr/>
        </p:nvSpPr>
        <p:spPr>
          <a:xfrm>
            <a:off x="175260" y="1730755"/>
            <a:ext cx="9315450" cy="1043619"/>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1</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
        <p:nvSpPr>
          <p:cNvPr id="11" name="Rectangle: Rounded Corners 10">
            <a:extLst>
              <a:ext uri="{FF2B5EF4-FFF2-40B4-BE49-F238E27FC236}">
                <a16:creationId xmlns:a16="http://schemas.microsoft.com/office/drawing/2014/main" id="{ABD121FD-AC03-8874-B578-8F9E80DE23C4}"/>
              </a:ext>
            </a:extLst>
          </p:cNvPr>
          <p:cNvSpPr/>
          <p:nvPr/>
        </p:nvSpPr>
        <p:spPr>
          <a:xfrm>
            <a:off x="350520" y="4937662"/>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BBF94857-5818-99B0-0A76-2FD09291566D}"/>
              </a:ext>
            </a:extLst>
          </p:cNvPr>
          <p:cNvSpPr txBox="1"/>
          <p:nvPr/>
        </p:nvSpPr>
        <p:spPr>
          <a:xfrm>
            <a:off x="181646" y="5090500"/>
            <a:ext cx="9315450" cy="1043619"/>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2</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52229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6C3E5C-1550-66D6-75FE-E7C91A3E5CC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2B69DE8-DEA3-61F5-2BB3-FE79CC89D685}"/>
              </a:ext>
            </a:extLst>
          </p:cNvPr>
          <p:cNvSpPr txBox="1"/>
          <p:nvPr/>
        </p:nvSpPr>
        <p:spPr>
          <a:xfrm>
            <a:off x="3645877" y="180607"/>
            <a:ext cx="5181600" cy="74347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4000" b="1" dirty="0">
                <a:effectLst/>
                <a:latin typeface="Times New Roman" panose="02020603050405020304" pitchFamily="18" charset="0"/>
                <a:ea typeface="Times New Roman" panose="02020603050405020304" pitchFamily="18" charset="0"/>
              </a:rPr>
              <a:t>Nhiệm vụ giao về nhà</a:t>
            </a:r>
            <a:endParaRPr lang="en-US" sz="4000" b="1"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E40DF62-EC79-818D-4939-1526CE3DC397}"/>
              </a:ext>
            </a:extLst>
          </p:cNvPr>
          <p:cNvSpPr txBox="1"/>
          <p:nvPr/>
        </p:nvSpPr>
        <p:spPr>
          <a:xfrm>
            <a:off x="140678" y="1167646"/>
            <a:ext cx="11347938" cy="4500912"/>
          </a:xfrm>
          <a:prstGeom prst="rect">
            <a:avLst/>
          </a:prstGeom>
          <a:noFill/>
        </p:spPr>
        <p:txBody>
          <a:bodyPr wrap="square">
            <a:spAutoFit/>
          </a:bodyPr>
          <a:lstStyle/>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Nội</a:t>
            </a:r>
            <a:r>
              <a:rPr lang="en-US" sz="3600" dirty="0">
                <a:solidFill>
                  <a:srgbClr val="002060"/>
                </a:solidFill>
                <a:effectLst/>
                <a:latin typeface="Times New Roman" panose="02020603050405020304" pitchFamily="18" charset="0"/>
                <a:ea typeface="Times New Roman" panose="02020603050405020304" pitchFamily="18" charset="0"/>
              </a:rPr>
              <a:t> dung:</a:t>
            </a:r>
          </a:p>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Trình</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bày</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bài</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giải</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của</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bài</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tập</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trên</a:t>
            </a:r>
            <a:r>
              <a:rPr lang="en-US" sz="3600" dirty="0">
                <a:solidFill>
                  <a:srgbClr val="002060"/>
                </a:solidFill>
                <a:effectLst/>
                <a:latin typeface="Times New Roman" panose="02020603050405020304" pitchFamily="18" charset="0"/>
                <a:ea typeface="Times New Roman" panose="02020603050405020304" pitchFamily="18" charset="0"/>
              </a:rPr>
              <a:t> </a:t>
            </a:r>
          </a:p>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Nêu</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được</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ứng</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dụng</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của</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CaO</a:t>
            </a:r>
            <a:endParaRPr lang="en-US" sz="36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Nguyên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nhân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nào</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CaO</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có</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thể</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khử</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chua</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đất</a:t>
            </a:r>
            <a:r>
              <a:rPr lang="en-US" sz="3600" dirty="0">
                <a:solidFill>
                  <a:srgbClr val="002060"/>
                </a:solidFill>
                <a:effectLst/>
                <a:latin typeface="Times New Roman" panose="02020603050405020304" pitchFamily="18" charset="0"/>
                <a:ea typeface="Times New Roman" panose="02020603050405020304" pitchFamily="18" charset="0"/>
              </a:rPr>
              <a:t> ( </a:t>
            </a:r>
            <a:r>
              <a:rPr lang="en-US" sz="3600" dirty="0" err="1">
                <a:solidFill>
                  <a:srgbClr val="002060"/>
                </a:solidFill>
                <a:effectLst/>
                <a:latin typeface="Times New Roman" panose="02020603050405020304" pitchFamily="18" charset="0"/>
                <a:ea typeface="Times New Roman" panose="02020603050405020304" pitchFamily="18" charset="0"/>
              </a:rPr>
              <a:t>thể</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hiện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rõ</a:t>
            </a:r>
            <a:r>
              <a:rPr lang="en-US" sz="3600" dirty="0">
                <a:solidFill>
                  <a:srgbClr val="002060"/>
                </a:solidFill>
                <a:effectLst/>
                <a:latin typeface="Times New Roman" panose="02020603050405020304" pitchFamily="18" charset="0"/>
                <a:ea typeface="Times New Roman" panose="02020603050405020304" pitchFamily="18" charset="0"/>
              </a:rPr>
              <a:t> PTHH)</a:t>
            </a:r>
          </a:p>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Hình</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Thức</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Sạch</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đẹp</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có</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thể</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viết</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tay</a:t>
            </a:r>
            <a:r>
              <a:rPr lang="en-US" sz="3600" dirty="0">
                <a:solidFill>
                  <a:srgbClr val="002060"/>
                </a:solidFill>
                <a:effectLst/>
                <a:latin typeface="Times New Roman" panose="02020603050405020304" pitchFamily="18" charset="0"/>
                <a:ea typeface="Times New Roman" panose="02020603050405020304" pitchFamily="18" charset="0"/>
              </a:rPr>
              <a:t>, word, Power point, Video </a:t>
            </a:r>
            <a:r>
              <a:rPr lang="en-US" sz="3600" dirty="0" err="1">
                <a:solidFill>
                  <a:srgbClr val="002060"/>
                </a:solidFill>
                <a:effectLst/>
                <a:latin typeface="Times New Roman" panose="02020603050405020304" pitchFamily="18" charset="0"/>
                <a:ea typeface="Times New Roman" panose="02020603050405020304" pitchFamily="18" charset="0"/>
              </a:rPr>
              <a:t>có</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thể</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hiện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thông</a:t>
            </a:r>
            <a:r>
              <a:rPr lang="en-US" sz="3600" dirty="0">
                <a:solidFill>
                  <a:srgbClr val="002060"/>
                </a:solidFill>
                <a:effectLst/>
                <a:latin typeface="Times New Roman" panose="02020603050405020304" pitchFamily="18" charset="0"/>
                <a:ea typeface="Times New Roman" panose="02020603050405020304" pitchFamily="18" charset="0"/>
              </a:rPr>
              <a:t> tin </a:t>
            </a:r>
            <a:r>
              <a:rPr lang="en-US" sz="3600" dirty="0" err="1">
                <a:solidFill>
                  <a:srgbClr val="002060"/>
                </a:solidFill>
                <a:effectLst/>
                <a:latin typeface="Times New Roman" panose="02020603050405020304" pitchFamily="18" charset="0"/>
                <a:ea typeface="Times New Roman" panose="02020603050405020304" pitchFamily="18" charset="0"/>
              </a:rPr>
              <a:t>cá</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nhân</a:t>
            </a:r>
            <a:r>
              <a:rPr lang="en-US" sz="3600" dirty="0">
                <a:solidFill>
                  <a:srgbClr val="002060"/>
                </a:solidFill>
                <a:effectLst/>
                <a:latin typeface="Times New Roman" panose="02020603050405020304" pitchFamily="18" charset="0"/>
                <a:ea typeface="Times New Roman" panose="02020603050405020304" pitchFamily="18" charset="0"/>
              </a:rPr>
              <a:t>.</a:t>
            </a:r>
          </a:p>
        </p:txBody>
      </p:sp>
      <p:sp>
        <p:nvSpPr>
          <p:cNvPr id="14" name="Explosion: 14 Points 13">
            <a:extLst>
              <a:ext uri="{FF2B5EF4-FFF2-40B4-BE49-F238E27FC236}">
                <a16:creationId xmlns:a16="http://schemas.microsoft.com/office/drawing/2014/main" id="{0586C319-D371-9AF0-C8F6-2C80E85E157F}"/>
              </a:ext>
            </a:extLst>
          </p:cNvPr>
          <p:cNvSpPr/>
          <p:nvPr/>
        </p:nvSpPr>
        <p:spPr>
          <a:xfrm>
            <a:off x="8442960" y="180607"/>
            <a:ext cx="3749040" cy="2892028"/>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36E1DB7D-D90B-31A6-E052-ED12B475EDAE}"/>
              </a:ext>
            </a:extLst>
          </p:cNvPr>
          <p:cNvSpPr txBox="1"/>
          <p:nvPr/>
        </p:nvSpPr>
        <p:spPr>
          <a:xfrm>
            <a:off x="9221221" y="1272678"/>
            <a:ext cx="1980520" cy="707886"/>
          </a:xfrm>
          <a:prstGeom prst="rect">
            <a:avLst/>
          </a:prstGeom>
          <a:noFill/>
        </p:spPr>
        <p:txBody>
          <a:bodyPr wrap="square" rtlCol="0">
            <a:spAutoFit/>
          </a:bodyPr>
          <a:lstStyle/>
          <a:p>
            <a:pPr algn="ctr"/>
            <a:r>
              <a:rPr lang="en-US" sz="4000" b="1" dirty="0">
                <a:solidFill>
                  <a:srgbClr val="FF0000"/>
                </a:solidFill>
              </a:rPr>
              <a:t>NHÓM</a:t>
            </a:r>
          </a:p>
        </p:txBody>
      </p:sp>
    </p:spTree>
    <p:extLst>
      <p:ext uri="{BB962C8B-B14F-4D97-AF65-F5344CB8AC3E}">
        <p14:creationId xmlns:p14="http://schemas.microsoft.com/office/powerpoint/2010/main" val="262737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ED962D-AA9B-0931-D459-7BE718040DE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graphicFrame>
        <p:nvGraphicFramePr>
          <p:cNvPr id="3" name="Table 2">
            <a:extLst>
              <a:ext uri="{FF2B5EF4-FFF2-40B4-BE49-F238E27FC236}">
                <a16:creationId xmlns:a16="http://schemas.microsoft.com/office/drawing/2014/main" id="{CAD7267D-D7B4-D094-8BCE-D50ADC26FA0F}"/>
              </a:ext>
            </a:extLst>
          </p:cNvPr>
          <p:cNvGraphicFramePr>
            <a:graphicFrameLocks noGrp="1"/>
          </p:cNvGraphicFramePr>
          <p:nvPr>
            <p:extLst>
              <p:ext uri="{D42A27DB-BD31-4B8C-83A1-F6EECF244321}">
                <p14:modId xmlns:p14="http://schemas.microsoft.com/office/powerpoint/2010/main" val="1831957709"/>
              </p:ext>
            </p:extLst>
          </p:nvPr>
        </p:nvGraphicFramePr>
        <p:xfrm>
          <a:off x="0" y="835572"/>
          <a:ext cx="12192000" cy="5631698"/>
        </p:xfrm>
        <a:graphic>
          <a:graphicData uri="http://schemas.openxmlformats.org/drawingml/2006/table">
            <a:tbl>
              <a:tblPr firstRow="1" firstCol="1" bandRow="1">
                <a:tableStyleId>{5940675A-B579-460E-94D1-54222C63F5DA}</a:tableStyleId>
              </a:tblPr>
              <a:tblGrid>
                <a:gridCol w="3094892">
                  <a:extLst>
                    <a:ext uri="{9D8B030D-6E8A-4147-A177-3AD203B41FA5}">
                      <a16:colId xmlns:a16="http://schemas.microsoft.com/office/drawing/2014/main" val="1432969831"/>
                    </a:ext>
                  </a:extLst>
                </a:gridCol>
                <a:gridCol w="7375583">
                  <a:extLst>
                    <a:ext uri="{9D8B030D-6E8A-4147-A177-3AD203B41FA5}">
                      <a16:colId xmlns:a16="http://schemas.microsoft.com/office/drawing/2014/main" val="146952184"/>
                    </a:ext>
                  </a:extLst>
                </a:gridCol>
                <a:gridCol w="1721525">
                  <a:extLst>
                    <a:ext uri="{9D8B030D-6E8A-4147-A177-3AD203B41FA5}">
                      <a16:colId xmlns:a16="http://schemas.microsoft.com/office/drawing/2014/main" val="4097000960"/>
                    </a:ext>
                  </a:extLst>
                </a:gridCol>
              </a:tblGrid>
              <a:tr h="659688">
                <a:tc>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Các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tiêu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chí</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Yêu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cầu</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Điểm</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tối</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đa</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2828953719"/>
                  </a:ext>
                </a:extLst>
              </a:tr>
              <a:tr h="296931">
                <a:tc rowSpan="4">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Nội</a:t>
                      </a:r>
                      <a:r>
                        <a:rPr lang="en-US" sz="2400" dirty="0">
                          <a:solidFill>
                            <a:srgbClr val="002060"/>
                          </a:solidFill>
                          <a:effectLst/>
                          <a:latin typeface="Times New Roman" panose="02020603050405020304" pitchFamily="18" charset="0"/>
                          <a:cs typeface="Times New Roman" panose="02020603050405020304" pitchFamily="18" charset="0"/>
                        </a:rPr>
                        <a:t> dung </a:t>
                      </a:r>
                    </a:p>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Bảo</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đảm</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chính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xác</a:t>
                      </a:r>
                      <a:r>
                        <a:rPr lang="en-US" sz="2400" dirty="0">
                          <a:solidFill>
                            <a:srgbClr val="002060"/>
                          </a:solidFill>
                          <a:effectLst/>
                          <a:latin typeface="Times New Roman" panose="02020603050405020304" pitchFamily="18" charset="0"/>
                          <a:cs typeface="Times New Roman" panose="02020603050405020304" pitchFamily="18" charset="0"/>
                        </a:rPr>
                        <a:t>, khoa </a:t>
                      </a:r>
                      <a:r>
                        <a:rPr lang="en-US" sz="2400" dirty="0" err="1">
                          <a:solidFill>
                            <a:srgbClr val="002060"/>
                          </a:solidFill>
                          <a:effectLst/>
                          <a:latin typeface="Times New Roman" panose="02020603050405020304" pitchFamily="18" charset="0"/>
                          <a:cs typeface="Times New Roman" panose="02020603050405020304" pitchFamily="18" charset="0"/>
                        </a:rPr>
                        <a:t>học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thể</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hiện</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được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đầy</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đủ</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các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yêu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cầu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sau</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gridSpan="2">
                  <a:txBody>
                    <a:bodyPr/>
                    <a:lstStyle/>
                    <a:p>
                      <a:pPr marL="0" marR="0" algn="ctr">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5 </a:t>
                      </a:r>
                      <a:r>
                        <a:rPr lang="en-US" sz="2400" dirty="0" err="1">
                          <a:solidFill>
                            <a:srgbClr val="FF0000"/>
                          </a:solidFill>
                          <a:effectLst/>
                          <a:latin typeface="Times New Roman" panose="02020603050405020304" pitchFamily="18" charset="0"/>
                          <a:cs typeface="Times New Roman" panose="02020603050405020304" pitchFamily="18" charset="0"/>
                        </a:rPr>
                        <a:t>điểm</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hMerge="1">
                  <a:txBody>
                    <a:bodyPr/>
                    <a:lstStyle/>
                    <a:p>
                      <a:pPr marL="0" marR="0" algn="ctr">
                        <a:lnSpc>
                          <a:spcPct val="115000"/>
                        </a:lnSpc>
                        <a:spcBef>
                          <a:spcPts val="0"/>
                        </a:spcBef>
                        <a:spcAft>
                          <a:spcPts val="0"/>
                        </a:spcAft>
                      </a:pPr>
                      <a:endParaRPr lang="en-US" sz="1300">
                        <a:solidFill>
                          <a:srgbClr val="000000"/>
                        </a:solidFill>
                        <a:effectLst/>
                        <a:latin typeface="Times New Roman" panose="02020603050405020304" pitchFamily="18" charset="0"/>
                        <a:ea typeface="Times New Roman" panose="02020603050405020304" pitchFamily="18" charset="0"/>
                      </a:endParaRPr>
                    </a:p>
                  </a:txBody>
                  <a:tcPr marL="61351" marR="61351" marT="0" marB="0"/>
                </a:tc>
                <a:extLst>
                  <a:ext uri="{0D108BD9-81ED-4DB2-BD59-A6C34878D82A}">
                    <a16:rowId xmlns:a16="http://schemas.microsoft.com/office/drawing/2014/main" val="767323151"/>
                  </a:ext>
                </a:extLst>
              </a:tr>
              <a:tr h="958979">
                <a:tc vMerge="1">
                  <a:txBody>
                    <a:bodyPr/>
                    <a:lstStyle/>
                    <a:p>
                      <a:endParaRPr lang="en-US"/>
                    </a:p>
                  </a:txBody>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hưởng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xuất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nghiệp</a:t>
                      </a:r>
                      <a:r>
                        <a:rPr lang="en-US" sz="2400" dirty="0">
                          <a:effectLst/>
                          <a:latin typeface="Times New Roman" panose="02020603050405020304" pitchFamily="18" charset="0"/>
                          <a:cs typeface="Times New Roman" panose="02020603050405020304" pitchFamily="18" charset="0"/>
                        </a:rPr>
                        <a:t>.</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2</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846109861"/>
                  </a:ext>
                </a:extLst>
              </a:tr>
              <a:tr h="583271">
                <a:tc vMerge="1">
                  <a:txBody>
                    <a:bodyPr/>
                    <a:lstStyle/>
                    <a:p>
                      <a:endParaRPr lang="en-US"/>
                    </a:p>
                  </a:txBody>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2</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1589897577"/>
                  </a:ext>
                </a:extLst>
              </a:tr>
              <a:tr h="824162">
                <a:tc vMerge="1">
                  <a:txBody>
                    <a:bodyPr/>
                    <a:lstStyle/>
                    <a:p>
                      <a:endParaRPr lang="en-US"/>
                    </a:p>
                  </a:txBody>
                  <a:tcPr/>
                </a:tc>
                <a:tc>
                  <a:txBody>
                    <a:bodyPr/>
                    <a:lstStyle/>
                    <a:p>
                      <a:pPr marL="0" marR="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Lấy được VD cụ thể về việc sử dụng CaO trong việc khử chua đất </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1</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1150224099"/>
                  </a:ext>
                </a:extLst>
              </a:tr>
              <a:tr h="499084">
                <a:tc rowSpan="2">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Hình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thức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trình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bày</a:t>
                      </a:r>
                      <a:endParaRPr lang="en-US" sz="2400" dirty="0">
                        <a:solidFill>
                          <a:srgbClr val="002060"/>
                        </a:solidFill>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Rõ</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ràng</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sạch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sẽ</a:t>
                      </a:r>
                      <a:r>
                        <a:rPr lang="en-US" sz="2400" dirty="0">
                          <a:solidFill>
                            <a:srgbClr val="002060"/>
                          </a:solidFill>
                          <a:effectLst/>
                          <a:latin typeface="Times New Roman" panose="02020603050405020304" pitchFamily="18" charset="0"/>
                          <a:cs typeface="Times New Roman" panose="02020603050405020304" pitchFamily="18" charset="0"/>
                        </a:rPr>
                        <a:t>, khoa hoc, </a:t>
                      </a:r>
                      <a:r>
                        <a:rPr lang="en-US" sz="2400" dirty="0" err="1">
                          <a:solidFill>
                            <a:srgbClr val="002060"/>
                          </a:solidFill>
                          <a:effectLst/>
                          <a:latin typeface="Times New Roman" panose="02020603050405020304" pitchFamily="18" charset="0"/>
                          <a:cs typeface="Times New Roman" panose="02020603050405020304" pitchFamily="18" charset="0"/>
                        </a:rPr>
                        <a:t>có</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nhiều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hình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ảnh</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gridSpan="2">
                  <a:txBody>
                    <a:bodyPr/>
                    <a:lstStyle/>
                    <a:p>
                      <a:pPr marL="0" marR="0" algn="ctr">
                        <a:lnSpc>
                          <a:spcPct val="115000"/>
                        </a:lnSpc>
                        <a:spcBef>
                          <a:spcPts val="0"/>
                        </a:spcBef>
                        <a:spcAft>
                          <a:spcPts val="0"/>
                        </a:spcAf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hMerge="1">
                  <a:txBody>
                    <a:bodyPr/>
                    <a:lstStyle/>
                    <a:p>
                      <a:pPr marL="0" marR="0" algn="ctr">
                        <a:lnSpc>
                          <a:spcPct val="115000"/>
                        </a:lnSpc>
                        <a:spcBef>
                          <a:spcPts val="0"/>
                        </a:spcBef>
                        <a:spcAft>
                          <a:spcPts val="0"/>
                        </a:spcAft>
                      </a:pPr>
                      <a:endParaRPr lang="en-US" sz="1300">
                        <a:solidFill>
                          <a:srgbClr val="000000"/>
                        </a:solidFill>
                        <a:effectLst/>
                        <a:latin typeface="Times New Roman" panose="02020603050405020304" pitchFamily="18" charset="0"/>
                        <a:ea typeface="Times New Roman" panose="02020603050405020304" pitchFamily="18" charset="0"/>
                      </a:endParaRPr>
                    </a:p>
                  </a:txBody>
                  <a:tcPr marL="61351" marR="61351" marT="0" marB="0"/>
                </a:tc>
                <a:extLst>
                  <a:ext uri="{0D108BD9-81ED-4DB2-BD59-A6C34878D82A}">
                    <a16:rowId xmlns:a16="http://schemas.microsoft.com/office/drawing/2014/main" val="1911733462"/>
                  </a:ext>
                </a:extLst>
              </a:tr>
              <a:tr h="1324733">
                <a:tc vMerge="1">
                  <a:txBody>
                    <a:bodyPr/>
                    <a:lstStyle/>
                    <a:p>
                      <a:endParaRPr lang="en-US"/>
                    </a:p>
                  </a:txBody>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video </a:t>
                      </a:r>
                      <a:r>
                        <a:rPr lang="en-US" sz="2400" dirty="0" err="1">
                          <a:effectLst/>
                          <a:latin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it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endParaRPr lang="en-US" sz="24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4</a:t>
                      </a:r>
                    </a:p>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3</a:t>
                      </a:r>
                    </a:p>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2</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384764849"/>
                  </a:ext>
                </a:extLst>
              </a:tr>
              <a:tr h="394875">
                <a:tc>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Sáng</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tạo</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gridSpan="2">
                  <a:txBody>
                    <a:bodyPr/>
                    <a:lstStyle/>
                    <a:p>
                      <a:pPr marL="0" marR="0" algn="ctr">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1 </a:t>
                      </a:r>
                      <a:r>
                        <a:rPr lang="en-US" sz="2400" dirty="0" err="1">
                          <a:solidFill>
                            <a:srgbClr val="FF0000"/>
                          </a:solidFill>
                          <a:effectLst/>
                          <a:latin typeface="Times New Roman" panose="02020603050405020304" pitchFamily="18" charset="0"/>
                          <a:cs typeface="Times New Roman" panose="02020603050405020304" pitchFamily="18" charset="0"/>
                        </a:rPr>
                        <a:t>điểm</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hMerge="1">
                  <a:txBody>
                    <a:bodyPr/>
                    <a:lstStyle/>
                    <a:p>
                      <a:pPr marL="0" marR="0" algn="ctr">
                        <a:lnSpc>
                          <a:spcPct val="115000"/>
                        </a:lnSpc>
                        <a:spcBef>
                          <a:spcPts val="0"/>
                        </a:spcBef>
                        <a:spcAft>
                          <a:spcPts val="0"/>
                        </a:spcAft>
                      </a:pPr>
                      <a:endParaRPr lang="en-US" sz="1300" dirty="0">
                        <a:solidFill>
                          <a:srgbClr val="000000"/>
                        </a:solidFill>
                        <a:effectLst/>
                        <a:latin typeface="Times New Roman" panose="02020603050405020304" pitchFamily="18" charset="0"/>
                        <a:ea typeface="Times New Roman" panose="02020603050405020304" pitchFamily="18" charset="0"/>
                      </a:endParaRPr>
                    </a:p>
                  </a:txBody>
                  <a:tcPr marL="61351" marR="61351" marT="0" marB="0"/>
                </a:tc>
                <a:extLst>
                  <a:ext uri="{0D108BD9-81ED-4DB2-BD59-A6C34878D82A}">
                    <a16:rowId xmlns:a16="http://schemas.microsoft.com/office/drawing/2014/main" val="2493597523"/>
                  </a:ext>
                </a:extLst>
              </a:tr>
            </a:tbl>
          </a:graphicData>
        </a:graphic>
      </p:graphicFrame>
      <p:sp>
        <p:nvSpPr>
          <p:cNvPr id="6" name="TextBox 5">
            <a:extLst>
              <a:ext uri="{FF2B5EF4-FFF2-40B4-BE49-F238E27FC236}">
                <a16:creationId xmlns:a16="http://schemas.microsoft.com/office/drawing/2014/main" id="{38D97FC7-A8BC-627A-0703-A9BA2C7A5B0B}"/>
              </a:ext>
            </a:extLst>
          </p:cNvPr>
          <p:cNvSpPr txBox="1"/>
          <p:nvPr/>
        </p:nvSpPr>
        <p:spPr>
          <a:xfrm>
            <a:off x="4376477" y="159897"/>
            <a:ext cx="6189784" cy="461665"/>
          </a:xfrm>
          <a:prstGeom prst="rect">
            <a:avLst/>
          </a:prstGeom>
          <a:noFill/>
        </p:spPr>
        <p:txBody>
          <a:bodyPr wrap="square">
            <a:spAutoFit/>
          </a:bodyPr>
          <a:lstStyle/>
          <a:p>
            <a:r>
              <a:rPr lang="en-US" sz="2400" b="1" dirty="0">
                <a:solidFill>
                  <a:srgbClr val="002060"/>
                </a:solidFill>
                <a:effectLst/>
                <a:latin typeface="Times New Roman" panose="02020603050405020304" pitchFamily="18" charset="0"/>
                <a:ea typeface="Times New Roman" panose="02020603050405020304" pitchFamily="18" charset="0"/>
              </a:rPr>
              <a:t>BẢNG KIỂM ĐÁNH GIÁ</a:t>
            </a:r>
            <a:endParaRPr lang="en-US" sz="2400" dirty="0">
              <a:solidFill>
                <a:srgbClr val="002060"/>
              </a:solidFill>
            </a:endParaRPr>
          </a:p>
        </p:txBody>
      </p:sp>
    </p:spTree>
    <p:extLst>
      <p:ext uri="{BB962C8B-B14F-4D97-AF65-F5344CB8AC3E}">
        <p14:creationId xmlns:p14="http://schemas.microsoft.com/office/powerpoint/2010/main" val="3259980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ECEAD3-342C-1D25-9BB2-E09064A5931A}"/>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16289" y1="60682" x2="17938" y2="66667"/>
                        <a14:foregroundMark x1="3063" y1="12667" x2="5637" y2="22010"/>
                        <a14:foregroundMark x1="17938" y1="66667" x2="16375" y2="92444"/>
                        <a14:foregroundMark x1="17053" y1="23254" x2="23750" y2="34444"/>
                        <a14:foregroundMark x1="4000" y1="1444" x2="11287" y2="13620"/>
                        <a14:foregroundMark x1="250" y1="8667" x2="5438" y2="15000"/>
                        <a14:foregroundMark x1="2456" y1="53526" x2="4563" y2="96889"/>
                        <a14:foregroundMark x1="2063" y1="45444" x2="2297" y2="50256"/>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997" y1="92491" x2="17813" y2="99556"/>
                        <a14:backgroundMark x1="8875" y1="17222" x2="10563" y2="81000"/>
                        <a14:backgroundMark x1="10563" y1="81000" x2="11500" y2="82778"/>
                        <a14:backgroundMark x1="12937" y1="24000" x2="20313" y2="50556"/>
                        <a14:backgroundMark x1="5125" y1="47333" x2="12375" y2="47000"/>
                        <a14:backgroundMark x1="12375" y1="47000" x2="18750" y2="47556"/>
                        <a14:backgroundMark x1="20438" y1="35556" x2="26000" y2="37222"/>
                        <a14:backgroundMark x1="6188" y1="16000" x2="17688" y2="17333"/>
                        <a14:backgroundMark x1="17688" y1="17333" x2="18563" y2="17778"/>
                        <a14:backgroundMark x1="10813" y1="17667" x2="15063" y2="22222"/>
                        <a14:backgroundMark x1="8000" y1="21889" x2="7313" y2="29778"/>
                        <a14:backgroundMark x1="6625" y1="28667" x2="4875" y2="37667"/>
                        <a14:backgroundMark x1="4875" y1="37667" x2="4563" y2="54889"/>
                        <a14:backgroundMark x1="7313" y1="73222" x2="10000" y2="79444"/>
                        <a14:backgroundMark x1="10000" y1="79444" x2="10813" y2="90778"/>
                        <a14:backgroundMark x1="10813" y1="90778" x2="8875" y2="96778"/>
                        <a14:backgroundMark x1="13688" y1="75778" x2="14938" y2="97222"/>
                        <a14:backgroundMark x1="5500" y1="26778" x2="10875" y2="29222"/>
                        <a14:backgroundMark x1="10875" y1="29222" x2="16563" y2="23556"/>
                        <a14:backgroundMark x1="15188" y1="19111" x2="15875" y2="23111"/>
                        <a14:backgroundMark x1="7062" y1="21111" x2="6438" y2="28111"/>
                        <a14:backgroundMark x1="9313" y1="38889" x2="15687" y2="54667"/>
                        <a14:backgroundMark x1="15687" y1="54667" x2="14563" y2="56000"/>
                        <a14:backgroundMark x1="14625" y1="56556" x2="16063" y2="57778"/>
                        <a14:backgroundMark x1="2250" y1="50333" x2="4563" y2="53444"/>
                        <a14:backgroundMark x1="11500" y1="13444" x2="12125" y2="15667"/>
                        <a14:backgroundMark x1="17000" y1="22000" x2="16813" y2="22667"/>
                        <a14:backgroundMark x1="15500" y1="19889" x2="15937" y2="21667"/>
                        <a14:backgroundMark x1="15063" y1="20889" x2="17188" y2="23000"/>
                        <a14:backgroundMark x1="15687" y1="57778" x2="16313" y2="60667"/>
                      </a14:backgroundRemoval>
                    </a14:imgEffect>
                  </a14:imgLayer>
                </a14:imgProps>
              </a:ext>
            </a:extLst>
          </a:blip>
          <a:stretch>
            <a:fillRect/>
          </a:stretch>
        </p:blipFill>
        <p:spPr>
          <a:xfrm>
            <a:off x="7088" y="0"/>
            <a:ext cx="12192000" cy="6858000"/>
          </a:xfrm>
          <a:prstGeom prst="rect">
            <a:avLst/>
          </a:prstGeom>
        </p:spPr>
      </p:pic>
      <p:cxnSp>
        <p:nvCxnSpPr>
          <p:cNvPr id="11" name="Straight Connector 10">
            <a:extLst>
              <a:ext uri="{FF2B5EF4-FFF2-40B4-BE49-F238E27FC236}">
                <a16:creationId xmlns:a16="http://schemas.microsoft.com/office/drawing/2014/main" id="{2B024E25-FECE-E3B0-CB83-997DEC271D88}"/>
              </a:ext>
            </a:extLst>
          </p:cNvPr>
          <p:cNvCxnSpPr/>
          <p:nvPr/>
        </p:nvCxnSpPr>
        <p:spPr>
          <a:xfrm flipH="1">
            <a:off x="48807" y="1801792"/>
            <a:ext cx="57873"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B79A69C7-954A-1813-B796-A670E11CA25E}"/>
              </a:ext>
            </a:extLst>
          </p:cNvPr>
          <p:cNvCxnSpPr>
            <a:cxnSpLocks/>
          </p:cNvCxnSpPr>
          <p:nvPr/>
        </p:nvCxnSpPr>
        <p:spPr>
          <a:xfrm>
            <a:off x="265710" y="567070"/>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BE4AADFF-67EF-1D9D-6EDD-45EE0B2334CE}"/>
              </a:ext>
            </a:extLst>
          </p:cNvPr>
          <p:cNvCxnSpPr>
            <a:cxnSpLocks/>
          </p:cNvCxnSpPr>
          <p:nvPr/>
        </p:nvCxnSpPr>
        <p:spPr>
          <a:xfrm>
            <a:off x="265710" y="567070"/>
            <a:ext cx="0" cy="5688598"/>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F240D503-1C24-1E12-A1B8-C1C84AF59E45}"/>
              </a:ext>
            </a:extLst>
          </p:cNvPr>
          <p:cNvCxnSpPr>
            <a:cxnSpLocks/>
          </p:cNvCxnSpPr>
          <p:nvPr/>
        </p:nvCxnSpPr>
        <p:spPr>
          <a:xfrm>
            <a:off x="12093267" y="729511"/>
            <a:ext cx="0" cy="5526157"/>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254E1923-3C86-0089-016D-ED1C8C2DE7B1}"/>
              </a:ext>
            </a:extLst>
          </p:cNvPr>
          <p:cNvCxnSpPr>
            <a:cxnSpLocks/>
          </p:cNvCxnSpPr>
          <p:nvPr/>
        </p:nvCxnSpPr>
        <p:spPr>
          <a:xfrm>
            <a:off x="265710" y="6255668"/>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TextBox 27">
            <a:extLst>
              <a:ext uri="{FF2B5EF4-FFF2-40B4-BE49-F238E27FC236}">
                <a16:creationId xmlns:a16="http://schemas.microsoft.com/office/drawing/2014/main" id="{9E501592-3269-8BDC-E856-CC9FC2BB0EA9}"/>
              </a:ext>
            </a:extLst>
          </p:cNvPr>
          <p:cNvSpPr txBox="1"/>
          <p:nvPr/>
        </p:nvSpPr>
        <p:spPr>
          <a:xfrm>
            <a:off x="265709" y="534499"/>
            <a:ext cx="12563057" cy="5503301"/>
          </a:xfrm>
          <a:prstGeom prst="rect">
            <a:avLst/>
          </a:prstGeom>
          <a:noFill/>
        </p:spPr>
        <p:txBody>
          <a:bodyPr wrap="square">
            <a:spAutoFit/>
          </a:bodyPr>
          <a:lstStyle/>
          <a:p>
            <a:pPr marR="0" lvl="0" algn="just">
              <a:lnSpc>
                <a:spcPct val="115000"/>
              </a:lnSpc>
              <a:spcBef>
                <a:spcPts val="0"/>
              </a:spcBef>
              <a:spcAft>
                <a:spcPts val="0"/>
              </a:spcAft>
            </a:pPr>
            <a:r>
              <a:rPr lang="en-US" sz="2800" b="1" dirty="0">
                <a:latin typeface="Times New Roman" panose="02020603050405020304" pitchFamily="18" charset="0"/>
                <a:ea typeface="Times New Roman" panose="02020603050405020304" pitchFamily="18" charset="0"/>
              </a:rPr>
              <a:t>1. </a:t>
            </a:r>
            <a:r>
              <a:rPr lang="en-US" sz="2800" b="1" dirty="0" err="1">
                <a:effectLst/>
                <a:latin typeface="Times New Roman" panose="02020603050405020304" pitchFamily="18" charset="0"/>
                <a:ea typeface="Times New Roman" panose="02020603050405020304" pitchFamily="18" charset="0"/>
              </a:rPr>
              <a:t>Tên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chất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phẩm</a:t>
            </a:r>
            <a:r>
              <a:rPr lang="vi-VN" sz="2800" b="1" dirty="0">
                <a:effectLst/>
                <a:latin typeface="Times New Roman" panose="02020603050405020304" pitchFamily="18" charset="0"/>
                <a:ea typeface="Times New Roman" panose="02020603050405020304" pitchFamily="18" charset="0"/>
              </a:rPr>
              <a:t>. </a:t>
            </a:r>
            <a:endParaRPr lang="en-US" sz="28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2. Liên </a:t>
            </a:r>
            <a:r>
              <a:rPr lang="en-US" sz="2800" b="1" dirty="0" err="1">
                <a:effectLst/>
                <a:latin typeface="Times New Roman" panose="02020603050405020304" pitchFamily="18" charset="0"/>
                <a:ea typeface="Times New Roman" panose="02020603050405020304" pitchFamily="18" charset="0"/>
              </a:rPr>
              <a:t>kết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giữa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thay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như</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thể</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vi-VN" sz="2800" b="1" dirty="0">
                <a:effectLst/>
                <a:latin typeface="Times New Roman" panose="02020603050405020304" pitchFamily="18" charset="0"/>
                <a:ea typeface="Times New Roman" panose="02020603050405020304" pitchFamily="18" charset="0"/>
              </a:rPr>
              <a:t> trước và sau phản ứng</a:t>
            </a:r>
            <a:r>
              <a:rPr lang="en-US" sz="2800" b="1" dirty="0">
                <a:effectLst/>
                <a:latin typeface="Times New Roman" panose="02020603050405020304" pitchFamily="18" charset="0"/>
                <a:ea typeface="Times New Roman" panose="02020603050405020304" pitchFamily="18" charset="0"/>
              </a:rPr>
              <a:t>? </a:t>
            </a:r>
          </a:p>
          <a:p>
            <a:pPr marR="0" lvl="0" algn="just">
              <a:lnSpc>
                <a:spcPct val="115000"/>
              </a:lnSpc>
              <a:spcBef>
                <a:spcPts val="0"/>
              </a:spcBef>
              <a:spcAft>
                <a:spcPts val="0"/>
              </a:spcAft>
            </a:pPr>
            <a:r>
              <a:rPr lang="en-US" sz="2800" b="1" dirty="0" err="1">
                <a:effectLst/>
                <a:latin typeface="Times New Roman" panose="02020603050405020304" pitchFamily="18" charset="0"/>
                <a:ea typeface="Times New Roman" panose="02020603050405020304" pitchFamily="18" charset="0"/>
              </a:rPr>
              <a:t>Phân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biến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phân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mới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được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tạo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ra</a:t>
            </a:r>
            <a:r>
              <a:rPr lang="en-US" sz="2800" b="1" dirty="0">
                <a:effectLst/>
                <a:latin typeface="Times New Roman" panose="02020603050405020304" pitchFamily="18" charset="0"/>
                <a:ea typeface="Times New Roman" panose="02020603050405020304" pitchFamily="18" charset="0"/>
              </a:rPr>
              <a:t>?</a:t>
            </a:r>
          </a:p>
          <a:p>
            <a:pPr marR="0" lvl="0" algn="just">
              <a:lnSpc>
                <a:spcPct val="115000"/>
              </a:lnSpc>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800" b="1" dirty="0">
                <a:latin typeface="Times New Roman" panose="02020603050405020304" pitchFamily="18" charset="0"/>
                <a:ea typeface="Times New Roman" panose="02020603050405020304" pitchFamily="18" charset="0"/>
              </a:rPr>
              <a:t> </a:t>
            </a:r>
            <a:endParaRPr lang="en-US" sz="24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3. </a:t>
            </a:r>
            <a:r>
              <a:rPr lang="en-US" sz="2800" b="1" dirty="0" err="1">
                <a:effectLst/>
                <a:latin typeface="Times New Roman" panose="02020603050405020304" pitchFamily="18" charset="0"/>
                <a:ea typeface="Times New Roman" panose="02020603050405020304" pitchFamily="18" charset="0"/>
              </a:rPr>
              <a:t>Trước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mỗi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tố</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có</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thay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rPr>
              <a:t>?</a:t>
            </a:r>
          </a:p>
          <a:p>
            <a:pPr algn="just">
              <a:lnSpc>
                <a:spcPct val="115000"/>
              </a:lnSpc>
            </a:pPr>
            <a:r>
              <a:rPr lang="en-US" sz="2800" b="1" dirty="0">
                <a:solidFill>
                  <a:srgbClr val="000000"/>
                </a:solidFill>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p:txBody>
      </p:sp>
      <p:sp>
        <p:nvSpPr>
          <p:cNvPr id="32" name="TextBox 31">
            <a:extLst>
              <a:ext uri="{FF2B5EF4-FFF2-40B4-BE49-F238E27FC236}">
                <a16:creationId xmlns:a16="http://schemas.microsoft.com/office/drawing/2014/main" id="{A923CF4E-2204-6B97-435E-40EEB23EFC82}"/>
              </a:ext>
            </a:extLst>
          </p:cNvPr>
          <p:cNvSpPr txBox="1"/>
          <p:nvPr/>
        </p:nvSpPr>
        <p:spPr>
          <a:xfrm>
            <a:off x="954822" y="1041426"/>
            <a:ext cx="9607824" cy="1043619"/>
          </a:xfrm>
          <a:prstGeom prst="rect">
            <a:avLst/>
          </a:prstGeom>
          <a:noFill/>
        </p:spPr>
        <p:txBody>
          <a:bodyPr wrap="square">
            <a:spAutoFit/>
          </a:bodyPr>
          <a:lstStyle/>
          <a:p>
            <a:pPr marR="0" lvl="0" algn="just">
              <a:lnSpc>
                <a:spcPct val="115000"/>
              </a:lnSpc>
              <a:spcBef>
                <a:spcPts val="0"/>
              </a:spcBef>
              <a:spcAft>
                <a:spcPts val="0"/>
              </a:spcAft>
            </a:pPr>
            <a:r>
              <a:rPr lang="en-US" sz="2800" dirty="0" err="1">
                <a:solidFill>
                  <a:srgbClr val="FF0000"/>
                </a:solidFill>
                <a:effectLst/>
                <a:latin typeface="Times New Roman" panose="02020603050405020304" pitchFamily="18" charset="0"/>
                <a:ea typeface="Times New Roman" panose="02020603050405020304" pitchFamily="18" charset="0"/>
              </a:rPr>
              <a:t>Tên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các</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chất</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phản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ứng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khí</a:t>
            </a:r>
            <a:r>
              <a:rPr lang="en-US" sz="2800" dirty="0">
                <a:solidFill>
                  <a:srgbClr val="FF0000"/>
                </a:solidFill>
                <a:effectLst/>
                <a:latin typeface="Times New Roman" panose="02020603050405020304" pitchFamily="18" charset="0"/>
                <a:ea typeface="Times New Roman" panose="02020603050405020304" pitchFamily="18" charset="0"/>
              </a:rPr>
              <a:t> hydrogen </a:t>
            </a:r>
            <a:r>
              <a:rPr lang="en-US" sz="2800" dirty="0" err="1">
                <a:solidFill>
                  <a:srgbClr val="FF0000"/>
                </a:solidFill>
                <a:effectLst/>
                <a:latin typeface="Times New Roman" panose="02020603050405020304" pitchFamily="18" charset="0"/>
                <a:ea typeface="Times New Roman" panose="02020603050405020304" pitchFamily="18" charset="0"/>
              </a:rPr>
              <a:t>và</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khí</a:t>
            </a:r>
            <a:r>
              <a:rPr lang="en-US" sz="2800" dirty="0">
                <a:solidFill>
                  <a:srgbClr val="FF0000"/>
                </a:solidFill>
                <a:effectLst/>
                <a:latin typeface="Times New Roman" panose="02020603050405020304" pitchFamily="18" charset="0"/>
                <a:ea typeface="Times New Roman" panose="02020603050405020304" pitchFamily="18" charset="0"/>
              </a:rPr>
              <a:t> oxygen</a:t>
            </a:r>
          </a:p>
          <a:p>
            <a:pPr marR="0" lvl="0" algn="just">
              <a:lnSpc>
                <a:spcPct val="115000"/>
              </a:lnSpc>
              <a:spcBef>
                <a:spcPts val="0"/>
              </a:spcBef>
              <a:spcAft>
                <a:spcPts val="0"/>
              </a:spcAft>
            </a:pPr>
            <a:r>
              <a:rPr lang="en-US" sz="2800" dirty="0" err="1">
                <a:solidFill>
                  <a:srgbClr val="FF0000"/>
                </a:solidFill>
                <a:effectLst/>
                <a:latin typeface="Times New Roman" panose="02020603050405020304" pitchFamily="18" charset="0"/>
                <a:ea typeface="Times New Roman" panose="02020603050405020304" pitchFamily="18" charset="0"/>
              </a:rPr>
              <a:t>Tên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sản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phẩm</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34" name="TextBox 33">
            <a:extLst>
              <a:ext uri="{FF2B5EF4-FFF2-40B4-BE49-F238E27FC236}">
                <a16:creationId xmlns:a16="http://schemas.microsoft.com/office/drawing/2014/main" id="{FEF7C88C-2417-EF9C-8437-56C7B3FA6A06}"/>
              </a:ext>
            </a:extLst>
          </p:cNvPr>
          <p:cNvSpPr txBox="1"/>
          <p:nvPr/>
        </p:nvSpPr>
        <p:spPr>
          <a:xfrm>
            <a:off x="477740" y="3018730"/>
            <a:ext cx="11362315" cy="2034660"/>
          </a:xfrm>
          <a:prstGeom prst="rect">
            <a:avLst/>
          </a:prstGeom>
          <a:noFill/>
        </p:spPr>
        <p:txBody>
          <a:bodyPr wrap="square">
            <a:spAutoFit/>
          </a:bodyPr>
          <a:lstStyle/>
          <a:p>
            <a:pPr marL="457200" marR="0" algn="just">
              <a:lnSpc>
                <a:spcPct val="115000"/>
              </a:lnSpc>
              <a:spcBef>
                <a:spcPts val="0"/>
              </a:spcBef>
              <a:spcAft>
                <a:spcPts val="0"/>
              </a:spcAft>
            </a:pPr>
            <a:r>
              <a:rPr lang="en-US" sz="2800" dirty="0" err="1">
                <a:solidFill>
                  <a:srgbClr val="002060"/>
                </a:solidFill>
                <a:effectLst/>
                <a:latin typeface="Times New Roman" panose="02020603050405020304" pitchFamily="18" charset="0"/>
                <a:ea typeface="Times New Roman" panose="02020603050405020304" pitchFamily="18" charset="0"/>
              </a:rPr>
              <a:t>Trước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vi-VN" sz="2800" dirty="0">
                <a:solidFill>
                  <a:srgbClr val="002060"/>
                </a:solidFill>
                <a:effectLst/>
                <a:latin typeface="Times New Roman" panose="02020603050405020304" pitchFamily="18" charset="0"/>
                <a:ea typeface="Times New Roman" panose="02020603050405020304" pitchFamily="18" charset="0"/>
              </a:rPr>
              <a:t>4</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hydrogen </a:t>
            </a:r>
            <a:r>
              <a:rPr lang="en-US" sz="2800" dirty="0" err="1">
                <a:solidFill>
                  <a:srgbClr val="002060"/>
                </a:solidFill>
                <a:effectLst/>
                <a:latin typeface="Times New Roman" panose="02020603050405020304" pitchFamily="18" charset="0"/>
                <a:ea typeface="Times New Roman" panose="02020603050405020304" pitchFamily="18" charset="0"/>
              </a:rPr>
              <a:t>liên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kết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nhau</a:t>
            </a:r>
            <a:r>
              <a:rPr lang="en-US" sz="2800" dirty="0">
                <a:solidFill>
                  <a:srgbClr val="002060"/>
                </a:solidFill>
                <a:effectLst/>
                <a:latin typeface="Times New Roman" panose="02020603050405020304" pitchFamily="18" charset="0"/>
                <a:ea typeface="Times New Roman" panose="02020603050405020304" pitchFamily="18" charset="0"/>
              </a:rPr>
              <a:t>, 2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liên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kết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nhau</a:t>
            </a:r>
            <a:r>
              <a:rPr lang="en-US" sz="2800" dirty="0">
                <a:solidFill>
                  <a:srgbClr val="002060"/>
                </a:solidFill>
                <a:effectLst/>
                <a:latin typeface="Times New Roman" panose="02020603050405020304" pitchFamily="18" charset="0"/>
                <a:ea typeface="Times New Roman" panose="02020603050405020304" pitchFamily="18" charset="0"/>
              </a:rPr>
              <a:t>.</a:t>
            </a:r>
          </a:p>
          <a:p>
            <a:pPr marL="457200" marR="0" algn="just">
              <a:lnSpc>
                <a:spcPct val="115000"/>
              </a:lnSpc>
              <a:spcBef>
                <a:spcPts val="0"/>
              </a:spcBef>
              <a:spcAft>
                <a:spcPts val="0"/>
              </a:spcAft>
            </a:pPr>
            <a:r>
              <a:rPr lang="en-US" sz="2800" dirty="0">
                <a:solidFill>
                  <a:srgbClr val="002060"/>
                </a:solidFill>
                <a:effectLst/>
                <a:latin typeface="Times New Roman" panose="02020603050405020304" pitchFamily="18" charset="0"/>
                <a:ea typeface="Times New Roman" panose="02020603050405020304" pitchFamily="18" charset="0"/>
              </a:rPr>
              <a:t>Sau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2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H </a:t>
            </a:r>
            <a:r>
              <a:rPr lang="en-US" sz="2800" dirty="0" err="1">
                <a:solidFill>
                  <a:srgbClr val="002060"/>
                </a:solidFill>
                <a:effectLst/>
                <a:latin typeface="Times New Roman" panose="02020603050405020304" pitchFamily="18" charset="0"/>
                <a:ea typeface="Times New Roman" panose="02020603050405020304" pitchFamily="18" charset="0"/>
              </a:rPr>
              <a:t>liên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kết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1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oxi</a:t>
            </a:r>
            <a:r>
              <a:rPr lang="en-US" sz="2800" dirty="0">
                <a:solidFill>
                  <a:srgbClr val="002060"/>
                </a:solidFill>
                <a:effectLst/>
                <a:latin typeface="Times New Roman" panose="02020603050405020304" pitchFamily="18" charset="0"/>
                <a:ea typeface="Times New Roman" panose="02020603050405020304" pitchFamily="18" charset="0"/>
              </a:rPr>
              <a:t>.</a:t>
            </a:r>
          </a:p>
          <a:p>
            <a:pPr marL="457200" marR="0" algn="just">
              <a:lnSpc>
                <a:spcPct val="115000"/>
              </a:lnSpc>
              <a:spcBef>
                <a:spcPts val="0"/>
              </a:spcBef>
              <a:spcAft>
                <a:spcPts val="0"/>
              </a:spcAft>
            </a:pPr>
            <a:r>
              <a:rPr lang="en-US" sz="2800" dirty="0" err="1">
                <a:solidFill>
                  <a:srgbClr val="002060"/>
                </a:solidFill>
                <a:effectLst/>
                <a:latin typeface="Times New Roman" panose="02020603050405020304" pitchFamily="18" charset="0"/>
                <a:ea typeface="Times New Roman" panose="02020603050405020304" pitchFamily="18" charset="0"/>
              </a:rPr>
              <a:t>Phân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H</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và</a:t>
            </a:r>
            <a:r>
              <a:rPr lang="en-US" sz="2800" dirty="0">
                <a:solidFill>
                  <a:srgbClr val="002060"/>
                </a:solidFill>
                <a:effectLst/>
                <a:latin typeface="Times New Roman" panose="02020603050405020304" pitchFamily="18" charset="0"/>
                <a:ea typeface="Times New Roman" panose="02020603050405020304" pitchFamily="18" charset="0"/>
              </a:rPr>
              <a:t> O</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bị</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biến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đổi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phân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H</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 </a:t>
            </a:r>
            <a:r>
              <a:rPr lang="en-US" sz="2800" dirty="0" err="1">
                <a:solidFill>
                  <a:srgbClr val="002060"/>
                </a:solidFill>
                <a:effectLst/>
                <a:latin typeface="Times New Roman" panose="02020603050405020304" pitchFamily="18" charset="0"/>
                <a:ea typeface="Times New Roman" panose="02020603050405020304" pitchFamily="18" charset="0"/>
              </a:rPr>
              <a:t>mới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được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tạo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ra.</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36" name="TextBox 35">
            <a:extLst>
              <a:ext uri="{FF2B5EF4-FFF2-40B4-BE49-F238E27FC236}">
                <a16:creationId xmlns:a16="http://schemas.microsoft.com/office/drawing/2014/main" id="{20AD9427-5291-EF8C-9DB4-DE546A97066D}"/>
              </a:ext>
            </a:extLst>
          </p:cNvPr>
          <p:cNvSpPr txBox="1"/>
          <p:nvPr/>
        </p:nvSpPr>
        <p:spPr>
          <a:xfrm>
            <a:off x="1347180" y="5473352"/>
            <a:ext cx="10792470" cy="548099"/>
          </a:xfrm>
          <a:prstGeom prst="rect">
            <a:avLst/>
          </a:prstGeom>
          <a:noFill/>
        </p:spPr>
        <p:txBody>
          <a:bodyPr wrap="square">
            <a:spAutoFit/>
          </a:bodyPr>
          <a:lstStyle/>
          <a:p>
            <a:pPr algn="just">
              <a:lnSpc>
                <a:spcPct val="115000"/>
              </a:lnSpc>
            </a:pPr>
            <a:r>
              <a:rPr lang="en-US" sz="2800" dirty="0" err="1">
                <a:solidFill>
                  <a:srgbClr val="7030A0"/>
                </a:solidFill>
                <a:effectLst/>
                <a:latin typeface="Times New Roman" panose="02020603050405020304" pitchFamily="18" charset="0"/>
                <a:ea typeface="Times New Roman" panose="02020603050405020304" pitchFamily="18" charset="0"/>
              </a:rPr>
              <a:t>Trước</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và</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sau</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phản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ứng</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số</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nguyên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tử</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của</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mỗi</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nguyên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tố</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i="1" dirty="0" err="1">
                <a:solidFill>
                  <a:srgbClr val="7030A0"/>
                </a:solidFill>
                <a:effectLst/>
                <a:latin typeface="Times New Roman" panose="02020603050405020304" pitchFamily="18" charset="0"/>
                <a:ea typeface="Times New Roman" panose="02020603050405020304" pitchFamily="18" charset="0"/>
              </a:rPr>
              <a:t>không</a:t>
            </a:r>
            <a:r>
              <a:rPr lang="en-US" sz="2800" i="1" dirty="0">
                <a:solidFill>
                  <a:srgbClr val="7030A0"/>
                </a:solidFill>
                <a:effectLst/>
                <a:latin typeface="Times New Roman" panose="02020603050405020304" pitchFamily="18" charset="0"/>
                <a:ea typeface="Times New Roman" panose="02020603050405020304" pitchFamily="18" charset="0"/>
              </a:rPr>
              <a:t> </a:t>
            </a:r>
            <a:r>
              <a:rPr lang="en-US" sz="2800" i="1" dirty="0" err="1">
                <a:solidFill>
                  <a:srgbClr val="7030A0"/>
                </a:solidFill>
                <a:effectLst/>
                <a:latin typeface="Times New Roman" panose="02020603050405020304" pitchFamily="18" charset="0"/>
                <a:ea typeface="Times New Roman" panose="02020603050405020304" pitchFamily="18" charset="0"/>
              </a:rPr>
              <a:t>thay</a:t>
            </a:r>
            <a:r>
              <a:rPr lang="en-US" sz="2800" i="1" dirty="0">
                <a:solidFill>
                  <a:srgbClr val="7030A0"/>
                </a:solidFill>
                <a:effectLst/>
                <a:latin typeface="Times New Roman" panose="02020603050405020304" pitchFamily="18" charset="0"/>
                <a:ea typeface="Times New Roman" panose="02020603050405020304" pitchFamily="18" charset="0"/>
              </a:rPr>
              <a:t> </a:t>
            </a:r>
            <a:r>
              <a:rPr lang="en-US" sz="2800" i="1" dirty="0" err="1">
                <a:solidFill>
                  <a:srgbClr val="7030A0"/>
                </a:solidFill>
                <a:effectLst/>
                <a:latin typeface="Times New Roman" panose="02020603050405020304" pitchFamily="18" charset="0"/>
                <a:ea typeface="Times New Roman" panose="02020603050405020304" pitchFamily="18" charset="0"/>
              </a:rPr>
              <a:t>đổi</a:t>
            </a:r>
            <a:r>
              <a:rPr lang="en-US" sz="2800" i="1" dirty="0">
                <a:solidFill>
                  <a:srgbClr val="7030A0"/>
                </a:solidFill>
                <a:effectLst/>
                <a:latin typeface="Times New Roman" panose="02020603050405020304" pitchFamily="18" charset="0"/>
                <a:ea typeface="Times New Roman" panose="02020603050405020304" pitchFamily="18" charset="0"/>
              </a:rPr>
              <a:t>.</a:t>
            </a:r>
            <a:endParaRPr lang="en-US" sz="2800" dirty="0">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625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 calcmode="lin" valueType="num">
                                      <p:cBhvr additive="base">
                                        <p:cTn id="1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4">
                                            <p:txEl>
                                              <p:pRg st="1" end="1"/>
                                            </p:txEl>
                                          </p:spTgt>
                                        </p:tgtEl>
                                        <p:attrNameLst>
                                          <p:attrName>style.visibility</p:attrName>
                                        </p:attrNameLst>
                                      </p:cBhvr>
                                      <p:to>
                                        <p:strVal val="visible"/>
                                      </p:to>
                                    </p:set>
                                    <p:anim calcmode="lin" valueType="num">
                                      <p:cBhvr additive="base">
                                        <p:cTn id="17"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4">
                                            <p:txEl>
                                              <p:pRg st="2" end="2"/>
                                            </p:txEl>
                                          </p:spTgt>
                                        </p:tgtEl>
                                        <p:attrNameLst>
                                          <p:attrName>style.visibility</p:attrName>
                                        </p:attrNameLst>
                                      </p:cBhvr>
                                      <p:to>
                                        <p:strVal val="visible"/>
                                      </p:to>
                                    </p:set>
                                    <p:anim calcmode="lin" valueType="num">
                                      <p:cBhvr additive="base">
                                        <p:cTn id="21"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E6AA56-90C4-0504-BC4C-A2CE1EDD4E80}"/>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3063" y1="12667" x2="17938" y2="66667"/>
                        <a14:foregroundMark x1="17938" y1="66667" x2="16375" y2="92444"/>
                        <a14:foregroundMark x1="4000" y1="1444" x2="23750" y2="34444"/>
                        <a14:foregroundMark x1="250" y1="8667" x2="5438" y2="15000"/>
                        <a14:foregroundMark x1="2063" y1="45444" x2="4563" y2="96889"/>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500" y1="90556" x2="17813" y2="99556"/>
                      </a14:backgroundRemoval>
                    </a14:imgEffect>
                  </a14:imgLayer>
                </a14:imgProps>
              </a:ext>
            </a:extLst>
          </a:blip>
          <a:stretch>
            <a:fillRect/>
          </a:stretch>
        </p:blipFill>
        <p:spPr>
          <a:xfrm>
            <a:off x="0" y="0"/>
            <a:ext cx="12192000" cy="6858000"/>
          </a:xfrm>
          <a:prstGeom prst="rect">
            <a:avLst/>
          </a:prstGeom>
        </p:spPr>
      </p:pic>
      <p:sp>
        <p:nvSpPr>
          <p:cNvPr id="6" name="Arrow: Down 5">
            <a:extLst>
              <a:ext uri="{FF2B5EF4-FFF2-40B4-BE49-F238E27FC236}">
                <a16:creationId xmlns:a16="http://schemas.microsoft.com/office/drawing/2014/main" id="{56DC9933-57EB-456D-F2F2-A7D6E71CF002}"/>
              </a:ext>
            </a:extLst>
          </p:cNvPr>
          <p:cNvSpPr/>
          <p:nvPr/>
        </p:nvSpPr>
        <p:spPr>
          <a:xfrm>
            <a:off x="6911163" y="3116399"/>
            <a:ext cx="212652" cy="83099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2209F12-9CB8-75F8-2D02-5056CB452D9C}"/>
              </a:ext>
            </a:extLst>
          </p:cNvPr>
          <p:cNvSpPr txBox="1"/>
          <p:nvPr/>
        </p:nvSpPr>
        <p:spPr>
          <a:xfrm>
            <a:off x="3320016" y="294503"/>
            <a:ext cx="8524653" cy="261610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latinLnBrk="1">
              <a:spcBef>
                <a:spcPts val="0"/>
              </a:spcBef>
              <a:spcAft>
                <a:spcPts val="0"/>
              </a:spcAft>
            </a:pPr>
            <a:endParaRPr lang="en-US" sz="18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1A6B7528-27DB-F1FA-F5BA-252C2A943571}"/>
              </a:ext>
            </a:extLst>
          </p:cNvPr>
          <p:cNvSpPr txBox="1"/>
          <p:nvPr/>
        </p:nvSpPr>
        <p:spPr>
          <a:xfrm>
            <a:off x="3583171" y="479168"/>
            <a:ext cx="7998341" cy="224676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atinLnBrk="1">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vi-VN" sz="2800" kern="1200" dirty="0">
                <a:effectLst/>
                <a:latin typeface="Times New Roman" panose="02020603050405020304" pitchFamily="18" charset="0"/>
                <a:ea typeface="+mn-ea"/>
              </a:rPr>
              <a:t>Trong quá trình phản ứng hoá học xảy ra, </a:t>
            </a:r>
            <a:r>
              <a:rPr lang="en-US" sz="2800" kern="1200" dirty="0" err="1">
                <a:effectLst/>
                <a:latin typeface="Times New Roman" panose="02020603050405020304" pitchFamily="18" charset="0"/>
                <a:ea typeface="+mn-ea"/>
              </a:rPr>
              <a:t>chỉ</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có</a:t>
            </a:r>
            <a:r>
              <a:rPr lang="en-US" sz="2800" kern="1200" dirty="0">
                <a:effectLst/>
                <a:latin typeface="Times New Roman" panose="02020603050405020304" pitchFamily="18" charset="0"/>
                <a:ea typeface="+mn-ea"/>
              </a:rPr>
              <a:t> </a:t>
            </a:r>
          </a:p>
          <a:p>
            <a:pPr marL="0" marR="0" latinLnBrk="1">
              <a:spcBef>
                <a:spcPts val="0"/>
              </a:spcBef>
              <a:spcAft>
                <a:spcPts val="0"/>
              </a:spcAft>
            </a:pPr>
            <a:r>
              <a:rPr lang="en-US" sz="2800" kern="1200" dirty="0" err="1">
                <a:effectLst/>
                <a:latin typeface="Times New Roman" panose="02020603050405020304" pitchFamily="18" charset="0"/>
                <a:ea typeface="+mn-ea"/>
              </a:rPr>
              <a:t>liên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kết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giữa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các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nguyên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tử</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thay</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đổi</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làm</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cho</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phân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tử</a:t>
            </a:r>
            <a:r>
              <a:rPr lang="en-US" sz="2800" kern="1200" dirty="0">
                <a:effectLst/>
                <a:latin typeface="Times New Roman" panose="02020603050405020304" pitchFamily="18" charset="0"/>
                <a:ea typeface="+mn-ea"/>
              </a:rPr>
              <a:t> </a:t>
            </a:r>
          </a:p>
          <a:p>
            <a:pPr marL="0" marR="0" latinLnBrk="1">
              <a:spcBef>
                <a:spcPts val="0"/>
              </a:spcBef>
              <a:spcAft>
                <a:spcPts val="0"/>
              </a:spcAft>
            </a:pPr>
            <a:r>
              <a:rPr lang="en-US" sz="2800" kern="1200" dirty="0" err="1">
                <a:effectLst/>
                <a:latin typeface="Times New Roman" panose="02020603050405020304" pitchFamily="18" charset="0"/>
                <a:ea typeface="+mn-ea"/>
              </a:rPr>
              <a:t>chất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này</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biến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đổi</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thành</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phân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tử</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chất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khác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Vậy</a:t>
            </a:r>
            <a:r>
              <a:rPr lang="en-US" sz="2800" dirty="0">
                <a:effectLst/>
                <a:latin typeface="Times New Roman" panose="02020603050405020304" pitchFamily="18" charset="0"/>
                <a:ea typeface="Times New Roman" panose="02020603050405020304" pitchFamily="18" charset="0"/>
              </a:rPr>
              <a:t> </a:t>
            </a:r>
            <a:r>
              <a:rPr lang="vi-VN" sz="2800" kern="1200" dirty="0">
                <a:effectLst/>
                <a:latin typeface="Times New Roman" panose="02020603050405020304" pitchFamily="18" charset="0"/>
                <a:ea typeface="+mn-ea"/>
              </a:rPr>
              <a:t>tổng </a:t>
            </a:r>
            <a:endParaRPr lang="en-US" sz="2800" kern="1200" dirty="0">
              <a:effectLst/>
              <a:latin typeface="Times New Roman" panose="02020603050405020304" pitchFamily="18" charset="0"/>
              <a:ea typeface="+mn-ea"/>
            </a:endParaRPr>
          </a:p>
          <a:p>
            <a:pPr marL="0" marR="0" latinLnBrk="1">
              <a:spcBef>
                <a:spcPts val="0"/>
              </a:spcBef>
              <a:spcAft>
                <a:spcPts val="0"/>
              </a:spcAft>
            </a:pPr>
            <a:r>
              <a:rPr lang="vi-VN" sz="2800" kern="1200" dirty="0">
                <a:effectLst/>
                <a:latin typeface="Times New Roman" panose="02020603050405020304" pitchFamily="18" charset="0"/>
                <a:ea typeface="+mn-ea"/>
              </a:rPr>
              <a:t>khối lượng các chất trước và sau phản ứng có bằng </a:t>
            </a:r>
            <a:endParaRPr lang="en-US" sz="2800" kern="1200" dirty="0">
              <a:effectLst/>
              <a:latin typeface="Times New Roman" panose="02020603050405020304" pitchFamily="18" charset="0"/>
              <a:ea typeface="+mn-ea"/>
            </a:endParaRPr>
          </a:p>
          <a:p>
            <a:pPr marL="0" marR="0" latinLnBrk="1">
              <a:spcBef>
                <a:spcPts val="0"/>
              </a:spcBef>
              <a:spcAft>
                <a:spcPts val="0"/>
              </a:spcAft>
            </a:pPr>
            <a:r>
              <a:rPr lang="vi-VN" sz="2800" kern="1200" dirty="0">
                <a:effectLst/>
                <a:latin typeface="Times New Roman" panose="02020603050405020304" pitchFamily="18" charset="0"/>
                <a:ea typeface="+mn-ea"/>
              </a:rPr>
              <a:t>nhau không?</a:t>
            </a:r>
            <a:endParaRPr lang="en-US" sz="28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F27F0F21-A7AD-7407-39DA-FB13AB35FD1B}"/>
              </a:ext>
            </a:extLst>
          </p:cNvPr>
          <p:cNvSpPr txBox="1"/>
          <p:nvPr/>
        </p:nvSpPr>
        <p:spPr>
          <a:xfrm>
            <a:off x="3185335" y="4038968"/>
            <a:ext cx="8524653" cy="83099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E08404C5-EBEF-6E60-4150-097839D3DAF8}"/>
              </a:ext>
            </a:extLst>
          </p:cNvPr>
          <p:cNvSpPr txBox="1"/>
          <p:nvPr/>
        </p:nvSpPr>
        <p:spPr>
          <a:xfrm>
            <a:off x="3448490" y="4182962"/>
            <a:ext cx="7998341"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latinLnBrk="1"/>
            <a:r>
              <a:rPr lang="en-US" sz="2800" b="1" dirty="0">
                <a:solidFill>
                  <a:srgbClr val="FF0000"/>
                </a:solidFill>
                <a:effectLst/>
                <a:latin typeface="Times New Roman" panose="02020603050405020304" pitchFamily="18" charset="0"/>
                <a:ea typeface="Times New Roman" panose="02020603050405020304" pitchFamily="18" charset="0"/>
              </a:rPr>
              <a:t>ĐỊNH LUẬT BẢO TOÀN KHỐI LƯỢNG</a:t>
            </a:r>
            <a:endParaRPr lang="en-US" sz="2800" dirty="0"/>
          </a:p>
        </p:txBody>
      </p:sp>
    </p:spTree>
    <p:extLst>
      <p:ext uri="{BB962C8B-B14F-4D97-AF65-F5344CB8AC3E}">
        <p14:creationId xmlns:p14="http://schemas.microsoft.com/office/powerpoint/2010/main" val="255770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40300" y="0"/>
            <a:ext cx="12192000" cy="6858000"/>
          </a:xfrm>
          <a:prstGeom prst="rect">
            <a:avLst/>
          </a:prstGeom>
        </p:spPr>
      </p:pic>
      <p:sp>
        <p:nvSpPr>
          <p:cNvPr id="9" name="Text Box 3">
            <a:extLst>
              <a:ext uri="{FF2B5EF4-FFF2-40B4-BE49-F238E27FC236}">
                <a16:creationId xmlns:a16="http://schemas.microsoft.com/office/drawing/2014/main" id="{F72AFE7B-07A3-68BB-FFBB-9638C640E24C}"/>
              </a:ext>
            </a:extLst>
          </p:cNvPr>
          <p:cNvSpPr txBox="1">
            <a:spLocks noChangeArrowheads="1"/>
          </p:cNvSpPr>
          <p:nvPr/>
        </p:nvSpPr>
        <p:spPr bwMode="auto">
          <a:xfrm>
            <a:off x="6064269" y="5654739"/>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2800" b="1" dirty="0">
                <a:solidFill>
                  <a:schemeClr val="hlink"/>
                </a:solidFill>
              </a:rPr>
              <a:t>TRƯỚC PHẢN ỨNG</a:t>
            </a:r>
          </a:p>
        </p:txBody>
      </p:sp>
      <p:pic>
        <p:nvPicPr>
          <p:cNvPr id="10" name="Picture 4">
            <a:extLst>
              <a:ext uri="{FF2B5EF4-FFF2-40B4-BE49-F238E27FC236}">
                <a16:creationId xmlns:a16="http://schemas.microsoft.com/office/drawing/2014/main" id="{76120D20-1A0C-4C57-04CE-E0566535F7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926" y="2846385"/>
            <a:ext cx="1023395" cy="108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B7E03C3B-823A-CD08-D087-79B51E864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4526" y="2846385"/>
            <a:ext cx="1023395" cy="108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6">
            <a:extLst>
              <a:ext uri="{FF2B5EF4-FFF2-40B4-BE49-F238E27FC236}">
                <a16:creationId xmlns:a16="http://schemas.microsoft.com/office/drawing/2014/main" id="{F332C1BD-384E-3E6D-06A6-0EA20B99E961}"/>
              </a:ext>
            </a:extLst>
          </p:cNvPr>
          <p:cNvGrpSpPr>
            <a:grpSpLocks/>
          </p:cNvGrpSpPr>
          <p:nvPr/>
        </p:nvGrpSpPr>
        <p:grpSpPr bwMode="auto">
          <a:xfrm>
            <a:off x="9726763" y="3509319"/>
            <a:ext cx="1653177" cy="469022"/>
            <a:chOff x="3888" y="2448"/>
            <a:chExt cx="1008" cy="384"/>
          </a:xfrm>
        </p:grpSpPr>
        <p:sp>
          <p:nvSpPr>
            <p:cNvPr id="13" name="AutoShape 7">
              <a:extLst>
                <a:ext uri="{FF2B5EF4-FFF2-40B4-BE49-F238E27FC236}">
                  <a16:creationId xmlns:a16="http://schemas.microsoft.com/office/drawing/2014/main" id="{1A185E6A-508E-3E63-80F5-632F6F1EA14A}"/>
                </a:ext>
              </a:extLst>
            </p:cNvPr>
            <p:cNvSpPr>
              <a:spLocks noChangeArrowheads="1"/>
            </p:cNvSpPr>
            <p:nvPr/>
          </p:nvSpPr>
          <p:spPr bwMode="auto">
            <a:xfrm>
              <a:off x="3888"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sp>
          <p:nvSpPr>
            <p:cNvPr id="14" name="AutoShape 8">
              <a:extLst>
                <a:ext uri="{FF2B5EF4-FFF2-40B4-BE49-F238E27FC236}">
                  <a16:creationId xmlns:a16="http://schemas.microsoft.com/office/drawing/2014/main" id="{B2C75AEF-5157-EEF3-BD1B-1608F8D0046A}"/>
                </a:ext>
              </a:extLst>
            </p:cNvPr>
            <p:cNvSpPr>
              <a:spLocks noChangeArrowheads="1"/>
            </p:cNvSpPr>
            <p:nvPr/>
          </p:nvSpPr>
          <p:spPr bwMode="auto">
            <a:xfrm>
              <a:off x="4416"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grpSp>
      <p:sp>
        <p:nvSpPr>
          <p:cNvPr id="15" name="Line 9">
            <a:extLst>
              <a:ext uri="{FF2B5EF4-FFF2-40B4-BE49-F238E27FC236}">
                <a16:creationId xmlns:a16="http://schemas.microsoft.com/office/drawing/2014/main" id="{F1453355-5E91-A506-2B5E-DCD1AC3D324D}"/>
              </a:ext>
            </a:extLst>
          </p:cNvPr>
          <p:cNvSpPr>
            <a:spLocks noChangeShapeType="1"/>
          </p:cNvSpPr>
          <p:nvPr/>
        </p:nvSpPr>
        <p:spPr bwMode="auto">
          <a:xfrm flipV="1">
            <a:off x="7942052" y="3990085"/>
            <a:ext cx="0" cy="603028"/>
          </a:xfrm>
          <a:prstGeom prst="line">
            <a:avLst/>
          </a:prstGeom>
          <a:noFill/>
          <a:ln w="762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Text Box 10">
            <a:extLst>
              <a:ext uri="{FF2B5EF4-FFF2-40B4-BE49-F238E27FC236}">
                <a16:creationId xmlns:a16="http://schemas.microsoft.com/office/drawing/2014/main" id="{E710E3EB-C41D-3228-CABA-0F8A7DB91FE7}"/>
              </a:ext>
            </a:extLst>
          </p:cNvPr>
          <p:cNvSpPr txBox="1">
            <a:spLocks noChangeArrowheads="1"/>
          </p:cNvSpPr>
          <p:nvPr/>
        </p:nvSpPr>
        <p:spPr bwMode="auto">
          <a:xfrm>
            <a:off x="2412501" y="1657054"/>
            <a:ext cx="2475918" cy="861774"/>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Barium chloride</a:t>
            </a:r>
            <a:endParaRPr lang="en-US" altLang="en-US" sz="2000" b="1" dirty="0">
              <a:ln/>
              <a:solidFill>
                <a:srgbClr val="FF0000"/>
              </a:solidFill>
            </a:endParaRPr>
          </a:p>
          <a:p>
            <a:pPr algn="ctr" eaLnBrk="1" hangingPunct="1">
              <a:spcBef>
                <a:spcPct val="50000"/>
              </a:spcBef>
            </a:pPr>
            <a:r>
              <a:rPr lang="en-US" altLang="en-US" sz="2000" b="1" dirty="0">
                <a:ln/>
                <a:solidFill>
                  <a:srgbClr val="FF0000"/>
                </a:solidFill>
              </a:rPr>
              <a:t>BaCl</a:t>
            </a:r>
            <a:r>
              <a:rPr lang="en-US" altLang="en-US" sz="2000" b="1" baseline="-25000" dirty="0">
                <a:ln/>
                <a:solidFill>
                  <a:srgbClr val="FF0000"/>
                </a:solidFill>
              </a:rPr>
              <a:t>2</a:t>
            </a:r>
            <a:endParaRPr lang="en-US" altLang="en-US" sz="1600" b="1" dirty="0">
              <a:ln/>
              <a:solidFill>
                <a:srgbClr val="FF0000"/>
              </a:solidFill>
            </a:endParaRPr>
          </a:p>
        </p:txBody>
      </p:sp>
      <p:sp>
        <p:nvSpPr>
          <p:cNvPr id="17" name="Line 11">
            <a:extLst>
              <a:ext uri="{FF2B5EF4-FFF2-40B4-BE49-F238E27FC236}">
                <a16:creationId xmlns:a16="http://schemas.microsoft.com/office/drawing/2014/main" id="{46B56275-517A-E488-80EB-177F0FD77977}"/>
              </a:ext>
            </a:extLst>
          </p:cNvPr>
          <p:cNvSpPr>
            <a:spLocks noChangeShapeType="1"/>
          </p:cNvSpPr>
          <p:nvPr/>
        </p:nvSpPr>
        <p:spPr bwMode="auto">
          <a:xfrm>
            <a:off x="3632288" y="2771228"/>
            <a:ext cx="876929" cy="65964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Text Box 12">
            <a:extLst>
              <a:ext uri="{FF2B5EF4-FFF2-40B4-BE49-F238E27FC236}">
                <a16:creationId xmlns:a16="http://schemas.microsoft.com/office/drawing/2014/main" id="{23D83237-09D6-22B2-21BA-68BAC63C6224}"/>
              </a:ext>
            </a:extLst>
          </p:cNvPr>
          <p:cNvSpPr txBox="1">
            <a:spLocks noChangeArrowheads="1"/>
          </p:cNvSpPr>
          <p:nvPr/>
        </p:nvSpPr>
        <p:spPr bwMode="auto">
          <a:xfrm>
            <a:off x="6012126" y="1688190"/>
            <a:ext cx="2306504" cy="861774"/>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Sodium sulfate </a:t>
            </a:r>
            <a:endParaRPr lang="en-US" sz="2000" b="1" dirty="0">
              <a:ln/>
              <a:solidFill>
                <a:srgbClr val="FF0000"/>
              </a:solidFill>
            </a:endParaRPr>
          </a:p>
          <a:p>
            <a:pPr algn="ctr" eaLnBrk="1" hangingPunct="1">
              <a:spcBef>
                <a:spcPct val="50000"/>
              </a:spcBef>
            </a:pPr>
            <a:r>
              <a:rPr lang="en-US" altLang="en-US" sz="2000" b="1" dirty="0">
                <a:ln/>
                <a:solidFill>
                  <a:srgbClr val="FF0000"/>
                </a:solidFill>
              </a:rPr>
              <a:t>Na</a:t>
            </a:r>
            <a:r>
              <a:rPr lang="en-US" altLang="en-US" sz="2000" b="1" baseline="-25000" dirty="0">
                <a:ln/>
                <a:solidFill>
                  <a:srgbClr val="FF0000"/>
                </a:solidFill>
              </a:rPr>
              <a:t>2</a:t>
            </a:r>
            <a:r>
              <a:rPr lang="en-US" altLang="en-US" sz="2000" b="1" dirty="0">
                <a:ln/>
                <a:solidFill>
                  <a:srgbClr val="FF0000"/>
                </a:solidFill>
              </a:rPr>
              <a:t>SO</a:t>
            </a:r>
            <a:r>
              <a:rPr lang="en-US" altLang="en-US" sz="2000" b="1" baseline="-25000" dirty="0">
                <a:ln/>
                <a:solidFill>
                  <a:srgbClr val="FF0000"/>
                </a:solidFill>
              </a:rPr>
              <a:t>4</a:t>
            </a:r>
            <a:endParaRPr lang="en-US" altLang="en-US" sz="2000" b="1" dirty="0">
              <a:ln/>
              <a:solidFill>
                <a:srgbClr val="FF0000"/>
              </a:solidFill>
            </a:endParaRPr>
          </a:p>
        </p:txBody>
      </p:sp>
      <p:sp>
        <p:nvSpPr>
          <p:cNvPr id="19" name="Line 13">
            <a:extLst>
              <a:ext uri="{FF2B5EF4-FFF2-40B4-BE49-F238E27FC236}">
                <a16:creationId xmlns:a16="http://schemas.microsoft.com/office/drawing/2014/main" id="{FE08507A-1A0E-B89F-6CFF-AA0BA1F642AB}"/>
              </a:ext>
            </a:extLst>
          </p:cNvPr>
          <p:cNvSpPr>
            <a:spLocks noChangeShapeType="1"/>
          </p:cNvSpPr>
          <p:nvPr/>
        </p:nvSpPr>
        <p:spPr bwMode="auto">
          <a:xfrm flipH="1">
            <a:off x="6507938" y="2589502"/>
            <a:ext cx="671919" cy="65964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0" name="Group 14">
            <a:extLst>
              <a:ext uri="{FF2B5EF4-FFF2-40B4-BE49-F238E27FC236}">
                <a16:creationId xmlns:a16="http://schemas.microsoft.com/office/drawing/2014/main" id="{C85D5DC4-7EBF-32EA-7ADD-656A1645167A}"/>
              </a:ext>
            </a:extLst>
          </p:cNvPr>
          <p:cNvGrpSpPr>
            <a:grpSpLocks/>
          </p:cNvGrpSpPr>
          <p:nvPr/>
        </p:nvGrpSpPr>
        <p:grpSpPr bwMode="auto">
          <a:xfrm>
            <a:off x="4119163" y="2923005"/>
            <a:ext cx="7718974" cy="2557847"/>
            <a:chOff x="761" y="2122"/>
            <a:chExt cx="4512" cy="1718"/>
          </a:xfrm>
        </p:grpSpPr>
        <p:sp>
          <p:nvSpPr>
            <p:cNvPr id="21" name="Line 15">
              <a:extLst>
                <a:ext uri="{FF2B5EF4-FFF2-40B4-BE49-F238E27FC236}">
                  <a16:creationId xmlns:a16="http://schemas.microsoft.com/office/drawing/2014/main" id="{043342D3-07F4-4D28-8167-424E9608CC76}"/>
                </a:ext>
              </a:extLst>
            </p:cNvPr>
            <p:cNvSpPr>
              <a:spLocks noChangeShapeType="1"/>
            </p:cNvSpPr>
            <p:nvPr/>
          </p:nvSpPr>
          <p:spPr bwMode="auto">
            <a:xfrm>
              <a:off x="1575" y="3382"/>
              <a:ext cx="2930"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nvGrpSpPr>
            <p:cNvPr id="22" name="Group 16">
              <a:extLst>
                <a:ext uri="{FF2B5EF4-FFF2-40B4-BE49-F238E27FC236}">
                  <a16:creationId xmlns:a16="http://schemas.microsoft.com/office/drawing/2014/main" id="{DFC95ECA-1A61-1F08-1063-FAAE69D6B649}"/>
                </a:ext>
              </a:extLst>
            </p:cNvPr>
            <p:cNvGrpSpPr>
              <a:grpSpLocks/>
            </p:cNvGrpSpPr>
            <p:nvPr/>
          </p:nvGrpSpPr>
          <p:grpSpPr bwMode="auto">
            <a:xfrm>
              <a:off x="761" y="3552"/>
              <a:ext cx="4512" cy="288"/>
              <a:chOff x="432" y="3395"/>
              <a:chExt cx="2029" cy="253"/>
            </a:xfrm>
          </p:grpSpPr>
          <p:sp>
            <p:nvSpPr>
              <p:cNvPr id="33" name="Line 17">
                <a:extLst>
                  <a:ext uri="{FF2B5EF4-FFF2-40B4-BE49-F238E27FC236}">
                    <a16:creationId xmlns:a16="http://schemas.microsoft.com/office/drawing/2014/main" id="{F9AF2328-9875-6C34-7422-B3CF08E59A99}"/>
                  </a:ext>
                </a:extLst>
              </p:cNvPr>
              <p:cNvSpPr>
                <a:spLocks noChangeShapeType="1"/>
              </p:cNvSpPr>
              <p:nvPr/>
            </p:nvSpPr>
            <p:spPr bwMode="auto">
              <a:xfrm>
                <a:off x="432" y="3635"/>
                <a:ext cx="2016"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34" name="Line 18">
                <a:extLst>
                  <a:ext uri="{FF2B5EF4-FFF2-40B4-BE49-F238E27FC236}">
                    <a16:creationId xmlns:a16="http://schemas.microsoft.com/office/drawing/2014/main" id="{15110DEA-2BB7-18C6-FB85-F641A131A14C}"/>
                  </a:ext>
                </a:extLst>
              </p:cNvPr>
              <p:cNvSpPr>
                <a:spLocks noChangeShapeType="1"/>
              </p:cNvSpPr>
              <p:nvPr/>
            </p:nvSpPr>
            <p:spPr bwMode="auto">
              <a:xfrm>
                <a:off x="768" y="3408"/>
                <a:ext cx="1392"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35" name="Line 19">
                <a:extLst>
                  <a:ext uri="{FF2B5EF4-FFF2-40B4-BE49-F238E27FC236}">
                    <a16:creationId xmlns:a16="http://schemas.microsoft.com/office/drawing/2014/main" id="{1ECDE305-40C6-FF98-0C60-33500042281C}"/>
                  </a:ext>
                </a:extLst>
              </p:cNvPr>
              <p:cNvSpPr>
                <a:spLocks noChangeShapeType="1"/>
              </p:cNvSpPr>
              <p:nvPr/>
            </p:nvSpPr>
            <p:spPr bwMode="auto">
              <a:xfrm flipV="1">
                <a:off x="432" y="3395"/>
                <a:ext cx="384"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36" name="Line 20">
                <a:extLst>
                  <a:ext uri="{FF2B5EF4-FFF2-40B4-BE49-F238E27FC236}">
                    <a16:creationId xmlns:a16="http://schemas.microsoft.com/office/drawing/2014/main" id="{4F0F74C4-2F08-8826-6829-6CBB8A69479A}"/>
                  </a:ext>
                </a:extLst>
              </p:cNvPr>
              <p:cNvSpPr>
                <a:spLocks noChangeShapeType="1"/>
              </p:cNvSpPr>
              <p:nvPr/>
            </p:nvSpPr>
            <p:spPr bwMode="auto">
              <a:xfrm flipH="1" flipV="1">
                <a:off x="2125" y="3408"/>
                <a:ext cx="336"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sp>
          <p:nvSpPr>
            <p:cNvPr id="23" name="Line 21">
              <a:extLst>
                <a:ext uri="{FF2B5EF4-FFF2-40B4-BE49-F238E27FC236}">
                  <a16:creationId xmlns:a16="http://schemas.microsoft.com/office/drawing/2014/main" id="{63605BA7-995C-EE33-D7EF-4A09429E437F}"/>
                </a:ext>
              </a:extLst>
            </p:cNvPr>
            <p:cNvSpPr>
              <a:spLocks noChangeShapeType="1"/>
            </p:cNvSpPr>
            <p:nvPr/>
          </p:nvSpPr>
          <p:spPr bwMode="auto">
            <a:xfrm>
              <a:off x="1561" y="2928"/>
              <a:ext cx="7" cy="655"/>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24" name="Line 22">
              <a:extLst>
                <a:ext uri="{FF2B5EF4-FFF2-40B4-BE49-F238E27FC236}">
                  <a16:creationId xmlns:a16="http://schemas.microsoft.com/office/drawing/2014/main" id="{A4CF11CB-04FD-810D-CB9D-02734D64B24B}"/>
                </a:ext>
              </a:extLst>
            </p:cNvPr>
            <p:cNvSpPr>
              <a:spLocks noChangeShapeType="1"/>
            </p:cNvSpPr>
            <p:nvPr/>
          </p:nvSpPr>
          <p:spPr bwMode="auto">
            <a:xfrm>
              <a:off x="4522" y="2976"/>
              <a:ext cx="0" cy="598"/>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25" name="Freeform 23">
              <a:extLst>
                <a:ext uri="{FF2B5EF4-FFF2-40B4-BE49-F238E27FC236}">
                  <a16:creationId xmlns:a16="http://schemas.microsoft.com/office/drawing/2014/main" id="{C91648B5-7E17-B4DF-4A46-490EA6253F39}"/>
                </a:ext>
              </a:extLst>
            </p:cNvPr>
            <p:cNvSpPr>
              <a:spLocks noChangeArrowheads="1"/>
            </p:cNvSpPr>
            <p:nvPr/>
          </p:nvSpPr>
          <p:spPr bwMode="auto">
            <a:xfrm>
              <a:off x="3936" y="2832"/>
              <a:ext cx="1145" cy="172"/>
            </a:xfrm>
            <a:custGeom>
              <a:avLst/>
              <a:gdLst>
                <a:gd name="T0" fmla="*/ 52 w 1064"/>
                <a:gd name="T1" fmla="*/ 0 h 224"/>
                <a:gd name="T2" fmla="*/ 155 w 1064"/>
                <a:gd name="T3" fmla="*/ 147 h 224"/>
                <a:gd name="T4" fmla="*/ 981 w 1064"/>
                <a:gd name="T5" fmla="*/ 147 h 224"/>
                <a:gd name="T6" fmla="*/ 1136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4">
              <a:extLst>
                <a:ext uri="{FF2B5EF4-FFF2-40B4-BE49-F238E27FC236}">
                  <a16:creationId xmlns:a16="http://schemas.microsoft.com/office/drawing/2014/main" id="{BB5F720F-F577-FCB7-4AD7-FB8F4F65BFCC}"/>
                </a:ext>
              </a:extLst>
            </p:cNvPr>
            <p:cNvSpPr>
              <a:spLocks noChangeArrowheads="1"/>
            </p:cNvSpPr>
            <p:nvPr/>
          </p:nvSpPr>
          <p:spPr bwMode="auto">
            <a:xfrm>
              <a:off x="989" y="2784"/>
              <a:ext cx="1145" cy="172"/>
            </a:xfrm>
            <a:custGeom>
              <a:avLst/>
              <a:gdLst>
                <a:gd name="T0" fmla="*/ 52 w 1064"/>
                <a:gd name="T1" fmla="*/ 0 h 224"/>
                <a:gd name="T2" fmla="*/ 155 w 1064"/>
                <a:gd name="T3" fmla="*/ 147 h 224"/>
                <a:gd name="T4" fmla="*/ 981 w 1064"/>
                <a:gd name="T5" fmla="*/ 147 h 224"/>
                <a:gd name="T6" fmla="*/ 1136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 name="Group 25">
              <a:extLst>
                <a:ext uri="{FF2B5EF4-FFF2-40B4-BE49-F238E27FC236}">
                  <a16:creationId xmlns:a16="http://schemas.microsoft.com/office/drawing/2014/main" id="{C6153D39-D32B-B212-8F74-ED081B05FCC3}"/>
                </a:ext>
              </a:extLst>
            </p:cNvPr>
            <p:cNvGrpSpPr>
              <a:grpSpLocks/>
            </p:cNvGrpSpPr>
            <p:nvPr/>
          </p:nvGrpSpPr>
          <p:grpSpPr bwMode="auto">
            <a:xfrm>
              <a:off x="2540" y="2122"/>
              <a:ext cx="955" cy="710"/>
              <a:chOff x="1824" y="2266"/>
              <a:chExt cx="803" cy="710"/>
            </a:xfrm>
          </p:grpSpPr>
          <p:sp>
            <p:nvSpPr>
              <p:cNvPr id="30" name="Freeform 26">
                <a:extLst>
                  <a:ext uri="{FF2B5EF4-FFF2-40B4-BE49-F238E27FC236}">
                    <a16:creationId xmlns:a16="http://schemas.microsoft.com/office/drawing/2014/main" id="{2F1C4EA2-2775-37C0-B656-32CCE1D7ADA0}"/>
                  </a:ext>
                </a:extLst>
              </p:cNvPr>
              <p:cNvSpPr>
                <a:spLocks noChangeArrowheads="1"/>
              </p:cNvSpPr>
              <p:nvPr/>
            </p:nvSpPr>
            <p:spPr bwMode="auto">
              <a:xfrm>
                <a:off x="1824" y="2736"/>
                <a:ext cx="768" cy="96"/>
              </a:xfrm>
              <a:custGeom>
                <a:avLst/>
                <a:gdLst>
                  <a:gd name="T0" fmla="*/ 62 w 984"/>
                  <a:gd name="T1" fmla="*/ 96 h 336"/>
                  <a:gd name="T2" fmla="*/ 100 w 984"/>
                  <a:gd name="T3" fmla="*/ 14 h 336"/>
                  <a:gd name="T4" fmla="*/ 662 w 984"/>
                  <a:gd name="T5" fmla="*/ 14 h 336"/>
                  <a:gd name="T6" fmla="*/ 737 w 984"/>
                  <a:gd name="T7" fmla="*/ 55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4" h="336">
                    <a:moveTo>
                      <a:pt x="80" y="336"/>
                    </a:moveTo>
                    <a:cubicBezTo>
                      <a:pt x="40" y="216"/>
                      <a:pt x="0" y="96"/>
                      <a:pt x="128" y="48"/>
                    </a:cubicBezTo>
                    <a:cubicBezTo>
                      <a:pt x="256" y="0"/>
                      <a:pt x="712" y="24"/>
                      <a:pt x="848" y="48"/>
                    </a:cubicBezTo>
                    <a:cubicBezTo>
                      <a:pt x="984" y="72"/>
                      <a:pt x="964" y="132"/>
                      <a:pt x="944" y="192"/>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Text Box 27">
                <a:extLst>
                  <a:ext uri="{FF2B5EF4-FFF2-40B4-BE49-F238E27FC236}">
                    <a16:creationId xmlns:a16="http://schemas.microsoft.com/office/drawing/2014/main" id="{4BA59C74-AFE9-A12C-E55E-3DF600C2A4DB}"/>
                  </a:ext>
                </a:extLst>
              </p:cNvPr>
              <p:cNvSpPr txBox="1">
                <a:spLocks noChangeArrowheads="1"/>
              </p:cNvSpPr>
              <p:nvPr/>
            </p:nvSpPr>
            <p:spPr bwMode="auto">
              <a:xfrm>
                <a:off x="2099" y="2266"/>
                <a:ext cx="528"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4400" b="1" dirty="0">
                    <a:solidFill>
                      <a:srgbClr val="006600"/>
                    </a:solidFill>
                  </a:rPr>
                  <a:t>0</a:t>
                </a:r>
              </a:p>
            </p:txBody>
          </p:sp>
          <p:sp>
            <p:nvSpPr>
              <p:cNvPr id="32" name="Line 28">
                <a:extLst>
                  <a:ext uri="{FF2B5EF4-FFF2-40B4-BE49-F238E27FC236}">
                    <a16:creationId xmlns:a16="http://schemas.microsoft.com/office/drawing/2014/main" id="{170CF41A-5B44-D09C-037D-E72870B3CE6B}"/>
                  </a:ext>
                </a:extLst>
              </p:cNvPr>
              <p:cNvSpPr>
                <a:spLocks noChangeShapeType="1"/>
              </p:cNvSpPr>
              <p:nvPr/>
            </p:nvSpPr>
            <p:spPr bwMode="auto">
              <a:xfrm>
                <a:off x="2208" y="2688"/>
                <a:ext cx="0" cy="288"/>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sp>
          <p:nvSpPr>
            <p:cNvPr id="28" name="Text Box 29">
              <a:extLst>
                <a:ext uri="{FF2B5EF4-FFF2-40B4-BE49-F238E27FC236}">
                  <a16:creationId xmlns:a16="http://schemas.microsoft.com/office/drawing/2014/main" id="{E6D35E3A-7328-88A3-E242-3F0018B469E1}"/>
                </a:ext>
              </a:extLst>
            </p:cNvPr>
            <p:cNvSpPr txBox="1">
              <a:spLocks noChangeArrowheads="1"/>
            </p:cNvSpPr>
            <p:nvPr/>
          </p:nvSpPr>
          <p:spPr bwMode="auto">
            <a:xfrm>
              <a:off x="1001" y="3120"/>
              <a:ext cx="432"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3600" dirty="0"/>
                <a:t>A</a:t>
              </a:r>
            </a:p>
          </p:txBody>
        </p:sp>
        <p:sp>
          <p:nvSpPr>
            <p:cNvPr id="29" name="Text Box 30">
              <a:extLst>
                <a:ext uri="{FF2B5EF4-FFF2-40B4-BE49-F238E27FC236}">
                  <a16:creationId xmlns:a16="http://schemas.microsoft.com/office/drawing/2014/main" id="{9D476FE9-76C0-3169-15F8-8027D111B4D9}"/>
                </a:ext>
              </a:extLst>
            </p:cNvPr>
            <p:cNvSpPr txBox="1">
              <a:spLocks noChangeArrowheads="1"/>
            </p:cNvSpPr>
            <p:nvPr/>
          </p:nvSpPr>
          <p:spPr bwMode="auto">
            <a:xfrm>
              <a:off x="4553" y="3120"/>
              <a:ext cx="432"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3600"/>
                <a:t>B</a:t>
              </a:r>
            </a:p>
          </p:txBody>
        </p:sp>
      </p:grpSp>
      <p:sp>
        <p:nvSpPr>
          <p:cNvPr id="43" name="Rectangle 5">
            <a:extLst>
              <a:ext uri="{FF2B5EF4-FFF2-40B4-BE49-F238E27FC236}">
                <a16:creationId xmlns:a16="http://schemas.microsoft.com/office/drawing/2014/main" id="{786643BA-CA6C-C483-C728-981FB298345F}"/>
              </a:ext>
            </a:extLst>
          </p:cNvPr>
          <p:cNvSpPr>
            <a:spLocks noChangeArrowheads="1"/>
          </p:cNvSpPr>
          <p:nvPr/>
        </p:nvSpPr>
        <p:spPr bwMode="auto">
          <a:xfrm>
            <a:off x="272887" y="3375673"/>
            <a:ext cx="40788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r>
              <a:rPr lang="en-US" altLang="en-US" sz="3600" b="1" dirty="0" err="1">
                <a:solidFill>
                  <a:srgbClr val="C00000"/>
                </a:solidFill>
                <a:latin typeface="Times New Roman" panose="02020603050405020304" pitchFamily="18" charset="0"/>
              </a:rPr>
              <a:t>Thí</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nghiệm</a:t>
            </a:r>
            <a:endParaRPr lang="en-US" altLang="en-US" sz="3600" b="1" dirty="0">
              <a:solidFill>
                <a:srgbClr val="C00000"/>
              </a:solidFill>
              <a:latin typeface=".VnTime" pitchFamily="34" charset="0"/>
            </a:endParaRPr>
          </a:p>
          <a:p>
            <a:pPr eaLnBrk="1" hangingPunct="1"/>
            <a:r>
              <a:rPr lang="en-US" altLang="en-US" sz="2400" dirty="0">
                <a:latin typeface=".VnTime" pitchFamily="34" charset="0"/>
              </a:rPr>
              <a:t> </a:t>
            </a:r>
          </a:p>
        </p:txBody>
      </p:sp>
      <p:sp>
        <p:nvSpPr>
          <p:cNvPr id="5" name="TextBox 4">
            <a:extLst>
              <a:ext uri="{FF2B5EF4-FFF2-40B4-BE49-F238E27FC236}">
                <a16:creationId xmlns:a16="http://schemas.microsoft.com/office/drawing/2014/main" id="{C9D29430-5B3D-2649-C28C-048438AEA8D4}"/>
              </a:ext>
            </a:extLst>
          </p:cNvPr>
          <p:cNvSpPr txBox="1"/>
          <p:nvPr/>
        </p:nvSpPr>
        <p:spPr>
          <a:xfrm>
            <a:off x="1394977" y="121279"/>
            <a:ext cx="11254223"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NỘI DUNG ĐỊNH LUẬT BẢO TOÀN KHỐI LƯỢNG</a:t>
            </a:r>
            <a:endParaRPr lang="en-US" sz="3200" dirty="0">
              <a:solidFill>
                <a:srgbClr val="FF0000"/>
              </a:solidFill>
            </a:endParaRPr>
          </a:p>
        </p:txBody>
      </p:sp>
    </p:spTree>
    <p:extLst>
      <p:ext uri="{BB962C8B-B14F-4D97-AF65-F5344CB8AC3E}">
        <p14:creationId xmlns:p14="http://schemas.microsoft.com/office/powerpoint/2010/main" val="1619020219"/>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plus(in)">
                                      <p:cBhvr>
                                        <p:cTn id="12" dur="3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32" presetClass="emph" presetSubtype="0" repeatCount="4000" fill="hold" nodeType="withEffect">
                                  <p:stCondLst>
                                    <p:cond delay="0"/>
                                  </p:stCondLst>
                                  <p:childTnLst>
                                    <p:animClr clrSpc="rgb" dir="cw">
                                      <p:cBhvr override="childStyle">
                                        <p:cTn id="36" dur="100" fill="hold"/>
                                        <p:tgtEl>
                                          <p:spTgt spid="11"/>
                                        </p:tgtEl>
                                        <p:attrNameLst>
                                          <p:attrName>style.color</p:attrName>
                                        </p:attrNameLst>
                                      </p:cBhvr>
                                      <p:to>
                                        <a:schemeClr val="accent2"/>
                                      </p:to>
                                    </p:animClr>
                                    <p:animClr clrSpc="rgb" dir="cw">
                                      <p:cBhvr>
                                        <p:cTn id="37" dur="100" fill="hold"/>
                                        <p:tgtEl>
                                          <p:spTgt spid="11"/>
                                        </p:tgtEl>
                                        <p:attrNameLst>
                                          <p:attrName>fillcolor</p:attrName>
                                        </p:attrNameLst>
                                      </p:cBhvr>
                                      <p:to>
                                        <a:schemeClr val="accent2"/>
                                      </p:to>
                                    </p:animClr>
                                    <p:set>
                                      <p:cBhvr>
                                        <p:cTn id="38" dur="100" fill="hold"/>
                                        <p:tgtEl>
                                          <p:spTgt spid="11"/>
                                        </p:tgtEl>
                                        <p:attrNameLst>
                                          <p:attrName>fill.type</p:attrName>
                                        </p:attrNameLst>
                                      </p:cBhvr>
                                      <p:to>
                                        <p:strVal val="solid"/>
                                      </p:to>
                                    </p:set>
                                    <p:set>
                                      <p:cBhvr>
                                        <p:cTn id="39" dur="100" fill="hold"/>
                                        <p:tgtEl>
                                          <p:spTgt spid="11"/>
                                        </p:tgtEl>
                                        <p:attrNameLst>
                                          <p:attrName>fill.on</p:attrName>
                                        </p:attrNameLst>
                                      </p:cBhvr>
                                      <p:to>
                                        <p:strVal val="true"/>
                                      </p:to>
                                    </p:set>
                                    <p:animRot by="120000">
                                      <p:cBhvr>
                                        <p:cTn id="40" dur="100" fill="hold">
                                          <p:stCondLst>
                                            <p:cond delay="0"/>
                                          </p:stCondLst>
                                        </p:cTn>
                                        <p:tgtEl>
                                          <p:spTgt spid="11"/>
                                        </p:tgtEl>
                                        <p:attrNameLst>
                                          <p:attrName>r</p:attrName>
                                        </p:attrNameLst>
                                      </p:cBhvr>
                                    </p:animRot>
                                    <p:animRot by="-240000">
                                      <p:cBhvr>
                                        <p:cTn id="41" dur="200" fill="hold">
                                          <p:stCondLst>
                                            <p:cond delay="200"/>
                                          </p:stCondLst>
                                        </p:cTn>
                                        <p:tgtEl>
                                          <p:spTgt spid="11"/>
                                        </p:tgtEl>
                                        <p:attrNameLst>
                                          <p:attrName>r</p:attrName>
                                        </p:attrNameLst>
                                      </p:cBhvr>
                                    </p:animRot>
                                    <p:animRot by="240000">
                                      <p:cBhvr>
                                        <p:cTn id="42" dur="200" fill="hold">
                                          <p:stCondLst>
                                            <p:cond delay="400"/>
                                          </p:stCondLst>
                                        </p:cTn>
                                        <p:tgtEl>
                                          <p:spTgt spid="11"/>
                                        </p:tgtEl>
                                        <p:attrNameLst>
                                          <p:attrName>r</p:attrName>
                                        </p:attrNameLst>
                                      </p:cBhvr>
                                    </p:animRot>
                                    <p:animRot by="-240000">
                                      <p:cBhvr>
                                        <p:cTn id="43" dur="200" fill="hold">
                                          <p:stCondLst>
                                            <p:cond delay="600"/>
                                          </p:stCondLst>
                                        </p:cTn>
                                        <p:tgtEl>
                                          <p:spTgt spid="11"/>
                                        </p:tgtEl>
                                        <p:attrNameLst>
                                          <p:attrName>r</p:attrName>
                                        </p:attrNameLst>
                                      </p:cBhvr>
                                    </p:animRot>
                                    <p:animRot by="120000">
                                      <p:cBhvr>
                                        <p:cTn id="44" dur="200" fill="hold">
                                          <p:stCondLst>
                                            <p:cond delay="800"/>
                                          </p:stCondLst>
                                        </p:cTn>
                                        <p:tgtEl>
                                          <p:spTgt spid="11"/>
                                        </p:tgtEl>
                                        <p:attrNameLst>
                                          <p:attrName>r</p:attrName>
                                        </p:attrNameLst>
                                      </p:cBhvr>
                                    </p:animRot>
                                  </p:childTnLst>
                                </p:cTn>
                              </p:par>
                              <p:par>
                                <p:cTn id="45" presetID="2" presetClass="entr" presetSubtype="9"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0-#ppt_h/2"/>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par>
                                <p:cTn id="54" presetID="2" presetClass="entr" presetSubtype="9"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0-#ppt_w/2"/>
                                          </p:val>
                                        </p:tav>
                                        <p:tav tm="100000">
                                          <p:val>
                                            <p:strVal val="#ppt_x"/>
                                          </p:val>
                                        </p:tav>
                                      </p:tavLst>
                                    </p:anim>
                                    <p:anim calcmode="lin" valueType="num">
                                      <p:cBhvr additive="base">
                                        <p:cTn id="57" dur="500" fill="hold"/>
                                        <p:tgtEl>
                                          <p:spTgt spid="16"/>
                                        </p:tgtEl>
                                        <p:attrNameLst>
                                          <p:attrName>ppt_y</p:attrName>
                                        </p:attrNameLst>
                                      </p:cBhvr>
                                      <p:tavLst>
                                        <p:tav tm="0">
                                          <p:val>
                                            <p:strVal val="0-#ppt_h/2"/>
                                          </p:val>
                                        </p:tav>
                                        <p:tav tm="100000">
                                          <p:val>
                                            <p:strVal val="#ppt_y"/>
                                          </p:val>
                                        </p:tav>
                                      </p:tavLst>
                                    </p:anim>
                                  </p:childTnLst>
                                </p:cTn>
                              </p:par>
                              <p:par>
                                <p:cTn id="58" presetID="51"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770" decel="100000"/>
                                        <p:tgtEl>
                                          <p:spTgt spid="15"/>
                                        </p:tgtEl>
                                      </p:cBhvr>
                                    </p:animEffect>
                                    <p:animScale>
                                      <p:cBhvr>
                                        <p:cTn id="61" dur="770" decel="100000"/>
                                        <p:tgtEl>
                                          <p:spTgt spid="15"/>
                                        </p:tgtEl>
                                      </p:cBhvr>
                                      <p:from x="10000" y="10000"/>
                                      <p:to x="200000" y="450000"/>
                                    </p:animScale>
                                    <p:animScale>
                                      <p:cBhvr>
                                        <p:cTn id="62" dur="1230" accel="100000" fill="hold">
                                          <p:stCondLst>
                                            <p:cond delay="770"/>
                                          </p:stCondLst>
                                        </p:cTn>
                                        <p:tgtEl>
                                          <p:spTgt spid="15"/>
                                        </p:tgtEl>
                                      </p:cBhvr>
                                      <p:from x="200000" y="450000"/>
                                      <p:to x="100000" y="100000"/>
                                    </p:animScale>
                                    <p:set>
                                      <p:cBhvr>
                                        <p:cTn id="63" dur="770" fill="hold"/>
                                        <p:tgtEl>
                                          <p:spTgt spid="15"/>
                                        </p:tgtEl>
                                        <p:attrNameLst>
                                          <p:attrName>ppt_x</p:attrName>
                                        </p:attrNameLst>
                                      </p:cBhvr>
                                      <p:to>
                                        <p:strVal val="(0.5)"/>
                                      </p:to>
                                    </p:set>
                                    <p:anim from="(0.5)" to="(#ppt_x)" calcmode="lin" valueType="num">
                                      <p:cBhvr>
                                        <p:cTn id="64" dur="1230" accel="100000" fill="hold">
                                          <p:stCondLst>
                                            <p:cond delay="770"/>
                                          </p:stCondLst>
                                        </p:cTn>
                                        <p:tgtEl>
                                          <p:spTgt spid="15"/>
                                        </p:tgtEl>
                                        <p:attrNameLst>
                                          <p:attrName>ppt_x</p:attrName>
                                        </p:attrNameLst>
                                      </p:cBhvr>
                                    </p:anim>
                                    <p:set>
                                      <p:cBhvr>
                                        <p:cTn id="65" dur="770" fill="hold"/>
                                        <p:tgtEl>
                                          <p:spTgt spid="15"/>
                                        </p:tgtEl>
                                        <p:attrNameLst>
                                          <p:attrName>ppt_y</p:attrName>
                                        </p:attrNameLst>
                                      </p:cBhvr>
                                      <p:to>
                                        <p:strVal val="(#ppt_y+0.4)"/>
                                      </p:to>
                                    </p:set>
                                    <p:anim from="(#ppt_y+0.4)" to="(#ppt_y)" calcmode="lin" valueType="num">
                                      <p:cBhvr>
                                        <p:cTn id="66" dur="1230" accel="100000" fill="hold">
                                          <p:stCondLst>
                                            <p:cond delay="770"/>
                                          </p:stCondLst>
                                        </p:cTn>
                                        <p:tgtEl>
                                          <p:spTgt spid="15"/>
                                        </p:tgtEl>
                                        <p:attrNameLst>
                                          <p:attrName>ppt_y</p:attrName>
                                        </p:attrNameLst>
                                      </p:cBhvr>
                                    </p:anim>
                                  </p:childTnLst>
                                </p:cTn>
                              </p:par>
                              <p:par>
                                <p:cTn id="67" presetID="51" presetClass="entr" presetSubtype="0" fill="hold"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770" decel="100000"/>
                                        <p:tgtEl>
                                          <p:spTgt spid="9"/>
                                        </p:tgtEl>
                                      </p:cBhvr>
                                    </p:animEffect>
                                    <p:animScale>
                                      <p:cBhvr>
                                        <p:cTn id="70" dur="770" decel="100000"/>
                                        <p:tgtEl>
                                          <p:spTgt spid="9"/>
                                        </p:tgtEl>
                                      </p:cBhvr>
                                      <p:from x="10000" y="10000"/>
                                      <p:to x="200000" y="450000"/>
                                    </p:animScale>
                                    <p:animScale>
                                      <p:cBhvr>
                                        <p:cTn id="71" dur="1230" accel="100000" fill="hold">
                                          <p:stCondLst>
                                            <p:cond delay="770"/>
                                          </p:stCondLst>
                                        </p:cTn>
                                        <p:tgtEl>
                                          <p:spTgt spid="9"/>
                                        </p:tgtEl>
                                      </p:cBhvr>
                                      <p:from x="200000" y="450000"/>
                                      <p:to x="100000" y="100000"/>
                                    </p:animScale>
                                    <p:set>
                                      <p:cBhvr>
                                        <p:cTn id="72" dur="770" fill="hold"/>
                                        <p:tgtEl>
                                          <p:spTgt spid="9"/>
                                        </p:tgtEl>
                                        <p:attrNameLst>
                                          <p:attrName>ppt_x</p:attrName>
                                        </p:attrNameLst>
                                      </p:cBhvr>
                                      <p:to>
                                        <p:strVal val="(0.5)"/>
                                      </p:to>
                                    </p:set>
                                    <p:anim from="(0.5)" to="(#ppt_x)" calcmode="lin" valueType="num">
                                      <p:cBhvr>
                                        <p:cTn id="73" dur="1230" accel="100000" fill="hold">
                                          <p:stCondLst>
                                            <p:cond delay="770"/>
                                          </p:stCondLst>
                                        </p:cTn>
                                        <p:tgtEl>
                                          <p:spTgt spid="9"/>
                                        </p:tgtEl>
                                        <p:attrNameLst>
                                          <p:attrName>ppt_x</p:attrName>
                                        </p:attrNameLst>
                                      </p:cBhvr>
                                    </p:anim>
                                    <p:set>
                                      <p:cBhvr>
                                        <p:cTn id="74" dur="770" fill="hold"/>
                                        <p:tgtEl>
                                          <p:spTgt spid="9"/>
                                        </p:tgtEl>
                                        <p:attrNameLst>
                                          <p:attrName>ppt_y</p:attrName>
                                        </p:attrNameLst>
                                      </p:cBhvr>
                                      <p:to>
                                        <p:strVal val="(#ppt_y+0.4)"/>
                                      </p:to>
                                    </p:set>
                                    <p:anim from="(#ppt_y+0.4)" to="(#ppt_y)" calcmode="lin" valueType="num">
                                      <p:cBhvr>
                                        <p:cTn id="75" dur="1230" accel="100000" fill="hold">
                                          <p:stCondLst>
                                            <p:cond delay="770"/>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3" grpId="0"/>
      <p:bldP spid="43" grpId="1"/>
      <p:bldP spid="43"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F93916-7A2B-4526-81C2-485E4113B47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C4A6943-E195-47AD-91B3-0B69DE0B6FE9}"/>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154250" y="-22557"/>
            <a:ext cx="12192000" cy="6858000"/>
          </a:xfrm>
          <a:prstGeom prst="rect">
            <a:avLst/>
          </a:prstGeom>
        </p:spPr>
      </p:pic>
      <p:sp>
        <p:nvSpPr>
          <p:cNvPr id="5" name="Line 3">
            <a:extLst>
              <a:ext uri="{FF2B5EF4-FFF2-40B4-BE49-F238E27FC236}">
                <a16:creationId xmlns:a16="http://schemas.microsoft.com/office/drawing/2014/main" id="{3AA6939E-5B95-02E3-1F20-F04A49C12243}"/>
              </a:ext>
            </a:extLst>
          </p:cNvPr>
          <p:cNvSpPr>
            <a:spLocks noChangeShapeType="1"/>
          </p:cNvSpPr>
          <p:nvPr/>
        </p:nvSpPr>
        <p:spPr bwMode="auto">
          <a:xfrm flipV="1">
            <a:off x="3993251" y="4762375"/>
            <a:ext cx="5378940" cy="1970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nvGrpSpPr>
          <p:cNvPr id="6" name="Group 4">
            <a:extLst>
              <a:ext uri="{FF2B5EF4-FFF2-40B4-BE49-F238E27FC236}">
                <a16:creationId xmlns:a16="http://schemas.microsoft.com/office/drawing/2014/main" id="{F0D0FB7B-1CF2-77F4-9695-A23CEE417363}"/>
              </a:ext>
            </a:extLst>
          </p:cNvPr>
          <p:cNvGrpSpPr>
            <a:grpSpLocks/>
          </p:cNvGrpSpPr>
          <p:nvPr/>
        </p:nvGrpSpPr>
        <p:grpSpPr bwMode="auto">
          <a:xfrm>
            <a:off x="2464344" y="5087142"/>
            <a:ext cx="8189726" cy="520919"/>
            <a:chOff x="432" y="3395"/>
            <a:chExt cx="2029" cy="253"/>
          </a:xfrm>
        </p:grpSpPr>
        <p:sp>
          <p:nvSpPr>
            <p:cNvPr id="7" name="Line 5">
              <a:extLst>
                <a:ext uri="{FF2B5EF4-FFF2-40B4-BE49-F238E27FC236}">
                  <a16:creationId xmlns:a16="http://schemas.microsoft.com/office/drawing/2014/main" id="{C22979E4-27D4-B7EF-B7FF-18A8D3DC28A6}"/>
                </a:ext>
              </a:extLst>
            </p:cNvPr>
            <p:cNvSpPr>
              <a:spLocks noChangeShapeType="1"/>
            </p:cNvSpPr>
            <p:nvPr/>
          </p:nvSpPr>
          <p:spPr bwMode="auto">
            <a:xfrm>
              <a:off x="432" y="3635"/>
              <a:ext cx="2016"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8" name="Line 6">
              <a:extLst>
                <a:ext uri="{FF2B5EF4-FFF2-40B4-BE49-F238E27FC236}">
                  <a16:creationId xmlns:a16="http://schemas.microsoft.com/office/drawing/2014/main" id="{AC3741EE-3D9D-C7EA-46BB-4DFDB1BF8BE1}"/>
                </a:ext>
              </a:extLst>
            </p:cNvPr>
            <p:cNvSpPr>
              <a:spLocks noChangeShapeType="1"/>
            </p:cNvSpPr>
            <p:nvPr/>
          </p:nvSpPr>
          <p:spPr bwMode="auto">
            <a:xfrm>
              <a:off x="768" y="3408"/>
              <a:ext cx="1392"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9" name="Line 7">
              <a:extLst>
                <a:ext uri="{FF2B5EF4-FFF2-40B4-BE49-F238E27FC236}">
                  <a16:creationId xmlns:a16="http://schemas.microsoft.com/office/drawing/2014/main" id="{4EF13E42-A8DF-7576-0A56-A662AB3EAD96}"/>
                </a:ext>
              </a:extLst>
            </p:cNvPr>
            <p:cNvSpPr>
              <a:spLocks noChangeShapeType="1"/>
            </p:cNvSpPr>
            <p:nvPr/>
          </p:nvSpPr>
          <p:spPr bwMode="auto">
            <a:xfrm flipV="1">
              <a:off x="432" y="3395"/>
              <a:ext cx="384"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10" name="Line 8">
              <a:extLst>
                <a:ext uri="{FF2B5EF4-FFF2-40B4-BE49-F238E27FC236}">
                  <a16:creationId xmlns:a16="http://schemas.microsoft.com/office/drawing/2014/main" id="{08D9B097-04C6-70E1-1BB5-0C8D315A6552}"/>
                </a:ext>
              </a:extLst>
            </p:cNvPr>
            <p:cNvSpPr>
              <a:spLocks noChangeShapeType="1"/>
            </p:cNvSpPr>
            <p:nvPr/>
          </p:nvSpPr>
          <p:spPr bwMode="auto">
            <a:xfrm flipH="1" flipV="1">
              <a:off x="2125" y="3408"/>
              <a:ext cx="336"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sp>
        <p:nvSpPr>
          <p:cNvPr id="11" name="Line 9">
            <a:extLst>
              <a:ext uri="{FF2B5EF4-FFF2-40B4-BE49-F238E27FC236}">
                <a16:creationId xmlns:a16="http://schemas.microsoft.com/office/drawing/2014/main" id="{44AD1F15-1777-FE65-4A40-CB8AEACDF43D}"/>
              </a:ext>
            </a:extLst>
          </p:cNvPr>
          <p:cNvSpPr>
            <a:spLocks noChangeShapeType="1"/>
          </p:cNvSpPr>
          <p:nvPr/>
        </p:nvSpPr>
        <p:spPr bwMode="auto">
          <a:xfrm>
            <a:off x="3978420" y="4087087"/>
            <a:ext cx="14831" cy="981176"/>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12" name="Line 10">
            <a:extLst>
              <a:ext uri="{FF2B5EF4-FFF2-40B4-BE49-F238E27FC236}">
                <a16:creationId xmlns:a16="http://schemas.microsoft.com/office/drawing/2014/main" id="{FA040980-F242-8F41-0A72-638EBB64732B}"/>
              </a:ext>
            </a:extLst>
          </p:cNvPr>
          <p:cNvSpPr>
            <a:spLocks noChangeShapeType="1"/>
          </p:cNvSpPr>
          <p:nvPr/>
        </p:nvSpPr>
        <p:spPr bwMode="auto">
          <a:xfrm>
            <a:off x="9372194" y="3981113"/>
            <a:ext cx="0" cy="108163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13" name="Freeform 11">
            <a:extLst>
              <a:ext uri="{FF2B5EF4-FFF2-40B4-BE49-F238E27FC236}">
                <a16:creationId xmlns:a16="http://schemas.microsoft.com/office/drawing/2014/main" id="{8E96A42C-D8BA-2ACF-0851-45AB87295FDA}"/>
              </a:ext>
            </a:extLst>
          </p:cNvPr>
          <p:cNvSpPr>
            <a:spLocks noChangeArrowheads="1"/>
          </p:cNvSpPr>
          <p:nvPr/>
        </p:nvSpPr>
        <p:spPr bwMode="auto">
          <a:xfrm>
            <a:off x="8205130" y="3846762"/>
            <a:ext cx="2078289" cy="311104"/>
          </a:xfrm>
          <a:custGeom>
            <a:avLst/>
            <a:gdLst>
              <a:gd name="T0" fmla="*/ 82001 w 1064"/>
              <a:gd name="T1" fmla="*/ 0 h 224"/>
              <a:gd name="T2" fmla="*/ 246003 w 1064"/>
              <a:gd name="T3" fmla="*/ 234043 h 224"/>
              <a:gd name="T4" fmla="*/ 1558018 w 1064"/>
              <a:gd name="T5" fmla="*/ 234043 h 224"/>
              <a:gd name="T6" fmla="*/ 1804021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2">
            <a:extLst>
              <a:ext uri="{FF2B5EF4-FFF2-40B4-BE49-F238E27FC236}">
                <a16:creationId xmlns:a16="http://schemas.microsoft.com/office/drawing/2014/main" id="{C08885F6-F7BE-8971-0055-2FF0AF8FCC26}"/>
              </a:ext>
            </a:extLst>
          </p:cNvPr>
          <p:cNvSpPr>
            <a:spLocks noChangeArrowheads="1"/>
          </p:cNvSpPr>
          <p:nvPr/>
        </p:nvSpPr>
        <p:spPr bwMode="auto">
          <a:xfrm>
            <a:off x="2969657" y="3785093"/>
            <a:ext cx="2170098" cy="334312"/>
          </a:xfrm>
          <a:custGeom>
            <a:avLst/>
            <a:gdLst>
              <a:gd name="T0" fmla="*/ 82001 w 1064"/>
              <a:gd name="T1" fmla="*/ 0 h 224"/>
              <a:gd name="T2" fmla="*/ 246003 w 1064"/>
              <a:gd name="T3" fmla="*/ 234043 h 224"/>
              <a:gd name="T4" fmla="*/ 1558018 w 1064"/>
              <a:gd name="T5" fmla="*/ 234043 h 224"/>
              <a:gd name="T6" fmla="*/ 1804021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3">
            <a:extLst>
              <a:ext uri="{FF2B5EF4-FFF2-40B4-BE49-F238E27FC236}">
                <a16:creationId xmlns:a16="http://schemas.microsoft.com/office/drawing/2014/main" id="{D85A19D6-1919-42A7-4B30-794429F83CA2}"/>
              </a:ext>
            </a:extLst>
          </p:cNvPr>
          <p:cNvSpPr>
            <a:spLocks noChangeArrowheads="1"/>
          </p:cNvSpPr>
          <p:nvPr/>
        </p:nvSpPr>
        <p:spPr bwMode="auto">
          <a:xfrm>
            <a:off x="5908406" y="3439956"/>
            <a:ext cx="1657185" cy="173640"/>
          </a:xfrm>
          <a:custGeom>
            <a:avLst/>
            <a:gdLst>
              <a:gd name="T0" fmla="*/ 117836 w 984"/>
              <a:gd name="T1" fmla="*/ 152400 h 336"/>
              <a:gd name="T2" fmla="*/ 188538 w 984"/>
              <a:gd name="T3" fmla="*/ 21771 h 336"/>
              <a:gd name="T4" fmla="*/ 1249065 w 984"/>
              <a:gd name="T5" fmla="*/ 21771 h 336"/>
              <a:gd name="T6" fmla="*/ 1390469 w 984"/>
              <a:gd name="T7" fmla="*/ 87086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4" h="336">
                <a:moveTo>
                  <a:pt x="80" y="336"/>
                </a:moveTo>
                <a:cubicBezTo>
                  <a:pt x="40" y="216"/>
                  <a:pt x="0" y="96"/>
                  <a:pt x="128" y="48"/>
                </a:cubicBezTo>
                <a:cubicBezTo>
                  <a:pt x="256" y="0"/>
                  <a:pt x="712" y="24"/>
                  <a:pt x="848" y="48"/>
                </a:cubicBezTo>
                <a:cubicBezTo>
                  <a:pt x="984" y="72"/>
                  <a:pt x="964" y="132"/>
                  <a:pt x="944" y="192"/>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Text Box 14">
            <a:extLst>
              <a:ext uri="{FF2B5EF4-FFF2-40B4-BE49-F238E27FC236}">
                <a16:creationId xmlns:a16="http://schemas.microsoft.com/office/drawing/2014/main" id="{8628856E-BFE3-99B1-DC1D-3BA63DE532AB}"/>
              </a:ext>
            </a:extLst>
          </p:cNvPr>
          <p:cNvSpPr txBox="1">
            <a:spLocks noChangeArrowheads="1"/>
          </p:cNvSpPr>
          <p:nvPr/>
        </p:nvSpPr>
        <p:spPr bwMode="auto">
          <a:xfrm>
            <a:off x="6425709" y="2691622"/>
            <a:ext cx="113988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4400" b="1" dirty="0">
                <a:solidFill>
                  <a:srgbClr val="006600"/>
                </a:solidFill>
              </a:rPr>
              <a:t>0</a:t>
            </a:r>
          </a:p>
        </p:txBody>
      </p:sp>
      <p:sp>
        <p:nvSpPr>
          <p:cNvPr id="17" name="Line 15">
            <a:extLst>
              <a:ext uri="{FF2B5EF4-FFF2-40B4-BE49-F238E27FC236}">
                <a16:creationId xmlns:a16="http://schemas.microsoft.com/office/drawing/2014/main" id="{747CBEDE-F68E-B0B9-9A04-E07E2B0A8479}"/>
              </a:ext>
            </a:extLst>
          </p:cNvPr>
          <p:cNvSpPr>
            <a:spLocks noChangeShapeType="1"/>
          </p:cNvSpPr>
          <p:nvPr/>
        </p:nvSpPr>
        <p:spPr bwMode="auto">
          <a:xfrm>
            <a:off x="6687439" y="3397827"/>
            <a:ext cx="0" cy="520919"/>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pic>
        <p:nvPicPr>
          <p:cNvPr id="18" name="Picture 16">
            <a:extLst>
              <a:ext uri="{FF2B5EF4-FFF2-40B4-BE49-F238E27FC236}">
                <a16:creationId xmlns:a16="http://schemas.microsoft.com/office/drawing/2014/main" id="{F7A297BD-6C83-E12E-13D6-9FA2D8E20E1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394841">
            <a:off x="3415579" y="1165246"/>
            <a:ext cx="1209312" cy="149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7">
            <a:extLst>
              <a:ext uri="{FF2B5EF4-FFF2-40B4-BE49-F238E27FC236}">
                <a16:creationId xmlns:a16="http://schemas.microsoft.com/office/drawing/2014/main" id="{F534373C-64CF-AEC1-8439-0C62155F9AC6}"/>
              </a:ext>
            </a:extLst>
          </p:cNvPr>
          <p:cNvGrpSpPr>
            <a:grpSpLocks/>
          </p:cNvGrpSpPr>
          <p:nvPr/>
        </p:nvGrpSpPr>
        <p:grpSpPr bwMode="auto">
          <a:xfrm>
            <a:off x="8369661" y="3546952"/>
            <a:ext cx="1829620" cy="607739"/>
            <a:chOff x="3888" y="2448"/>
            <a:chExt cx="1008" cy="384"/>
          </a:xfrm>
        </p:grpSpPr>
        <p:sp>
          <p:nvSpPr>
            <p:cNvPr id="20" name="AutoShape 18">
              <a:extLst>
                <a:ext uri="{FF2B5EF4-FFF2-40B4-BE49-F238E27FC236}">
                  <a16:creationId xmlns:a16="http://schemas.microsoft.com/office/drawing/2014/main" id="{9AD76EB6-2AF5-4E97-837B-5E9BF0B12833}"/>
                </a:ext>
              </a:extLst>
            </p:cNvPr>
            <p:cNvSpPr>
              <a:spLocks noChangeArrowheads="1"/>
            </p:cNvSpPr>
            <p:nvPr/>
          </p:nvSpPr>
          <p:spPr bwMode="auto">
            <a:xfrm>
              <a:off x="3888"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sp>
          <p:nvSpPr>
            <p:cNvPr id="21" name="AutoShape 19">
              <a:extLst>
                <a:ext uri="{FF2B5EF4-FFF2-40B4-BE49-F238E27FC236}">
                  <a16:creationId xmlns:a16="http://schemas.microsoft.com/office/drawing/2014/main" id="{7C9B8B17-1F64-4D08-5D43-6D1A72CEA0FC}"/>
                </a:ext>
              </a:extLst>
            </p:cNvPr>
            <p:cNvSpPr>
              <a:spLocks noChangeArrowheads="1"/>
            </p:cNvSpPr>
            <p:nvPr/>
          </p:nvSpPr>
          <p:spPr bwMode="auto">
            <a:xfrm>
              <a:off x="4416"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grpSp>
      <p:sp>
        <p:nvSpPr>
          <p:cNvPr id="22" name="Line 20">
            <a:extLst>
              <a:ext uri="{FF2B5EF4-FFF2-40B4-BE49-F238E27FC236}">
                <a16:creationId xmlns:a16="http://schemas.microsoft.com/office/drawing/2014/main" id="{470522BE-C64F-D813-1346-6E5685624002}"/>
              </a:ext>
            </a:extLst>
          </p:cNvPr>
          <p:cNvSpPr>
            <a:spLocks noChangeShapeType="1"/>
          </p:cNvSpPr>
          <p:nvPr/>
        </p:nvSpPr>
        <p:spPr bwMode="auto">
          <a:xfrm flipV="1">
            <a:off x="6682721" y="3936771"/>
            <a:ext cx="0" cy="781378"/>
          </a:xfrm>
          <a:prstGeom prst="line">
            <a:avLst/>
          </a:prstGeom>
          <a:noFill/>
          <a:ln w="762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Text Box 21">
            <a:extLst>
              <a:ext uri="{FF2B5EF4-FFF2-40B4-BE49-F238E27FC236}">
                <a16:creationId xmlns:a16="http://schemas.microsoft.com/office/drawing/2014/main" id="{14424B29-5320-E3FF-6C5B-02953E505B69}"/>
              </a:ext>
            </a:extLst>
          </p:cNvPr>
          <p:cNvSpPr txBox="1">
            <a:spLocks noChangeArrowheads="1"/>
          </p:cNvSpPr>
          <p:nvPr/>
        </p:nvSpPr>
        <p:spPr bwMode="auto">
          <a:xfrm>
            <a:off x="5231336" y="1052465"/>
            <a:ext cx="2562006" cy="861774"/>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Sodium sulfate </a:t>
            </a:r>
            <a:endParaRPr lang="en-US" sz="2000" b="1" dirty="0">
              <a:ln/>
              <a:solidFill>
                <a:srgbClr val="FF0000"/>
              </a:solidFill>
            </a:endParaRPr>
          </a:p>
          <a:p>
            <a:pPr algn="ctr" eaLnBrk="1" hangingPunct="1">
              <a:spcBef>
                <a:spcPct val="50000"/>
              </a:spcBef>
            </a:pPr>
            <a:r>
              <a:rPr lang="en-US" altLang="en-US" sz="2000" b="1" dirty="0">
                <a:ln/>
                <a:solidFill>
                  <a:srgbClr val="FF0000"/>
                </a:solidFill>
              </a:rPr>
              <a:t>Na</a:t>
            </a:r>
            <a:r>
              <a:rPr lang="en-US" altLang="en-US" sz="2000" b="1" baseline="-25000" dirty="0">
                <a:ln/>
                <a:solidFill>
                  <a:srgbClr val="FF0000"/>
                </a:solidFill>
              </a:rPr>
              <a:t>2</a:t>
            </a:r>
            <a:r>
              <a:rPr lang="en-US" altLang="en-US" sz="2000" b="1" dirty="0">
                <a:ln/>
                <a:solidFill>
                  <a:srgbClr val="FF0000"/>
                </a:solidFill>
              </a:rPr>
              <a:t>SO</a:t>
            </a:r>
            <a:r>
              <a:rPr lang="en-US" altLang="en-US" sz="2000" b="1" baseline="-25000" dirty="0">
                <a:ln/>
                <a:solidFill>
                  <a:srgbClr val="FF0000"/>
                </a:solidFill>
              </a:rPr>
              <a:t>4</a:t>
            </a:r>
            <a:endParaRPr lang="en-US" altLang="en-US" sz="2000" b="1" dirty="0">
              <a:ln/>
              <a:solidFill>
                <a:srgbClr val="FF0000"/>
              </a:solidFill>
            </a:endParaRPr>
          </a:p>
        </p:txBody>
      </p:sp>
      <p:sp>
        <p:nvSpPr>
          <p:cNvPr id="24" name="Line 22">
            <a:extLst>
              <a:ext uri="{FF2B5EF4-FFF2-40B4-BE49-F238E27FC236}">
                <a16:creationId xmlns:a16="http://schemas.microsoft.com/office/drawing/2014/main" id="{FA9A6D04-F338-E791-89A4-781BEF4CC363}"/>
              </a:ext>
            </a:extLst>
          </p:cNvPr>
          <p:cNvSpPr>
            <a:spLocks noChangeShapeType="1"/>
          </p:cNvSpPr>
          <p:nvPr/>
        </p:nvSpPr>
        <p:spPr bwMode="auto">
          <a:xfrm flipH="1">
            <a:off x="4676507" y="1504374"/>
            <a:ext cx="500354" cy="703611"/>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5" name="Picture 23">
            <a:extLst>
              <a:ext uri="{FF2B5EF4-FFF2-40B4-BE49-F238E27FC236}">
                <a16:creationId xmlns:a16="http://schemas.microsoft.com/office/drawing/2014/main" id="{ACEA65BC-2CB9-8523-A389-C279019E0CF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3396" y="2595502"/>
            <a:ext cx="1123490" cy="138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4">
            <a:hlinkClick r:id="rId5"/>
            <a:extLst>
              <a:ext uri="{FF2B5EF4-FFF2-40B4-BE49-F238E27FC236}">
                <a16:creationId xmlns:a16="http://schemas.microsoft.com/office/drawing/2014/main" id="{DF6DC00B-A1CC-1E2C-E9FF-815F1B8E9A04}"/>
              </a:ext>
            </a:extLst>
          </p:cNvPr>
          <p:cNvPicPr>
            <a:picLocks noChangeAspect="1" noChangeArrowheads="1"/>
          </p:cNvPicPr>
          <p:nvPr/>
        </p:nvPicPr>
        <p:blipFill>
          <a:blip r:embed="rId6">
            <a:clrChange>
              <a:clrFrom>
                <a:srgbClr val="D8D8D8"/>
              </a:clrFrom>
              <a:clrTo>
                <a:srgbClr val="D8D8D8">
                  <a:alpha val="0"/>
                </a:srgbClr>
              </a:clrTo>
            </a:clrChange>
            <a:extLst>
              <a:ext uri="{28A0092B-C50C-407E-A947-70E740481C1C}">
                <a14:useLocalDpi xmlns:a14="http://schemas.microsoft.com/office/drawing/2010/main" val="0"/>
              </a:ext>
            </a:extLst>
          </a:blip>
          <a:srcRect l="10715" r="3572"/>
          <a:stretch>
            <a:fillRect/>
          </a:stretch>
        </p:blipFill>
        <p:spPr bwMode="auto">
          <a:xfrm>
            <a:off x="3141446" y="2581347"/>
            <a:ext cx="936241" cy="145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6">
            <a:extLst>
              <a:ext uri="{FF2B5EF4-FFF2-40B4-BE49-F238E27FC236}">
                <a16:creationId xmlns:a16="http://schemas.microsoft.com/office/drawing/2014/main" id="{32BDD8CF-066B-7EC0-6DD5-D4A109ACB7A5}"/>
              </a:ext>
            </a:extLst>
          </p:cNvPr>
          <p:cNvSpPr>
            <a:spLocks noChangeArrowheads="1"/>
          </p:cNvSpPr>
          <p:nvPr/>
        </p:nvSpPr>
        <p:spPr bwMode="auto">
          <a:xfrm>
            <a:off x="3200760" y="1346823"/>
            <a:ext cx="1910444" cy="46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vi-VN" altLang="en-US" b="1"/>
          </a:p>
        </p:txBody>
      </p:sp>
      <p:sp>
        <p:nvSpPr>
          <p:cNvPr id="29" name="Rectangle 27">
            <a:extLst>
              <a:ext uri="{FF2B5EF4-FFF2-40B4-BE49-F238E27FC236}">
                <a16:creationId xmlns:a16="http://schemas.microsoft.com/office/drawing/2014/main" id="{40BEF635-E37F-C791-0B44-5761490E5503}"/>
              </a:ext>
            </a:extLst>
          </p:cNvPr>
          <p:cNvSpPr>
            <a:spLocks noChangeArrowheads="1"/>
          </p:cNvSpPr>
          <p:nvPr/>
        </p:nvSpPr>
        <p:spPr bwMode="auto">
          <a:xfrm>
            <a:off x="4428192" y="5805535"/>
            <a:ext cx="46176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2400" b="1" dirty="0">
                <a:solidFill>
                  <a:schemeClr val="hlink"/>
                </a:solidFill>
              </a:rPr>
              <a:t>         </a:t>
            </a:r>
            <a:r>
              <a:rPr lang="en-US" altLang="en-US" sz="3200" b="1" dirty="0">
                <a:solidFill>
                  <a:schemeClr val="hlink"/>
                </a:solidFill>
              </a:rPr>
              <a:t>SAU PHẢN ỨNG</a:t>
            </a:r>
          </a:p>
        </p:txBody>
      </p:sp>
      <p:pic>
        <p:nvPicPr>
          <p:cNvPr id="30" name="Picture 30">
            <a:extLst>
              <a:ext uri="{FF2B5EF4-FFF2-40B4-BE49-F238E27FC236}">
                <a16:creationId xmlns:a16="http://schemas.microsoft.com/office/drawing/2014/main" id="{7717B8D5-B538-EE84-564F-B9EBECE4C15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9600" y="2555815"/>
            <a:ext cx="1045470" cy="138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31">
            <a:extLst>
              <a:ext uri="{FF2B5EF4-FFF2-40B4-BE49-F238E27FC236}">
                <a16:creationId xmlns:a16="http://schemas.microsoft.com/office/drawing/2014/main" id="{F65A5EFD-CD9A-1BDC-FF2D-7405B30D0EFE}"/>
              </a:ext>
            </a:extLst>
          </p:cNvPr>
          <p:cNvSpPr txBox="1">
            <a:spLocks noChangeArrowheads="1"/>
          </p:cNvSpPr>
          <p:nvPr/>
        </p:nvSpPr>
        <p:spPr bwMode="auto">
          <a:xfrm>
            <a:off x="-1" y="670238"/>
            <a:ext cx="2780689" cy="1631216"/>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Sodium chloride </a:t>
            </a:r>
            <a:r>
              <a:rPr lang="en-US" altLang="en-US" sz="2000" b="1" dirty="0">
                <a:ln/>
                <a:solidFill>
                  <a:srgbClr val="FF0000"/>
                </a:solidFill>
              </a:rPr>
              <a:t>NaCl</a:t>
            </a:r>
            <a:r>
              <a:rPr lang="en-US" altLang="en-US" sz="2000" b="1" baseline="-25000" dirty="0">
                <a:ln/>
                <a:solidFill>
                  <a:srgbClr val="FF0000"/>
                </a:solidFill>
              </a:rPr>
              <a:t> </a:t>
            </a:r>
          </a:p>
          <a:p>
            <a:pPr algn="ctr" eaLnBrk="1" hangingPunct="1">
              <a:spcBef>
                <a:spcPct val="50000"/>
              </a:spcBef>
            </a:pPr>
            <a:r>
              <a:rPr lang="en-US" altLang="en-US" sz="2000" b="1" dirty="0" err="1">
                <a:ln/>
                <a:solidFill>
                  <a:srgbClr val="FF0000"/>
                </a:solidFill>
              </a:rPr>
              <a:t>và</a:t>
            </a:r>
            <a:r>
              <a:rPr lang="en-US" altLang="en-US" sz="2000" b="1" dirty="0">
                <a:ln/>
                <a:solidFill>
                  <a:srgbClr val="FF0000"/>
                </a:solidFill>
              </a:rPr>
              <a:t> </a:t>
            </a:r>
            <a:r>
              <a:rPr lang="en-US" altLang="en-US" sz="2000" b="1" dirty="0" err="1">
                <a:ln/>
                <a:solidFill>
                  <a:srgbClr val="FF0000"/>
                </a:solidFill>
              </a:rPr>
              <a:t>kết</a:t>
            </a:r>
            <a:r>
              <a:rPr lang="en-US" altLang="en-US" sz="2000" b="1" dirty="0">
                <a:ln/>
                <a:solidFill>
                  <a:srgbClr val="FF0000"/>
                </a:solidFill>
              </a:rPr>
              <a:t> </a:t>
            </a:r>
            <a:r>
              <a:rPr lang="en-US" altLang="en-US" sz="2000" b="1" dirty="0" err="1">
                <a:ln/>
                <a:solidFill>
                  <a:srgbClr val="FF0000"/>
                </a:solidFill>
              </a:rPr>
              <a:t>tủa</a:t>
            </a:r>
            <a:r>
              <a:rPr lang="en-US" altLang="en-US" sz="2000" b="1" dirty="0">
                <a:ln/>
                <a:solidFill>
                  <a:srgbClr val="FF0000"/>
                </a:solidFill>
              </a:rPr>
              <a:t> </a:t>
            </a:r>
            <a:r>
              <a:rPr lang="en-US" altLang="en-US" sz="2000" b="1" dirty="0" err="1">
                <a:ln/>
                <a:solidFill>
                  <a:srgbClr val="FF0000"/>
                </a:solidFill>
              </a:rPr>
              <a:t>trắng</a:t>
            </a:r>
            <a:r>
              <a:rPr lang="en-US" altLang="en-US" sz="2000" b="1" dirty="0">
                <a:ln/>
                <a:solidFill>
                  <a:srgbClr val="FF0000"/>
                </a:solidFill>
              </a:rPr>
              <a:t> </a:t>
            </a:r>
          </a:p>
          <a:p>
            <a:pPr algn="ctr" eaLnBrk="1" hangingPunct="1">
              <a:spcBef>
                <a:spcPct val="50000"/>
              </a:spcBef>
            </a:pPr>
            <a:r>
              <a:rPr lang="en-US" sz="2000" b="1" dirty="0">
                <a:ln/>
                <a:solidFill>
                  <a:srgbClr val="FF0000"/>
                </a:solidFill>
                <a:latin typeface="Times New Roman" panose="02020603050405020304" pitchFamily="18" charset="0"/>
                <a:ea typeface="Times New Roman" panose="02020603050405020304" pitchFamily="18" charset="0"/>
              </a:rPr>
              <a:t>Barium sulfate </a:t>
            </a:r>
            <a:r>
              <a:rPr lang="en-US" altLang="en-US" sz="2000" b="1" dirty="0">
                <a:ln/>
                <a:solidFill>
                  <a:srgbClr val="FF0000"/>
                </a:solidFill>
              </a:rPr>
              <a:t>BaSO</a:t>
            </a:r>
            <a:r>
              <a:rPr lang="en-US" altLang="en-US" sz="2000" b="1" baseline="-25000" dirty="0">
                <a:ln/>
                <a:solidFill>
                  <a:srgbClr val="FF0000"/>
                </a:solidFill>
              </a:rPr>
              <a:t>4</a:t>
            </a:r>
          </a:p>
        </p:txBody>
      </p:sp>
      <p:sp>
        <p:nvSpPr>
          <p:cNvPr id="32" name="Line 32">
            <a:extLst>
              <a:ext uri="{FF2B5EF4-FFF2-40B4-BE49-F238E27FC236}">
                <a16:creationId xmlns:a16="http://schemas.microsoft.com/office/drawing/2014/main" id="{8F19D09F-9E30-A74C-DD1F-0E6EB3AD2EF3}"/>
              </a:ext>
            </a:extLst>
          </p:cNvPr>
          <p:cNvSpPr>
            <a:spLocks noChangeShapeType="1"/>
          </p:cNvSpPr>
          <p:nvPr/>
        </p:nvSpPr>
        <p:spPr bwMode="auto">
          <a:xfrm>
            <a:off x="2839306" y="2273016"/>
            <a:ext cx="636814" cy="746372"/>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pic>
        <p:nvPicPr>
          <p:cNvPr id="33" name="Picture 33">
            <a:extLst>
              <a:ext uri="{FF2B5EF4-FFF2-40B4-BE49-F238E27FC236}">
                <a16:creationId xmlns:a16="http://schemas.microsoft.com/office/drawing/2014/main" id="{42F170B1-9A8F-86A1-2BC2-D7529846F94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5897" y="2555815"/>
            <a:ext cx="1020112" cy="138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4">
            <a:extLst>
              <a:ext uri="{FF2B5EF4-FFF2-40B4-BE49-F238E27FC236}">
                <a16:creationId xmlns:a16="http://schemas.microsoft.com/office/drawing/2014/main" id="{E115E88F-B99F-5F83-99EC-56612FE0AE2A}"/>
              </a:ext>
            </a:extLst>
          </p:cNvPr>
          <p:cNvSpPr>
            <a:spLocks noChangeArrowheads="1"/>
          </p:cNvSpPr>
          <p:nvPr/>
        </p:nvSpPr>
        <p:spPr bwMode="auto">
          <a:xfrm>
            <a:off x="4257474" y="2850955"/>
            <a:ext cx="622870" cy="1006441"/>
          </a:xfrm>
          <a:prstGeom prst="rect">
            <a:avLst/>
          </a:prstGeom>
          <a:solidFill>
            <a:srgbClr val="DDDDDD"/>
          </a:solidFill>
          <a:ln w="9525">
            <a:solidFill>
              <a:srgbClr val="DDDDDD"/>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sp>
        <p:nvSpPr>
          <p:cNvPr id="36" name="TextBox 35">
            <a:extLst>
              <a:ext uri="{FF2B5EF4-FFF2-40B4-BE49-F238E27FC236}">
                <a16:creationId xmlns:a16="http://schemas.microsoft.com/office/drawing/2014/main" id="{347DD476-DC87-2674-7F48-A901553F5C99}"/>
              </a:ext>
            </a:extLst>
          </p:cNvPr>
          <p:cNvSpPr txBox="1"/>
          <p:nvPr/>
        </p:nvSpPr>
        <p:spPr>
          <a:xfrm>
            <a:off x="-1790700" y="-583367"/>
            <a:ext cx="6096000" cy="369332"/>
          </a:xfrm>
          <a:prstGeom prst="rect">
            <a:avLst/>
          </a:prstGeom>
          <a:noFill/>
        </p:spPr>
        <p:txBody>
          <a:bodyPr wrap="square">
            <a:spAutoFit/>
          </a:bodyPr>
          <a:lstStyle/>
          <a:p>
            <a:r>
              <a:rPr lang="en-US" sz="1800" kern="1200" dirty="0" err="1">
                <a:solidFill>
                  <a:srgbClr val="000000"/>
                </a:solidFill>
                <a:effectLst/>
                <a:latin typeface="Times New Roman" panose="02020603050405020304" pitchFamily="18" charset="0"/>
                <a:ea typeface="Times New Roman" panose="02020603050405020304" pitchFamily="18" charset="0"/>
              </a:rPr>
              <a:t>và</a:t>
            </a:r>
            <a:endParaRPr lang="en-US" dirty="0"/>
          </a:p>
        </p:txBody>
      </p:sp>
      <p:sp>
        <p:nvSpPr>
          <p:cNvPr id="37" name="Rectangle 5">
            <a:extLst>
              <a:ext uri="{FF2B5EF4-FFF2-40B4-BE49-F238E27FC236}">
                <a16:creationId xmlns:a16="http://schemas.microsoft.com/office/drawing/2014/main" id="{AD9CE08C-7E0B-3B3F-E1FA-DC07E9229105}"/>
              </a:ext>
            </a:extLst>
          </p:cNvPr>
          <p:cNvSpPr>
            <a:spLocks noChangeArrowheads="1"/>
          </p:cNvSpPr>
          <p:nvPr/>
        </p:nvSpPr>
        <p:spPr bwMode="auto">
          <a:xfrm>
            <a:off x="8666273" y="870460"/>
            <a:ext cx="40788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r>
              <a:rPr lang="en-US" altLang="en-US" sz="3600" b="1" dirty="0">
                <a:solidFill>
                  <a:srgbClr val="0000FF"/>
                </a:solidFill>
                <a:latin typeface=".VnTime" pitchFamily="34" charset="0"/>
              </a:rPr>
              <a:t>  </a:t>
            </a:r>
            <a:r>
              <a:rPr lang="en-US" altLang="en-US" sz="3600" b="1" dirty="0" err="1">
                <a:solidFill>
                  <a:srgbClr val="C00000"/>
                </a:solidFill>
                <a:latin typeface="Times New Roman" panose="02020603050405020304" pitchFamily="18" charset="0"/>
              </a:rPr>
              <a:t>Tiến</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hành</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thí</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nghiệm</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như</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sau</a:t>
            </a:r>
            <a:r>
              <a:rPr lang="en-US" altLang="en-US" sz="3600" b="1" dirty="0">
                <a:solidFill>
                  <a:srgbClr val="C00000"/>
                </a:solidFill>
                <a:latin typeface=".VnTime" pitchFamily="34" charset="0"/>
              </a:rPr>
              <a:t>:</a:t>
            </a:r>
          </a:p>
          <a:p>
            <a:pPr eaLnBrk="1" hangingPunct="1"/>
            <a:r>
              <a:rPr lang="en-US" altLang="en-US" sz="2400" dirty="0">
                <a:latin typeface=".VnTime" pitchFamily="34" charset="0"/>
              </a:rPr>
              <a:t> </a:t>
            </a:r>
          </a:p>
        </p:txBody>
      </p:sp>
      <p:sp>
        <p:nvSpPr>
          <p:cNvPr id="4" name="TextBox 3">
            <a:extLst>
              <a:ext uri="{FF2B5EF4-FFF2-40B4-BE49-F238E27FC236}">
                <a16:creationId xmlns:a16="http://schemas.microsoft.com/office/drawing/2014/main" id="{DB713236-E9E7-78F9-EE08-CA2E0710E983}"/>
              </a:ext>
            </a:extLst>
          </p:cNvPr>
          <p:cNvSpPr txBox="1"/>
          <p:nvPr/>
        </p:nvSpPr>
        <p:spPr>
          <a:xfrm>
            <a:off x="1897897" y="60319"/>
            <a:ext cx="11254223"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NỘI DUNG ĐỊNH LUẬT BẢO TOÀN KHỐI LƯỢNG</a:t>
            </a:r>
            <a:endParaRPr lang="en-US" sz="3200" dirty="0">
              <a:solidFill>
                <a:srgbClr val="FF0000"/>
              </a:solidFill>
            </a:endParaRPr>
          </a:p>
        </p:txBody>
      </p:sp>
    </p:spTree>
    <p:extLst>
      <p:ext uri="{BB962C8B-B14F-4D97-AF65-F5344CB8AC3E}">
        <p14:creationId xmlns:p14="http://schemas.microsoft.com/office/powerpoint/2010/main" val="2716789390"/>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0"/>
                                        </p:tgtEl>
                                      </p:cBhvr>
                                    </p:animEffect>
                                    <p:set>
                                      <p:cBhvr>
                                        <p:cTn id="7" dur="1" fill="hold">
                                          <p:stCondLst>
                                            <p:cond delay="19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anim calcmode="lin" valueType="num">
                                      <p:cBhvr>
                                        <p:cTn id="13" dur="2000" fill="hold"/>
                                        <p:tgtEl>
                                          <p:spTgt spid="18"/>
                                        </p:tgtEl>
                                        <p:attrNameLst>
                                          <p:attrName>ppt_x</p:attrName>
                                        </p:attrNameLst>
                                      </p:cBhvr>
                                      <p:tavLst>
                                        <p:tav tm="0">
                                          <p:val>
                                            <p:strVal val="#ppt_x"/>
                                          </p:val>
                                        </p:tav>
                                        <p:tav tm="100000">
                                          <p:val>
                                            <p:strVal val="#ppt_x"/>
                                          </p:val>
                                        </p:tav>
                                      </p:tavLst>
                                    </p:anim>
                                    <p:anim calcmode="lin" valueType="num">
                                      <p:cBhvr>
                                        <p:cTn id="14" dur="20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25" presetClass="exit" presetSubtype="0" fill="hold" nodeType="withEffect">
                                  <p:stCondLst>
                                    <p:cond delay="0"/>
                                  </p:stCondLst>
                                  <p:childTnLst>
                                    <p:animEffect transition="out" filter="fade">
                                      <p:cBhvr>
                                        <p:cTn id="26" dur="5000" accel="50000">
                                          <p:stCondLst>
                                            <p:cond delay="0"/>
                                          </p:stCondLst>
                                        </p:cTn>
                                        <p:tgtEl>
                                          <p:spTgt spid="18"/>
                                        </p:tgtEl>
                                      </p:cBhvr>
                                    </p:animEffect>
                                    <p:anim calcmode="lin" valueType="num">
                                      <p:cBhvr>
                                        <p:cTn id="27" dur="2500" accel="50000">
                                          <p:stCondLst>
                                            <p:cond delay="0"/>
                                          </p:stCondLst>
                                        </p:cTn>
                                        <p:tgtEl>
                                          <p:spTgt spid="18"/>
                                        </p:tgtEl>
                                        <p:attrNameLst>
                                          <p:attrName>ppt_y</p:attrName>
                                        </p:attrNameLst>
                                      </p:cBhvr>
                                      <p:tavLst>
                                        <p:tav tm="0">
                                          <p:val>
                                            <p:strVal val="ppt_y"/>
                                          </p:val>
                                        </p:tav>
                                        <p:tav tm="100000">
                                          <p:val>
                                            <p:strVal val="ppt_y+.1"/>
                                          </p:val>
                                        </p:tav>
                                      </p:tavLst>
                                    </p:anim>
                                    <p:anim calcmode="lin" valueType="num">
                                      <p:cBhvr>
                                        <p:cTn id="28" dur="2500" decel="50000">
                                          <p:stCondLst>
                                            <p:cond delay="2500"/>
                                          </p:stCondLst>
                                        </p:cTn>
                                        <p:tgtEl>
                                          <p:spTgt spid="18"/>
                                        </p:tgtEl>
                                        <p:attrNameLst>
                                          <p:attrName>ppt_y</p:attrName>
                                        </p:attrNameLst>
                                      </p:cBhvr>
                                      <p:tavLst>
                                        <p:tav tm="0">
                                          <p:val>
                                            <p:strVal val="ppt_y"/>
                                          </p:val>
                                        </p:tav>
                                        <p:tav tm="100000">
                                          <p:val>
                                            <p:strVal val="ppt_y-.1"/>
                                          </p:val>
                                        </p:tav>
                                      </p:tavLst>
                                    </p:anim>
                                    <p:anim calcmode="lin" valueType="num">
                                      <p:cBhvr>
                                        <p:cTn id="29" dur="2500" accel="50000">
                                          <p:stCondLst>
                                            <p:cond delay="2500"/>
                                          </p:stCondLst>
                                        </p:cTn>
                                        <p:tgtEl>
                                          <p:spTgt spid="18"/>
                                        </p:tgtEl>
                                        <p:attrNameLst>
                                          <p:attrName>ppt_x</p:attrName>
                                        </p:attrNameLst>
                                      </p:cBhvr>
                                      <p:tavLst>
                                        <p:tav tm="0">
                                          <p:val>
                                            <p:strVal val="ppt_x"/>
                                          </p:val>
                                        </p:tav>
                                        <p:tav tm="100000">
                                          <p:val>
                                            <p:strVal val="ppt_x+.4"/>
                                          </p:val>
                                        </p:tav>
                                      </p:tavLst>
                                    </p:anim>
                                    <p:anim calcmode="lin" valueType="num">
                                      <p:cBhvr>
                                        <p:cTn id="30" dur="5000"/>
                                        <p:tgtEl>
                                          <p:spTgt spid="18"/>
                                        </p:tgtEl>
                                        <p:attrNameLst>
                                          <p:attrName>ppt_h</p:attrName>
                                        </p:attrNameLst>
                                      </p:cBhvr>
                                      <p:tavLst>
                                        <p:tav tm="0">
                                          <p:val>
                                            <p:strVal val="ppt_h"/>
                                          </p:val>
                                        </p:tav>
                                        <p:tav tm="100000">
                                          <p:val>
                                            <p:strVal val="ppt_h"/>
                                          </p:val>
                                        </p:tav>
                                      </p:tavLst>
                                    </p:anim>
                                    <p:anim calcmode="lin" valueType="num">
                                      <p:cBhvr>
                                        <p:cTn id="31" dur="2500" accel="50000">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32" dur="2500" decel="50000">
                                          <p:stCondLst>
                                            <p:cond delay="2500"/>
                                          </p:stCondLst>
                                        </p:cTn>
                                        <p:tgtEl>
                                          <p:spTgt spid="18"/>
                                        </p:tgtEl>
                                        <p:attrNameLst>
                                          <p:attrName>ppt_w</p:attrName>
                                        </p:attrNameLst>
                                      </p:cBhvr>
                                      <p:tavLst>
                                        <p:tav tm="0">
                                          <p:val>
                                            <p:strVal val="ppt_w"/>
                                          </p:val>
                                        </p:tav>
                                        <p:tav tm="100000">
                                          <p:val>
                                            <p:strVal val="ppt_w/.05"/>
                                          </p:val>
                                        </p:tav>
                                      </p:tavLst>
                                    </p:anim>
                                    <p:anim calcmode="lin" valueType="num">
                                      <p:cBhvr>
                                        <p:cTn id="33" dur="2500" accel="50000">
                                          <p:stCondLst>
                                            <p:cond delay="2500"/>
                                          </p:stCondLst>
                                        </p:cTn>
                                        <p:tgtEl>
                                          <p:spTgt spid="18"/>
                                        </p:tgtEl>
                                        <p:attrNameLst>
                                          <p:attrName>style.rotation</p:attrName>
                                        </p:attrNameLst>
                                      </p:cBhvr>
                                      <p:tavLst>
                                        <p:tav tm="0">
                                          <p:val>
                                            <p:fltVal val="0"/>
                                          </p:val>
                                        </p:tav>
                                        <p:tav tm="100000">
                                          <p:val>
                                            <p:fltVal val="-90"/>
                                          </p:val>
                                        </p:tav>
                                      </p:tavLst>
                                    </p:anim>
                                    <p:set>
                                      <p:cBhvr>
                                        <p:cTn id="34" dur="1" fill="hold">
                                          <p:stCondLst>
                                            <p:cond delay="4999"/>
                                          </p:stCondLst>
                                        </p:cTn>
                                        <p:tgtEl>
                                          <p:spTgt spid="18"/>
                                        </p:tgtEl>
                                        <p:attrNameLst>
                                          <p:attrName>style.visibility</p:attrName>
                                        </p:attrNameLst>
                                      </p:cBhvr>
                                      <p:to>
                                        <p:strVal val="hidden"/>
                                      </p:to>
                                    </p:set>
                                  </p:childTnLst>
                                </p:cTn>
                              </p:par>
                              <p:par>
                                <p:cTn id="35" presetID="29" presetClass="exit" presetSubtype="0" fill="hold" nodeType="withEffect">
                                  <p:stCondLst>
                                    <p:cond delay="0"/>
                                  </p:stCondLst>
                                  <p:childTnLst>
                                    <p:anim calcmode="lin" valueType="num">
                                      <p:cBhvr>
                                        <p:cTn id="36" dur="5000"/>
                                        <p:tgtEl>
                                          <p:spTgt spid="24"/>
                                        </p:tgtEl>
                                        <p:attrNameLst>
                                          <p:attrName>ppt_x</p:attrName>
                                        </p:attrNameLst>
                                      </p:cBhvr>
                                      <p:tavLst>
                                        <p:tav tm="0">
                                          <p:val>
                                            <p:strVal val="ppt_x"/>
                                          </p:val>
                                        </p:tav>
                                        <p:tav tm="100000">
                                          <p:val>
                                            <p:strVal val="ppt_x-.2"/>
                                          </p:val>
                                        </p:tav>
                                      </p:tavLst>
                                    </p:anim>
                                    <p:anim calcmode="lin" valueType="num">
                                      <p:cBhvr>
                                        <p:cTn id="37" dur="5000"/>
                                        <p:tgtEl>
                                          <p:spTgt spid="24"/>
                                        </p:tgtEl>
                                        <p:attrNameLst>
                                          <p:attrName>ppt_y</p:attrName>
                                        </p:attrNameLst>
                                      </p:cBhvr>
                                      <p:tavLst>
                                        <p:tav tm="0">
                                          <p:val>
                                            <p:strVal val="ppt_y"/>
                                          </p:val>
                                        </p:tav>
                                        <p:tav tm="100000">
                                          <p:val>
                                            <p:strVal val="ppt_y"/>
                                          </p:val>
                                        </p:tav>
                                      </p:tavLst>
                                    </p:anim>
                                    <p:animEffect transition="out" filter="fade">
                                      <p:cBhvr>
                                        <p:cTn id="38" dur="5000"/>
                                        <p:tgtEl>
                                          <p:spTgt spid="24"/>
                                        </p:tgtEl>
                                      </p:cBhvr>
                                    </p:animEffect>
                                    <p:set>
                                      <p:cBhvr>
                                        <p:cTn id="39" dur="1" fill="hold">
                                          <p:stCondLst>
                                            <p:cond delay="4999"/>
                                          </p:stCondLst>
                                        </p:cTn>
                                        <p:tgtEl>
                                          <p:spTgt spid="24"/>
                                        </p:tgtEl>
                                        <p:attrNameLst>
                                          <p:attrName>style.visibility</p:attrName>
                                        </p:attrNameLst>
                                      </p:cBhvr>
                                      <p:to>
                                        <p:strVal val="hidden"/>
                                      </p:to>
                                    </p:set>
                                  </p:childTnLst>
                                </p:cTn>
                              </p:par>
                              <p:par>
                                <p:cTn id="40" presetID="29" presetClass="exit" presetSubtype="0" fill="hold" nodeType="withEffect">
                                  <p:stCondLst>
                                    <p:cond delay="0"/>
                                  </p:stCondLst>
                                  <p:childTnLst>
                                    <p:anim calcmode="lin" valueType="num">
                                      <p:cBhvr>
                                        <p:cTn id="41" dur="500"/>
                                        <p:tgtEl>
                                          <p:spTgt spid="23"/>
                                        </p:tgtEl>
                                        <p:attrNameLst>
                                          <p:attrName>ppt_x</p:attrName>
                                        </p:attrNameLst>
                                      </p:cBhvr>
                                      <p:tavLst>
                                        <p:tav tm="0">
                                          <p:val>
                                            <p:strVal val="ppt_x"/>
                                          </p:val>
                                        </p:tav>
                                        <p:tav tm="100000">
                                          <p:val>
                                            <p:strVal val="ppt_x-.2"/>
                                          </p:val>
                                        </p:tav>
                                      </p:tavLst>
                                    </p:anim>
                                    <p:anim calcmode="lin" valueType="num">
                                      <p:cBhvr>
                                        <p:cTn id="42" dur="500"/>
                                        <p:tgtEl>
                                          <p:spTgt spid="23"/>
                                        </p:tgtEl>
                                        <p:attrNameLst>
                                          <p:attrName>ppt_y</p:attrName>
                                        </p:attrNameLst>
                                      </p:cBhvr>
                                      <p:tavLst>
                                        <p:tav tm="0">
                                          <p:val>
                                            <p:strVal val="ppt_y"/>
                                          </p:val>
                                        </p:tav>
                                        <p:tav tm="100000">
                                          <p:val>
                                            <p:strVal val="ppt_y"/>
                                          </p:val>
                                        </p:tav>
                                      </p:tavLst>
                                    </p:anim>
                                    <p:animEffect transition="out" filter="fade">
                                      <p:cBhvr>
                                        <p:cTn id="43" dur="500"/>
                                        <p:tgtEl>
                                          <p:spTgt spid="23"/>
                                        </p:tgtEl>
                                      </p:cBhvr>
                                    </p:animEffect>
                                    <p:set>
                                      <p:cBhvr>
                                        <p:cTn id="44" dur="1" fill="hold">
                                          <p:stCondLst>
                                            <p:cond delay="499"/>
                                          </p:stCondLst>
                                        </p:cTn>
                                        <p:tgtEl>
                                          <p:spTgt spid="23"/>
                                        </p:tgtEl>
                                        <p:attrNameLst>
                                          <p:attrName>style.visibility</p:attrName>
                                        </p:attrNameLst>
                                      </p:cBhvr>
                                      <p:to>
                                        <p:strVal val="hidden"/>
                                      </p:to>
                                    </p:set>
                                  </p:childTnLst>
                                </p:cTn>
                              </p:par>
                              <p:par>
                                <p:cTn id="45" presetID="22" presetClass="entr" presetSubtype="4" repeatCount="indefinite"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3000"/>
                                        <p:tgtEl>
                                          <p:spTgt spid="26"/>
                                        </p:tgtEl>
                                      </p:cBhvr>
                                    </p:animEffect>
                                  </p:childTnLst>
                                </p:cTn>
                              </p:par>
                              <p:par>
                                <p:cTn id="48" presetID="51" presetClass="entr" presetSubtype="0" fill="hold" nodeType="withEffect">
                                  <p:stCondLst>
                                    <p:cond delay="0"/>
                                  </p:stCondLst>
                                  <p:endCondLst>
                                    <p:cond delay="0"/>
                                  </p:endCondLst>
                                  <p:childTnLst>
                                    <p:set>
                                      <p:cBhvr>
                                        <p:cTn id="49" dur="1" fill="hold">
                                          <p:stCondLst>
                                            <p:cond delay="0"/>
                                          </p:stCondLst>
                                        </p:cTn>
                                        <p:tgtEl>
                                          <p:spTgt spid="28"/>
                                        </p:tgtEl>
                                        <p:attrNameLst>
                                          <p:attrName>style.visibility</p:attrName>
                                        </p:attrNameLst>
                                      </p:cBhvr>
                                      <p:to>
                                        <p:strVal val="visible"/>
                                      </p:to>
                                    </p:set>
                                    <p:animEffect transition="in" filter="fade">
                                      <p:cBhvr>
                                        <p:cTn id="50" dur="770" decel="100000"/>
                                        <p:tgtEl>
                                          <p:spTgt spid="28"/>
                                        </p:tgtEl>
                                      </p:cBhvr>
                                    </p:animEffect>
                                    <p:animScale>
                                      <p:cBhvr>
                                        <p:cTn id="51" dur="770" decel="100000"/>
                                        <p:tgtEl>
                                          <p:spTgt spid="28"/>
                                        </p:tgtEl>
                                      </p:cBhvr>
                                      <p:from x="10000" y="10000"/>
                                      <p:to x="200000" y="450000"/>
                                    </p:animScale>
                                    <p:animScale>
                                      <p:cBhvr>
                                        <p:cTn id="52" dur="1230" accel="100000" fill="hold">
                                          <p:stCondLst>
                                            <p:cond delay="770"/>
                                          </p:stCondLst>
                                        </p:cTn>
                                        <p:tgtEl>
                                          <p:spTgt spid="28"/>
                                        </p:tgtEl>
                                      </p:cBhvr>
                                      <p:from x="200000" y="450000"/>
                                      <p:to x="100000" y="100000"/>
                                    </p:animScale>
                                    <p:set>
                                      <p:cBhvr>
                                        <p:cTn id="53" dur="770" fill="hold"/>
                                        <p:tgtEl>
                                          <p:spTgt spid="28"/>
                                        </p:tgtEl>
                                        <p:attrNameLst>
                                          <p:attrName>ppt_x</p:attrName>
                                        </p:attrNameLst>
                                      </p:cBhvr>
                                      <p:to>
                                        <p:strVal val="(0.5)"/>
                                      </p:to>
                                    </p:set>
                                    <p:anim from="(0.5)" to="(#ppt_x)" calcmode="lin" valueType="num">
                                      <p:cBhvr>
                                        <p:cTn id="54" dur="1230" accel="100000" fill="hold">
                                          <p:stCondLst>
                                            <p:cond delay="770"/>
                                          </p:stCondLst>
                                        </p:cTn>
                                        <p:tgtEl>
                                          <p:spTgt spid="28"/>
                                        </p:tgtEl>
                                        <p:attrNameLst>
                                          <p:attrName>ppt_x</p:attrName>
                                        </p:attrNameLst>
                                      </p:cBhvr>
                                    </p:anim>
                                    <p:set>
                                      <p:cBhvr>
                                        <p:cTn id="55" dur="770" fill="hold"/>
                                        <p:tgtEl>
                                          <p:spTgt spid="28"/>
                                        </p:tgtEl>
                                        <p:attrNameLst>
                                          <p:attrName>ppt_y</p:attrName>
                                        </p:attrNameLst>
                                      </p:cBhvr>
                                      <p:to>
                                        <p:strVal val="(#ppt_y+0.4)"/>
                                      </p:to>
                                    </p:set>
                                    <p:anim from="(#ppt_y+0.4)" to="(#ppt_y)" calcmode="lin" valueType="num">
                                      <p:cBhvr>
                                        <p:cTn id="56" dur="1230" accel="100000" fill="hold">
                                          <p:stCondLst>
                                            <p:cond delay="770"/>
                                          </p:stCondLst>
                                        </p:cTn>
                                        <p:tgtEl>
                                          <p:spTgt spid="28"/>
                                        </p:tgtEl>
                                        <p:attrNameLst>
                                          <p:attrName>ppt_y</p:attrName>
                                        </p:attrNameLst>
                                      </p:cBhvr>
                                    </p:anim>
                                  </p:childTnLst>
                                </p:cTn>
                              </p:par>
                            </p:childTnLst>
                          </p:cTn>
                        </p:par>
                      </p:childTnLst>
                    </p:cTn>
                  </p:par>
                  <p:par>
                    <p:cTn id="57" fill="hold">
                      <p:stCondLst>
                        <p:cond delay="indefinite"/>
                      </p:stCondLst>
                      <p:childTnLst>
                        <p:par>
                          <p:cTn id="58" fill="hold">
                            <p:stCondLst>
                              <p:cond delay="0"/>
                            </p:stCondLst>
                            <p:childTnLst>
                              <p:par>
                                <p:cTn id="59" presetID="51" presetClass="entr" presetSubtype="0"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770" decel="100000"/>
                                        <p:tgtEl>
                                          <p:spTgt spid="29"/>
                                        </p:tgtEl>
                                      </p:cBhvr>
                                    </p:animEffect>
                                    <p:animScale>
                                      <p:cBhvr>
                                        <p:cTn id="62" dur="770" decel="100000"/>
                                        <p:tgtEl>
                                          <p:spTgt spid="29"/>
                                        </p:tgtEl>
                                      </p:cBhvr>
                                      <p:from x="10000" y="10000"/>
                                      <p:to x="200000" y="450000"/>
                                    </p:animScale>
                                    <p:animScale>
                                      <p:cBhvr>
                                        <p:cTn id="63" dur="1230" accel="100000" fill="hold">
                                          <p:stCondLst>
                                            <p:cond delay="770"/>
                                          </p:stCondLst>
                                        </p:cTn>
                                        <p:tgtEl>
                                          <p:spTgt spid="29"/>
                                        </p:tgtEl>
                                      </p:cBhvr>
                                      <p:from x="200000" y="450000"/>
                                      <p:to x="100000" y="100000"/>
                                    </p:animScale>
                                    <p:set>
                                      <p:cBhvr>
                                        <p:cTn id="64" dur="770" fill="hold"/>
                                        <p:tgtEl>
                                          <p:spTgt spid="29"/>
                                        </p:tgtEl>
                                        <p:attrNameLst>
                                          <p:attrName>ppt_x</p:attrName>
                                        </p:attrNameLst>
                                      </p:cBhvr>
                                      <p:to>
                                        <p:strVal val="(0.5)"/>
                                      </p:to>
                                    </p:set>
                                    <p:anim from="(0.5)" to="(#ppt_x)" calcmode="lin" valueType="num">
                                      <p:cBhvr>
                                        <p:cTn id="65" dur="1230" accel="100000" fill="hold">
                                          <p:stCondLst>
                                            <p:cond delay="770"/>
                                          </p:stCondLst>
                                        </p:cTn>
                                        <p:tgtEl>
                                          <p:spTgt spid="29"/>
                                        </p:tgtEl>
                                        <p:attrNameLst>
                                          <p:attrName>ppt_x</p:attrName>
                                        </p:attrNameLst>
                                      </p:cBhvr>
                                    </p:anim>
                                    <p:set>
                                      <p:cBhvr>
                                        <p:cTn id="66" dur="770" fill="hold"/>
                                        <p:tgtEl>
                                          <p:spTgt spid="29"/>
                                        </p:tgtEl>
                                        <p:attrNameLst>
                                          <p:attrName>ppt_y</p:attrName>
                                        </p:attrNameLst>
                                      </p:cBhvr>
                                      <p:to>
                                        <p:strVal val="(#ppt_y+0.4)"/>
                                      </p:to>
                                    </p:set>
                                    <p:anim from="(#ppt_y+0.4)" to="(#ppt_y)" calcmode="lin" valueType="num">
                                      <p:cBhvr>
                                        <p:cTn id="67" dur="1230" accel="100000" fill="hold">
                                          <p:stCondLst>
                                            <p:cond delay="770"/>
                                          </p:stCondLst>
                                        </p:cTn>
                                        <p:tgtEl>
                                          <p:spTgt spid="29"/>
                                        </p:tgtEl>
                                        <p:attrNameLst>
                                          <p:attrName>ppt_y</p:attrName>
                                        </p:attrNameLst>
                                      </p:cBhvr>
                                    </p:anim>
                                  </p:childTnLst>
                                </p:cTn>
                              </p:par>
                              <p:par>
                                <p:cTn id="68" presetID="2" presetClass="entr" presetSubtype="9"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500" fill="hold"/>
                                        <p:tgtEl>
                                          <p:spTgt spid="31"/>
                                        </p:tgtEl>
                                        <p:attrNameLst>
                                          <p:attrName>ppt_x</p:attrName>
                                        </p:attrNameLst>
                                      </p:cBhvr>
                                      <p:tavLst>
                                        <p:tav tm="0">
                                          <p:val>
                                            <p:strVal val="0-#ppt_w/2"/>
                                          </p:val>
                                        </p:tav>
                                        <p:tav tm="100000">
                                          <p:val>
                                            <p:strVal val="#ppt_x"/>
                                          </p:val>
                                        </p:tav>
                                      </p:tavLst>
                                    </p:anim>
                                    <p:anim calcmode="lin" valueType="num">
                                      <p:cBhvr additive="base">
                                        <p:cTn id="71" dur="500" fill="hold"/>
                                        <p:tgtEl>
                                          <p:spTgt spid="31"/>
                                        </p:tgtEl>
                                        <p:attrNameLst>
                                          <p:attrName>ppt_y</p:attrName>
                                        </p:attrNameLst>
                                      </p:cBhvr>
                                      <p:tavLst>
                                        <p:tav tm="0">
                                          <p:val>
                                            <p:strVal val="0-#ppt_h/2"/>
                                          </p:val>
                                        </p:tav>
                                        <p:tav tm="100000">
                                          <p:val>
                                            <p:strVal val="#ppt_y"/>
                                          </p:val>
                                        </p:tav>
                                      </p:tavLst>
                                    </p:anim>
                                  </p:childTnLst>
                                </p:cTn>
                              </p:par>
                              <p:par>
                                <p:cTn id="72" presetID="2" presetClass="entr" presetSubtype="9" fill="hold"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0-#ppt_w/2"/>
                                          </p:val>
                                        </p:tav>
                                        <p:tav tm="100000">
                                          <p:val>
                                            <p:strVal val="#ppt_x"/>
                                          </p:val>
                                        </p:tav>
                                      </p:tavLst>
                                    </p:anim>
                                    <p:anim calcmode="lin" valueType="num">
                                      <p:cBhvr additive="base">
                                        <p:cTn id="75" dur="500" fill="hold"/>
                                        <p:tgtEl>
                                          <p:spTgt spid="32"/>
                                        </p:tgtEl>
                                        <p:attrNameLst>
                                          <p:attrName>ppt_y</p:attrName>
                                        </p:attrNameLst>
                                      </p:cBhvr>
                                      <p:tavLst>
                                        <p:tav tm="0">
                                          <p:val>
                                            <p:strVal val="0-#ppt_h/2"/>
                                          </p:val>
                                        </p:tav>
                                        <p:tav tm="100000">
                                          <p:val>
                                            <p:strVal val="#ppt_y"/>
                                          </p:val>
                                        </p:tav>
                                      </p:tavLst>
                                    </p:anim>
                                  </p:childTnLst>
                                </p:cTn>
                              </p:par>
                              <p:par>
                                <p:cTn id="76" presetID="51" presetClass="entr" presetSubtype="0"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770" decel="100000"/>
                                        <p:tgtEl>
                                          <p:spTgt spid="22"/>
                                        </p:tgtEl>
                                      </p:cBhvr>
                                    </p:animEffect>
                                    <p:animScale>
                                      <p:cBhvr>
                                        <p:cTn id="79" dur="770" decel="100000"/>
                                        <p:tgtEl>
                                          <p:spTgt spid="22"/>
                                        </p:tgtEl>
                                      </p:cBhvr>
                                      <p:from x="10000" y="10000"/>
                                      <p:to x="200000" y="450000"/>
                                    </p:animScale>
                                    <p:animScale>
                                      <p:cBhvr>
                                        <p:cTn id="80" dur="1230" accel="100000" fill="hold">
                                          <p:stCondLst>
                                            <p:cond delay="770"/>
                                          </p:stCondLst>
                                        </p:cTn>
                                        <p:tgtEl>
                                          <p:spTgt spid="22"/>
                                        </p:tgtEl>
                                      </p:cBhvr>
                                      <p:from x="200000" y="450000"/>
                                      <p:to x="100000" y="100000"/>
                                    </p:animScale>
                                    <p:set>
                                      <p:cBhvr>
                                        <p:cTn id="81" dur="770" fill="hold"/>
                                        <p:tgtEl>
                                          <p:spTgt spid="22"/>
                                        </p:tgtEl>
                                        <p:attrNameLst>
                                          <p:attrName>ppt_x</p:attrName>
                                        </p:attrNameLst>
                                      </p:cBhvr>
                                      <p:to>
                                        <p:strVal val="(0.5)"/>
                                      </p:to>
                                    </p:set>
                                    <p:anim from="(0.5)" to="(#ppt_x)" calcmode="lin" valueType="num">
                                      <p:cBhvr>
                                        <p:cTn id="82" dur="1230" accel="100000" fill="hold">
                                          <p:stCondLst>
                                            <p:cond delay="770"/>
                                          </p:stCondLst>
                                        </p:cTn>
                                        <p:tgtEl>
                                          <p:spTgt spid="22"/>
                                        </p:tgtEl>
                                        <p:attrNameLst>
                                          <p:attrName>ppt_x</p:attrName>
                                        </p:attrNameLst>
                                      </p:cBhvr>
                                    </p:anim>
                                    <p:set>
                                      <p:cBhvr>
                                        <p:cTn id="83" dur="770" fill="hold"/>
                                        <p:tgtEl>
                                          <p:spTgt spid="22"/>
                                        </p:tgtEl>
                                        <p:attrNameLst>
                                          <p:attrName>ppt_y</p:attrName>
                                        </p:attrNameLst>
                                      </p:cBhvr>
                                      <p:to>
                                        <p:strVal val="(#ppt_y+0.4)"/>
                                      </p:to>
                                    </p:set>
                                    <p:anim from="(#ppt_y+0.4)" to="(#ppt_y)" calcmode="lin" valueType="num">
                                      <p:cBhvr>
                                        <p:cTn id="84" dur="1230" accel="100000" fill="hold">
                                          <p:stCondLst>
                                            <p:cond delay="770"/>
                                          </p:stCondLst>
                                        </p:cTn>
                                        <p:tgtEl>
                                          <p:spTgt spid="22"/>
                                        </p:tgtEl>
                                        <p:attrNameLst>
                                          <p:attrName>ppt_y</p:attrName>
                                        </p:attrNameLst>
                                      </p:cBhvr>
                                    </p:anim>
                                  </p:childTnLst>
                                </p:cTn>
                              </p:par>
                              <p:par>
                                <p:cTn id="85" presetID="2" presetClass="entr" presetSubtype="4" fill="hold" nodeType="with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additive="base">
                                        <p:cTn id="87" dur="500" fill="hold"/>
                                        <p:tgtEl>
                                          <p:spTgt spid="33"/>
                                        </p:tgtEl>
                                        <p:attrNameLst>
                                          <p:attrName>ppt_x</p:attrName>
                                        </p:attrNameLst>
                                      </p:cBhvr>
                                      <p:tavLst>
                                        <p:tav tm="0">
                                          <p:val>
                                            <p:strVal val="#ppt_x"/>
                                          </p:val>
                                        </p:tav>
                                        <p:tav tm="100000">
                                          <p:val>
                                            <p:strVal val="#ppt_x"/>
                                          </p:val>
                                        </p:tav>
                                      </p:tavLst>
                                    </p:anim>
                                    <p:anim calcmode="lin" valueType="num">
                                      <p:cBhvr additive="base">
                                        <p:cTn id="88" dur="500" fill="hold"/>
                                        <p:tgtEl>
                                          <p:spTgt spid="33"/>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500" fill="hold"/>
                                        <p:tgtEl>
                                          <p:spTgt spid="34"/>
                                        </p:tgtEl>
                                        <p:attrNameLst>
                                          <p:attrName>ppt_x</p:attrName>
                                        </p:attrNameLst>
                                      </p:cBhvr>
                                      <p:tavLst>
                                        <p:tav tm="0">
                                          <p:val>
                                            <p:strVal val="#ppt_x"/>
                                          </p:val>
                                        </p:tav>
                                        <p:tav tm="100000">
                                          <p:val>
                                            <p:strVal val="#ppt_x"/>
                                          </p:val>
                                        </p:tav>
                                      </p:tavLst>
                                    </p:anim>
                                    <p:anim calcmode="lin" valueType="num">
                                      <p:cBhvr additive="base">
                                        <p:cTn id="9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8" grpId="0"/>
      <p:bldP spid="29" grpId="0"/>
      <p:bldP spid="34" grpId="0" animBg="1"/>
      <p:bldP spid="37" grpId="0"/>
      <p:bldP spid="3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F93916-7A2B-4526-81C2-485E4113B47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C4A6943-E195-47AD-91B3-0B69DE0B6FE9}"/>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987EC99-DB17-4435-A133-82B67914104B}"/>
              </a:ext>
            </a:extLst>
          </p:cNvPr>
          <p:cNvSpPr txBox="1">
            <a:spLocks noChangeArrowheads="1"/>
          </p:cNvSpPr>
          <p:nvPr/>
        </p:nvSpPr>
        <p:spPr bwMode="auto">
          <a:xfrm>
            <a:off x="407053" y="1091413"/>
            <a:ext cx="11600120" cy="5174493"/>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514350" marR="0" indent="-514350" latinLnBrk="1">
              <a:lnSpc>
                <a:spcPct val="150000"/>
              </a:lnSpc>
              <a:spcBef>
                <a:spcPts val="0"/>
              </a:spcBef>
              <a:spcAft>
                <a:spcPts val="0"/>
              </a:spcAft>
              <a:buAutoNum type="arabicPeriod"/>
            </a:pPr>
            <a:r>
              <a:rPr lang="en-US" sz="3200" b="1" kern="1200" dirty="0" err="1">
                <a:solidFill>
                  <a:srgbClr val="C00000"/>
                </a:solidFill>
                <a:effectLst/>
                <a:latin typeface="Times New Roman" panose="02020603050405020304" pitchFamily="18" charset="0"/>
                <a:ea typeface="Times New Roman" panose="02020603050405020304" pitchFamily="18" charset="0"/>
              </a:rPr>
              <a:t>Có</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ứng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hóa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học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xảy</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ra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không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Nếu</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có</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thì</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dựa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vào</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dấu</a:t>
            </a:r>
            <a:r>
              <a:rPr lang="en-US" sz="3200" b="1" kern="1200" dirty="0">
                <a:solidFill>
                  <a:srgbClr val="C00000"/>
                </a:solidFill>
                <a:effectLst/>
                <a:latin typeface="Times New Roman" panose="02020603050405020304" pitchFamily="18" charset="0"/>
                <a:ea typeface="Times New Roman" panose="02020603050405020304" pitchFamily="18" charset="0"/>
              </a:rPr>
              <a:t> </a:t>
            </a:r>
          </a:p>
          <a:p>
            <a:pPr marR="0" latinLnBrk="1">
              <a:lnSpc>
                <a:spcPct val="150000"/>
              </a:lnSpc>
              <a:spcBef>
                <a:spcPts val="0"/>
              </a:spcBef>
              <a:spcAft>
                <a:spcPts val="0"/>
              </a:spcAft>
            </a:pPr>
            <a:r>
              <a:rPr lang="en-US" sz="3200" b="1" kern="1200" dirty="0" err="1">
                <a:solidFill>
                  <a:srgbClr val="C00000"/>
                </a:solidFill>
                <a:effectLst/>
                <a:latin typeface="Times New Roman" panose="02020603050405020304" pitchFamily="18" charset="0"/>
                <a:ea typeface="Times New Roman" panose="02020603050405020304" pitchFamily="18" charset="0"/>
              </a:rPr>
              <a:t>hiệu</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nào</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a:solidFill>
                  <a:srgbClr val="C00000"/>
                </a:solidFill>
                <a:effectLst/>
                <a:latin typeface="Times New Roman" panose="02020603050405020304" pitchFamily="18" charset="0"/>
                <a:ea typeface="Times New Roman" panose="02020603050405020304" pitchFamily="18" charset="0"/>
              </a:rPr>
              <a:t>2. </a:t>
            </a:r>
            <a:r>
              <a:rPr lang="en-US" sz="3200" b="1" kern="1200" dirty="0" err="1">
                <a:solidFill>
                  <a:srgbClr val="C00000"/>
                </a:solidFill>
                <a:effectLst/>
                <a:latin typeface="Times New Roman" panose="02020603050405020304" pitchFamily="18" charset="0"/>
                <a:ea typeface="Times New Roman" panose="02020603050405020304" pitchFamily="18" charset="0"/>
              </a:rPr>
              <a:t>Nêu</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tên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các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chất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tham</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gia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các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chất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sản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phẩm</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thí</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nghiệm</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a:solidFill>
                  <a:srgbClr val="C00000"/>
                </a:solidFill>
                <a:effectLst/>
                <a:latin typeface="Times New Roman" panose="02020603050405020304" pitchFamily="18" charset="0"/>
                <a:ea typeface="Times New Roman" panose="02020603050405020304" pitchFamily="18" charset="0"/>
              </a:rPr>
              <a:t>3. </a:t>
            </a:r>
            <a:r>
              <a:rPr lang="en-US" sz="3200" b="1" kern="1200" dirty="0" err="1">
                <a:solidFill>
                  <a:srgbClr val="C00000"/>
                </a:solidFill>
                <a:effectLst/>
                <a:latin typeface="Times New Roman" panose="02020603050405020304" pitchFamily="18" charset="0"/>
                <a:ea typeface="Times New Roman" panose="02020603050405020304" pitchFamily="18" charset="0"/>
              </a:rPr>
              <a:t>Viết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phương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trình</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chữ</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ứng</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a:solidFill>
                  <a:srgbClr val="C00000"/>
                </a:solidFill>
                <a:effectLst/>
                <a:latin typeface="Times New Roman" panose="02020603050405020304" pitchFamily="18" charset="0"/>
                <a:ea typeface="Times New Roman" panose="02020603050405020304" pitchFamily="18" charset="0"/>
              </a:rPr>
              <a:t>4. </a:t>
            </a:r>
            <a:r>
              <a:rPr lang="en-US" sz="3200" b="1" kern="1200" dirty="0" err="1">
                <a:solidFill>
                  <a:srgbClr val="C00000"/>
                </a:solidFill>
                <a:effectLst/>
                <a:latin typeface="Times New Roman" panose="02020603050405020304" pitchFamily="18" charset="0"/>
                <a:ea typeface="Times New Roman" panose="02020603050405020304" pitchFamily="18" charset="0"/>
              </a:rPr>
              <a:t>Nhận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xét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vị</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trí</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kim</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cân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trước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và</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sau</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ứng</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a:solidFill>
                  <a:srgbClr val="C00000"/>
                </a:solidFill>
                <a:effectLst/>
                <a:latin typeface="Times New Roman" panose="02020603050405020304" pitchFamily="18" charset="0"/>
                <a:ea typeface="Times New Roman" panose="02020603050405020304" pitchFamily="18" charset="0"/>
              </a:rPr>
              <a:t>5. </a:t>
            </a:r>
            <a:r>
              <a:rPr lang="en-US" sz="3200" b="1" kern="1200" dirty="0" err="1">
                <a:solidFill>
                  <a:srgbClr val="C00000"/>
                </a:solidFill>
                <a:effectLst/>
                <a:latin typeface="Times New Roman" panose="02020603050405020304" pitchFamily="18" charset="0"/>
                <a:ea typeface="Times New Roman" panose="02020603050405020304" pitchFamily="18" charset="0"/>
              </a:rPr>
              <a:t>Có</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nhận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xét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gì</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về</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khối</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lượng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các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chất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tham</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gia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và</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khối</a:t>
            </a:r>
            <a:r>
              <a:rPr lang="en-US" sz="3200" b="1" kern="1200" dirty="0">
                <a:solidFill>
                  <a:srgbClr val="C00000"/>
                </a:solidFill>
                <a:effectLst/>
                <a:latin typeface="Times New Roman" panose="02020603050405020304" pitchFamily="18" charset="0"/>
                <a:ea typeface="Times New Roman" panose="02020603050405020304" pitchFamily="18" charset="0"/>
              </a:rPr>
              <a:t> </a:t>
            </a:r>
            <a:endParaRPr lang="en-US" sz="3200" b="1" dirty="0">
              <a:solidFill>
                <a:srgbClr val="C00000"/>
              </a:solidFill>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err="1">
                <a:solidFill>
                  <a:srgbClr val="C00000"/>
                </a:solidFill>
                <a:effectLst/>
                <a:latin typeface="Times New Roman" panose="02020603050405020304" pitchFamily="18" charset="0"/>
                <a:ea typeface="Times New Roman" panose="02020603050405020304" pitchFamily="18" charset="0"/>
              </a:rPr>
              <a:t>lượng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các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chất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sản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phẩm</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75246EB-E019-1F05-5019-6C3D9FA57DC0}"/>
              </a:ext>
            </a:extLst>
          </p:cNvPr>
          <p:cNvSpPr txBox="1"/>
          <p:nvPr/>
        </p:nvSpPr>
        <p:spPr>
          <a:xfrm>
            <a:off x="3830894" y="209953"/>
            <a:ext cx="4540595" cy="61324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1</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5069328"/>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TotalTime>
  <Words>3567</Words>
  <Application>Microsoft Office PowerPoint</Application>
  <PresentationFormat>Widescreen</PresentationFormat>
  <Paragraphs>436</Paragraphs>
  <Slides>43</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56" baseType="lpstr">
      <vt:lpstr>.VnTime</vt:lpstr>
      <vt:lpstr>Arial</vt:lpstr>
      <vt:lpstr>Calibri</vt:lpstr>
      <vt:lpstr>Calibri Light</vt:lpstr>
      <vt:lpstr>Cambria Math</vt:lpstr>
      <vt:lpstr>Segoe UI</vt:lpstr>
      <vt:lpstr>Tahoma</vt:lpstr>
      <vt:lpstr>Times New Roman</vt:lpstr>
      <vt:lpstr>UTM Azuki</vt:lpstr>
      <vt:lpstr>UTM Nyala</vt:lpstr>
      <vt:lpstr>Office Theme</vt:lpstr>
      <vt:lpstr>Equation.DSMT4</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Na2CO3 + Ca(OH)2 → 2NaOH  + CaCO3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Sang Sang</dc:creator>
  <cp:lastModifiedBy>NGUYỄN THỊ MINH TÂM</cp:lastModifiedBy>
  <cp:revision>27</cp:revision>
  <dcterms:created xsi:type="dcterms:W3CDTF">2023-07-12T15:22:11Z</dcterms:created>
  <dcterms:modified xsi:type="dcterms:W3CDTF">2023-07-21T07:02:13Z</dcterms:modified>
</cp:coreProperties>
</file>