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0"/>
  </p:notesMasterIdLst>
  <p:sldIdLst>
    <p:sldId id="272" r:id="rId4"/>
    <p:sldId id="273" r:id="rId5"/>
    <p:sldId id="257" r:id="rId6"/>
    <p:sldId id="258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59" r:id="rId16"/>
    <p:sldId id="267" r:id="rId17"/>
    <p:sldId id="270" r:id="rId18"/>
    <p:sldId id="271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B807D-F289-A692-49DC-B153DD85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D82A8-2F8E-8893-F16D-5935727C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468D6-30D3-43DA-D61D-ADACCA94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DF2646-DF1C-9A82-ED91-AAA12B7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7C0D5F-C5EB-8D02-DD3B-7C76D6EB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4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CC53E-4C73-C063-B635-15650F4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639B1-621B-3FD1-7E8A-3FC54AB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75EA79-B392-72E8-F10C-98DFEE6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E7BAD-8340-F7B8-F832-FD27A42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440BBE-ED7E-7C28-5365-3DBF06D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CFA07-ED87-9A44-F46C-16C6036F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D6378-5AF1-112F-C39E-DE8021E3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6159F7-4260-DC43-3FFD-0C447711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43417D-EF8C-1A84-22CD-2F3A450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EF5ECA-496A-E9E7-0450-41ED58A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442B9-D380-3E4C-49AF-8404155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9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C7467-F9CD-C2E8-82A6-D29B20B5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64437A-36DF-0989-38E7-E695F6B5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8EEA1C-53E0-2CF4-FD76-C0466130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A0B4ED-AA3D-910C-7680-5848E37B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18BAC-CE8B-2578-B03D-D9656FFA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C7638F-E767-2938-BF7E-28A3FDA0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F5F98B-1328-03AB-2CD1-5F0E723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C55C75-3B08-F77B-96AB-5BD1065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90316-3AD5-4E58-4140-E3562D6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3AB8ED-F9B9-9096-C314-5B3D9583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3D943F-4A6F-7E57-BDC9-956E601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3295F6-C8BD-25E5-D37A-234C4AE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2AB24-F65E-CA9F-E559-95E7FE9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8F8B5B-11E5-3204-6F6C-8B8621F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B0EB8D-7A3A-5813-9FB2-2DCBABED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01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C9683-324E-9200-ACBD-4ED90CAC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02B709-11C2-69A0-A90A-60769B7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1302BE-AB93-A63D-04F4-955C3F34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1BAE3A-D7D9-B99A-247E-7B04D56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9EB298-891E-E7AC-F766-8FF91D2E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57DB29-D3FF-BC61-7894-9758EF9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F9C4D-E48C-7AA4-04F1-607716A6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38E3FB-E7CD-688B-9A17-77AF985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CDA96E-B223-22E1-CA82-9EAD03C8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DB4CF-26AE-A12E-8AB8-3A60B394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EF2439-9580-7FBF-276F-E95B128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3DC1C7-1394-A3ED-2390-A27B69FB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AA592-A5FD-5A9D-21F8-89230443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ADB7D4-FC84-82B1-F47A-C3FEB92D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A711C7-F110-D252-7269-29418AB2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ED12F-3974-EAAA-1FB0-633C1F88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A6B1C-17B8-0FED-1069-C8231920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7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9C8661-77AE-F8FB-EF3B-B40F9DCFC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9146EC-92D3-6CD9-F9DC-0CEC43C0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3099EC-DAF4-0130-4761-0E78BC8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C95DB-2DA3-6AEB-D2C9-D3903BC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42704-64EB-E497-79DD-B3034DF3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8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91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8513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3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08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98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9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727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610DE6-9A73-0C9E-15B5-194C42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381E9-13D9-7262-C11A-6C8B284D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C96E48-4CD9-14AE-752D-7119BF81A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F902-30B0-9F4A-84AC-2F2F72204966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7D86FB-293B-702B-C1BF-A2C99E77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D16BE-DEF5-C0F0-502D-1A7F281E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EA5F-3B09-1D4C-9A53-FFC87BFC73C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4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xmlns="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9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1377819" y="1580505"/>
            <a:ext cx="648401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THỰC HÀNH QUAN SÁT </a:t>
            </a: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NẤM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3" y="239540"/>
            <a:ext cx="770866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2703796" y="3561068"/>
            <a:ext cx="3950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Thanh Mai</a:t>
            </a:r>
          </a:p>
          <a:p>
            <a:r>
              <a:rPr lang="en-US" sz="2800" b="1" dirty="0" smtClean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x-none" sz="2800" b="1" dirty="0">
              <a:ln w="38100"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2631371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2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5855"/>
            <a:ext cx="8229600" cy="44209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một nấm quả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8" y="184356"/>
            <a:ext cx="5181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027" y="5029200"/>
            <a:ext cx="735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sợi nấm, nằm trong cơ chất, b- cuống nấm, </a:t>
            </a:r>
            <a:b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phiến nấm, d- mũ nấm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250" y="1068643"/>
            <a:ext cx="8506024" cy="3657600"/>
            <a:chOff x="167148" y="910704"/>
            <a:chExt cx="8506024" cy="3657600"/>
          </a:xfrm>
        </p:grpSpPr>
        <p:pic>
          <p:nvPicPr>
            <p:cNvPr id="12290" name="Picture 2" descr="https://cdn.caythuocdangian.com/2019/12/nam-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8" y="910704"/>
              <a:ext cx="5257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ình dạng nấm s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10704"/>
              <a:ext cx="288197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05400" y="1787004"/>
              <a:ext cx="838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22274" y="2400291"/>
              <a:ext cx="1249926" cy="224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9711" y="3124200"/>
              <a:ext cx="1722489" cy="567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2777" y="228600"/>
            <a:ext cx="735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SÒ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4318" y="5892152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3686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0" y="72014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pic>
        <p:nvPicPr>
          <p:cNvPr id="13314" name="Picture 2" descr="http://tinhdoantuyenquang.vn/Image/Large/20195161435_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" y="662436"/>
            <a:ext cx="3810001" cy="2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35566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pic>
        <p:nvPicPr>
          <p:cNvPr id="8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7361"/>
            <a:ext cx="3688389" cy="2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4194" y="33650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pic>
        <p:nvPicPr>
          <p:cNvPr id="1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4939544" y="3947712"/>
            <a:ext cx="1904999" cy="2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2.bp.blogspot.com/-zjWbWCNqCjs/WqY-FuiUGPI/AAAAAAAAMvo/h5f7GKe_dlMxVtiy-zAVc0JVIzX0dmjBwCLcBGAs/s640/dac-diem-va-cong-dung-nam-dong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3959936"/>
            <a:ext cx="3884834" cy="2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47406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2728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u-truc-nam-moc-tren-banh-mi-chamchu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au-truc-nam-moc-tren-banh-mi-chamchu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5913858"/>
            <a:ext cx="83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MỐC TRẮNG Ở BÁNH MÌ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" y="160338"/>
            <a:ext cx="86836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oc24.vn/images/summary/Untitled_10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7239"/>
          <a:stretch/>
        </p:blipFill>
        <p:spPr bwMode="auto">
          <a:xfrm>
            <a:off x="315109" y="390828"/>
            <a:ext cx="8624870" cy="34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51" y="3792482"/>
            <a:ext cx="83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Sợi nấm thường ăn sâu vào cơ chất để lấy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2989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4" y="211392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</a:t>
            </a:r>
            <a:b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59" y="620766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đùi gà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8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Mộc nhĩ</a:t>
            </a:r>
          </a:p>
        </p:txBody>
      </p:sp>
      <p:pic>
        <p:nvPicPr>
          <p:cNvPr id="15362" name="Picture 2" descr="https://lh3.googleusercontent.com/proxy/QwQL0XqB1IcD2g9f55Tfsg41Lh9bJsSNvkB6dNwQgbqXAAi5geiKTeVab3OlZ1XTCQqHe3OuH3q8Nvk5PJZbTWsRnh5ESIP01yh0dcEPgoU9NSkBrPo0V_68TOYxExGWDEzfOVMfpWWH2gGeRJEUWRmqzEHu4rBeu74YlpbQ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4" y="938976"/>
            <a:ext cx="4168160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ộc nh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27924"/>
          <a:stretch/>
        </p:blipFill>
        <p:spPr bwMode="auto">
          <a:xfrm>
            <a:off x="4966519" y="938976"/>
            <a:ext cx="38726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le.hstatic.net/1000206480/file/6-48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7" y="3834331"/>
            <a:ext cx="3846873" cy="23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373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nhóm: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cách trồng một số loại nấm (rơm, kim châm, sò, mộc nhĩ,…) 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và trồng thử một mẫu nấm mà nhóm có thể thực hiện được.</a:t>
            </a:r>
          </a:p>
          <a:p>
            <a:pPr mar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M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 sản phẩm tới lớp để giới thiệu.</a:t>
            </a:r>
          </a:p>
        </p:txBody>
      </p:sp>
    </p:spTree>
    <p:extLst>
      <p:ext uri="{BB962C8B-B14F-4D97-AF65-F5344CB8AC3E}">
        <p14:creationId xmlns:p14="http://schemas.microsoft.com/office/powerpoint/2010/main" val="23083999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91600" cy="838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77.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THỰC HÀNH QUAN SÁT CÁC LOẠI NẤM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2843981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2843981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3264288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3279037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655506" y="184354"/>
            <a:ext cx="6096000" cy="278744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Hãy nêu nhanh 3 đặc điểm về nấm mà em biết.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5054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1"/>
            <a:ext cx="8229600" cy="5635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mốc</a:t>
            </a:r>
          </a:p>
        </p:txBody>
      </p:sp>
      <p:pic>
        <p:nvPicPr>
          <p:cNvPr id="2054" name="Picture 6" descr="phu-nu-8-bo-thuong-vuong-toi-voi-thuc-pham-bi-nam-moc-hinh-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3886200"/>
            <a:ext cx="415413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ấm men, nấm mốc làm hỏng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903186"/>
            <a:ext cx="41541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eu.twv.me/twvnet/sites/101/2019/01/29063920/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3186"/>
            <a:ext cx="4114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ấm mốc và vi sinh trên nông sản • Tin Cậy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1"/>
            <a:ext cx="403860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51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D:\MINH PHƯƠNG\Tài liệu dạy học 6\Video -hinh anh\Nam\huong-dan-trong-nam-kim-cham-tai-nha-don-gian-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2" y="9581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11" y="3552927"/>
            <a:ext cx="3688389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734676" y="468518"/>
            <a:ext cx="2570408" cy="2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236" y="312738"/>
            <a:ext cx="5638800" cy="563562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đảm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589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815" y="630465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52" y="3029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18936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2" y="3529752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066800" y="95865"/>
            <a:ext cx="6781800" cy="332084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Nghiên cứu tài liệu SGK, thảo luận nhóm: </a:t>
            </a:r>
          </a:p>
          <a:p>
            <a:pPr algn="ctr"/>
            <a:r>
              <a:rPr lang="en-US" sz="3200" b="1"/>
              <a:t>Nêu cách thức quan sát một số loại nấm.</a:t>
            </a:r>
          </a:p>
        </p:txBody>
      </p:sp>
      <p:pic>
        <p:nvPicPr>
          <p:cNvPr id="7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257799" y="3517462"/>
            <a:ext cx="2993005" cy="31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88" y="7620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bằng mắt thường và kính lúp: hình dạng, màu sắc, cấu trúc của đám mốc trên các mẫu vật; hình dạng, xác định các bộ phận của một nấm quả.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Các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làm tiêu bản sợi nấm mốc: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B1: Dùng panh gắp một đám mốc nhỏ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B2: Nhỏ 1-2 giọt nước cất lên đám mốc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B3: Dùng kim tách nhẹ đám mốc thành các mảnh nhỏ.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B4: Đậy lamen lên, thấm nước thừa, quan sát dưới kính hiển vi (độ phóng đại 200-400).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và ghi/vẽ lại đặc điểm. </a:t>
            </a:r>
          </a:p>
          <a:p>
            <a:pPr marL="342900" indent="-342900" algn="just">
              <a:spcBef>
                <a:spcPts val="600"/>
              </a:spcBef>
              <a:buFont typeface="Wingdings"/>
              <a:buChar char="J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Thảo luận nhóm, hoàn thiện bản báo cáo thu hoạch.</a:t>
            </a:r>
          </a:p>
          <a:p>
            <a:pPr algn="just">
              <a:spcBef>
                <a:spcPts val="600"/>
              </a:spcBef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Lưu ý: Rửa tay trước và sau khi làm thí nghiệm, đảm bảo đúng quy tắc an toàn trong phòng thí nghiệm.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408" y="106081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Cách thức quan sát một số loại nấm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66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8470"/>
              </p:ext>
            </p:extLst>
          </p:nvPr>
        </p:nvGraphicFramePr>
        <p:xfrm>
          <a:off x="259080" y="3911303"/>
          <a:ext cx="8732519" cy="2203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5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8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0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52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45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Cấu tạo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Cuống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gốc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sò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kim châm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 rơm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hương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" y="3941783"/>
            <a:ext cx="1661160" cy="763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0561" y="118329"/>
            <a:ext cx="5053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BÁO CÁO THU HOẠCH: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THỰC HÀNH: QUAN SÁT CÁC LOẠI NẤM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Nhóm:... Lớp:….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250030"/>
            <a:ext cx="8991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2. Dựa trên kết quả quan sát các thành phần cấu tạo của mỗi mẫu nấm đã chuẩn bị, em hãy hoàn thành bảng theo mẫu dưới đây:</a:t>
            </a:r>
            <a:endParaRPr kumimoji="0" lang="en-US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536" y="6201006"/>
            <a:ext cx="886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3. Vẽ hình ảnh của loại nấm đã quan sát được, chú thích các bộ phận của nấm: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2880" y="1058130"/>
            <a:ext cx="93268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en-US" sz="17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Mô tả các loại nấm mốc trên mẫu vật đã chuẩn bị theo các tiêu chí trong bảng sau:</a:t>
            </a:r>
            <a:endParaRPr lang="en-US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2045"/>
              </p:ext>
            </p:extLst>
          </p:nvPr>
        </p:nvGraphicFramePr>
        <p:xfrm>
          <a:off x="228600" y="1505316"/>
          <a:ext cx="8762999" cy="1652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9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1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Tiêu chí so sánh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trên mẫu vật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dạng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tạo sợi mốc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(có thể vẽ hình)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trắng trên bánh mì/ cơm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" y="1552512"/>
            <a:ext cx="284988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knIc0KD_TLwxwzVFOaCFz-Bj4OXkpjsx_7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 bwMode="auto">
          <a:xfrm>
            <a:off x="1905000" y="299884"/>
            <a:ext cx="35936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066" y="4845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2937" y="15085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395" y="10367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060" y="19745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685" y="26119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518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7183" y="5257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2537" y="45290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 nấm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18" y="9803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nấm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285" y="1486540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 nấm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577" y="197018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nấm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539" y="25819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 nấm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287" y="4306528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gốc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9241" y="525779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nấm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6022437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0836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</TotalTime>
  <Words>598</Words>
  <Application>Microsoft Office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Office Theme 2013 - 2022</vt:lpstr>
      <vt:lpstr>1_Civic</vt:lpstr>
      <vt:lpstr>PowerPoint Presentation</vt:lpstr>
      <vt:lpstr> Tiết 77. BÀI 33. THỰC HÀNH QUAN SÁT CÁC LOẠI NẤM </vt:lpstr>
      <vt:lpstr>PowerPoint Presentation</vt:lpstr>
      <vt:lpstr>Một số loại nấm mốc</vt:lpstr>
      <vt:lpstr>Một số loại nấm đảm</vt:lpstr>
      <vt:lpstr>PowerPoint Presentation</vt:lpstr>
      <vt:lpstr>PowerPoint Presentation</vt:lpstr>
      <vt:lpstr>PowerPoint Presentation</vt:lpstr>
      <vt:lpstr>Xác định các bộ phận của một nấm quả</vt:lpstr>
      <vt:lpstr>Cấu tạo một nấm quả</vt:lpstr>
      <vt:lpstr>Xác định các bộ phận của một nấm quả</vt:lpstr>
      <vt:lpstr>XÁC ĐỊNH CÁC BỘ PHẬN CỦA MỘT SỐ MẪU NẤM</vt:lpstr>
      <vt:lpstr>PowerPoint Presentation</vt:lpstr>
      <vt:lpstr>PowerPoint Presentation</vt:lpstr>
      <vt:lpstr>LUYỆN TẬP:  XÁC ĐỊNH CÁC BỘ PHẬN CỦA MỘT SỐ MẪU NẤM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33. THỰC HÀNH QUAN SÁT CÁC LOẠI NẤM </dc:title>
  <dc:creator>Admin</dc:creator>
  <cp:lastModifiedBy>Admin</cp:lastModifiedBy>
  <cp:revision>4</cp:revision>
  <dcterms:created xsi:type="dcterms:W3CDTF">2021-04-17T13:36:47Z</dcterms:created>
  <dcterms:modified xsi:type="dcterms:W3CDTF">2023-03-13T10:55:56Z</dcterms:modified>
</cp:coreProperties>
</file>