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94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9" r:id="rId31"/>
    <p:sldId id="269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5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10.sv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8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4.sv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image" Target="../media/image91.png"/><Relationship Id="rId4" Type="http://schemas.openxmlformats.org/officeDocument/2006/relationships/image" Target="../media/image9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12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93.png"/><Relationship Id="rId5" Type="http://schemas.openxmlformats.org/officeDocument/2006/relationships/image" Target="../media/image16.svg"/><Relationship Id="rId10" Type="http://schemas.openxmlformats.org/officeDocument/2006/relationships/image" Target="../media/image92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2.png"/><Relationship Id="rId5" Type="http://schemas.openxmlformats.org/officeDocument/2006/relationships/image" Target="../media/image26.svg"/><Relationship Id="rId10" Type="http://schemas.openxmlformats.org/officeDocument/2006/relationships/image" Target="../media/image94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96.png"/><Relationship Id="rId4" Type="http://schemas.openxmlformats.org/officeDocument/2006/relationships/image" Target="../media/image33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2.svg"/><Relationship Id="rId7" Type="http://schemas.openxmlformats.org/officeDocument/2006/relationships/image" Target="../media/image2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svg"/><Relationship Id="rId10" Type="http://schemas.openxmlformats.org/officeDocument/2006/relationships/image" Target="../media/image97.png"/><Relationship Id="rId4" Type="http://schemas.openxmlformats.org/officeDocument/2006/relationships/image" Target="../media/image43.png"/><Relationship Id="rId9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3.png"/><Relationship Id="rId3" Type="http://schemas.openxmlformats.org/officeDocument/2006/relationships/image" Target="../media/image47.svg"/><Relationship Id="rId7" Type="http://schemas.openxmlformats.org/officeDocument/2006/relationships/image" Target="../media/image44.svg"/><Relationship Id="rId12" Type="http://schemas.openxmlformats.org/officeDocument/2006/relationships/image" Target="../media/image9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6.svg"/><Relationship Id="rId5" Type="http://schemas.openxmlformats.org/officeDocument/2006/relationships/image" Target="../media/image49.svg"/><Relationship Id="rId10" Type="http://schemas.openxmlformats.org/officeDocument/2006/relationships/image" Target="../media/image15.png"/><Relationship Id="rId4" Type="http://schemas.openxmlformats.org/officeDocument/2006/relationships/image" Target="../media/image48.png"/><Relationship Id="rId9" Type="http://schemas.openxmlformats.org/officeDocument/2006/relationships/image" Target="../media/image4.sv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2.svg"/><Relationship Id="rId7" Type="http://schemas.openxmlformats.org/officeDocument/2006/relationships/image" Target="../media/image10.svg"/><Relationship Id="rId12" Type="http://schemas.openxmlformats.org/officeDocument/2006/relationships/image" Target="../media/image10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1.png"/><Relationship Id="rId5" Type="http://schemas.openxmlformats.org/officeDocument/2006/relationships/image" Target="../media/image28.svg"/><Relationship Id="rId10" Type="http://schemas.openxmlformats.org/officeDocument/2006/relationships/image" Target="../media/image63.png"/><Relationship Id="rId4" Type="http://schemas.openxmlformats.org/officeDocument/2006/relationships/image" Target="../media/image2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6.svg"/><Relationship Id="rId7" Type="http://schemas.openxmlformats.org/officeDocument/2006/relationships/image" Target="../media/image4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63.png"/><Relationship Id="rId5" Type="http://schemas.openxmlformats.org/officeDocument/2006/relationships/image" Target="../media/image10.svg"/><Relationship Id="rId10" Type="http://schemas.openxmlformats.org/officeDocument/2006/relationships/image" Target="../media/image103.png"/><Relationship Id="rId4" Type="http://schemas.openxmlformats.org/officeDocument/2006/relationships/image" Target="../media/image9.png"/><Relationship Id="rId9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10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44.svg"/><Relationship Id="rId7" Type="http://schemas.openxmlformats.org/officeDocument/2006/relationships/image" Target="../media/image39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2.svg"/><Relationship Id="rId7" Type="http://schemas.openxmlformats.org/officeDocument/2006/relationships/image" Target="../media/image2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svg"/><Relationship Id="rId10" Type="http://schemas.openxmlformats.org/officeDocument/2006/relationships/image" Target="../media/image106.png"/><Relationship Id="rId4" Type="http://schemas.openxmlformats.org/officeDocument/2006/relationships/image" Target="../media/image43.png"/><Relationship Id="rId9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svg"/><Relationship Id="rId7" Type="http://schemas.openxmlformats.org/officeDocument/2006/relationships/image" Target="../media/image44.svg"/><Relationship Id="rId12" Type="http://schemas.openxmlformats.org/officeDocument/2006/relationships/image" Target="../media/image10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6.svg"/><Relationship Id="rId5" Type="http://schemas.openxmlformats.org/officeDocument/2006/relationships/image" Target="../media/image49.svg"/><Relationship Id="rId10" Type="http://schemas.openxmlformats.org/officeDocument/2006/relationships/image" Target="../media/image15.png"/><Relationship Id="rId4" Type="http://schemas.openxmlformats.org/officeDocument/2006/relationships/image" Target="../media/image48.png"/><Relationship Id="rId9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5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10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6.svg"/><Relationship Id="rId7" Type="http://schemas.openxmlformats.org/officeDocument/2006/relationships/image" Target="../media/image4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11.png"/><Relationship Id="rId5" Type="http://schemas.openxmlformats.org/officeDocument/2006/relationships/image" Target="../media/image10.svg"/><Relationship Id="rId10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6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4.svg"/><Relationship Id="rId7" Type="http://schemas.openxmlformats.org/officeDocument/2006/relationships/image" Target="../media/image39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6.sv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1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28.svg"/><Relationship Id="rId5" Type="http://schemas.openxmlformats.org/officeDocument/2006/relationships/image" Target="../media/image72.svg"/><Relationship Id="rId15" Type="http://schemas.openxmlformats.org/officeDocument/2006/relationships/image" Target="../media/image12.svg"/><Relationship Id="rId10" Type="http://schemas.openxmlformats.org/officeDocument/2006/relationships/image" Target="../media/image27.png"/><Relationship Id="rId4" Type="http://schemas.openxmlformats.org/officeDocument/2006/relationships/image" Target="../media/image71.png"/><Relationship Id="rId9" Type="http://schemas.openxmlformats.org/officeDocument/2006/relationships/image" Target="../media/image77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32.svg"/><Relationship Id="rId7" Type="http://schemas.openxmlformats.org/officeDocument/2006/relationships/image" Target="../media/image60.png"/><Relationship Id="rId12" Type="http://schemas.openxmlformats.org/officeDocument/2006/relationships/image" Target="../media/image3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2.svg"/><Relationship Id="rId7" Type="http://schemas.openxmlformats.org/officeDocument/2006/relationships/image" Target="../media/image2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44.svg"/><Relationship Id="rId12" Type="http://schemas.openxmlformats.org/officeDocument/2006/relationships/image" Target="../media/image7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6.svg"/><Relationship Id="rId5" Type="http://schemas.openxmlformats.org/officeDocument/2006/relationships/image" Target="../media/image49.svg"/><Relationship Id="rId10" Type="http://schemas.openxmlformats.org/officeDocument/2006/relationships/image" Target="../media/image15.png"/><Relationship Id="rId4" Type="http://schemas.openxmlformats.org/officeDocument/2006/relationships/image" Target="../media/image48.png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svg"/><Relationship Id="rId7" Type="http://schemas.openxmlformats.org/officeDocument/2006/relationships/image" Target="../media/image2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.svg"/><Relationship Id="rId5" Type="http://schemas.openxmlformats.org/officeDocument/2006/relationships/image" Target="../media/image54.svg"/><Relationship Id="rId10" Type="http://schemas.openxmlformats.org/officeDocument/2006/relationships/image" Target="../media/image11.png"/><Relationship Id="rId4" Type="http://schemas.openxmlformats.org/officeDocument/2006/relationships/image" Target="../media/image5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6.svg"/><Relationship Id="rId7" Type="http://schemas.openxmlformats.org/officeDocument/2006/relationships/image" Target="../media/image4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" y="1589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5316110" y="2095500"/>
            <a:ext cx="7759496" cy="3452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TIẾT 18: BÀI TẬP CUỐI CHƯƠNG IV: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GÓC – ĐƯỜNG THẲNG SONG </a:t>
            </a:r>
            <a:r>
              <a:rPr lang="en-US" sz="3600" b="1" kern="0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endParaRPr lang="en-US" sz="36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1" y="5157011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1143000" y="953953"/>
            <a:ext cx="15011400" cy="87422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5613" y="4679131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48035" y="235837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10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blipFill>
                <a:blip r:embed="rId11"/>
                <a:stretch>
                  <a:fillRect l="-1874" r="-324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blipFill>
                <a:blip r:embed="rId10"/>
                <a:stretch>
                  <a:fillRect l="-1379" r="-1379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9398427" y="5039624"/>
            <a:ext cx="5943600" cy="4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830254" y="2295697"/>
            <a:ext cx="5943600" cy="49305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2457082" y="1365419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blipFill>
                <a:blip r:embed="rId10"/>
                <a:stretch>
                  <a:fillRect l="-1983" r="-3437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blipFill>
                <a:blip r:embed="rId10"/>
                <a:stretch>
                  <a:fillRect l="-1765" r="-1294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blipFill>
                <a:blip r:embed="rId12"/>
                <a:stretch>
                  <a:fillRect l="-1472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11143337" y="3453458"/>
            <a:ext cx="4880629" cy="425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𝐵𝐶𝐸</m:t>
                        </m:r>
                      </m:e>
                    </m:acc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blipFill>
                <a:blip r:embed="rId14"/>
                <a:stretch>
                  <a:fillRect l="-2593" r="-4408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532145" y="-783303"/>
            <a:ext cx="6719263" cy="6564099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9840271" y="1113178"/>
            <a:ext cx="8087456" cy="871418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8379">
            <a:off x="-378757" y="6639849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29381" y="371936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2277631" y="1144231"/>
            <a:ext cx="5428128" cy="42347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3932688" y="71108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blipFill>
                <a:blip r:embed="rId11"/>
                <a:stretch>
                  <a:fillRect l="-234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blipFill>
                <a:blip r:embed="rId12"/>
                <a:stretch>
                  <a:fillRect l="-2532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2984769" y="1833597"/>
            <a:ext cx="428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blipFill>
                <a:blip r:embed="rId12"/>
                <a:stretch>
                  <a:fillRect l="-1517" r="-1468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2984769" y="7200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3446769" y="3611355"/>
            <a:ext cx="11811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3276600" y="6170901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3.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Biết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Khi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còn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lại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			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;			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blipFill>
                <a:blip r:embed="rId8"/>
                <a:stretch>
                  <a:fillRect l="-1527" r="-2512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9205188" y="6215717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5.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tại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600" dirty="0"/>
                  <a:t>. Cho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tia phân </a:t>
                </a:r>
                <a:r>
                  <a:rPr lang="vi-VN" sz="3600" dirty="0" err="1"/>
                  <a:t>giác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bằng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quả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blipFill>
                <a:blip r:embed="rId12"/>
                <a:stretch>
                  <a:fillRect l="-1713" r="-27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3886200" y="6057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D9E586F-078C-71AF-4F14-B050D2498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441" y="3054692"/>
            <a:ext cx="6266641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/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7. </a:t>
                </a:r>
                <a:r>
                  <a:rPr lang="vi-VN" sz="3600" dirty="0"/>
                  <a:t>Cho </a:t>
                </a:r>
                <a:r>
                  <a:rPr lang="vi-VN" sz="3600" dirty="0" err="1"/>
                  <a:t>Hình</a:t>
                </a:r>
                <a:r>
                  <a:rPr lang="vi-VN" sz="3600" dirty="0"/>
                  <a:t> sau,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:r>
                  <a:rPr lang="vi-VN" sz="3600" dirty="0" err="1"/>
                  <a:t>Sole</a:t>
                </a:r>
                <a:r>
                  <a:rPr lang="vi-VN" sz="3600" dirty="0"/>
                  <a:t> trong: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:r>
                  <a:rPr lang="vi-VN" sz="3600" dirty="0" err="1"/>
                  <a:t>Đối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đỉnh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:r>
                  <a:rPr lang="vi-VN" sz="3600" dirty="0" err="1"/>
                  <a:t>Đồng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vị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Cả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phướng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án</a:t>
                </a:r>
                <a:r>
                  <a:rPr lang="vi-VN" sz="3600" dirty="0"/>
                  <a:t> trên </a:t>
                </a:r>
                <a:r>
                  <a:rPr lang="vi-VN" sz="3600" dirty="0" err="1"/>
                  <a:t>đều</a:t>
                </a:r>
                <a:r>
                  <a:rPr lang="vi-VN" sz="3600" dirty="0"/>
                  <a:t> sai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blipFill>
                <a:blip r:embed="rId11"/>
                <a:stretch>
                  <a:fillRect l="-2646" r="-2646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E4F1F8C-4962-2559-56C1-30828DD7A1FA}"/>
              </a:ext>
            </a:extLst>
          </p:cNvPr>
          <p:cNvSpPr/>
          <p:nvPr/>
        </p:nvSpPr>
        <p:spPr>
          <a:xfrm>
            <a:off x="2649908" y="6107416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/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Câu 8. 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sau,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blipFill>
                <a:blip r:embed="rId6"/>
                <a:stretch>
                  <a:fillRect l="-2353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DB582823-8676-CFD8-8B6C-9048F25A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49732"/>
            <a:ext cx="6147745" cy="3804434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3DA14E1-590D-0BD4-5123-F1B697583D10}"/>
              </a:ext>
            </a:extLst>
          </p:cNvPr>
          <p:cNvSpPr/>
          <p:nvPr/>
        </p:nvSpPr>
        <p:spPr>
          <a:xfrm>
            <a:off x="3352800" y="7437773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/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9.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blipFill>
                <a:blip r:embed="rId8"/>
                <a:stretch>
                  <a:fillRect l="-1777" r="-2962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981FE308-BD0C-0224-51E4-5AC145336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4475" y="3900978"/>
            <a:ext cx="5781147" cy="3452813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843A46C-7F61-63A0-09C4-5246D3B8B938}"/>
              </a:ext>
            </a:extLst>
          </p:cNvPr>
          <p:cNvSpPr/>
          <p:nvPr/>
        </p:nvSpPr>
        <p:spPr>
          <a:xfrm>
            <a:off x="3810000" y="4533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115" y="7375112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5582" y="64961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1176337" y="57587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5076815" y="1737003"/>
            <a:ext cx="7239000" cy="1947256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288">
            <a:off x="7804936" y="1485187"/>
            <a:ext cx="1875504" cy="54560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1215556" y="3902640"/>
            <a:ext cx="1505426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97656" y="-1900733"/>
            <a:ext cx="11892689" cy="1698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3343839" y="1111503"/>
            <a:ext cx="458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325696" y="2013912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4289" y="6476586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9134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756579" y="1399234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-460065" y="6564442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917" y="931288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1395142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1166609" y="2601058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1755</Words>
  <Application>Microsoft Office PowerPoint</Application>
  <PresentationFormat>Custom</PresentationFormat>
  <Paragraphs>150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Arial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thu dao</cp:lastModifiedBy>
  <cp:revision>5</cp:revision>
  <dcterms:created xsi:type="dcterms:W3CDTF">2006-08-16T00:00:00Z</dcterms:created>
  <dcterms:modified xsi:type="dcterms:W3CDTF">2023-11-14T13:22:23Z</dcterms:modified>
  <dc:identifier>DAFNmUKLSpg</dc:identifier>
</cp:coreProperties>
</file>