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94" r:id="rId2"/>
    <p:sldId id="287" r:id="rId3"/>
    <p:sldId id="288" r:id="rId4"/>
    <p:sldId id="290" r:id="rId5"/>
    <p:sldId id="303" r:id="rId6"/>
    <p:sldId id="320" r:id="rId7"/>
    <p:sldId id="321" r:id="rId8"/>
    <p:sldId id="322" r:id="rId9"/>
    <p:sldId id="304" r:id="rId10"/>
    <p:sldId id="305" r:id="rId11"/>
    <p:sldId id="324" r:id="rId12"/>
    <p:sldId id="306" r:id="rId13"/>
    <p:sldId id="307" r:id="rId14"/>
    <p:sldId id="325" r:id="rId15"/>
    <p:sldId id="327" r:id="rId16"/>
    <p:sldId id="329" r:id="rId17"/>
    <p:sldId id="328" r:id="rId18"/>
    <p:sldId id="326" r:id="rId19"/>
    <p:sldId id="330" r:id="rId20"/>
    <p:sldId id="331" r:id="rId21"/>
    <p:sldId id="264" r:id="rId22"/>
    <p:sldId id="26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3" autoAdjust="0"/>
    <p:restoredTop sz="93883" autoAdjust="0"/>
  </p:normalViewPr>
  <p:slideViewPr>
    <p:cSldViewPr>
      <p:cViewPr varScale="1">
        <p:scale>
          <a:sx n="39" d="100"/>
          <a:sy n="39" d="100"/>
        </p:scale>
        <p:origin x="9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26" Type="http://schemas.openxmlformats.org/officeDocument/2006/relationships/image" Target="../media/image90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5" Type="http://schemas.openxmlformats.org/officeDocument/2006/relationships/image" Target="../media/image8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24" Type="http://schemas.openxmlformats.org/officeDocument/2006/relationships/image" Target="../media/image88.png"/><Relationship Id="rId5" Type="http://schemas.openxmlformats.org/officeDocument/2006/relationships/image" Target="../media/image16.svg"/><Relationship Id="rId23" Type="http://schemas.openxmlformats.org/officeDocument/2006/relationships/image" Target="../media/image87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26" Type="http://schemas.openxmlformats.org/officeDocument/2006/relationships/image" Target="../media/image96.png"/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5" Type="http://schemas.openxmlformats.org/officeDocument/2006/relationships/image" Target="../media/image9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24" Type="http://schemas.openxmlformats.org/officeDocument/2006/relationships/image" Target="../media/image94.png"/><Relationship Id="rId5" Type="http://schemas.openxmlformats.org/officeDocument/2006/relationships/image" Target="../media/image16.svg"/><Relationship Id="rId23" Type="http://schemas.openxmlformats.org/officeDocument/2006/relationships/image" Target="../media/image93.png"/><Relationship Id="rId4" Type="http://schemas.openxmlformats.org/officeDocument/2006/relationships/image" Target="../media/image15.png"/><Relationship Id="rId9" Type="http://schemas.openxmlformats.org/officeDocument/2006/relationships/image" Target="../media/image22.svg"/><Relationship Id="rId22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101.png"/><Relationship Id="rId7" Type="http://schemas.openxmlformats.org/officeDocument/2006/relationships/image" Target="../media/image8.svg"/><Relationship Id="rId25" Type="http://schemas.openxmlformats.org/officeDocument/2006/relationships/image" Target="../media/image105.png"/><Relationship Id="rId2" Type="http://schemas.openxmlformats.org/officeDocument/2006/relationships/image" Target="../media/image3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24" Type="http://schemas.openxmlformats.org/officeDocument/2006/relationships/image" Target="../media/image104.png"/><Relationship Id="rId5" Type="http://schemas.openxmlformats.org/officeDocument/2006/relationships/image" Target="../media/image6.svg"/><Relationship Id="rId23" Type="http://schemas.openxmlformats.org/officeDocument/2006/relationships/image" Target="../media/image103.png"/><Relationship Id="rId10" Type="http://schemas.openxmlformats.org/officeDocument/2006/relationships/image" Target="../media/image23.png"/><Relationship Id="rId19" Type="http://schemas.openxmlformats.org/officeDocument/2006/relationships/image" Target="../media/image99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22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0" Type="http://schemas.openxmlformats.org/officeDocument/2006/relationships/image" Target="../media/image10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36" Type="http://schemas.openxmlformats.org/officeDocument/2006/relationships/image" Target="../media/image112.png"/><Relationship Id="rId4" Type="http://schemas.openxmlformats.org/officeDocument/2006/relationships/image" Target="../media/image15.png"/><Relationship Id="rId35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8.png"/><Relationship Id="rId5" Type="http://schemas.openxmlformats.org/officeDocument/2006/relationships/image" Target="../media/image6.sv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14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2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svg"/><Relationship Id="rId7" Type="http://schemas.openxmlformats.org/officeDocument/2006/relationships/image" Target="../media/image1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15" Type="http://schemas.openxmlformats.org/officeDocument/2006/relationships/image" Target="../media/image54.png"/><Relationship Id="rId4" Type="http://schemas.openxmlformats.org/officeDocument/2006/relationships/image" Target="../media/image11.pn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15" Type="http://schemas.openxmlformats.org/officeDocument/2006/relationships/image" Target="../media/image17.png"/><Relationship Id="rId4" Type="http://schemas.openxmlformats.org/officeDocument/2006/relationships/image" Target="../media/image15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33" Type="http://schemas.openxmlformats.org/officeDocument/2006/relationships/image" Target="../media/image64.png"/><Relationship Id="rId2" Type="http://schemas.openxmlformats.org/officeDocument/2006/relationships/image" Target="../media/image13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image" Target="../media/image16.svg"/><Relationship Id="rId28" Type="http://schemas.openxmlformats.org/officeDocument/2006/relationships/image" Target="../media/image59.png"/><Relationship Id="rId31" Type="http://schemas.openxmlformats.org/officeDocument/2006/relationships/image" Target="../media/image62.png"/><Relationship Id="rId4" Type="http://schemas.openxmlformats.org/officeDocument/2006/relationships/image" Target="../media/image15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33" Type="http://schemas.openxmlformats.org/officeDocument/2006/relationships/image" Target="../media/image72.png"/><Relationship Id="rId2" Type="http://schemas.openxmlformats.org/officeDocument/2006/relationships/image" Target="../media/image13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32" Type="http://schemas.openxmlformats.org/officeDocument/2006/relationships/image" Target="../media/image71.png"/><Relationship Id="rId5" Type="http://schemas.openxmlformats.org/officeDocument/2006/relationships/image" Target="../media/image16.svg"/><Relationship Id="rId28" Type="http://schemas.openxmlformats.org/officeDocument/2006/relationships/image" Target="../media/image67.png"/><Relationship Id="rId31" Type="http://schemas.openxmlformats.org/officeDocument/2006/relationships/image" Target="../media/image70.png"/><Relationship Id="rId4" Type="http://schemas.openxmlformats.org/officeDocument/2006/relationships/image" Target="../media/image15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3" Type="http://schemas.openxmlformats.org/officeDocument/2006/relationships/image" Target="../media/image14.svg"/><Relationship Id="rId34" Type="http://schemas.openxmlformats.org/officeDocument/2006/relationships/image" Target="../media/image81.png"/><Relationship Id="rId33" Type="http://schemas.openxmlformats.org/officeDocument/2006/relationships/image" Target="../media/image80.png"/><Relationship Id="rId38" Type="http://schemas.openxmlformats.org/officeDocument/2006/relationships/image" Target="../media/image16.svg"/><Relationship Id="rId2" Type="http://schemas.openxmlformats.org/officeDocument/2006/relationships/image" Target="../media/image13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9.png"/><Relationship Id="rId37" Type="http://schemas.openxmlformats.org/officeDocument/2006/relationships/image" Target="../media/image15.png"/><Relationship Id="rId5" Type="http://schemas.openxmlformats.org/officeDocument/2006/relationships/image" Target="../media/image18.sv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31" Type="http://schemas.openxmlformats.org/officeDocument/2006/relationships/image" Target="../media/image78.png"/><Relationship Id="rId4" Type="http://schemas.openxmlformats.org/officeDocument/2006/relationships/image" Target="../media/image17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" y="1591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5166727" y="2095501"/>
            <a:ext cx="8058296" cy="179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63: BÀI TẬP CUỐI CHƯƠNG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81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3" y="5157013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3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716000" y="7353300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8" y="1790700"/>
                <a:ext cx="18136429" cy="1169551"/>
              </a:xfrm>
              <a:prstGeom prst="rect">
                <a:avLst/>
              </a:prstGeom>
              <a:blipFill>
                <a:blip r:embed="rId2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08" y="2806124"/>
                <a:ext cx="1683443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50" y="3921533"/>
                <a:ext cx="16328988" cy="116955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38" y="5067300"/>
                <a:ext cx="15925800" cy="19362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8285418"/>
                <a:ext cx="9144000" cy="904158"/>
              </a:xfrm>
              <a:prstGeom prst="rect">
                <a:avLst/>
              </a:prstGeom>
              <a:blipFill>
                <a:blip r:embed="rId26"/>
                <a:stretch>
                  <a:fillRect l="-20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8" y="7098149"/>
                <a:ext cx="255756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" grpId="0"/>
      <p:bldP spid="4" grpId="0"/>
      <p:bldP spid="5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00100" y="-647700"/>
            <a:ext cx="1600200" cy="165609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83263" y="57139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9460" y="9152331"/>
            <a:ext cx="2051630" cy="118248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68408">
            <a:off x="16799470" y="234420"/>
            <a:ext cx="1036083" cy="11442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630400" y="7260966"/>
            <a:ext cx="2418347" cy="5428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+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−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(−5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" y="1724245"/>
                <a:ext cx="17602200" cy="2246769"/>
              </a:xfrm>
              <a:prstGeom prst="rect">
                <a:avLst/>
              </a:prstGeom>
              <a:blipFill>
                <a:blip r:embed="rId2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907830"/>
                <a:ext cx="16002000" cy="11695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−6 − 4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963395"/>
                <a:ext cx="15621000" cy="20901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+ 11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− 10.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053583"/>
                <a:ext cx="8916543" cy="116955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− 10.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77942"/>
                <a:ext cx="11080662" cy="904158"/>
              </a:xfrm>
              <a:prstGeom prst="rect">
                <a:avLst/>
              </a:prstGeom>
              <a:blipFill>
                <a:blip r:embed="rId26"/>
                <a:stretch>
                  <a:fillRect l="-1981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42640" y="266700"/>
            <a:ext cx="1088160" cy="9797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2783571">
            <a:off x="16112631" y="8859320"/>
            <a:ext cx="2869592" cy="2001709"/>
            <a:chOff x="0" y="20376"/>
            <a:chExt cx="4191000" cy="29412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20376"/>
              <a:ext cx="4191000" cy="201321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250984" y="-230608"/>
              <a:ext cx="2941225" cy="344319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33054" y="556655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19765" y="7734300"/>
            <a:ext cx="1039529" cy="124672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93855" y="7814650"/>
            <a:ext cx="2894132" cy="593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33500"/>
                <a:ext cx="17192253" cy="1839606"/>
              </a:xfrm>
              <a:prstGeom prst="rect">
                <a:avLst/>
              </a:prstGeom>
              <a:blipFill>
                <a:blip r:embed="rId19"/>
                <a:stretch>
                  <a:fillRect l="-1277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332543" y="3162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4" y="4304867"/>
                <a:ext cx="12601946" cy="1981633"/>
              </a:xfrm>
              <a:prstGeom prst="rect">
                <a:avLst/>
              </a:prstGeom>
              <a:blipFill>
                <a:blip r:embed="rId20"/>
                <a:stretch>
                  <a:fillRect l="-145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14DF0-6756-F11B-9FD5-280433086DC1}"/>
              </a:ext>
            </a:extLst>
          </p:cNvPr>
          <p:cNvGrpSpPr/>
          <p:nvPr/>
        </p:nvGrpSpPr>
        <p:grpSpPr>
          <a:xfrm>
            <a:off x="7010400" y="5905500"/>
            <a:ext cx="11555415" cy="4816591"/>
            <a:chOff x="3261196" y="1007123"/>
            <a:chExt cx="5090615" cy="26013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678E7F-6E57-3AA9-3D41-4BD2CECA7519}"/>
                </a:ext>
              </a:extLst>
            </p:cNvPr>
            <p:cNvGrpSpPr/>
            <p:nvPr/>
          </p:nvGrpSpPr>
          <p:grpSpPr>
            <a:xfrm>
              <a:off x="3261196" y="1007123"/>
              <a:ext cx="5090615" cy="2447401"/>
              <a:chOff x="1292964" y="1139442"/>
              <a:chExt cx="5090615" cy="244740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E9C53B-B684-8D5C-17DA-F900777DD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526905"/>
                <a:ext cx="1921983" cy="161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F0BDA9-D0D2-15DB-C155-1ADB3AE36ABA}"/>
                  </a:ext>
                </a:extLst>
              </p:cNvPr>
              <p:cNvGrpSpPr/>
              <p:nvPr/>
            </p:nvGrpSpPr>
            <p:grpSpPr>
              <a:xfrm>
                <a:off x="1292964" y="1139442"/>
                <a:ext cx="5090615" cy="2447401"/>
                <a:chOff x="1292964" y="1139442"/>
                <a:chExt cx="5090615" cy="244740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025EF3-BD63-375F-930A-0C13F6DD47D1}"/>
                    </a:ext>
                  </a:extLst>
                </p:cNvPr>
                <p:cNvSpPr txBox="1"/>
                <p:nvPr/>
              </p:nvSpPr>
              <p:spPr>
                <a:xfrm>
                  <a:off x="1527302" y="126818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/>
                    <a:t>_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8BDB78-16E4-5E39-E6A8-C30CF8562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8422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EB5FA7D-673F-3C6E-11D5-90F6C4857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2964" y="2046459"/>
                  <a:ext cx="278152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A8305DC-6499-8B9B-F2AE-B25FDDEDA08A}"/>
                    </a:ext>
                  </a:extLst>
                </p:cNvPr>
                <p:cNvGrpSpPr/>
                <p:nvPr/>
              </p:nvGrpSpPr>
              <p:grpSpPr>
                <a:xfrm>
                  <a:off x="1417450" y="1139442"/>
                  <a:ext cx="4966129" cy="2447401"/>
                  <a:chOff x="1417450" y="1139442"/>
                  <a:chExt cx="4966129" cy="2447401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D024280-2EE7-2858-ABFF-ED337E64D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800"/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3B2ABC73-2318-AEE1-FD73-818D9860AE1E}"/>
                      </a:ext>
                    </a:extLst>
                  </p:cNvPr>
                  <p:cNvGrpSpPr/>
                  <p:nvPr/>
                </p:nvGrpSpPr>
                <p:grpSpPr>
                  <a:xfrm>
                    <a:off x="1417450" y="1139442"/>
                    <a:ext cx="4966129" cy="2447401"/>
                    <a:chOff x="1417450" y="1139442"/>
                    <a:chExt cx="4966129" cy="244740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1502F0C-A78E-E1EC-2D24-3E7FFB1097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07432" y="1139442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2475FB4-314C-6A1D-CA1E-09A299975CE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17450" y="1158623"/>
                          <a:ext cx="3108702" cy="1257652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i="1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4037BDF6-2988-0BC8-CB37-15798C503D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99889" y="2133644"/>
                          <a:ext cx="2476147" cy="1260089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8243CFC-87E0-ADAD-4644-80D40EB3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342" y="3002068"/>
                      <a:ext cx="52808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3800"/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31" name="TextBox 30">
                          <a:extLst>
                            <a:ext uri="{FF2B5EF4-FFF2-40B4-BE49-F238E27FC236}">
                              <a16:creationId xmlns:a16="http://schemas.microsoft.com/office/drawing/2014/main" id="{4C9DC544-1C2B-B7A3-8412-9B8F39DF553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47337" y="1645779"/>
                          <a:ext cx="1234825" cy="584775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3F925E92-5EBA-20E3-4527-07163FEA9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2911" y="2925809"/>
                    <a:ext cx="2491579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/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A4BA78-C69B-5CBC-2DF5-C10BC797B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94" y="2440704"/>
                  <a:ext cx="2229064" cy="1167756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05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199291" y="9154508"/>
            <a:ext cx="1339710" cy="1339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4638740" y="-295676"/>
            <a:ext cx="3390900" cy="396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Bài10.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72318"/>
            <a:ext cx="1618334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dịp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lễ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30%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38200" y="56769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quần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áo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30%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100% - 30% = 70%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niêm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yết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3 = 2,1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mua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0,7.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76900"/>
                <a:ext cx="14125946" cy="4478149"/>
              </a:xfrm>
              <a:prstGeom prst="rect">
                <a:avLst/>
              </a:prstGeom>
              <a:blipFill>
                <a:blip r:embed="rId10"/>
                <a:stretch>
                  <a:fillRect l="-1208" r="-1208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958" y="397942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014" y="1028700"/>
            <a:ext cx="1722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919" y="3547257"/>
            <a:ext cx="99815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      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152900"/>
            <a:ext cx="9296400" cy="27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960" y="7005578"/>
            <a:ext cx="17356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rang?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07392"/>
            <a:ext cx="762000" cy="864358"/>
          </a:xfrm>
          <a:prstGeom prst="rect">
            <a:avLst/>
          </a:prstGeom>
        </p:spPr>
      </p:pic>
      <p:pic>
        <p:nvPicPr>
          <p:cNvPr id="1030" name="Picture 88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1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89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2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0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3" descr="Một doanh nghiệp kinh doanh cà phê cho biết: Sau khi rang xong, khối lượng cà phê giảm 12%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853" y="1943100"/>
            <a:ext cx="156952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12%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100% - 12% = 88%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1.12% = 0,12 kg;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1 - 0,12 = 0,88 kg</a:t>
            </a:r>
          </a:p>
          <a:p>
            <a:pPr marL="30480" marR="30480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086853" y="669581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558" y="419100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06260"/>
              </p:ext>
            </p:extLst>
          </p:nvPr>
        </p:nvGraphicFramePr>
        <p:xfrm>
          <a:off x="914400" y="2781300"/>
          <a:ext cx="16230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410200">
                  <a:extLst>
                    <a:ext uri="{9D8B030D-6E8A-4147-A177-3AD203B41FA5}">
                      <a16:colId xmlns:a16="http://schemas.microsoft.com/office/drawing/2014/main" val="1464958654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63757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9843332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x (kg) cà phê trước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hao hụt khi rang (kg)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y (kg) cà phê sau khi rang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52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45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9554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n-US" sz="3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1780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586957"/>
            <a:ext cx="445846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395508"/>
            <a:ext cx="1668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88%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88%x.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9800" y="9334500"/>
            <a:ext cx="1039529" cy="124672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143000" y="658642"/>
            <a:ext cx="1632284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411248"/>
            <a:ext cx="1722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2,27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: 88% = 2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88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2,27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50" y="3882193"/>
                <a:ext cx="7796300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335000" y="4005014"/>
            <a:ext cx="1587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050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8221" y="4922192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40689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12.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0" y="7214648"/>
            <a:ext cx="2025682" cy="311045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247145" y="4003071"/>
            <a:ext cx="1683043" cy="68322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60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53677"/>
                <a:ext cx="17110535" cy="2629374"/>
              </a:xfrm>
              <a:prstGeom prst="rect">
                <a:avLst/>
              </a:prstGeom>
              <a:blipFill>
                <a:blip r:embed="rId35"/>
                <a:stretch>
                  <a:fillRect l="-998" r="-998" b="-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+ 50 (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chia</a:t>
                </a: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+ 15 000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+ 50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+ 15 000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+ 50</m:t>
                          </m:r>
                        </m:e>
                      </m:d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=−5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+300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+300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&lt; 60.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70658"/>
                <a:ext cx="17373600" cy="5249642"/>
              </a:xfrm>
              <a:prstGeom prst="rect">
                <a:avLst/>
              </a:prstGeom>
              <a:blipFill>
                <a:blip r:embed="rId36"/>
                <a:stretch>
                  <a:fillRect l="-982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735215">
            <a:off x="16593985" y="925488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549414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13.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du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lịch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dùng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35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900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đăng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khuyến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đoàn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quan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≤ 20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chở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0922"/>
                <a:ext cx="16991786" cy="8294578"/>
              </a:xfrm>
              <a:prstGeom prst="rect">
                <a:avLst/>
              </a:prstGeom>
              <a:blipFill>
                <a:blip r:embed="rId14"/>
                <a:stretch>
                  <a:fillRect l="-1005" r="-100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989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5050">
            <a:off x="16183442" y="-198561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-1295400" y="-3429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-477888" y="-570548"/>
            <a:ext cx="2941225" cy="344319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621717" y="54483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8305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5.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9" y="1257300"/>
                <a:ext cx="13030200" cy="3796167"/>
              </a:xfrm>
              <a:prstGeom prst="rect">
                <a:avLst/>
              </a:prstGeom>
              <a:blipFill>
                <a:blip r:embed="rId10"/>
                <a:stretch>
                  <a:fillRect l="-1685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−9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− 1</m:t>
                    </m:r>
                  </m:oMath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38" y="6515100"/>
                <a:ext cx="13587261" cy="2267800"/>
              </a:xfrm>
              <a:prstGeom prst="rect">
                <a:avLst/>
              </a:prstGeom>
              <a:blipFill>
                <a:blip r:embed="rId11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08572">
            <a:off x="658460" y="9002360"/>
            <a:ext cx="1339710" cy="133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648700"/>
                <a:ext cx="4466607" cy="1180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11" y="-24607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735215">
            <a:off x="16328116" y="8867995"/>
            <a:ext cx="2740315" cy="157941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94349" y="342900"/>
            <a:ext cx="1632284" cy="75544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637" y="1204228"/>
            <a:ext cx="16975563" cy="96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900 - 10x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+ 50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(x + 50)(900 - 10x)   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chở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35 . 2 = 70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. 20 = 200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900 - 200 = 700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94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bài mới của chương VII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5822008" y="8925909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914400" y="83118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2181685"/>
            <a:ext cx="16002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P(x)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76400" y="764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988" y="3478055"/>
            <a:ext cx="151678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P(-1) = 3 . (-1)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(-1) - 1 = 3 . (-1) + (-9) - 1 = -3 - 9 - 1 = -13.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P(0) = 3 . 0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0 - 1 = -1.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P(1) = 3 . 1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+ 9 . 1 - 1 = 3 + 9 - 1 = 11.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727362" y="164481"/>
            <a:ext cx="1044176" cy="1153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15362050" y="9283558"/>
            <a:ext cx="3274388" cy="2220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191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68)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	      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62562"/>
                <a:ext cx="17145000" cy="1839414"/>
              </a:xfrm>
              <a:prstGeom prst="rect">
                <a:avLst/>
              </a:prstGeom>
              <a:blipFill>
                <a:blip r:embed="rId14"/>
                <a:stretch>
                  <a:fillRect l="-1244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8382000" y="36774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 + 6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4 − 8</m:t>
                        </m:r>
                      </m:e>
                    </m:d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 .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−18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: (−4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−24 : −4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2" y="5468183"/>
                <a:ext cx="14846968" cy="4247317"/>
              </a:xfrm>
              <a:prstGeom prst="rect">
                <a:avLst/>
              </a:prstGeom>
              <a:blipFill>
                <a:blip r:embed="rId15"/>
                <a:stretch>
                  <a:fillRect l="-1273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625">
            <a:off x="-683543" y="9184772"/>
            <a:ext cx="2740315" cy="1579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24600" y="873486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7.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74" y="2171700"/>
                <a:ext cx="9144000" cy="6463629"/>
              </a:xfrm>
              <a:prstGeom prst="rect">
                <a:avLst/>
              </a:prstGeom>
              <a:blipFill>
                <a:blip r:embed="rId14"/>
                <a:stretch>
                  <a:fillRect l="-2333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639800" y="5676900"/>
            <a:ext cx="2774160" cy="35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38969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+ 3) + 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70328"/>
                <a:ext cx="10439400" cy="1169551"/>
              </a:xfrm>
              <a:prstGeom prst="rect">
                <a:avLst/>
              </a:prstGeom>
              <a:blipFill>
                <a:blip r:embed="rId26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06814"/>
                <a:ext cx="9144000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 + 1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32400"/>
                <a:ext cx="104394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+ 4.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0728"/>
                <a:ext cx="4392228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− 6) − 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− 5)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83414"/>
                <a:ext cx="12905172" cy="1169551"/>
              </a:xfrm>
              <a:prstGeom prst="rect">
                <a:avLst/>
              </a:prstGeom>
              <a:blipFill>
                <a:blip r:embed="rId30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− 6 −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797814"/>
                <a:ext cx="11944830" cy="116955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(−2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 + 5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28" y="7788414"/>
                <a:ext cx="11990772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+ 5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007614"/>
                <a:ext cx="565379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2" grpId="0"/>
      <p:bldP spid="14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625">
            <a:off x="-1047018" y="9331352"/>
            <a:ext cx="2740315" cy="157941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35200" y="3772326"/>
            <a:ext cx="2774160" cy="350604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e>
                    </m:d>
                  </m:oMath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19" y="1591502"/>
                <a:ext cx="12997301" cy="901401"/>
              </a:xfrm>
              <a:prstGeom prst="rect">
                <a:avLst/>
              </a:prstGeom>
              <a:blipFill>
                <a:blip r:embed="rId26"/>
                <a:stretch>
                  <a:fillRect l="-14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8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(−3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. 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89" y="2565298"/>
                <a:ext cx="11899232" cy="116955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(−24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− 3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1" y="3642516"/>
                <a:ext cx="6797117" cy="11695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− 18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+ 24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68102"/>
                <a:ext cx="6025432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925502"/>
                <a:ext cx="9144000" cy="224676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d)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+ 1)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27" y="6163502"/>
                <a:ext cx="6661504" cy="707886"/>
              </a:xfrm>
              <a:prstGeom prst="rect">
                <a:avLst/>
              </a:prstGeom>
              <a:blipFill>
                <a:blip r:embed="rId31"/>
                <a:stretch>
                  <a:fillRect l="-3202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1 + 1 . 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− 1.1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975151"/>
                <a:ext cx="13030200" cy="116955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8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 − 1.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8" y="9135302"/>
                <a:ext cx="3035132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7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415" y="-106279"/>
            <a:ext cx="914400" cy="168765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4069" y="6854229"/>
            <a:ext cx="2580213" cy="32609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382000" y="190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e)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95" y="1333500"/>
                <a:ext cx="9144000" cy="1169551"/>
              </a:xfrm>
              <a:prstGeom prst="rect">
                <a:avLst/>
              </a:prstGeom>
              <a:blipFill>
                <a:blip r:embed="rId26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38414"/>
                <a:ext cx="9144000" cy="25526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9688"/>
                <a:ext cx="12268200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607965"/>
                <a:ext cx="4160434" cy="12448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2AB4348-9197-5105-862F-77A5AD312A3A}"/>
              </a:ext>
            </a:extLst>
          </p:cNvPr>
          <p:cNvGrpSpPr/>
          <p:nvPr/>
        </p:nvGrpSpPr>
        <p:grpSpPr>
          <a:xfrm>
            <a:off x="3505200" y="6057900"/>
            <a:ext cx="9514666" cy="5254643"/>
            <a:chOff x="1729181" y="1150728"/>
            <a:chExt cx="3958908" cy="25662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6DBA89-D8E5-66B1-2B84-81F7EBEEB7DF}"/>
                </a:ext>
              </a:extLst>
            </p:cNvPr>
            <p:cNvCxnSpPr/>
            <p:nvPr/>
          </p:nvCxnSpPr>
          <p:spPr>
            <a:xfrm>
              <a:off x="4127384" y="1526905"/>
              <a:ext cx="914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B2A236-ED88-E3A4-06A3-D1D0EC45BDD7}"/>
                </a:ext>
              </a:extLst>
            </p:cNvPr>
            <p:cNvGrpSpPr/>
            <p:nvPr/>
          </p:nvGrpSpPr>
          <p:grpSpPr>
            <a:xfrm>
              <a:off x="1729181" y="1150728"/>
              <a:ext cx="3958908" cy="2566241"/>
              <a:chOff x="1729181" y="1150728"/>
              <a:chExt cx="3958908" cy="25662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312080-AE78-98AB-49EA-E9622BCD5724}"/>
                  </a:ext>
                </a:extLst>
              </p:cNvPr>
              <p:cNvSpPr txBox="1"/>
              <p:nvPr/>
            </p:nvSpPr>
            <p:spPr>
              <a:xfrm>
                <a:off x="2194137" y="126075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AD8043-4C96-164B-CCCC-2EC3279DD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5226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B8CC0DB-1805-74A2-5CB3-71A954370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221" y="1933131"/>
                <a:ext cx="2241722" cy="103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EDA673-793C-EB14-431F-BD79CA7143A2}"/>
                  </a:ext>
                </a:extLst>
              </p:cNvPr>
              <p:cNvGrpSpPr/>
              <p:nvPr/>
            </p:nvGrpSpPr>
            <p:grpSpPr>
              <a:xfrm>
                <a:off x="1729181" y="1150728"/>
                <a:ext cx="3958908" cy="2566241"/>
                <a:chOff x="1729181" y="1150728"/>
                <a:chExt cx="3958908" cy="2566241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1C9389-DC86-F863-9AFB-3590362877D7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000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8228CD8-998E-00A6-38C2-36309BFD8C9F}"/>
                    </a:ext>
                  </a:extLst>
                </p:cNvPr>
                <p:cNvGrpSpPr/>
                <p:nvPr/>
              </p:nvGrpSpPr>
              <p:grpSpPr>
                <a:xfrm>
                  <a:off x="1729181" y="1150728"/>
                  <a:ext cx="3958908" cy="2566241"/>
                  <a:chOff x="1729181" y="1150728"/>
                  <a:chExt cx="3958908" cy="256624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A7A2BB79-8C22-3121-9654-A98C14AC74D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75799" y="1156200"/>
                        <a:ext cx="914400" cy="13216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C4ACC761-A244-3B70-0A31-E7133C197FD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9181" y="1150728"/>
                        <a:ext cx="3122768" cy="1330429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0F9E94F8-CA44-4D94-96B6-BBDC0C0DB2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69605" y="1506002"/>
                        <a:ext cx="1642145" cy="1330429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F943D70B-D251-95F9-64B9-EAFD12A8AF7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6" y="2081205"/>
                        <a:ext cx="2753574" cy="615553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b="0" dirty="0"/>
                      </a:p>
                      <a:p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88BA5C90-240E-8504-AB8B-FAFCB5BFE4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825" y="2485863"/>
                        <a:ext cx="2753574" cy="1231106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3BCF8E3-CEF8-3DCC-ACA3-446E433DEAE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059" y="2872180"/>
                    <a:ext cx="273884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4000"/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21D2916B-E8EE-E6CA-0D1C-5324E3E2DC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01364" y="1630546"/>
                        <a:ext cx="2086725" cy="615553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0B82417-92AC-319E-CBFA-57C617F8A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536" y="2788155"/>
                  <a:ext cx="155926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Rectangle 9"/>
          <p:cNvSpPr/>
          <p:nvPr/>
        </p:nvSpPr>
        <p:spPr>
          <a:xfrm>
            <a:off x="2354437" y="5899014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8" y="8302738"/>
                <a:ext cx="683200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25625">
            <a:off x="-982976" y="9169376"/>
            <a:ext cx="2740315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9146733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2711" y="7780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059785" y="5829300"/>
            <a:ext cx="1780415" cy="399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76500"/>
                <a:ext cx="16916400" cy="4840428"/>
              </a:xfrm>
              <a:prstGeom prst="rect">
                <a:avLst/>
              </a:prstGeom>
              <a:blipFill>
                <a:blip r:embed="rId20"/>
                <a:stretch>
                  <a:fillRect l="-1297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2711" y="1779213"/>
            <a:ext cx="3978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2211</Words>
  <Application>Microsoft Office PowerPoint</Application>
  <PresentationFormat>Custom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Kavoon</vt:lpstr>
      <vt:lpstr>Times New Roman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thu dao</dc:creator>
  <cp:lastModifiedBy>thu dao</cp:lastModifiedBy>
  <cp:revision>64</cp:revision>
  <dcterms:created xsi:type="dcterms:W3CDTF">2006-08-16T00:00:00Z</dcterms:created>
  <dcterms:modified xsi:type="dcterms:W3CDTF">2023-12-21T09:59:18Z</dcterms:modified>
  <dc:identifier>DAFR4ThywlQ</dc:identifier>
</cp:coreProperties>
</file>