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312" r:id="rId4"/>
    <p:sldId id="278" r:id="rId5"/>
    <p:sldId id="306" r:id="rId6"/>
    <p:sldId id="326" r:id="rId7"/>
    <p:sldId id="283" r:id="rId8"/>
    <p:sldId id="287" r:id="rId9"/>
    <p:sldId id="296" r:id="rId10"/>
    <p:sldId id="302" r:id="rId11"/>
    <p:sldId id="303" r:id="rId12"/>
    <p:sldId id="299" r:id="rId13"/>
    <p:sldId id="307" r:id="rId14"/>
    <p:sldId id="285" r:id="rId15"/>
    <p:sldId id="327" r:id="rId16"/>
    <p:sldId id="298" r:id="rId17"/>
    <p:sldId id="323" r:id="rId18"/>
    <p:sldId id="288" r:id="rId19"/>
    <p:sldId id="324" r:id="rId20"/>
    <p:sldId id="320" r:id="rId21"/>
    <p:sldId id="322" r:id="rId22"/>
    <p:sldId id="321" r:id="rId23"/>
    <p:sldId id="325" r:id="rId24"/>
    <p:sldId id="295" r:id="rId25"/>
    <p:sldId id="297" r:id="rId26"/>
    <p:sldId id="300" r:id="rId27"/>
    <p:sldId id="310" r:id="rId28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9DD"/>
    <a:srgbClr val="BB81E7"/>
    <a:srgbClr val="CF66E0"/>
    <a:srgbClr val="83469C"/>
    <a:srgbClr val="893BAD"/>
    <a:srgbClr val="2FB793"/>
    <a:srgbClr val="FFFFFF"/>
    <a:srgbClr val="90C74D"/>
    <a:srgbClr val="1CA46D"/>
    <a:srgbClr val="7F3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6" autoAdjust="0"/>
    <p:restoredTop sz="94660"/>
  </p:normalViewPr>
  <p:slideViewPr>
    <p:cSldViewPr>
      <p:cViewPr varScale="1">
        <p:scale>
          <a:sx n="66" d="100"/>
          <a:sy n="66" d="100"/>
        </p:scale>
        <p:origin x="632" y="40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98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0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20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5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3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706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2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452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3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6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0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79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30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9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3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4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8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47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0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3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" y="116792"/>
            <a:ext cx="1171624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1126654" y="980808"/>
            <a:ext cx="3960440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8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8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7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暂存图\rBACFFMuW76juUJBAAJdRSyq8ZM49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" y="-19050"/>
            <a:ext cx="12230795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7" y="-19050"/>
            <a:ext cx="1223963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166" y="-15974"/>
            <a:ext cx="12356579" cy="69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08" y="42448"/>
            <a:ext cx="1171624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910630" y="906464"/>
            <a:ext cx="3960440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gif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8.xml"/><Relationship Id="rId7" Type="http://schemas.openxmlformats.org/officeDocument/2006/relationships/image" Target="../media/image7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2228766" y="920370"/>
            <a:ext cx="1612813" cy="1612813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484296" y="1000525"/>
            <a:ext cx="1878963" cy="1878963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692647" y="702069"/>
            <a:ext cx="2427184" cy="24271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386681" y="1810577"/>
            <a:ext cx="448586" cy="44858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271828" y="1740854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49358" y="948037"/>
            <a:ext cx="2245446" cy="2245446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135199" y="2134936"/>
            <a:ext cx="750538" cy="75053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219121" y="2288719"/>
            <a:ext cx="947051" cy="947051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549358" y="885726"/>
            <a:ext cx="912992" cy="91299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855879" y="764704"/>
            <a:ext cx="2327559" cy="232755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435149" y="994811"/>
            <a:ext cx="648072" cy="648072"/>
          </a:xfrm>
          <a:prstGeom prst="ellipse">
            <a:avLst/>
          </a:prstGeom>
          <a:solidFill>
            <a:srgbClr val="9259D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665472" y="647400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038186" y="1245185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849601" y="1672490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865089" y="1358874"/>
            <a:ext cx="776062" cy="77606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691036" y="2239100"/>
            <a:ext cx="902779" cy="9027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"/>
          <p:cNvSpPr txBox="1"/>
          <p:nvPr/>
        </p:nvSpPr>
        <p:spPr>
          <a:xfrm>
            <a:off x="838622" y="1394935"/>
            <a:ext cx="1016459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CHẤT QUANH TA</a:t>
            </a:r>
            <a:endParaRPr lang="zh-CN" altLang="en-US" sz="5400" b="1" dirty="0">
              <a:solidFill>
                <a:schemeClr val="bg1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#9Slide07 Nokia" panose="02040603050506020204" pitchFamily="18" charset="0"/>
              <a:ea typeface="微软雅黑" pitchFamily="34" charset="-122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3926629" y="821496"/>
            <a:ext cx="34563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#9Slide03 AmpleSoft" panose="02000000000000000000" pitchFamily="2" charset="0"/>
                <a:ea typeface="微软雅黑" pitchFamily="34" charset="-122"/>
              </a:rPr>
              <a:t>CHƯƠNG 2</a:t>
            </a:r>
            <a:endParaRPr lang="zh-CN" altLang="en-US" sz="3600" b="1" dirty="0">
              <a:solidFill>
                <a:schemeClr val="bg1"/>
              </a:solidFill>
              <a:latin typeface="#9Slide03 AmpleSoft" panose="02000000000000000000" pitchFamily="2" charset="0"/>
              <a:ea typeface="微软雅黑" pitchFamily="34" charset="-122"/>
            </a:endParaRPr>
          </a:p>
        </p:txBody>
      </p:sp>
      <p:pic>
        <p:nvPicPr>
          <p:cNvPr id="40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5024687"/>
            <a:ext cx="1332756" cy="12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98" y="4365391"/>
            <a:ext cx="1332756" cy="12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本框 3">
            <a:extLst>
              <a:ext uri="{FF2B5EF4-FFF2-40B4-BE49-F238E27FC236}">
                <a16:creationId xmlns:a16="http://schemas.microsoft.com/office/drawing/2014/main" xmlns="" id="{75874A19-8973-4F22-904D-9BAC2C395A1F}"/>
              </a:ext>
            </a:extLst>
          </p:cNvPr>
          <p:cNvSpPr txBox="1"/>
          <p:nvPr/>
        </p:nvSpPr>
        <p:spPr>
          <a:xfrm>
            <a:off x="-529530" y="2944432"/>
            <a:ext cx="1288943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4000" b="1" dirty="0" smtClean="0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– CÁC THỂ CỦA CHẤT VÀ SỰ CHUYỂN THỂ</a:t>
            </a:r>
            <a:endParaRPr lang="zh-CN" altLang="en-US" sz="4000" b="1" dirty="0">
              <a:solidFill>
                <a:srgbClr val="893BAD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150"/>
                            </p:stCondLst>
                            <p:childTnLst>
                              <p:par>
                                <p:cTn id="1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15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-169490" y="6503312"/>
            <a:ext cx="12359903" cy="430887"/>
          </a:xfrm>
          <a:prstGeom prst="rect">
            <a:avLst/>
          </a:prstGeom>
          <a:solidFill>
            <a:srgbClr val="925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6"/>
          <p:cNvSpPr>
            <a:spLocks noChangeArrowheads="1"/>
          </p:cNvSpPr>
          <p:nvPr/>
        </p:nvSpPr>
        <p:spPr bwMode="auto">
          <a:xfrm>
            <a:off x="2505527" y="2138490"/>
            <a:ext cx="1020535" cy="891285"/>
          </a:xfrm>
          <a:custGeom>
            <a:avLst/>
            <a:gdLst>
              <a:gd name="T0" fmla="*/ 0 w 714"/>
              <a:gd name="T1" fmla="*/ 1790021789 h 617"/>
              <a:gd name="T2" fmla="*/ 1008319013 w 714"/>
              <a:gd name="T3" fmla="*/ 0 h 617"/>
              <a:gd name="T4" fmla="*/ 2027998827 w 714"/>
              <a:gd name="T5" fmla="*/ 1790021789 h 617"/>
              <a:gd name="T6" fmla="*/ 0 w 714"/>
              <a:gd name="T7" fmla="*/ 1790021789 h 617"/>
              <a:gd name="T8" fmla="*/ 0 w 714"/>
              <a:gd name="T9" fmla="*/ 1790021789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CF66E0"/>
          </a:solidFill>
          <a:ln>
            <a:noFill/>
          </a:ln>
        </p:spPr>
        <p:txBody>
          <a:bodyPr tIns="180000" anchor="ctr" anchorCtr="1"/>
          <a:lstStyle/>
          <a:p>
            <a:pPr algn="ctr">
              <a:buFont typeface="Arial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dirty="0">
              <a:sym typeface="Calibri" pitchFamily="34" charset="0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2758088" y="5062667"/>
            <a:ext cx="7891313" cy="0"/>
          </a:xfrm>
          <a:prstGeom prst="line">
            <a:avLst/>
          </a:prstGeom>
          <a:noFill/>
          <a:ln w="28575">
            <a:solidFill>
              <a:srgbClr val="BB81E7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3428013" y="4031259"/>
            <a:ext cx="6501308" cy="0"/>
          </a:xfrm>
          <a:prstGeom prst="line">
            <a:avLst/>
          </a:prstGeom>
          <a:noFill/>
          <a:ln w="28575">
            <a:solidFill>
              <a:srgbClr val="BB81E7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2758088" y="3015041"/>
            <a:ext cx="6451153" cy="0"/>
          </a:xfrm>
          <a:prstGeom prst="line">
            <a:avLst/>
          </a:prstGeom>
          <a:noFill/>
          <a:ln w="28575">
            <a:solidFill>
              <a:srgbClr val="BB81E7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343626" y="4190330"/>
            <a:ext cx="3289137" cy="881861"/>
            <a:chOff x="1357164" y="3707602"/>
            <a:chExt cx="3289137" cy="881861"/>
          </a:xfrm>
        </p:grpSpPr>
        <p:sp>
          <p:nvSpPr>
            <p:cNvPr id="5" name="Freeform 8"/>
            <p:cNvSpPr>
              <a:spLocks noChangeArrowheads="1"/>
            </p:cNvSpPr>
            <p:nvPr/>
          </p:nvSpPr>
          <p:spPr bwMode="auto">
            <a:xfrm>
              <a:off x="1357164" y="3707602"/>
              <a:ext cx="1518685" cy="877821"/>
            </a:xfrm>
            <a:custGeom>
              <a:avLst/>
              <a:gdLst>
                <a:gd name="T0" fmla="*/ 2147483647 w 1063"/>
                <a:gd name="T1" fmla="*/ 0 h 615"/>
                <a:gd name="T2" fmla="*/ 0 w 1063"/>
                <a:gd name="T3" fmla="*/ 2147483647 h 615"/>
                <a:gd name="T4" fmla="*/ 2147483647 w 1063"/>
                <a:gd name="T5" fmla="*/ 2147483647 h 615"/>
                <a:gd name="T6" fmla="*/ 2147483647 w 1063"/>
                <a:gd name="T7" fmla="*/ 0 h 615"/>
                <a:gd name="T8" fmla="*/ 2147483647 w 106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"/>
                <a:gd name="T16" fmla="*/ 0 h 615"/>
                <a:gd name="T17" fmla="*/ 1063 w 106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" h="615">
                  <a:moveTo>
                    <a:pt x="354" y="0"/>
                  </a:moveTo>
                  <a:lnTo>
                    <a:pt x="0" y="615"/>
                  </a:lnTo>
                  <a:lnTo>
                    <a:pt x="708" y="615"/>
                  </a:lnTo>
                  <a:lnTo>
                    <a:pt x="1063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9259DD"/>
            </a:solidFill>
            <a:ln>
              <a:noFill/>
            </a:ln>
          </p:spPr>
          <p:txBody>
            <a:bodyPr tIns="0" anchor="ctr" anchorCtr="1"/>
            <a:lstStyle/>
            <a:p>
              <a:pPr algn="ctr">
                <a:spcBef>
                  <a:spcPts val="1000"/>
                </a:spcBef>
                <a:buFont typeface="Arial" pitchFamily="34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3</a:t>
              </a:r>
              <a:endParaRPr lang="zh-CN" altLang="en-US" dirty="0">
                <a:sym typeface="Calibri" pitchFamily="34" charset="0"/>
              </a:endParaRPr>
            </a:p>
          </p:txBody>
        </p:sp>
        <p:sp>
          <p:nvSpPr>
            <p:cNvPr id="7" name="Freeform 10"/>
            <p:cNvSpPr>
              <a:spLocks noChangeArrowheads="1"/>
            </p:cNvSpPr>
            <p:nvPr/>
          </p:nvSpPr>
          <p:spPr bwMode="auto">
            <a:xfrm>
              <a:off x="2519065" y="3707602"/>
              <a:ext cx="2127236" cy="881861"/>
            </a:xfrm>
            <a:custGeom>
              <a:avLst/>
              <a:gdLst>
                <a:gd name="T0" fmla="*/ 2147483647 w 1489"/>
                <a:gd name="T1" fmla="*/ 0 h 617"/>
                <a:gd name="T2" fmla="*/ 2147483647 w 1489"/>
                <a:gd name="T3" fmla="*/ 0 h 617"/>
                <a:gd name="T4" fmla="*/ 2147483647 w 1489"/>
                <a:gd name="T5" fmla="*/ 0 h 617"/>
                <a:gd name="T6" fmla="*/ 0 w 1489"/>
                <a:gd name="T7" fmla="*/ 2147483647 h 617"/>
                <a:gd name="T8" fmla="*/ 2147483647 w 1489"/>
                <a:gd name="T9" fmla="*/ 2147483647 h 617"/>
                <a:gd name="T10" fmla="*/ 2147483647 w 1489"/>
                <a:gd name="T11" fmla="*/ 2147483647 h 617"/>
                <a:gd name="T12" fmla="*/ 2147483647 w 1489"/>
                <a:gd name="T13" fmla="*/ 2147483647 h 617"/>
                <a:gd name="T14" fmla="*/ 2147483647 w 1489"/>
                <a:gd name="T15" fmla="*/ 0 h 6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9"/>
                <a:gd name="T25" fmla="*/ 0 h 617"/>
                <a:gd name="T26" fmla="*/ 1489 w 1489"/>
                <a:gd name="T27" fmla="*/ 617 h 6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9" h="617">
                  <a:moveTo>
                    <a:pt x="1137" y="0"/>
                  </a:moveTo>
                  <a:lnTo>
                    <a:pt x="360" y="0"/>
                  </a:lnTo>
                  <a:lnTo>
                    <a:pt x="355" y="0"/>
                  </a:lnTo>
                  <a:lnTo>
                    <a:pt x="0" y="617"/>
                  </a:lnTo>
                  <a:lnTo>
                    <a:pt x="709" y="617"/>
                  </a:lnTo>
                  <a:lnTo>
                    <a:pt x="714" y="617"/>
                  </a:lnTo>
                  <a:lnTo>
                    <a:pt x="1489" y="617"/>
                  </a:lnTo>
                  <a:lnTo>
                    <a:pt x="1137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22557" y="3172488"/>
            <a:ext cx="2163588" cy="877821"/>
            <a:chOff x="1936095" y="2689760"/>
            <a:chExt cx="2163588" cy="877821"/>
          </a:xfrm>
        </p:grpSpPr>
        <p:sp>
          <p:nvSpPr>
            <p:cNvPr id="6" name="Freeform 9"/>
            <p:cNvSpPr>
              <a:spLocks noChangeArrowheads="1"/>
            </p:cNvSpPr>
            <p:nvPr/>
          </p:nvSpPr>
          <p:spPr bwMode="auto">
            <a:xfrm>
              <a:off x="1936095" y="2689760"/>
              <a:ext cx="1514645" cy="877821"/>
            </a:xfrm>
            <a:custGeom>
              <a:avLst/>
              <a:gdLst>
                <a:gd name="T0" fmla="*/ 2147483647 w 1060"/>
                <a:gd name="T1" fmla="*/ 0 h 614"/>
                <a:gd name="T2" fmla="*/ 2147483647 w 1060"/>
                <a:gd name="T3" fmla="*/ 0 h 614"/>
                <a:gd name="T4" fmla="*/ 0 w 1060"/>
                <a:gd name="T5" fmla="*/ 2147483647 h 614"/>
                <a:gd name="T6" fmla="*/ 2147483647 w 1060"/>
                <a:gd name="T7" fmla="*/ 2147483647 h 614"/>
                <a:gd name="T8" fmla="*/ 2147483647 w 1060"/>
                <a:gd name="T9" fmla="*/ 0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"/>
                <a:gd name="T16" fmla="*/ 0 h 614"/>
                <a:gd name="T17" fmla="*/ 1060 w 1060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" h="614">
                  <a:moveTo>
                    <a:pt x="1060" y="0"/>
                  </a:moveTo>
                  <a:lnTo>
                    <a:pt x="352" y="0"/>
                  </a:lnTo>
                  <a:lnTo>
                    <a:pt x="0" y="614"/>
                  </a:lnTo>
                  <a:lnTo>
                    <a:pt x="708" y="614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</p:spPr>
          <p:txBody>
            <a:bodyPr tIns="0" anchor="ctr" anchorCtr="1"/>
            <a:lstStyle/>
            <a:p>
              <a:pPr algn="ctr">
                <a:spcBef>
                  <a:spcPts val="1000"/>
                </a:spcBef>
                <a:buFont typeface="Arial" pitchFamily="34" charset="0"/>
                <a:buNone/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</a:t>
              </a:r>
              <a:endParaRPr lang="zh-CN" altLang="en-US" dirty="0">
                <a:sym typeface="Calibri" pitchFamily="34" charset="0"/>
              </a:endParaRPr>
            </a:p>
          </p:txBody>
        </p:sp>
        <p:sp>
          <p:nvSpPr>
            <p:cNvPr id="4" name="Freeform 7"/>
            <p:cNvSpPr>
              <a:spLocks noChangeArrowheads="1"/>
            </p:cNvSpPr>
            <p:nvPr/>
          </p:nvSpPr>
          <p:spPr bwMode="auto">
            <a:xfrm>
              <a:off x="3087226" y="2689760"/>
              <a:ext cx="1012457" cy="877821"/>
            </a:xfrm>
            <a:custGeom>
              <a:avLst/>
              <a:gdLst>
                <a:gd name="T0" fmla="*/ 0 w 709"/>
                <a:gd name="T1" fmla="*/ 2147483647 h 614"/>
                <a:gd name="T2" fmla="*/ 2147483647 w 709"/>
                <a:gd name="T3" fmla="*/ 0 h 614"/>
                <a:gd name="T4" fmla="*/ 2147483647 w 709"/>
                <a:gd name="T5" fmla="*/ 2147483647 h 614"/>
                <a:gd name="T6" fmla="*/ 0 w 709"/>
                <a:gd name="T7" fmla="*/ 2147483647 h 614"/>
                <a:gd name="T8" fmla="*/ 0 w 709"/>
                <a:gd name="T9" fmla="*/ 2147483647 h 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9"/>
                <a:gd name="T16" fmla="*/ 0 h 614"/>
                <a:gd name="T17" fmla="*/ 709 w 709"/>
                <a:gd name="T18" fmla="*/ 614 h 6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9" h="614">
                  <a:moveTo>
                    <a:pt x="0" y="614"/>
                  </a:moveTo>
                  <a:lnTo>
                    <a:pt x="355" y="0"/>
                  </a:lnTo>
                  <a:lnTo>
                    <a:pt x="709" y="614"/>
                  </a:lnTo>
                  <a:lnTo>
                    <a:pt x="0" y="614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 anchor="ctr" anchorCtr="1"/>
            <a:lstStyle/>
            <a:p>
              <a:endParaRPr lang="zh-CN" altLang="en-US" dirty="0"/>
            </a:p>
          </p:txBody>
        </p:sp>
      </p:grpSp>
      <p:sp>
        <p:nvSpPr>
          <p:cNvPr id="25" name="TextBox 16"/>
          <p:cNvSpPr txBox="1"/>
          <p:nvPr/>
        </p:nvSpPr>
        <p:spPr>
          <a:xfrm>
            <a:off x="4600417" y="4149277"/>
            <a:ext cx="74714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lọ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lát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ngửi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mùi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khí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4006973" y="3112319"/>
            <a:ext cx="818343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dẫn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hộ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dân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đường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ống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lỏng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3574926" y="1988840"/>
            <a:ext cx="70744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Ta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đóng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băng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rắn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文本框 3">
            <a:extLst>
              <a:ext uri="{FF2B5EF4-FFF2-40B4-BE49-F238E27FC236}">
                <a16:creationId xmlns:a16="http://schemas.microsoft.com/office/drawing/2014/main" xmlns="" id="{029D13BA-DAE9-4F31-9FBA-C3CC9BDCD4A7}"/>
              </a:ext>
            </a:extLst>
          </p:cNvPr>
          <p:cNvSpPr txBox="1"/>
          <p:nvPr/>
        </p:nvSpPr>
        <p:spPr>
          <a:xfrm>
            <a:off x="766614" y="348285"/>
            <a:ext cx="511256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KẾT NỐI TRI THỨC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15" grpId="0" animBg="1"/>
      <p:bldP spid="16" grpId="0" animBg="1"/>
      <p:bldP spid="17" grpId="0" animBg="1"/>
      <p:bldP spid="25" grpId="0"/>
      <p:bldP spid="26" grpId="0"/>
      <p:bldP spid="27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25456" y="1628800"/>
            <a:ext cx="6034246" cy="1663159"/>
            <a:chOff x="4525456" y="1628800"/>
            <a:chExt cx="4958637" cy="1272445"/>
          </a:xfrm>
        </p:grpSpPr>
        <p:sp>
          <p:nvSpPr>
            <p:cNvPr id="56" name="圆角矩形 55"/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solidFill>
              <a:srgbClr val="BB8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solidFill>
              <a:srgbClr val="9E4BDD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 flipH="1">
            <a:off x="2378320" y="1291827"/>
            <a:ext cx="722958" cy="722958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3951222" y="1863605"/>
            <a:ext cx="1026042" cy="1026042"/>
          </a:xfrm>
          <a:prstGeom prst="ellipse">
            <a:avLst/>
          </a:prstGeom>
          <a:solidFill>
            <a:srgbClr val="92D05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flipH="1">
            <a:off x="2293991" y="1581134"/>
            <a:ext cx="1325408" cy="132540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flipH="1">
            <a:off x="3026095" y="699438"/>
            <a:ext cx="244959" cy="24495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flipH="1">
            <a:off x="2040234" y="1913653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flipH="1">
            <a:off x="1761020" y="2126832"/>
            <a:ext cx="824004" cy="824004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flipH="1">
            <a:off x="1516583" y="2243838"/>
            <a:ext cx="409845" cy="40984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H="1">
            <a:off x="2750462" y="2559544"/>
            <a:ext cx="732415" cy="73241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flipH="1">
            <a:off x="3154653" y="3015209"/>
            <a:ext cx="498556" cy="49855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H="1">
            <a:off x="3039043" y="1531238"/>
            <a:ext cx="1425200" cy="1425200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flipH="1">
            <a:off x="3162731" y="1145483"/>
            <a:ext cx="640295" cy="64029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flipH="1">
            <a:off x="3537599" y="2818122"/>
            <a:ext cx="265427" cy="265427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H="1">
            <a:off x="4098697" y="2538834"/>
            <a:ext cx="379420" cy="37942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H="1">
            <a:off x="2131825" y="3529749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H="1">
            <a:off x="4098697" y="1356643"/>
            <a:ext cx="423783" cy="42378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3"/>
          <p:cNvSpPr txBox="1"/>
          <p:nvPr/>
        </p:nvSpPr>
        <p:spPr>
          <a:xfrm>
            <a:off x="1846734" y="1867471"/>
            <a:ext cx="285426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彩云" pitchFamily="2" charset="-122"/>
                <a:ea typeface="华文彩云" pitchFamily="2" charset="-122"/>
              </a:rPr>
              <a:t>04</a:t>
            </a:r>
            <a:endParaRPr lang="zh-CN" altLang="en-US" sz="4400" b="1" spc="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4844476" y="2280009"/>
            <a:ext cx="265576" cy="26557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26" y="4995659"/>
            <a:ext cx="1385370" cy="13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0" y="4277475"/>
            <a:ext cx="1424260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3">
            <a:extLst>
              <a:ext uri="{FF2B5EF4-FFF2-40B4-BE49-F238E27FC236}">
                <a16:creationId xmlns:a16="http://schemas.microsoft.com/office/drawing/2014/main" xmlns="" id="{89221C44-3641-4598-AF1B-63733712EA2C}"/>
              </a:ext>
            </a:extLst>
          </p:cNvPr>
          <p:cNvSpPr txBox="1"/>
          <p:nvPr/>
        </p:nvSpPr>
        <p:spPr>
          <a:xfrm>
            <a:off x="5375451" y="1955355"/>
            <a:ext cx="495863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Sự</a:t>
            </a:r>
            <a:r>
              <a:rPr lang="en-US" altLang="zh-CN" sz="2800" dirty="0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chuyển</a:t>
            </a:r>
            <a:r>
              <a:rPr lang="en-US" altLang="zh-CN" sz="2800" dirty="0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thể</a:t>
            </a:r>
            <a:r>
              <a:rPr lang="en-US" altLang="zh-CN" sz="2800" dirty="0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của</a:t>
            </a:r>
            <a:r>
              <a:rPr lang="en-US" altLang="zh-CN" sz="2800" dirty="0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chất</a:t>
            </a:r>
            <a:endParaRPr lang="zh-CN" altLang="en-US" sz="2800" dirty="0">
              <a:solidFill>
                <a:schemeClr val="bg1"/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7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3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">
            <a:extLst>
              <a:ext uri="{FF2B5EF4-FFF2-40B4-BE49-F238E27FC236}">
                <a16:creationId xmlns:a16="http://schemas.microsoft.com/office/drawing/2014/main" xmlns="" id="{870D6F80-14FA-41E7-BB5F-40886543B136}"/>
              </a:ext>
            </a:extLst>
          </p:cNvPr>
          <p:cNvSpPr txBox="1"/>
          <p:nvPr/>
        </p:nvSpPr>
        <p:spPr>
          <a:xfrm>
            <a:off x="1001276" y="314626"/>
            <a:ext cx="10710554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Khám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phá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sự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chuyển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thể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xung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quanh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em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xmlns="" id="{AE16EAFE-9F42-4575-90AA-0922958E6B01}"/>
              </a:ext>
            </a:extLst>
          </p:cNvPr>
          <p:cNvSpPr txBox="1"/>
          <p:nvPr/>
        </p:nvSpPr>
        <p:spPr>
          <a:xfrm>
            <a:off x="838622" y="1052736"/>
            <a:ext cx="110172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Video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cập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vấn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vấn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đề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đó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xuất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hại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tượng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đó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ra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sao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Frame 37">
            <a:extLst>
              <a:ext uri="{FF2B5EF4-FFF2-40B4-BE49-F238E27FC236}">
                <a16:creationId xmlns:a16="http://schemas.microsoft.com/office/drawing/2014/main" xmlns="" id="{1A89EF4C-B593-48D3-AD24-837AC1276977}"/>
              </a:ext>
            </a:extLst>
          </p:cNvPr>
          <p:cNvSpPr/>
          <p:nvPr/>
        </p:nvSpPr>
        <p:spPr>
          <a:xfrm>
            <a:off x="1630710" y="2420888"/>
            <a:ext cx="8064896" cy="4372573"/>
          </a:xfrm>
          <a:prstGeom prst="frame">
            <a:avLst>
              <a:gd name="adj1" fmla="val 1683"/>
            </a:avLst>
          </a:prstGeom>
          <a:solidFill>
            <a:srgbClr val="BB8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1880529" y="2890090"/>
            <a:ext cx="2295524" cy="1605094"/>
            <a:chOff x="1880529" y="2602167"/>
            <a:chExt cx="2295524" cy="1605094"/>
          </a:xfrm>
        </p:grpSpPr>
        <p:grpSp>
          <p:nvGrpSpPr>
            <p:cNvPr id="2" name="组合 1"/>
            <p:cNvGrpSpPr/>
            <p:nvPr/>
          </p:nvGrpSpPr>
          <p:grpSpPr>
            <a:xfrm>
              <a:off x="1880529" y="2602167"/>
              <a:ext cx="2295524" cy="1605094"/>
              <a:chOff x="2214563" y="1323975"/>
              <a:chExt cx="2295524" cy="1605094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" name="任意多边形 2"/>
              <p:cNvSpPr/>
              <p:nvPr/>
            </p:nvSpPr>
            <p:spPr>
              <a:xfrm>
                <a:off x="3995737" y="1457325"/>
                <a:ext cx="514350" cy="1252538"/>
              </a:xfrm>
              <a:custGeom>
                <a:avLst/>
                <a:gdLst>
                  <a:gd name="connsiteX0" fmla="*/ 28575 w 514350"/>
                  <a:gd name="connsiteY0" fmla="*/ 1252538 h 1252538"/>
                  <a:gd name="connsiteX1" fmla="*/ 366713 w 514350"/>
                  <a:gd name="connsiteY1" fmla="*/ 852488 h 1252538"/>
                  <a:gd name="connsiteX2" fmla="*/ 514350 w 514350"/>
                  <a:gd name="connsiteY2" fmla="*/ 328613 h 1252538"/>
                  <a:gd name="connsiteX3" fmla="*/ 328613 w 514350"/>
                  <a:gd name="connsiteY3" fmla="*/ 0 h 1252538"/>
                  <a:gd name="connsiteX4" fmla="*/ 0 w 514350"/>
                  <a:gd name="connsiteY4" fmla="*/ 619125 h 1252538"/>
                  <a:gd name="connsiteX5" fmla="*/ 28575 w 514350"/>
                  <a:gd name="connsiteY5" fmla="*/ 1252538 h 1252538"/>
                  <a:gd name="connsiteX0" fmla="*/ 28575 w 514350"/>
                  <a:gd name="connsiteY0" fmla="*/ 1252538 h 1252538"/>
                  <a:gd name="connsiteX1" fmla="*/ 366713 w 514350"/>
                  <a:gd name="connsiteY1" fmla="*/ 852488 h 1252538"/>
                  <a:gd name="connsiteX2" fmla="*/ 514350 w 514350"/>
                  <a:gd name="connsiteY2" fmla="*/ 328613 h 1252538"/>
                  <a:gd name="connsiteX3" fmla="*/ 314326 w 514350"/>
                  <a:gd name="connsiteY3" fmla="*/ 0 h 1252538"/>
                  <a:gd name="connsiteX4" fmla="*/ 0 w 514350"/>
                  <a:gd name="connsiteY4" fmla="*/ 619125 h 1252538"/>
                  <a:gd name="connsiteX5" fmla="*/ 28575 w 514350"/>
                  <a:gd name="connsiteY5" fmla="*/ 1252538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350" h="1252538">
                    <a:moveTo>
                      <a:pt x="28575" y="1252538"/>
                    </a:moveTo>
                    <a:lnTo>
                      <a:pt x="366713" y="852488"/>
                    </a:lnTo>
                    <a:lnTo>
                      <a:pt x="514350" y="328613"/>
                    </a:lnTo>
                    <a:lnTo>
                      <a:pt x="314326" y="0"/>
                    </a:lnTo>
                    <a:lnTo>
                      <a:pt x="0" y="619125"/>
                    </a:lnTo>
                    <a:lnTo>
                      <a:pt x="28575" y="125253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" name="任意多边形 3"/>
              <p:cNvSpPr/>
              <p:nvPr/>
            </p:nvSpPr>
            <p:spPr>
              <a:xfrm>
                <a:off x="2214563" y="1323975"/>
                <a:ext cx="2100262" cy="1166813"/>
              </a:xfrm>
              <a:custGeom>
                <a:avLst/>
                <a:gdLst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0262" h="1166813">
                    <a:moveTo>
                      <a:pt x="0" y="704850"/>
                    </a:moveTo>
                    <a:lnTo>
                      <a:pt x="566737" y="0"/>
                    </a:lnTo>
                    <a:cubicBezTo>
                      <a:pt x="1216024" y="457200"/>
                      <a:pt x="1798637" y="290513"/>
                      <a:pt x="2100262" y="128588"/>
                    </a:cubicBezTo>
                    <a:lnTo>
                      <a:pt x="1790700" y="766763"/>
                    </a:lnTo>
                    <a:lnTo>
                      <a:pt x="1276350" y="1166813"/>
                    </a:lnTo>
                    <a:lnTo>
                      <a:pt x="476250" y="1109663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矩形 2"/>
              <p:cNvSpPr/>
              <p:nvPr/>
            </p:nvSpPr>
            <p:spPr>
              <a:xfrm>
                <a:off x="2225040" y="2034541"/>
                <a:ext cx="1798320" cy="894528"/>
              </a:xfrm>
              <a:custGeom>
                <a:avLst/>
                <a:gdLst>
                  <a:gd name="connsiteX0" fmla="*/ 0 w 1744980"/>
                  <a:gd name="connsiteY0" fmla="*/ 0 h 624840"/>
                  <a:gd name="connsiteX1" fmla="*/ 1744980 w 1744980"/>
                  <a:gd name="connsiteY1" fmla="*/ 0 h 624840"/>
                  <a:gd name="connsiteX2" fmla="*/ 1744980 w 1744980"/>
                  <a:gd name="connsiteY2" fmla="*/ 624840 h 624840"/>
                  <a:gd name="connsiteX3" fmla="*/ 0 w 1744980"/>
                  <a:gd name="connsiteY3" fmla="*/ 624840 h 624840"/>
                  <a:gd name="connsiteX4" fmla="*/ 0 w 1744980"/>
                  <a:gd name="connsiteY4" fmla="*/ 0 h 624840"/>
                  <a:gd name="connsiteX0" fmla="*/ 0 w 1783080"/>
                  <a:gd name="connsiteY0" fmla="*/ 0 h 624840"/>
                  <a:gd name="connsiteX1" fmla="*/ 1783080 w 1783080"/>
                  <a:gd name="connsiteY1" fmla="*/ 45720 h 624840"/>
                  <a:gd name="connsiteX2" fmla="*/ 1744980 w 1783080"/>
                  <a:gd name="connsiteY2" fmla="*/ 624840 h 624840"/>
                  <a:gd name="connsiteX3" fmla="*/ 0 w 1783080"/>
                  <a:gd name="connsiteY3" fmla="*/ 624840 h 624840"/>
                  <a:gd name="connsiteX4" fmla="*/ 0 w 1783080"/>
                  <a:gd name="connsiteY4" fmla="*/ 0 h 62484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0 w 1798320"/>
                  <a:gd name="connsiteY3" fmla="*/ 62484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175260 w 1798320"/>
                  <a:gd name="connsiteY3" fmla="*/ 51816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744714"/>
                  <a:gd name="connsiteX1" fmla="*/ 1783080 w 1798320"/>
                  <a:gd name="connsiteY1" fmla="*/ 45720 h 744714"/>
                  <a:gd name="connsiteX2" fmla="*/ 1798320 w 1798320"/>
                  <a:gd name="connsiteY2" fmla="*/ 670560 h 744714"/>
                  <a:gd name="connsiteX3" fmla="*/ 60960 w 1798320"/>
                  <a:gd name="connsiteY3" fmla="*/ 579120 h 744714"/>
                  <a:gd name="connsiteX4" fmla="*/ 0 w 1798320"/>
                  <a:gd name="connsiteY4" fmla="*/ 0 h 744714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812979"/>
                  <a:gd name="connsiteX1" fmla="*/ 1783080 w 1798320"/>
                  <a:gd name="connsiteY1" fmla="*/ 45720 h 812979"/>
                  <a:gd name="connsiteX2" fmla="*/ 1798320 w 1798320"/>
                  <a:gd name="connsiteY2" fmla="*/ 670560 h 812979"/>
                  <a:gd name="connsiteX3" fmla="*/ 60960 w 1798320"/>
                  <a:gd name="connsiteY3" fmla="*/ 579120 h 812979"/>
                  <a:gd name="connsiteX4" fmla="*/ 0 w 1798320"/>
                  <a:gd name="connsiteY4" fmla="*/ 0 h 812979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8320" h="894528">
                    <a:moveTo>
                      <a:pt x="0" y="0"/>
                    </a:moveTo>
                    <a:cubicBezTo>
                      <a:pt x="826135" y="447040"/>
                      <a:pt x="1271270" y="344805"/>
                      <a:pt x="1783080" y="45720"/>
                    </a:cubicBezTo>
                    <a:lnTo>
                      <a:pt x="1798320" y="670560"/>
                    </a:lnTo>
                    <a:cubicBezTo>
                      <a:pt x="1254125" y="903605"/>
                      <a:pt x="855980" y="1063625"/>
                      <a:pt x="60960" y="5791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5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2694257" y="3027958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rgbClr val="9259DD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59D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780766" y="2927767"/>
            <a:ext cx="2252661" cy="1543473"/>
            <a:chOff x="3780766" y="2639844"/>
            <a:chExt cx="2252661" cy="1543473"/>
          </a:xfrm>
        </p:grpSpPr>
        <p:grpSp>
          <p:nvGrpSpPr>
            <p:cNvPr id="6" name="组合 5"/>
            <p:cNvGrpSpPr/>
            <p:nvPr/>
          </p:nvGrpSpPr>
          <p:grpSpPr>
            <a:xfrm>
              <a:off x="3780766" y="2639844"/>
              <a:ext cx="2252661" cy="1543473"/>
              <a:chOff x="4114800" y="1361652"/>
              <a:chExt cx="2252661" cy="1543473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任意多边形 6"/>
              <p:cNvSpPr/>
              <p:nvPr/>
            </p:nvSpPr>
            <p:spPr>
              <a:xfrm>
                <a:off x="5895762" y="1724024"/>
                <a:ext cx="471699" cy="1181101"/>
              </a:xfrm>
              <a:custGeom>
                <a:avLst/>
                <a:gdLst>
                  <a:gd name="connsiteX0" fmla="*/ 0 w 461963"/>
                  <a:gd name="connsiteY0" fmla="*/ 1166813 h 1166813"/>
                  <a:gd name="connsiteX1" fmla="*/ 295275 w 461963"/>
                  <a:gd name="connsiteY1" fmla="*/ 928688 h 1166813"/>
                  <a:gd name="connsiteX2" fmla="*/ 461963 w 461963"/>
                  <a:gd name="connsiteY2" fmla="*/ 442913 h 1166813"/>
                  <a:gd name="connsiteX3" fmla="*/ 447675 w 461963"/>
                  <a:gd name="connsiteY3" fmla="*/ 242888 h 1166813"/>
                  <a:gd name="connsiteX4" fmla="*/ 295275 w 461963"/>
                  <a:gd name="connsiteY4" fmla="*/ 0 h 1166813"/>
                  <a:gd name="connsiteX5" fmla="*/ 4763 w 461963"/>
                  <a:gd name="connsiteY5" fmla="*/ 576263 h 1166813"/>
                  <a:gd name="connsiteX6" fmla="*/ 0 w 461963"/>
                  <a:gd name="connsiteY6" fmla="*/ 1166813 h 1166813"/>
                  <a:gd name="connsiteX0" fmla="*/ 0 w 466726"/>
                  <a:gd name="connsiteY0" fmla="*/ 1181101 h 1181101"/>
                  <a:gd name="connsiteX1" fmla="*/ 300038 w 466726"/>
                  <a:gd name="connsiteY1" fmla="*/ 928688 h 1181101"/>
                  <a:gd name="connsiteX2" fmla="*/ 466726 w 466726"/>
                  <a:gd name="connsiteY2" fmla="*/ 442913 h 1181101"/>
                  <a:gd name="connsiteX3" fmla="*/ 452438 w 466726"/>
                  <a:gd name="connsiteY3" fmla="*/ 242888 h 1181101"/>
                  <a:gd name="connsiteX4" fmla="*/ 300038 w 466726"/>
                  <a:gd name="connsiteY4" fmla="*/ 0 h 1181101"/>
                  <a:gd name="connsiteX5" fmla="*/ 9526 w 466726"/>
                  <a:gd name="connsiteY5" fmla="*/ 576263 h 1181101"/>
                  <a:gd name="connsiteX6" fmla="*/ 0 w 466726"/>
                  <a:gd name="connsiteY6" fmla="*/ 1181101 h 1181101"/>
                  <a:gd name="connsiteX0" fmla="*/ 4973 w 471699"/>
                  <a:gd name="connsiteY0" fmla="*/ 1181101 h 1181101"/>
                  <a:gd name="connsiteX1" fmla="*/ 305011 w 471699"/>
                  <a:gd name="connsiteY1" fmla="*/ 928688 h 1181101"/>
                  <a:gd name="connsiteX2" fmla="*/ 471699 w 471699"/>
                  <a:gd name="connsiteY2" fmla="*/ 442913 h 1181101"/>
                  <a:gd name="connsiteX3" fmla="*/ 457411 w 471699"/>
                  <a:gd name="connsiteY3" fmla="*/ 242888 h 1181101"/>
                  <a:gd name="connsiteX4" fmla="*/ 305011 w 471699"/>
                  <a:gd name="connsiteY4" fmla="*/ 0 h 1181101"/>
                  <a:gd name="connsiteX5" fmla="*/ 211 w 471699"/>
                  <a:gd name="connsiteY5" fmla="*/ 595313 h 1181101"/>
                  <a:gd name="connsiteX6" fmla="*/ 4973 w 471699"/>
                  <a:gd name="connsiteY6" fmla="*/ 1181101 h 118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699" h="1181101">
                    <a:moveTo>
                      <a:pt x="4973" y="1181101"/>
                    </a:moveTo>
                    <a:lnTo>
                      <a:pt x="305011" y="928688"/>
                    </a:lnTo>
                    <a:lnTo>
                      <a:pt x="471699" y="442913"/>
                    </a:lnTo>
                    <a:lnTo>
                      <a:pt x="457411" y="242888"/>
                    </a:lnTo>
                    <a:lnTo>
                      <a:pt x="305011" y="0"/>
                    </a:lnTo>
                    <a:lnTo>
                      <a:pt x="211" y="595313"/>
                    </a:lnTo>
                    <a:cubicBezTo>
                      <a:pt x="-1377" y="793750"/>
                      <a:pt x="6561" y="987426"/>
                      <a:pt x="4973" y="118110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4114800" y="1361652"/>
                <a:ext cx="2092325" cy="1011525"/>
              </a:xfrm>
              <a:custGeom>
                <a:avLst/>
                <a:gdLst>
                  <a:gd name="connsiteX0" fmla="*/ 0 w 2092325"/>
                  <a:gd name="connsiteY0" fmla="*/ 644525 h 895350"/>
                  <a:gd name="connsiteX1" fmla="*/ 336550 w 2092325"/>
                  <a:gd name="connsiteY1" fmla="*/ 0 h 895350"/>
                  <a:gd name="connsiteX2" fmla="*/ 1298575 w 2092325"/>
                  <a:gd name="connsiteY2" fmla="*/ 69850 h 895350"/>
                  <a:gd name="connsiteX3" fmla="*/ 2092325 w 2092325"/>
                  <a:gd name="connsiteY3" fmla="*/ 301625 h 895350"/>
                  <a:gd name="connsiteX4" fmla="*/ 1784350 w 2092325"/>
                  <a:gd name="connsiteY4" fmla="*/ 895350 h 895350"/>
                  <a:gd name="connsiteX5" fmla="*/ 0 w 2092325"/>
                  <a:gd name="connsiteY5" fmla="*/ 644525 h 895350"/>
                  <a:gd name="connsiteX0" fmla="*/ 0 w 2092325"/>
                  <a:gd name="connsiteY0" fmla="*/ 673975 h 924800"/>
                  <a:gd name="connsiteX1" fmla="*/ 336550 w 2092325"/>
                  <a:gd name="connsiteY1" fmla="*/ 29450 h 924800"/>
                  <a:gd name="connsiteX2" fmla="*/ 1298575 w 2092325"/>
                  <a:gd name="connsiteY2" fmla="*/ 99300 h 924800"/>
                  <a:gd name="connsiteX3" fmla="*/ 2092325 w 2092325"/>
                  <a:gd name="connsiteY3" fmla="*/ 331075 h 924800"/>
                  <a:gd name="connsiteX4" fmla="*/ 1784350 w 2092325"/>
                  <a:gd name="connsiteY4" fmla="*/ 924800 h 924800"/>
                  <a:gd name="connsiteX5" fmla="*/ 0 w 2092325"/>
                  <a:gd name="connsiteY5" fmla="*/ 673975 h 924800"/>
                  <a:gd name="connsiteX0" fmla="*/ 0 w 2092325"/>
                  <a:gd name="connsiteY0" fmla="*/ 673975 h 924800"/>
                  <a:gd name="connsiteX1" fmla="*/ 336550 w 2092325"/>
                  <a:gd name="connsiteY1" fmla="*/ 29450 h 924800"/>
                  <a:gd name="connsiteX2" fmla="*/ 1298575 w 2092325"/>
                  <a:gd name="connsiteY2" fmla="*/ 99300 h 924800"/>
                  <a:gd name="connsiteX3" fmla="*/ 2092325 w 2092325"/>
                  <a:gd name="connsiteY3" fmla="*/ 331075 h 924800"/>
                  <a:gd name="connsiteX4" fmla="*/ 1784350 w 2092325"/>
                  <a:gd name="connsiteY4" fmla="*/ 924800 h 924800"/>
                  <a:gd name="connsiteX5" fmla="*/ 0 w 2092325"/>
                  <a:gd name="connsiteY5" fmla="*/ 673975 h 924800"/>
                  <a:gd name="connsiteX0" fmla="*/ 0 w 2092325"/>
                  <a:gd name="connsiteY0" fmla="*/ 686326 h 937151"/>
                  <a:gd name="connsiteX1" fmla="*/ 336550 w 2092325"/>
                  <a:gd name="connsiteY1" fmla="*/ 41801 h 937151"/>
                  <a:gd name="connsiteX2" fmla="*/ 1298575 w 2092325"/>
                  <a:gd name="connsiteY2" fmla="*/ 111651 h 937151"/>
                  <a:gd name="connsiteX3" fmla="*/ 2092325 w 2092325"/>
                  <a:gd name="connsiteY3" fmla="*/ 343426 h 937151"/>
                  <a:gd name="connsiteX4" fmla="*/ 1784350 w 2092325"/>
                  <a:gd name="connsiteY4" fmla="*/ 937151 h 937151"/>
                  <a:gd name="connsiteX5" fmla="*/ 0 w 2092325"/>
                  <a:gd name="connsiteY5" fmla="*/ 686326 h 937151"/>
                  <a:gd name="connsiteX0" fmla="*/ 0 w 2092325"/>
                  <a:gd name="connsiteY0" fmla="*/ 692984 h 943809"/>
                  <a:gd name="connsiteX1" fmla="*/ 336550 w 2092325"/>
                  <a:gd name="connsiteY1" fmla="*/ 48459 h 943809"/>
                  <a:gd name="connsiteX2" fmla="*/ 1254125 w 2092325"/>
                  <a:gd name="connsiteY2" fmla="*/ 92909 h 943809"/>
                  <a:gd name="connsiteX3" fmla="*/ 2092325 w 2092325"/>
                  <a:gd name="connsiteY3" fmla="*/ 350084 h 943809"/>
                  <a:gd name="connsiteX4" fmla="*/ 1784350 w 2092325"/>
                  <a:gd name="connsiteY4" fmla="*/ 943809 h 943809"/>
                  <a:gd name="connsiteX5" fmla="*/ 0 w 2092325"/>
                  <a:gd name="connsiteY5" fmla="*/ 692984 h 943809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78435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78435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80340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1011525"/>
                  <a:gd name="connsiteX1" fmla="*/ 336550 w 2092325"/>
                  <a:gd name="connsiteY1" fmla="*/ 63922 h 1011525"/>
                  <a:gd name="connsiteX2" fmla="*/ 1254125 w 2092325"/>
                  <a:gd name="connsiteY2" fmla="*/ 108372 h 1011525"/>
                  <a:gd name="connsiteX3" fmla="*/ 2092325 w 2092325"/>
                  <a:gd name="connsiteY3" fmla="*/ 365547 h 1011525"/>
                  <a:gd name="connsiteX4" fmla="*/ 1803400 w 2092325"/>
                  <a:gd name="connsiteY4" fmla="*/ 959272 h 1011525"/>
                  <a:gd name="connsiteX5" fmla="*/ 0 w 2092325"/>
                  <a:gd name="connsiteY5" fmla="*/ 708447 h 101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2325" h="1011525">
                    <a:moveTo>
                      <a:pt x="0" y="708447"/>
                    </a:moveTo>
                    <a:lnTo>
                      <a:pt x="336550" y="63922"/>
                    </a:lnTo>
                    <a:cubicBezTo>
                      <a:pt x="781579" y="-66782"/>
                      <a:pt x="989542" y="31114"/>
                      <a:pt x="1254125" y="108372"/>
                    </a:cubicBezTo>
                    <a:cubicBezTo>
                      <a:pt x="1518708" y="185630"/>
                      <a:pt x="1754717" y="402589"/>
                      <a:pt x="2092325" y="365547"/>
                    </a:cubicBezTo>
                    <a:lnTo>
                      <a:pt x="1803400" y="959272"/>
                    </a:lnTo>
                    <a:cubicBezTo>
                      <a:pt x="1678517" y="1142364"/>
                      <a:pt x="601133" y="792055"/>
                      <a:pt x="0" y="708447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4117657" y="1991410"/>
                <a:ext cx="1798320" cy="911809"/>
              </a:xfrm>
              <a:custGeom>
                <a:avLst/>
                <a:gdLst>
                  <a:gd name="connsiteX0" fmla="*/ 7620 w 1798320"/>
                  <a:gd name="connsiteY0" fmla="*/ 617220 h 830580"/>
                  <a:gd name="connsiteX1" fmla="*/ 0 w 1798320"/>
                  <a:gd name="connsiteY1" fmla="*/ 0 h 830580"/>
                  <a:gd name="connsiteX2" fmla="*/ 982980 w 1798320"/>
                  <a:gd name="connsiteY2" fmla="*/ 15240 h 830580"/>
                  <a:gd name="connsiteX3" fmla="*/ 1798320 w 1798320"/>
                  <a:gd name="connsiteY3" fmla="*/ 251460 h 830580"/>
                  <a:gd name="connsiteX4" fmla="*/ 1790700 w 1798320"/>
                  <a:gd name="connsiteY4" fmla="*/ 830580 h 830580"/>
                  <a:gd name="connsiteX5" fmla="*/ 906780 w 1798320"/>
                  <a:gd name="connsiteY5" fmla="*/ 548640 h 830580"/>
                  <a:gd name="connsiteX6" fmla="*/ 7620 w 1798320"/>
                  <a:gd name="connsiteY6" fmla="*/ 617220 h 830580"/>
                  <a:gd name="connsiteX0" fmla="*/ 7620 w 1798320"/>
                  <a:gd name="connsiteY0" fmla="*/ 673660 h 887020"/>
                  <a:gd name="connsiteX1" fmla="*/ 0 w 1798320"/>
                  <a:gd name="connsiteY1" fmla="*/ 56440 h 887020"/>
                  <a:gd name="connsiteX2" fmla="*/ 982980 w 1798320"/>
                  <a:gd name="connsiteY2" fmla="*/ 71680 h 887020"/>
                  <a:gd name="connsiteX3" fmla="*/ 1798320 w 1798320"/>
                  <a:gd name="connsiteY3" fmla="*/ 307900 h 887020"/>
                  <a:gd name="connsiteX4" fmla="*/ 1790700 w 1798320"/>
                  <a:gd name="connsiteY4" fmla="*/ 887020 h 887020"/>
                  <a:gd name="connsiteX5" fmla="*/ 906780 w 1798320"/>
                  <a:gd name="connsiteY5" fmla="*/ 605080 h 887020"/>
                  <a:gd name="connsiteX6" fmla="*/ 7620 w 1798320"/>
                  <a:gd name="connsiteY6" fmla="*/ 673660 h 887020"/>
                  <a:gd name="connsiteX0" fmla="*/ 7620 w 1798320"/>
                  <a:gd name="connsiteY0" fmla="*/ 695675 h 909035"/>
                  <a:gd name="connsiteX1" fmla="*/ 0 w 1798320"/>
                  <a:gd name="connsiteY1" fmla="*/ 78455 h 909035"/>
                  <a:gd name="connsiteX2" fmla="*/ 982980 w 1798320"/>
                  <a:gd name="connsiteY2" fmla="*/ 93695 h 909035"/>
                  <a:gd name="connsiteX3" fmla="*/ 1798320 w 1798320"/>
                  <a:gd name="connsiteY3" fmla="*/ 329915 h 909035"/>
                  <a:gd name="connsiteX4" fmla="*/ 1790700 w 1798320"/>
                  <a:gd name="connsiteY4" fmla="*/ 909035 h 909035"/>
                  <a:gd name="connsiteX5" fmla="*/ 906780 w 1798320"/>
                  <a:gd name="connsiteY5" fmla="*/ 627095 h 909035"/>
                  <a:gd name="connsiteX6" fmla="*/ 7620 w 1798320"/>
                  <a:gd name="connsiteY6" fmla="*/ 695675 h 909035"/>
                  <a:gd name="connsiteX0" fmla="*/ 7620 w 1798320"/>
                  <a:gd name="connsiteY0" fmla="*/ 695675 h 909035"/>
                  <a:gd name="connsiteX1" fmla="*/ 0 w 1798320"/>
                  <a:gd name="connsiteY1" fmla="*/ 78455 h 909035"/>
                  <a:gd name="connsiteX2" fmla="*/ 982980 w 1798320"/>
                  <a:gd name="connsiteY2" fmla="*/ 93695 h 909035"/>
                  <a:gd name="connsiteX3" fmla="*/ 1798320 w 1798320"/>
                  <a:gd name="connsiteY3" fmla="*/ 329915 h 909035"/>
                  <a:gd name="connsiteX4" fmla="*/ 1790700 w 1798320"/>
                  <a:gd name="connsiteY4" fmla="*/ 909035 h 909035"/>
                  <a:gd name="connsiteX5" fmla="*/ 906780 w 1798320"/>
                  <a:gd name="connsiteY5" fmla="*/ 627095 h 909035"/>
                  <a:gd name="connsiteX6" fmla="*/ 7620 w 1798320"/>
                  <a:gd name="connsiteY6" fmla="*/ 695675 h 909035"/>
                  <a:gd name="connsiteX0" fmla="*/ 7620 w 1798320"/>
                  <a:gd name="connsiteY0" fmla="*/ 678137 h 891497"/>
                  <a:gd name="connsiteX1" fmla="*/ 0 w 1798320"/>
                  <a:gd name="connsiteY1" fmla="*/ 60917 h 891497"/>
                  <a:gd name="connsiteX2" fmla="*/ 982980 w 1798320"/>
                  <a:gd name="connsiteY2" fmla="*/ 76157 h 891497"/>
                  <a:gd name="connsiteX3" fmla="*/ 1798320 w 1798320"/>
                  <a:gd name="connsiteY3" fmla="*/ 312377 h 891497"/>
                  <a:gd name="connsiteX4" fmla="*/ 1790700 w 1798320"/>
                  <a:gd name="connsiteY4" fmla="*/ 891497 h 891497"/>
                  <a:gd name="connsiteX5" fmla="*/ 906780 w 1798320"/>
                  <a:gd name="connsiteY5" fmla="*/ 609557 h 891497"/>
                  <a:gd name="connsiteX6" fmla="*/ 7620 w 1798320"/>
                  <a:gd name="connsiteY6" fmla="*/ 678137 h 891497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7520"/>
                  <a:gd name="connsiteX1" fmla="*/ 0 w 1798320"/>
                  <a:gd name="connsiteY1" fmla="*/ 81229 h 917520"/>
                  <a:gd name="connsiteX2" fmla="*/ 982980 w 1798320"/>
                  <a:gd name="connsiteY2" fmla="*/ 96469 h 917520"/>
                  <a:gd name="connsiteX3" fmla="*/ 1798320 w 1798320"/>
                  <a:gd name="connsiteY3" fmla="*/ 332689 h 917520"/>
                  <a:gd name="connsiteX4" fmla="*/ 1790700 w 1798320"/>
                  <a:gd name="connsiteY4" fmla="*/ 911809 h 917520"/>
                  <a:gd name="connsiteX5" fmla="*/ 906780 w 1798320"/>
                  <a:gd name="connsiteY5" fmla="*/ 629869 h 917520"/>
                  <a:gd name="connsiteX6" fmla="*/ 7620 w 1798320"/>
                  <a:gd name="connsiteY6" fmla="*/ 698449 h 917520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8320" h="911809">
                    <a:moveTo>
                      <a:pt x="7620" y="698449"/>
                    </a:moveTo>
                    <a:lnTo>
                      <a:pt x="0" y="81229"/>
                    </a:lnTo>
                    <a:cubicBezTo>
                      <a:pt x="391160" y="-66726"/>
                      <a:pt x="711200" y="17729"/>
                      <a:pt x="982980" y="96469"/>
                    </a:cubicBezTo>
                    <a:cubicBezTo>
                      <a:pt x="1254760" y="175209"/>
                      <a:pt x="1455102" y="339675"/>
                      <a:pt x="1798320" y="332689"/>
                    </a:cubicBezTo>
                    <a:lnTo>
                      <a:pt x="1790700" y="911809"/>
                    </a:lnTo>
                    <a:cubicBezTo>
                      <a:pt x="1346835" y="894664"/>
                      <a:pt x="1152525" y="686384"/>
                      <a:pt x="906780" y="629869"/>
                    </a:cubicBezTo>
                    <a:cubicBezTo>
                      <a:pt x="661035" y="573354"/>
                      <a:pt x="407352" y="572402"/>
                      <a:pt x="7620" y="698449"/>
                    </a:cubicBezTo>
                    <a:close/>
                  </a:path>
                </a:pathLst>
              </a:custGeom>
              <a:solidFill>
                <a:srgbClr val="0194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4527342" y="2823718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B3C5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B3C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706700" y="3019669"/>
            <a:ext cx="2066925" cy="1475515"/>
            <a:chOff x="5740426" y="2731746"/>
            <a:chExt cx="2066925" cy="1475515"/>
          </a:xfrm>
        </p:grpSpPr>
        <p:grpSp>
          <p:nvGrpSpPr>
            <p:cNvPr id="10" name="组合 9"/>
            <p:cNvGrpSpPr/>
            <p:nvPr/>
          </p:nvGrpSpPr>
          <p:grpSpPr>
            <a:xfrm>
              <a:off x="5740426" y="2731746"/>
              <a:ext cx="2066925" cy="1475515"/>
              <a:chOff x="6029325" y="1447483"/>
              <a:chExt cx="2066925" cy="1475515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1" name="任意多边形 10"/>
              <p:cNvSpPr/>
              <p:nvPr/>
            </p:nvSpPr>
            <p:spPr>
              <a:xfrm>
                <a:off x="6029325" y="1447483"/>
                <a:ext cx="1900238" cy="976630"/>
              </a:xfrm>
              <a:custGeom>
                <a:avLst/>
                <a:gdLst>
                  <a:gd name="connsiteX0" fmla="*/ 0 w 1900238"/>
                  <a:gd name="connsiteY0" fmla="*/ 819150 h 914400"/>
                  <a:gd name="connsiteX1" fmla="*/ 304800 w 1900238"/>
                  <a:gd name="connsiteY1" fmla="*/ 209550 h 914400"/>
                  <a:gd name="connsiteX2" fmla="*/ 1038225 w 1900238"/>
                  <a:gd name="connsiteY2" fmla="*/ 0 h 914400"/>
                  <a:gd name="connsiteX3" fmla="*/ 1900238 w 1900238"/>
                  <a:gd name="connsiteY3" fmla="*/ 33337 h 914400"/>
                  <a:gd name="connsiteX4" fmla="*/ 1695450 w 1900238"/>
                  <a:gd name="connsiteY4" fmla="*/ 466725 h 914400"/>
                  <a:gd name="connsiteX5" fmla="*/ 842963 w 1900238"/>
                  <a:gd name="connsiteY5" fmla="*/ 842962 h 914400"/>
                  <a:gd name="connsiteX6" fmla="*/ 142875 w 1900238"/>
                  <a:gd name="connsiteY6" fmla="*/ 914400 h 914400"/>
                  <a:gd name="connsiteX7" fmla="*/ 0 w 1900238"/>
                  <a:gd name="connsiteY7" fmla="*/ 819150 h 914400"/>
                  <a:gd name="connsiteX0" fmla="*/ 0 w 1900238"/>
                  <a:gd name="connsiteY0" fmla="*/ 842962 h 938212"/>
                  <a:gd name="connsiteX1" fmla="*/ 304800 w 1900238"/>
                  <a:gd name="connsiteY1" fmla="*/ 233362 h 938212"/>
                  <a:gd name="connsiteX2" fmla="*/ 1038225 w 1900238"/>
                  <a:gd name="connsiteY2" fmla="*/ 23812 h 938212"/>
                  <a:gd name="connsiteX3" fmla="*/ 1900238 w 1900238"/>
                  <a:gd name="connsiteY3" fmla="*/ 57149 h 938212"/>
                  <a:gd name="connsiteX4" fmla="*/ 1695450 w 1900238"/>
                  <a:gd name="connsiteY4" fmla="*/ 490537 h 938212"/>
                  <a:gd name="connsiteX5" fmla="*/ 842963 w 1900238"/>
                  <a:gd name="connsiteY5" fmla="*/ 866774 h 938212"/>
                  <a:gd name="connsiteX6" fmla="*/ 142875 w 1900238"/>
                  <a:gd name="connsiteY6" fmla="*/ 938212 h 938212"/>
                  <a:gd name="connsiteX7" fmla="*/ 0 w 1900238"/>
                  <a:gd name="connsiteY7" fmla="*/ 842962 h 938212"/>
                  <a:gd name="connsiteX0" fmla="*/ 0 w 1900238"/>
                  <a:gd name="connsiteY0" fmla="*/ 865144 h 960394"/>
                  <a:gd name="connsiteX1" fmla="*/ 304800 w 1900238"/>
                  <a:gd name="connsiteY1" fmla="*/ 255544 h 960394"/>
                  <a:gd name="connsiteX2" fmla="*/ 1038225 w 1900238"/>
                  <a:gd name="connsiteY2" fmla="*/ 45994 h 960394"/>
                  <a:gd name="connsiteX3" fmla="*/ 1900238 w 1900238"/>
                  <a:gd name="connsiteY3" fmla="*/ 79331 h 960394"/>
                  <a:gd name="connsiteX4" fmla="*/ 1695450 w 1900238"/>
                  <a:gd name="connsiteY4" fmla="*/ 512719 h 960394"/>
                  <a:gd name="connsiteX5" fmla="*/ 842963 w 1900238"/>
                  <a:gd name="connsiteY5" fmla="*/ 888956 h 960394"/>
                  <a:gd name="connsiteX6" fmla="*/ 142875 w 1900238"/>
                  <a:gd name="connsiteY6" fmla="*/ 960394 h 960394"/>
                  <a:gd name="connsiteX7" fmla="*/ 0 w 1900238"/>
                  <a:gd name="connsiteY7" fmla="*/ 865144 h 960394"/>
                  <a:gd name="connsiteX0" fmla="*/ 0 w 1900238"/>
                  <a:gd name="connsiteY0" fmla="*/ 865144 h 960394"/>
                  <a:gd name="connsiteX1" fmla="*/ 304800 w 1900238"/>
                  <a:gd name="connsiteY1" fmla="*/ 255544 h 960394"/>
                  <a:gd name="connsiteX2" fmla="*/ 1038225 w 1900238"/>
                  <a:gd name="connsiteY2" fmla="*/ 45994 h 960394"/>
                  <a:gd name="connsiteX3" fmla="*/ 1900238 w 1900238"/>
                  <a:gd name="connsiteY3" fmla="*/ 79331 h 960394"/>
                  <a:gd name="connsiteX4" fmla="*/ 1695450 w 1900238"/>
                  <a:gd name="connsiteY4" fmla="*/ 512719 h 960394"/>
                  <a:gd name="connsiteX5" fmla="*/ 842963 w 1900238"/>
                  <a:gd name="connsiteY5" fmla="*/ 888956 h 960394"/>
                  <a:gd name="connsiteX6" fmla="*/ 142875 w 1900238"/>
                  <a:gd name="connsiteY6" fmla="*/ 960394 h 960394"/>
                  <a:gd name="connsiteX7" fmla="*/ 0 w 1900238"/>
                  <a:gd name="connsiteY7" fmla="*/ 865144 h 960394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60525 h 955775"/>
                  <a:gd name="connsiteX1" fmla="*/ 304800 w 1900238"/>
                  <a:gd name="connsiteY1" fmla="*/ 250925 h 955775"/>
                  <a:gd name="connsiteX2" fmla="*/ 1038225 w 1900238"/>
                  <a:gd name="connsiteY2" fmla="*/ 41375 h 955775"/>
                  <a:gd name="connsiteX3" fmla="*/ 1900238 w 1900238"/>
                  <a:gd name="connsiteY3" fmla="*/ 74712 h 955775"/>
                  <a:gd name="connsiteX4" fmla="*/ 1695450 w 1900238"/>
                  <a:gd name="connsiteY4" fmla="*/ 508100 h 955775"/>
                  <a:gd name="connsiteX5" fmla="*/ 842963 w 1900238"/>
                  <a:gd name="connsiteY5" fmla="*/ 884337 h 955775"/>
                  <a:gd name="connsiteX6" fmla="*/ 142875 w 1900238"/>
                  <a:gd name="connsiteY6" fmla="*/ 955775 h 955775"/>
                  <a:gd name="connsiteX7" fmla="*/ 0 w 1900238"/>
                  <a:gd name="connsiteY7" fmla="*/ 860525 h 955775"/>
                  <a:gd name="connsiteX0" fmla="*/ 0 w 1900238"/>
                  <a:gd name="connsiteY0" fmla="*/ 881380 h 976630"/>
                  <a:gd name="connsiteX1" fmla="*/ 304800 w 1900238"/>
                  <a:gd name="connsiteY1" fmla="*/ 271780 h 976630"/>
                  <a:gd name="connsiteX2" fmla="*/ 1038225 w 1900238"/>
                  <a:gd name="connsiteY2" fmla="*/ 62230 h 976630"/>
                  <a:gd name="connsiteX3" fmla="*/ 1900238 w 1900238"/>
                  <a:gd name="connsiteY3" fmla="*/ 95567 h 976630"/>
                  <a:gd name="connsiteX4" fmla="*/ 1695450 w 1900238"/>
                  <a:gd name="connsiteY4" fmla="*/ 528955 h 976630"/>
                  <a:gd name="connsiteX5" fmla="*/ 842963 w 1900238"/>
                  <a:gd name="connsiteY5" fmla="*/ 905192 h 976630"/>
                  <a:gd name="connsiteX6" fmla="*/ 142875 w 1900238"/>
                  <a:gd name="connsiteY6" fmla="*/ 976630 h 976630"/>
                  <a:gd name="connsiteX7" fmla="*/ 0 w 1900238"/>
                  <a:gd name="connsiteY7" fmla="*/ 881380 h 97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0238" h="976630">
                    <a:moveTo>
                      <a:pt x="0" y="881380"/>
                    </a:moveTo>
                    <a:lnTo>
                      <a:pt x="304800" y="271780"/>
                    </a:lnTo>
                    <a:cubicBezTo>
                      <a:pt x="463550" y="311469"/>
                      <a:pt x="810418" y="105887"/>
                      <a:pt x="1038225" y="62230"/>
                    </a:cubicBezTo>
                    <a:cubicBezTo>
                      <a:pt x="1266032" y="18573"/>
                      <a:pt x="1657352" y="-67944"/>
                      <a:pt x="1900238" y="95567"/>
                    </a:cubicBezTo>
                    <a:lnTo>
                      <a:pt x="1695450" y="528955"/>
                    </a:lnTo>
                    <a:lnTo>
                      <a:pt x="842963" y="905192"/>
                    </a:lnTo>
                    <a:lnTo>
                      <a:pt x="142875" y="976630"/>
                    </a:lnTo>
                    <a:lnTo>
                      <a:pt x="0" y="881380"/>
                    </a:lnTo>
                    <a:close/>
                  </a:path>
                </a:pathLst>
              </a:custGeom>
              <a:solidFill>
                <a:srgbClr val="90C7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7710487" y="1547813"/>
                <a:ext cx="385763" cy="995362"/>
              </a:xfrm>
              <a:custGeom>
                <a:avLst/>
                <a:gdLst>
                  <a:gd name="connsiteX0" fmla="*/ 28575 w 385763"/>
                  <a:gd name="connsiteY0" fmla="*/ 995362 h 995362"/>
                  <a:gd name="connsiteX1" fmla="*/ 361950 w 385763"/>
                  <a:gd name="connsiteY1" fmla="*/ 742950 h 995362"/>
                  <a:gd name="connsiteX2" fmla="*/ 385763 w 385763"/>
                  <a:gd name="connsiteY2" fmla="*/ 195262 h 995362"/>
                  <a:gd name="connsiteX3" fmla="*/ 314325 w 385763"/>
                  <a:gd name="connsiteY3" fmla="*/ 161925 h 995362"/>
                  <a:gd name="connsiteX4" fmla="*/ 223838 w 385763"/>
                  <a:gd name="connsiteY4" fmla="*/ 0 h 995362"/>
                  <a:gd name="connsiteX5" fmla="*/ 0 w 385763"/>
                  <a:gd name="connsiteY5" fmla="*/ 433387 h 995362"/>
                  <a:gd name="connsiteX6" fmla="*/ 28575 w 385763"/>
                  <a:gd name="connsiteY6" fmla="*/ 995362 h 995362"/>
                  <a:gd name="connsiteX0" fmla="*/ 28575 w 385763"/>
                  <a:gd name="connsiteY0" fmla="*/ 995362 h 995362"/>
                  <a:gd name="connsiteX1" fmla="*/ 361950 w 385763"/>
                  <a:gd name="connsiteY1" fmla="*/ 742950 h 995362"/>
                  <a:gd name="connsiteX2" fmla="*/ 385763 w 385763"/>
                  <a:gd name="connsiteY2" fmla="*/ 195262 h 995362"/>
                  <a:gd name="connsiteX3" fmla="*/ 314325 w 385763"/>
                  <a:gd name="connsiteY3" fmla="*/ 161925 h 995362"/>
                  <a:gd name="connsiteX4" fmla="*/ 219076 w 385763"/>
                  <a:gd name="connsiteY4" fmla="*/ 0 h 995362"/>
                  <a:gd name="connsiteX5" fmla="*/ 0 w 385763"/>
                  <a:gd name="connsiteY5" fmla="*/ 433387 h 995362"/>
                  <a:gd name="connsiteX6" fmla="*/ 28575 w 385763"/>
                  <a:gd name="connsiteY6" fmla="*/ 995362 h 9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63" h="995362">
                    <a:moveTo>
                      <a:pt x="28575" y="995362"/>
                    </a:moveTo>
                    <a:lnTo>
                      <a:pt x="361950" y="742950"/>
                    </a:lnTo>
                    <a:lnTo>
                      <a:pt x="385763" y="195262"/>
                    </a:lnTo>
                    <a:lnTo>
                      <a:pt x="314325" y="161925"/>
                    </a:lnTo>
                    <a:lnTo>
                      <a:pt x="219076" y="0"/>
                    </a:lnTo>
                    <a:lnTo>
                      <a:pt x="0" y="433387"/>
                    </a:lnTo>
                    <a:lnTo>
                      <a:pt x="28575" y="99536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034088" y="1947223"/>
                <a:ext cx="1709737" cy="975775"/>
              </a:xfrm>
              <a:custGeom>
                <a:avLst/>
                <a:gdLst>
                  <a:gd name="connsiteX0" fmla="*/ 19050 w 1709737"/>
                  <a:gd name="connsiteY0" fmla="*/ 952500 h 952500"/>
                  <a:gd name="connsiteX1" fmla="*/ 0 w 1709737"/>
                  <a:gd name="connsiteY1" fmla="*/ 352425 h 952500"/>
                  <a:gd name="connsiteX2" fmla="*/ 795337 w 1709737"/>
                  <a:gd name="connsiteY2" fmla="*/ 123825 h 952500"/>
                  <a:gd name="connsiteX3" fmla="*/ 1690687 w 1709737"/>
                  <a:gd name="connsiteY3" fmla="*/ 0 h 952500"/>
                  <a:gd name="connsiteX4" fmla="*/ 1709737 w 1709737"/>
                  <a:gd name="connsiteY4" fmla="*/ 571500 h 952500"/>
                  <a:gd name="connsiteX5" fmla="*/ 876300 w 1709737"/>
                  <a:gd name="connsiteY5" fmla="*/ 695325 h 952500"/>
                  <a:gd name="connsiteX6" fmla="*/ 19050 w 1709737"/>
                  <a:gd name="connsiteY6" fmla="*/ 952500 h 952500"/>
                  <a:gd name="connsiteX0" fmla="*/ 19050 w 1709737"/>
                  <a:gd name="connsiteY0" fmla="*/ 952500 h 952500"/>
                  <a:gd name="connsiteX1" fmla="*/ 0 w 1709737"/>
                  <a:gd name="connsiteY1" fmla="*/ 352425 h 952500"/>
                  <a:gd name="connsiteX2" fmla="*/ 795337 w 1709737"/>
                  <a:gd name="connsiteY2" fmla="*/ 123825 h 952500"/>
                  <a:gd name="connsiteX3" fmla="*/ 1690687 w 1709737"/>
                  <a:gd name="connsiteY3" fmla="*/ 0 h 952500"/>
                  <a:gd name="connsiteX4" fmla="*/ 1709737 w 1709737"/>
                  <a:gd name="connsiteY4" fmla="*/ 571500 h 952500"/>
                  <a:gd name="connsiteX5" fmla="*/ 876300 w 1709737"/>
                  <a:gd name="connsiteY5" fmla="*/ 695325 h 952500"/>
                  <a:gd name="connsiteX6" fmla="*/ 19050 w 1709737"/>
                  <a:gd name="connsiteY6" fmla="*/ 952500 h 952500"/>
                  <a:gd name="connsiteX0" fmla="*/ 19050 w 1709737"/>
                  <a:gd name="connsiteY0" fmla="*/ 968269 h 968269"/>
                  <a:gd name="connsiteX1" fmla="*/ 0 w 1709737"/>
                  <a:gd name="connsiteY1" fmla="*/ 368194 h 968269"/>
                  <a:gd name="connsiteX2" fmla="*/ 795337 w 1709737"/>
                  <a:gd name="connsiteY2" fmla="*/ 139594 h 968269"/>
                  <a:gd name="connsiteX3" fmla="*/ 1690687 w 1709737"/>
                  <a:gd name="connsiteY3" fmla="*/ 15769 h 968269"/>
                  <a:gd name="connsiteX4" fmla="*/ 1709737 w 1709737"/>
                  <a:gd name="connsiteY4" fmla="*/ 587269 h 968269"/>
                  <a:gd name="connsiteX5" fmla="*/ 876300 w 1709737"/>
                  <a:gd name="connsiteY5" fmla="*/ 711094 h 968269"/>
                  <a:gd name="connsiteX6" fmla="*/ 19050 w 1709737"/>
                  <a:gd name="connsiteY6" fmla="*/ 968269 h 968269"/>
                  <a:gd name="connsiteX0" fmla="*/ 19050 w 1709737"/>
                  <a:gd name="connsiteY0" fmla="*/ 968269 h 968269"/>
                  <a:gd name="connsiteX1" fmla="*/ 0 w 1709737"/>
                  <a:gd name="connsiteY1" fmla="*/ 368194 h 968269"/>
                  <a:gd name="connsiteX2" fmla="*/ 795337 w 1709737"/>
                  <a:gd name="connsiteY2" fmla="*/ 139594 h 968269"/>
                  <a:gd name="connsiteX3" fmla="*/ 1690687 w 1709737"/>
                  <a:gd name="connsiteY3" fmla="*/ 15769 h 968269"/>
                  <a:gd name="connsiteX4" fmla="*/ 1709737 w 1709737"/>
                  <a:gd name="connsiteY4" fmla="*/ 587269 h 968269"/>
                  <a:gd name="connsiteX5" fmla="*/ 876300 w 1709737"/>
                  <a:gd name="connsiteY5" fmla="*/ 711094 h 968269"/>
                  <a:gd name="connsiteX6" fmla="*/ 19050 w 1709737"/>
                  <a:gd name="connsiteY6" fmla="*/ 968269 h 968269"/>
                  <a:gd name="connsiteX0" fmla="*/ 19050 w 1709737"/>
                  <a:gd name="connsiteY0" fmla="*/ 972189 h 972189"/>
                  <a:gd name="connsiteX1" fmla="*/ 0 w 1709737"/>
                  <a:gd name="connsiteY1" fmla="*/ 372114 h 972189"/>
                  <a:gd name="connsiteX2" fmla="*/ 795337 w 1709737"/>
                  <a:gd name="connsiteY2" fmla="*/ 143514 h 972189"/>
                  <a:gd name="connsiteX3" fmla="*/ 1690687 w 1709737"/>
                  <a:gd name="connsiteY3" fmla="*/ 19689 h 972189"/>
                  <a:gd name="connsiteX4" fmla="*/ 1709737 w 1709737"/>
                  <a:gd name="connsiteY4" fmla="*/ 591189 h 972189"/>
                  <a:gd name="connsiteX5" fmla="*/ 876300 w 1709737"/>
                  <a:gd name="connsiteY5" fmla="*/ 715014 h 972189"/>
                  <a:gd name="connsiteX6" fmla="*/ 19050 w 1709737"/>
                  <a:gd name="connsiteY6" fmla="*/ 972189 h 972189"/>
                  <a:gd name="connsiteX0" fmla="*/ 19050 w 1709737"/>
                  <a:gd name="connsiteY0" fmla="*/ 972189 h 972189"/>
                  <a:gd name="connsiteX1" fmla="*/ 0 w 1709737"/>
                  <a:gd name="connsiteY1" fmla="*/ 372114 h 972189"/>
                  <a:gd name="connsiteX2" fmla="*/ 795337 w 1709737"/>
                  <a:gd name="connsiteY2" fmla="*/ 143514 h 972189"/>
                  <a:gd name="connsiteX3" fmla="*/ 1690687 w 1709737"/>
                  <a:gd name="connsiteY3" fmla="*/ 19689 h 972189"/>
                  <a:gd name="connsiteX4" fmla="*/ 1709737 w 1709737"/>
                  <a:gd name="connsiteY4" fmla="*/ 591189 h 972189"/>
                  <a:gd name="connsiteX5" fmla="*/ 876300 w 1709737"/>
                  <a:gd name="connsiteY5" fmla="*/ 715014 h 972189"/>
                  <a:gd name="connsiteX6" fmla="*/ 19050 w 1709737"/>
                  <a:gd name="connsiteY6" fmla="*/ 972189 h 972189"/>
                  <a:gd name="connsiteX0" fmla="*/ 19050 w 1709737"/>
                  <a:gd name="connsiteY0" fmla="*/ 972189 h 980590"/>
                  <a:gd name="connsiteX1" fmla="*/ 0 w 1709737"/>
                  <a:gd name="connsiteY1" fmla="*/ 372114 h 980590"/>
                  <a:gd name="connsiteX2" fmla="*/ 795337 w 1709737"/>
                  <a:gd name="connsiteY2" fmla="*/ 143514 h 980590"/>
                  <a:gd name="connsiteX3" fmla="*/ 1690687 w 1709737"/>
                  <a:gd name="connsiteY3" fmla="*/ 19689 h 980590"/>
                  <a:gd name="connsiteX4" fmla="*/ 1709737 w 1709737"/>
                  <a:gd name="connsiteY4" fmla="*/ 591189 h 980590"/>
                  <a:gd name="connsiteX5" fmla="*/ 876300 w 1709737"/>
                  <a:gd name="connsiteY5" fmla="*/ 715014 h 980590"/>
                  <a:gd name="connsiteX6" fmla="*/ 19050 w 1709737"/>
                  <a:gd name="connsiteY6" fmla="*/ 972189 h 980590"/>
                  <a:gd name="connsiteX0" fmla="*/ 19050 w 1709737"/>
                  <a:gd name="connsiteY0" fmla="*/ 972189 h 975511"/>
                  <a:gd name="connsiteX1" fmla="*/ 0 w 1709737"/>
                  <a:gd name="connsiteY1" fmla="*/ 372114 h 975511"/>
                  <a:gd name="connsiteX2" fmla="*/ 795337 w 1709737"/>
                  <a:gd name="connsiteY2" fmla="*/ 143514 h 975511"/>
                  <a:gd name="connsiteX3" fmla="*/ 1690687 w 1709737"/>
                  <a:gd name="connsiteY3" fmla="*/ 19689 h 975511"/>
                  <a:gd name="connsiteX4" fmla="*/ 1709737 w 1709737"/>
                  <a:gd name="connsiteY4" fmla="*/ 591189 h 975511"/>
                  <a:gd name="connsiteX5" fmla="*/ 876300 w 1709737"/>
                  <a:gd name="connsiteY5" fmla="*/ 715014 h 975511"/>
                  <a:gd name="connsiteX6" fmla="*/ 19050 w 1709737"/>
                  <a:gd name="connsiteY6" fmla="*/ 972189 h 975511"/>
                  <a:gd name="connsiteX0" fmla="*/ 19050 w 1709737"/>
                  <a:gd name="connsiteY0" fmla="*/ 972189 h 975775"/>
                  <a:gd name="connsiteX1" fmla="*/ 0 w 1709737"/>
                  <a:gd name="connsiteY1" fmla="*/ 372114 h 975775"/>
                  <a:gd name="connsiteX2" fmla="*/ 795337 w 1709737"/>
                  <a:gd name="connsiteY2" fmla="*/ 143514 h 975775"/>
                  <a:gd name="connsiteX3" fmla="*/ 1690687 w 1709737"/>
                  <a:gd name="connsiteY3" fmla="*/ 19689 h 975775"/>
                  <a:gd name="connsiteX4" fmla="*/ 1709737 w 1709737"/>
                  <a:gd name="connsiteY4" fmla="*/ 591189 h 975775"/>
                  <a:gd name="connsiteX5" fmla="*/ 876300 w 1709737"/>
                  <a:gd name="connsiteY5" fmla="*/ 715014 h 975775"/>
                  <a:gd name="connsiteX6" fmla="*/ 19050 w 1709737"/>
                  <a:gd name="connsiteY6" fmla="*/ 972189 h 975775"/>
                  <a:gd name="connsiteX0" fmla="*/ 19050 w 1709737"/>
                  <a:gd name="connsiteY0" fmla="*/ 972189 h 975775"/>
                  <a:gd name="connsiteX1" fmla="*/ 0 w 1709737"/>
                  <a:gd name="connsiteY1" fmla="*/ 372114 h 975775"/>
                  <a:gd name="connsiteX2" fmla="*/ 795337 w 1709737"/>
                  <a:gd name="connsiteY2" fmla="*/ 143514 h 975775"/>
                  <a:gd name="connsiteX3" fmla="*/ 1690687 w 1709737"/>
                  <a:gd name="connsiteY3" fmla="*/ 19689 h 975775"/>
                  <a:gd name="connsiteX4" fmla="*/ 1709737 w 1709737"/>
                  <a:gd name="connsiteY4" fmla="*/ 591189 h 975775"/>
                  <a:gd name="connsiteX5" fmla="*/ 876300 w 1709737"/>
                  <a:gd name="connsiteY5" fmla="*/ 715014 h 975775"/>
                  <a:gd name="connsiteX6" fmla="*/ 19050 w 1709737"/>
                  <a:gd name="connsiteY6" fmla="*/ 972189 h 97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9737" h="975775">
                    <a:moveTo>
                      <a:pt x="19050" y="972189"/>
                    </a:moveTo>
                    <a:lnTo>
                      <a:pt x="0" y="372114"/>
                    </a:lnTo>
                    <a:cubicBezTo>
                      <a:pt x="272256" y="424502"/>
                      <a:pt x="592137" y="227652"/>
                      <a:pt x="795337" y="143514"/>
                    </a:cubicBezTo>
                    <a:cubicBezTo>
                      <a:pt x="998537" y="59376"/>
                      <a:pt x="1301749" y="-43811"/>
                      <a:pt x="1690687" y="19689"/>
                    </a:cubicBezTo>
                    <a:lnTo>
                      <a:pt x="1709737" y="591189"/>
                    </a:lnTo>
                    <a:cubicBezTo>
                      <a:pt x="1426368" y="578488"/>
                      <a:pt x="1143793" y="632464"/>
                      <a:pt x="876300" y="715014"/>
                    </a:cubicBezTo>
                    <a:cubicBezTo>
                      <a:pt x="608807" y="797564"/>
                      <a:pt x="460375" y="1005527"/>
                      <a:pt x="19050" y="972189"/>
                    </a:cubicBezTo>
                    <a:close/>
                  </a:path>
                </a:pathLst>
              </a:custGeom>
              <a:solidFill>
                <a:srgbClr val="1CA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6472688" y="2885766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rgbClr val="1CA46D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A46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525406" y="2817065"/>
            <a:ext cx="2616200" cy="1485900"/>
            <a:chOff x="7583462" y="2529142"/>
            <a:chExt cx="2616200" cy="1485900"/>
          </a:xfrm>
        </p:grpSpPr>
        <p:grpSp>
          <p:nvGrpSpPr>
            <p:cNvPr id="14" name="组合 13"/>
            <p:cNvGrpSpPr/>
            <p:nvPr/>
          </p:nvGrpSpPr>
          <p:grpSpPr>
            <a:xfrm>
              <a:off x="7583462" y="2529142"/>
              <a:ext cx="2616200" cy="1485900"/>
              <a:chOff x="7835900" y="1250950"/>
              <a:chExt cx="2616200" cy="1485900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任意多边形 14"/>
              <p:cNvSpPr/>
              <p:nvPr/>
            </p:nvSpPr>
            <p:spPr>
              <a:xfrm>
                <a:off x="7835900" y="1751331"/>
                <a:ext cx="1631950" cy="896886"/>
              </a:xfrm>
              <a:custGeom>
                <a:avLst/>
                <a:gdLst>
                  <a:gd name="connsiteX0" fmla="*/ 19050 w 1631950"/>
                  <a:gd name="connsiteY0" fmla="*/ 717550 h 717550"/>
                  <a:gd name="connsiteX1" fmla="*/ 0 w 1631950"/>
                  <a:gd name="connsiteY1" fmla="*/ 146050 h 717550"/>
                  <a:gd name="connsiteX2" fmla="*/ 1593850 w 1631950"/>
                  <a:gd name="connsiteY2" fmla="*/ 0 h 717550"/>
                  <a:gd name="connsiteX3" fmla="*/ 1631950 w 1631950"/>
                  <a:gd name="connsiteY3" fmla="*/ 590550 h 717550"/>
                  <a:gd name="connsiteX4" fmla="*/ 19050 w 1631950"/>
                  <a:gd name="connsiteY4" fmla="*/ 717550 h 717550"/>
                  <a:gd name="connsiteX0" fmla="*/ 19050 w 1631950"/>
                  <a:gd name="connsiteY0" fmla="*/ 717550 h 801167"/>
                  <a:gd name="connsiteX1" fmla="*/ 0 w 1631950"/>
                  <a:gd name="connsiteY1" fmla="*/ 146050 h 801167"/>
                  <a:gd name="connsiteX2" fmla="*/ 1593850 w 1631950"/>
                  <a:gd name="connsiteY2" fmla="*/ 0 h 801167"/>
                  <a:gd name="connsiteX3" fmla="*/ 1631950 w 1631950"/>
                  <a:gd name="connsiteY3" fmla="*/ 590550 h 801167"/>
                  <a:gd name="connsiteX4" fmla="*/ 19050 w 1631950"/>
                  <a:gd name="connsiteY4" fmla="*/ 717550 h 801167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93750 h 889266"/>
                  <a:gd name="connsiteX1" fmla="*/ 0 w 1631950"/>
                  <a:gd name="connsiteY1" fmla="*/ 222250 h 889266"/>
                  <a:gd name="connsiteX2" fmla="*/ 1578610 w 1631950"/>
                  <a:gd name="connsiteY2" fmla="*/ 0 h 889266"/>
                  <a:gd name="connsiteX3" fmla="*/ 1631950 w 1631950"/>
                  <a:gd name="connsiteY3" fmla="*/ 666750 h 889266"/>
                  <a:gd name="connsiteX4" fmla="*/ 19050 w 1631950"/>
                  <a:gd name="connsiteY4" fmla="*/ 793750 h 889266"/>
                  <a:gd name="connsiteX0" fmla="*/ 19050 w 1631950"/>
                  <a:gd name="connsiteY0" fmla="*/ 793750 h 889266"/>
                  <a:gd name="connsiteX1" fmla="*/ 0 w 1631950"/>
                  <a:gd name="connsiteY1" fmla="*/ 222250 h 889266"/>
                  <a:gd name="connsiteX2" fmla="*/ 1578610 w 1631950"/>
                  <a:gd name="connsiteY2" fmla="*/ 0 h 889266"/>
                  <a:gd name="connsiteX3" fmla="*/ 1631950 w 1631950"/>
                  <a:gd name="connsiteY3" fmla="*/ 666750 h 889266"/>
                  <a:gd name="connsiteX4" fmla="*/ 19050 w 1631950"/>
                  <a:gd name="connsiteY4" fmla="*/ 793750 h 889266"/>
                  <a:gd name="connsiteX0" fmla="*/ 19050 w 1631950"/>
                  <a:gd name="connsiteY0" fmla="*/ 801370 h 896886"/>
                  <a:gd name="connsiteX1" fmla="*/ 0 w 1631950"/>
                  <a:gd name="connsiteY1" fmla="*/ 229870 h 896886"/>
                  <a:gd name="connsiteX2" fmla="*/ 1593850 w 1631950"/>
                  <a:gd name="connsiteY2" fmla="*/ 0 h 896886"/>
                  <a:gd name="connsiteX3" fmla="*/ 1631950 w 1631950"/>
                  <a:gd name="connsiteY3" fmla="*/ 674370 h 896886"/>
                  <a:gd name="connsiteX4" fmla="*/ 19050 w 1631950"/>
                  <a:gd name="connsiteY4" fmla="*/ 801370 h 89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950" h="896886">
                    <a:moveTo>
                      <a:pt x="19050" y="801370"/>
                    </a:moveTo>
                    <a:lnTo>
                      <a:pt x="0" y="229870"/>
                    </a:lnTo>
                    <a:cubicBezTo>
                      <a:pt x="519853" y="298027"/>
                      <a:pt x="1081617" y="105833"/>
                      <a:pt x="1593850" y="0"/>
                    </a:cubicBezTo>
                    <a:lnTo>
                      <a:pt x="1631950" y="674370"/>
                    </a:lnTo>
                    <a:cubicBezTo>
                      <a:pt x="1087967" y="786553"/>
                      <a:pt x="340783" y="1032087"/>
                      <a:pt x="19050" y="80137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7835900" y="1250950"/>
                <a:ext cx="2552700" cy="901700"/>
              </a:xfrm>
              <a:custGeom>
                <a:avLst/>
                <a:gdLst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2700" h="901700">
                    <a:moveTo>
                      <a:pt x="0" y="742950"/>
                    </a:moveTo>
                    <a:lnTo>
                      <a:pt x="203200" y="304800"/>
                    </a:lnTo>
                    <a:cubicBezTo>
                      <a:pt x="554567" y="370417"/>
                      <a:pt x="797983" y="296333"/>
                      <a:pt x="1085850" y="254000"/>
                    </a:cubicBezTo>
                    <a:lnTo>
                      <a:pt x="1079500" y="0"/>
                    </a:lnTo>
                    <a:lnTo>
                      <a:pt x="2552700" y="203200"/>
                    </a:lnTo>
                    <a:lnTo>
                      <a:pt x="1606550" y="901700"/>
                    </a:lnTo>
                    <a:lnTo>
                      <a:pt x="1593850" y="584200"/>
                    </a:lnTo>
                    <a:cubicBezTo>
                      <a:pt x="1075267" y="687917"/>
                      <a:pt x="594783" y="937683"/>
                      <a:pt x="0" y="742950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9442450" y="1454150"/>
                <a:ext cx="1009650" cy="1282700"/>
              </a:xfrm>
              <a:custGeom>
                <a:avLst/>
                <a:gdLst>
                  <a:gd name="connsiteX0" fmla="*/ 31750 w 1009650"/>
                  <a:gd name="connsiteY0" fmla="*/ 1282700 h 1282700"/>
                  <a:gd name="connsiteX1" fmla="*/ 0 w 1009650"/>
                  <a:gd name="connsiteY1" fmla="*/ 69850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  <a:gd name="connsiteX0" fmla="*/ 46990 w 1024890"/>
                  <a:gd name="connsiteY0" fmla="*/ 1282700 h 1282700"/>
                  <a:gd name="connsiteX1" fmla="*/ 0 w 1024890"/>
                  <a:gd name="connsiteY1" fmla="*/ 706120 h 1282700"/>
                  <a:gd name="connsiteX2" fmla="*/ 955040 w 1024890"/>
                  <a:gd name="connsiteY2" fmla="*/ 0 h 1282700"/>
                  <a:gd name="connsiteX3" fmla="*/ 1024890 w 1024890"/>
                  <a:gd name="connsiteY3" fmla="*/ 615950 h 1282700"/>
                  <a:gd name="connsiteX4" fmla="*/ 46990 w 1024890"/>
                  <a:gd name="connsiteY4" fmla="*/ 1282700 h 1282700"/>
                  <a:gd name="connsiteX0" fmla="*/ 31750 w 1009650"/>
                  <a:gd name="connsiteY0" fmla="*/ 1282700 h 1282700"/>
                  <a:gd name="connsiteX1" fmla="*/ 0 w 1009650"/>
                  <a:gd name="connsiteY1" fmla="*/ 71374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  <a:gd name="connsiteX0" fmla="*/ 31750 w 1009650"/>
                  <a:gd name="connsiteY0" fmla="*/ 1282700 h 1282700"/>
                  <a:gd name="connsiteX1" fmla="*/ 0 w 1009650"/>
                  <a:gd name="connsiteY1" fmla="*/ 69850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9650" h="1282700">
                    <a:moveTo>
                      <a:pt x="31750" y="1282700"/>
                    </a:moveTo>
                    <a:lnTo>
                      <a:pt x="0" y="698500"/>
                    </a:lnTo>
                    <a:lnTo>
                      <a:pt x="939800" y="0"/>
                    </a:lnTo>
                    <a:lnTo>
                      <a:pt x="1009650" y="615950"/>
                    </a:lnTo>
                    <a:lnTo>
                      <a:pt x="31750" y="12827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8175147" y="2885766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rgbClr val="9259DD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59D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416093" y="4593690"/>
            <a:ext cx="748145" cy="1239530"/>
            <a:chOff x="2416093" y="4305767"/>
            <a:chExt cx="748145" cy="1239530"/>
          </a:xfrm>
        </p:grpSpPr>
        <p:sp>
          <p:nvSpPr>
            <p:cNvPr id="18" name="椭圆 17"/>
            <p:cNvSpPr/>
            <p:nvPr/>
          </p:nvSpPr>
          <p:spPr>
            <a:xfrm>
              <a:off x="2416093" y="4797152"/>
              <a:ext cx="748145" cy="748145"/>
            </a:xfrm>
            <a:prstGeom prst="ellipse">
              <a:avLst/>
            </a:prstGeom>
            <a:solidFill>
              <a:srgbClr val="CF6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706240" y="4305767"/>
              <a:ext cx="167850" cy="167850"/>
            </a:xfrm>
            <a:prstGeom prst="ellipse">
              <a:avLst/>
            </a:prstGeom>
            <a:solidFill>
              <a:srgbClr val="CF6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793340" y="4426911"/>
              <a:ext cx="0" cy="450386"/>
            </a:xfrm>
            <a:prstGeom prst="line">
              <a:avLst/>
            </a:prstGeom>
            <a:ln w="15875">
              <a:solidFill>
                <a:srgbClr val="CF66E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2628460" y="4998041"/>
              <a:ext cx="323412" cy="320968"/>
              <a:chOff x="7078908" y="5461438"/>
              <a:chExt cx="430461" cy="427208"/>
            </a:xfrm>
            <a:solidFill>
              <a:schemeClr val="bg1"/>
            </a:solidFill>
          </p:grpSpPr>
          <p:sp>
            <p:nvSpPr>
              <p:cNvPr id="47" name="Freeform 236"/>
              <p:cNvSpPr>
                <a:spLocks/>
              </p:cNvSpPr>
              <p:nvPr/>
            </p:nvSpPr>
            <p:spPr bwMode="auto">
              <a:xfrm>
                <a:off x="7078908" y="5461438"/>
                <a:ext cx="418534" cy="417450"/>
              </a:xfrm>
              <a:custGeom>
                <a:avLst/>
                <a:gdLst>
                  <a:gd name="T0" fmla="*/ 84 w 163"/>
                  <a:gd name="T1" fmla="*/ 129 h 163"/>
                  <a:gd name="T2" fmla="*/ 46 w 163"/>
                  <a:gd name="T3" fmla="*/ 50 h 163"/>
                  <a:gd name="T4" fmla="*/ 81 w 163"/>
                  <a:gd name="T5" fmla="*/ 34 h 163"/>
                  <a:gd name="T6" fmla="*/ 127 w 163"/>
                  <a:gd name="T7" fmla="*/ 89 h 163"/>
                  <a:gd name="T8" fmla="*/ 147 w 163"/>
                  <a:gd name="T9" fmla="*/ 94 h 163"/>
                  <a:gd name="T10" fmla="*/ 162 w 163"/>
                  <a:gd name="T11" fmla="*/ 86 h 163"/>
                  <a:gd name="T12" fmla="*/ 162 w 163"/>
                  <a:gd name="T13" fmla="*/ 70 h 163"/>
                  <a:gd name="T14" fmla="*/ 144 w 163"/>
                  <a:gd name="T15" fmla="*/ 59 h 163"/>
                  <a:gd name="T16" fmla="*/ 154 w 163"/>
                  <a:gd name="T17" fmla="*/ 45 h 163"/>
                  <a:gd name="T18" fmla="*/ 145 w 163"/>
                  <a:gd name="T19" fmla="*/ 32 h 163"/>
                  <a:gd name="T20" fmla="*/ 125 w 163"/>
                  <a:gd name="T21" fmla="*/ 30 h 163"/>
                  <a:gd name="T22" fmla="*/ 126 w 163"/>
                  <a:gd name="T23" fmla="*/ 13 h 163"/>
                  <a:gd name="T24" fmla="*/ 112 w 163"/>
                  <a:gd name="T25" fmla="*/ 6 h 163"/>
                  <a:gd name="T26" fmla="*/ 93 w 163"/>
                  <a:gd name="T27" fmla="*/ 15 h 163"/>
                  <a:gd name="T28" fmla="*/ 86 w 163"/>
                  <a:gd name="T29" fmla="*/ 0 h 163"/>
                  <a:gd name="T30" fmla="*/ 70 w 163"/>
                  <a:gd name="T31" fmla="*/ 1 h 163"/>
                  <a:gd name="T32" fmla="*/ 58 w 163"/>
                  <a:gd name="T33" fmla="*/ 18 h 163"/>
                  <a:gd name="T34" fmla="*/ 44 w 163"/>
                  <a:gd name="T35" fmla="*/ 9 h 163"/>
                  <a:gd name="T36" fmla="*/ 31 w 163"/>
                  <a:gd name="T37" fmla="*/ 17 h 163"/>
                  <a:gd name="T38" fmla="*/ 31 w 163"/>
                  <a:gd name="T39" fmla="*/ 36 h 163"/>
                  <a:gd name="T40" fmla="*/ 15 w 163"/>
                  <a:gd name="T41" fmla="*/ 33 h 163"/>
                  <a:gd name="T42" fmla="*/ 8 w 163"/>
                  <a:gd name="T43" fmla="*/ 47 h 163"/>
                  <a:gd name="T44" fmla="*/ 18 w 163"/>
                  <a:gd name="T45" fmla="*/ 59 h 163"/>
                  <a:gd name="T46" fmla="*/ 0 w 163"/>
                  <a:gd name="T47" fmla="*/ 73 h 163"/>
                  <a:gd name="T48" fmla="*/ 0 w 163"/>
                  <a:gd name="T49" fmla="*/ 88 h 163"/>
                  <a:gd name="T50" fmla="*/ 15 w 163"/>
                  <a:gd name="T51" fmla="*/ 94 h 163"/>
                  <a:gd name="T52" fmla="*/ 6 w 163"/>
                  <a:gd name="T53" fmla="*/ 114 h 163"/>
                  <a:gd name="T54" fmla="*/ 15 w 163"/>
                  <a:gd name="T55" fmla="*/ 128 h 163"/>
                  <a:gd name="T56" fmla="*/ 30 w 163"/>
                  <a:gd name="T57" fmla="*/ 125 h 163"/>
                  <a:gd name="T58" fmla="*/ 33 w 163"/>
                  <a:gd name="T59" fmla="*/ 148 h 163"/>
                  <a:gd name="T60" fmla="*/ 47 w 163"/>
                  <a:gd name="T61" fmla="*/ 155 h 163"/>
                  <a:gd name="T62" fmla="*/ 59 w 163"/>
                  <a:gd name="T63" fmla="*/ 145 h 163"/>
                  <a:gd name="T64" fmla="*/ 72 w 163"/>
                  <a:gd name="T65" fmla="*/ 163 h 163"/>
                  <a:gd name="T66" fmla="*/ 88 w 163"/>
                  <a:gd name="T67" fmla="*/ 162 h 163"/>
                  <a:gd name="T68" fmla="*/ 94 w 163"/>
                  <a:gd name="T69" fmla="*/ 148 h 163"/>
                  <a:gd name="T70" fmla="*/ 89 w 163"/>
                  <a:gd name="T71" fmla="*/ 128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3" h="163">
                    <a:moveTo>
                      <a:pt x="89" y="128"/>
                    </a:moveTo>
                    <a:cubicBezTo>
                      <a:pt x="88" y="128"/>
                      <a:pt x="86" y="129"/>
                      <a:pt x="84" y="129"/>
                    </a:cubicBezTo>
                    <a:cubicBezTo>
                      <a:pt x="58" y="130"/>
                      <a:pt x="36" y="110"/>
                      <a:pt x="35" y="84"/>
                    </a:cubicBezTo>
                    <a:cubicBezTo>
                      <a:pt x="34" y="71"/>
                      <a:pt x="38" y="59"/>
                      <a:pt x="46" y="50"/>
                    </a:cubicBezTo>
                    <a:cubicBezTo>
                      <a:pt x="55" y="40"/>
                      <a:pt x="66" y="35"/>
                      <a:pt x="79" y="34"/>
                    </a:cubicBezTo>
                    <a:cubicBezTo>
                      <a:pt x="79" y="34"/>
                      <a:pt x="80" y="34"/>
                      <a:pt x="81" y="34"/>
                    </a:cubicBezTo>
                    <a:cubicBezTo>
                      <a:pt x="106" y="34"/>
                      <a:pt x="127" y="54"/>
                      <a:pt x="128" y="79"/>
                    </a:cubicBezTo>
                    <a:cubicBezTo>
                      <a:pt x="128" y="82"/>
                      <a:pt x="128" y="85"/>
                      <a:pt x="127" y="89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5" y="101"/>
                      <a:pt x="146" y="97"/>
                      <a:pt x="147" y="94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2" y="75"/>
                      <a:pt x="162" y="75"/>
                      <a:pt x="162" y="75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6" y="66"/>
                      <a:pt x="145" y="62"/>
                      <a:pt x="144" y="59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0" y="35"/>
                      <a:pt x="127" y="32"/>
                      <a:pt x="125" y="30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0" y="17"/>
                      <a:pt x="97" y="16"/>
                      <a:pt x="93" y="15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5" y="16"/>
                      <a:pt x="62" y="17"/>
                      <a:pt x="58" y="18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5" y="32"/>
                      <a:pt x="33" y="34"/>
                      <a:pt x="31" y="36"/>
                    </a:cubicBezTo>
                    <a:cubicBezTo>
                      <a:pt x="31" y="37"/>
                      <a:pt x="30" y="37"/>
                      <a:pt x="30" y="38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7" y="63"/>
                      <a:pt x="16" y="66"/>
                      <a:pt x="15" y="6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6" y="97"/>
                      <a:pt x="17" y="101"/>
                      <a:pt x="18" y="10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3" y="128"/>
                      <a:pt x="35" y="130"/>
                      <a:pt x="38" y="133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51" y="157"/>
                      <a:pt x="51" y="157"/>
                      <a:pt x="51" y="157"/>
                    </a:cubicBezTo>
                    <a:cubicBezTo>
                      <a:pt x="59" y="145"/>
                      <a:pt x="59" y="145"/>
                      <a:pt x="59" y="145"/>
                    </a:cubicBezTo>
                    <a:cubicBezTo>
                      <a:pt x="62" y="146"/>
                      <a:pt x="66" y="147"/>
                      <a:pt x="69" y="148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92" y="162"/>
                      <a:pt x="92" y="162"/>
                      <a:pt x="92" y="162"/>
                    </a:cubicBezTo>
                    <a:cubicBezTo>
                      <a:pt x="94" y="148"/>
                      <a:pt x="94" y="148"/>
                      <a:pt x="94" y="148"/>
                    </a:cubicBezTo>
                    <a:cubicBezTo>
                      <a:pt x="98" y="147"/>
                      <a:pt x="102" y="146"/>
                      <a:pt x="105" y="144"/>
                    </a:cubicBezTo>
                    <a:lnTo>
                      <a:pt x="8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237"/>
              <p:cNvSpPr>
                <a:spLocks/>
              </p:cNvSpPr>
              <p:nvPr/>
            </p:nvSpPr>
            <p:spPr bwMode="auto">
              <a:xfrm>
                <a:off x="7197095" y="5576372"/>
                <a:ext cx="312274" cy="312274"/>
              </a:xfrm>
              <a:custGeom>
                <a:avLst/>
                <a:gdLst>
                  <a:gd name="T0" fmla="*/ 122 w 122"/>
                  <a:gd name="T1" fmla="*/ 101 h 122"/>
                  <a:gd name="T2" fmla="*/ 119 w 122"/>
                  <a:gd name="T3" fmla="*/ 94 h 122"/>
                  <a:gd name="T4" fmla="*/ 67 w 122"/>
                  <a:gd name="T5" fmla="*/ 43 h 122"/>
                  <a:gd name="T6" fmla="*/ 58 w 122"/>
                  <a:gd name="T7" fmla="*/ 12 h 122"/>
                  <a:gd name="T8" fmla="*/ 23 w 122"/>
                  <a:gd name="T9" fmla="*/ 5 h 122"/>
                  <a:gd name="T10" fmla="*/ 41 w 122"/>
                  <a:gd name="T11" fmla="*/ 23 h 122"/>
                  <a:gd name="T12" fmla="*/ 41 w 122"/>
                  <a:gd name="T13" fmla="*/ 29 h 122"/>
                  <a:gd name="T14" fmla="*/ 29 w 122"/>
                  <a:gd name="T15" fmla="*/ 41 h 122"/>
                  <a:gd name="T16" fmla="*/ 23 w 122"/>
                  <a:gd name="T17" fmla="*/ 41 h 122"/>
                  <a:gd name="T18" fmla="*/ 5 w 122"/>
                  <a:gd name="T19" fmla="*/ 23 h 122"/>
                  <a:gd name="T20" fmla="*/ 12 w 122"/>
                  <a:gd name="T21" fmla="*/ 58 h 122"/>
                  <a:gd name="T22" fmla="*/ 43 w 122"/>
                  <a:gd name="T23" fmla="*/ 67 h 122"/>
                  <a:gd name="T24" fmla="*/ 94 w 122"/>
                  <a:gd name="T25" fmla="*/ 119 h 122"/>
                  <a:gd name="T26" fmla="*/ 101 w 122"/>
                  <a:gd name="T27" fmla="*/ 122 h 122"/>
                  <a:gd name="T28" fmla="*/ 122 w 122"/>
                  <a:gd name="T29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122">
                    <a:moveTo>
                      <a:pt x="122" y="101"/>
                    </a:moveTo>
                    <a:cubicBezTo>
                      <a:pt x="122" y="99"/>
                      <a:pt x="121" y="95"/>
                      <a:pt x="119" y="94"/>
                    </a:cubicBezTo>
                    <a:cubicBezTo>
                      <a:pt x="102" y="77"/>
                      <a:pt x="84" y="60"/>
                      <a:pt x="67" y="43"/>
                    </a:cubicBezTo>
                    <a:cubicBezTo>
                      <a:pt x="69" y="32"/>
                      <a:pt x="66" y="21"/>
                      <a:pt x="58" y="12"/>
                    </a:cubicBezTo>
                    <a:cubicBezTo>
                      <a:pt x="49" y="3"/>
                      <a:pt x="35" y="0"/>
                      <a:pt x="23" y="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2" y="25"/>
                      <a:pt x="42" y="27"/>
                      <a:pt x="41" y="2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7" y="43"/>
                      <a:pt x="25" y="43"/>
                      <a:pt x="23" y="4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0" y="35"/>
                      <a:pt x="3" y="49"/>
                      <a:pt x="12" y="58"/>
                    </a:cubicBezTo>
                    <a:cubicBezTo>
                      <a:pt x="20" y="66"/>
                      <a:pt x="32" y="69"/>
                      <a:pt x="43" y="67"/>
                    </a:cubicBezTo>
                    <a:cubicBezTo>
                      <a:pt x="60" y="84"/>
                      <a:pt x="77" y="102"/>
                      <a:pt x="94" y="119"/>
                    </a:cubicBezTo>
                    <a:cubicBezTo>
                      <a:pt x="95" y="121"/>
                      <a:pt x="98" y="122"/>
                      <a:pt x="101" y="122"/>
                    </a:cubicBezTo>
                    <a:cubicBezTo>
                      <a:pt x="111" y="120"/>
                      <a:pt x="120" y="112"/>
                      <a:pt x="12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350727" y="4412715"/>
            <a:ext cx="748145" cy="1420505"/>
            <a:chOff x="4350727" y="4124792"/>
            <a:chExt cx="748145" cy="1420505"/>
          </a:xfrm>
        </p:grpSpPr>
        <p:sp>
          <p:nvSpPr>
            <p:cNvPr id="19" name="椭圆 18"/>
            <p:cNvSpPr/>
            <p:nvPr/>
          </p:nvSpPr>
          <p:spPr>
            <a:xfrm>
              <a:off x="4350727" y="4797152"/>
              <a:ext cx="748145" cy="748145"/>
            </a:xfrm>
            <a:prstGeom prst="ellipse">
              <a:avLst/>
            </a:prstGeom>
            <a:solidFill>
              <a:srgbClr val="2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40873" y="4124792"/>
              <a:ext cx="167850" cy="167850"/>
            </a:xfrm>
            <a:prstGeom prst="ellipse">
              <a:avLst/>
            </a:prstGeom>
            <a:solidFill>
              <a:srgbClr val="2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724798" y="4224766"/>
              <a:ext cx="0" cy="659412"/>
            </a:xfrm>
            <a:prstGeom prst="line">
              <a:avLst/>
            </a:prstGeom>
            <a:ln w="15875">
              <a:solidFill>
                <a:srgbClr val="2FB79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4542727" y="4949570"/>
              <a:ext cx="364144" cy="417910"/>
              <a:chOff x="2733098" y="4187405"/>
              <a:chExt cx="484675" cy="556238"/>
            </a:xfrm>
            <a:solidFill>
              <a:schemeClr val="bg1"/>
            </a:solidFill>
          </p:grpSpPr>
          <p:sp>
            <p:nvSpPr>
              <p:cNvPr id="50" name="Oval 302"/>
              <p:cNvSpPr>
                <a:spLocks noChangeArrowheads="1"/>
              </p:cNvSpPr>
              <p:nvPr/>
            </p:nvSpPr>
            <p:spPr bwMode="auto">
              <a:xfrm>
                <a:off x="2849117" y="4187405"/>
                <a:ext cx="84574" cy="1073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303"/>
              <p:cNvSpPr>
                <a:spLocks noEditPoints="1"/>
              </p:cNvSpPr>
              <p:nvPr/>
            </p:nvSpPr>
            <p:spPr bwMode="auto">
              <a:xfrm>
                <a:off x="2733098" y="4304508"/>
                <a:ext cx="310105" cy="439135"/>
              </a:xfrm>
              <a:custGeom>
                <a:avLst/>
                <a:gdLst>
                  <a:gd name="T0" fmla="*/ 121 w 121"/>
                  <a:gd name="T1" fmla="*/ 26 h 171"/>
                  <a:gd name="T2" fmla="*/ 120 w 121"/>
                  <a:gd name="T3" fmla="*/ 26 h 171"/>
                  <a:gd name="T4" fmla="*/ 114 w 121"/>
                  <a:gd name="T5" fmla="*/ 21 h 171"/>
                  <a:gd name="T6" fmla="*/ 90 w 121"/>
                  <a:gd name="T7" fmla="*/ 3 h 171"/>
                  <a:gd name="T8" fmla="*/ 84 w 121"/>
                  <a:gd name="T9" fmla="*/ 1 h 171"/>
                  <a:gd name="T10" fmla="*/ 76 w 121"/>
                  <a:gd name="T11" fmla="*/ 1 h 171"/>
                  <a:gd name="T12" fmla="*/ 74 w 121"/>
                  <a:gd name="T13" fmla="*/ 11 h 171"/>
                  <a:gd name="T14" fmla="*/ 67 w 121"/>
                  <a:gd name="T15" fmla="*/ 42 h 171"/>
                  <a:gd name="T16" fmla="*/ 67 w 121"/>
                  <a:gd name="T17" fmla="*/ 7 h 171"/>
                  <a:gd name="T18" fmla="*/ 58 w 121"/>
                  <a:gd name="T19" fmla="*/ 0 h 171"/>
                  <a:gd name="T20" fmla="*/ 58 w 121"/>
                  <a:gd name="T21" fmla="*/ 9 h 171"/>
                  <a:gd name="T22" fmla="*/ 45 w 121"/>
                  <a:gd name="T23" fmla="*/ 18 h 171"/>
                  <a:gd name="T24" fmla="*/ 40 w 121"/>
                  <a:gd name="T25" fmla="*/ 7 h 171"/>
                  <a:gd name="T26" fmla="*/ 47 w 121"/>
                  <a:gd name="T27" fmla="*/ 0 h 171"/>
                  <a:gd name="T28" fmla="*/ 38 w 121"/>
                  <a:gd name="T29" fmla="*/ 1 h 171"/>
                  <a:gd name="T30" fmla="*/ 3 w 121"/>
                  <a:gd name="T31" fmla="*/ 35 h 171"/>
                  <a:gd name="T32" fmla="*/ 3 w 121"/>
                  <a:gd name="T33" fmla="*/ 36 h 171"/>
                  <a:gd name="T34" fmla="*/ 1 w 121"/>
                  <a:gd name="T35" fmla="*/ 48 h 171"/>
                  <a:gd name="T36" fmla="*/ 2 w 121"/>
                  <a:gd name="T37" fmla="*/ 48 h 171"/>
                  <a:gd name="T38" fmla="*/ 2 w 121"/>
                  <a:gd name="T39" fmla="*/ 50 h 171"/>
                  <a:gd name="T40" fmla="*/ 6 w 121"/>
                  <a:gd name="T41" fmla="*/ 57 h 171"/>
                  <a:gd name="T42" fmla="*/ 20 w 121"/>
                  <a:gd name="T43" fmla="*/ 85 h 171"/>
                  <a:gd name="T44" fmla="*/ 33 w 121"/>
                  <a:gd name="T45" fmla="*/ 90 h 171"/>
                  <a:gd name="T46" fmla="*/ 35 w 121"/>
                  <a:gd name="T47" fmla="*/ 90 h 171"/>
                  <a:gd name="T48" fmla="*/ 60 w 121"/>
                  <a:gd name="T49" fmla="*/ 171 h 171"/>
                  <a:gd name="T50" fmla="*/ 56 w 121"/>
                  <a:gd name="T51" fmla="*/ 110 h 171"/>
                  <a:gd name="T52" fmla="*/ 89 w 121"/>
                  <a:gd name="T53" fmla="*/ 33 h 171"/>
                  <a:gd name="T54" fmla="*/ 93 w 121"/>
                  <a:gd name="T55" fmla="*/ 31 h 171"/>
                  <a:gd name="T56" fmla="*/ 75 w 121"/>
                  <a:gd name="T57" fmla="*/ 45 h 171"/>
                  <a:gd name="T58" fmla="*/ 89 w 121"/>
                  <a:gd name="T59" fmla="*/ 33 h 171"/>
                  <a:gd name="T60" fmla="*/ 30 w 121"/>
                  <a:gd name="T61" fmla="*/ 55 h 171"/>
                  <a:gd name="T62" fmla="*/ 24 w 121"/>
                  <a:gd name="T63" fmla="*/ 44 h 171"/>
                  <a:gd name="T64" fmla="*/ 33 w 121"/>
                  <a:gd name="T65" fmla="*/ 6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71">
                    <a:moveTo>
                      <a:pt x="120" y="42"/>
                    </a:moveTo>
                    <a:cubicBezTo>
                      <a:pt x="120" y="35"/>
                      <a:pt x="121" y="24"/>
                      <a:pt x="121" y="26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2"/>
                      <a:pt x="86" y="1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1" y="1"/>
                      <a:pt x="78" y="1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1"/>
                      <a:pt x="42" y="1"/>
                      <a:pt x="39" y="1"/>
                    </a:cubicBezTo>
                    <a:cubicBezTo>
                      <a:pt x="39" y="1"/>
                      <a:pt x="39" y="1"/>
                      <a:pt x="38" y="1"/>
                    </a:cubicBezTo>
                    <a:cubicBezTo>
                      <a:pt x="36" y="2"/>
                      <a:pt x="33" y="3"/>
                      <a:pt x="31" y="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60"/>
                      <a:pt x="2" y="4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4" y="82"/>
                      <a:pt x="29" y="80"/>
                      <a:pt x="33" y="78"/>
                    </a:cubicBezTo>
                    <a:cubicBezTo>
                      <a:pt x="33" y="82"/>
                      <a:pt x="33" y="86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4" y="90"/>
                      <a:pt x="35" y="90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1" y="161"/>
                      <a:pt x="61" y="148"/>
                      <a:pt x="61" y="134"/>
                    </a:cubicBezTo>
                    <a:cubicBezTo>
                      <a:pt x="58" y="127"/>
                      <a:pt x="56" y="118"/>
                      <a:pt x="56" y="110"/>
                    </a:cubicBezTo>
                    <a:cubicBezTo>
                      <a:pt x="56" y="74"/>
                      <a:pt x="84" y="44"/>
                      <a:pt x="120" y="42"/>
                    </a:cubicBezTo>
                    <a:close/>
                    <a:moveTo>
                      <a:pt x="89" y="33"/>
                    </a:moveTo>
                    <a:cubicBezTo>
                      <a:pt x="89" y="31"/>
                      <a:pt x="89" y="29"/>
                      <a:pt x="89" y="27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42"/>
                      <a:pt x="74" y="42"/>
                      <a:pt x="74" y="42"/>
                    </a:cubicBezTo>
                    <a:lnTo>
                      <a:pt x="89" y="33"/>
                    </a:lnTo>
                    <a:close/>
                    <a:moveTo>
                      <a:pt x="33" y="60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41"/>
                      <a:pt x="33" y="50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304"/>
              <p:cNvSpPr>
                <a:spLocks/>
              </p:cNvSpPr>
              <p:nvPr/>
            </p:nvSpPr>
            <p:spPr bwMode="auto">
              <a:xfrm>
                <a:off x="2897909" y="4668827"/>
                <a:ext cx="60720" cy="74816"/>
              </a:xfrm>
              <a:custGeom>
                <a:avLst/>
                <a:gdLst>
                  <a:gd name="T0" fmla="*/ 0 w 24"/>
                  <a:gd name="T1" fmla="*/ 0 h 29"/>
                  <a:gd name="T2" fmla="*/ 1 w 24"/>
                  <a:gd name="T3" fmla="*/ 29 h 29"/>
                  <a:gd name="T4" fmla="*/ 24 w 24"/>
                  <a:gd name="T5" fmla="*/ 29 h 29"/>
                  <a:gd name="T6" fmla="*/ 24 w 24"/>
                  <a:gd name="T7" fmla="*/ 26 h 29"/>
                  <a:gd name="T8" fmla="*/ 0 w 2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4" y="27"/>
                      <a:pt x="24" y="26"/>
                    </a:cubicBezTo>
                    <a:cubicBezTo>
                      <a:pt x="14" y="19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305"/>
              <p:cNvSpPr>
                <a:spLocks/>
              </p:cNvSpPr>
              <p:nvPr/>
            </p:nvSpPr>
            <p:spPr bwMode="auto">
              <a:xfrm>
                <a:off x="3035614" y="4422694"/>
                <a:ext cx="54214" cy="41203"/>
              </a:xfrm>
              <a:custGeom>
                <a:avLst/>
                <a:gdLst>
                  <a:gd name="T0" fmla="*/ 43 w 50"/>
                  <a:gd name="T1" fmla="*/ 0 h 38"/>
                  <a:gd name="T2" fmla="*/ 36 w 50"/>
                  <a:gd name="T3" fmla="*/ 0 h 38"/>
                  <a:gd name="T4" fmla="*/ 14 w 50"/>
                  <a:gd name="T5" fmla="*/ 0 h 38"/>
                  <a:gd name="T6" fmla="*/ 7 w 50"/>
                  <a:gd name="T7" fmla="*/ 0 h 38"/>
                  <a:gd name="T8" fmla="*/ 0 w 50"/>
                  <a:gd name="T9" fmla="*/ 38 h 38"/>
                  <a:gd name="T10" fmla="*/ 14 w 50"/>
                  <a:gd name="T11" fmla="*/ 38 h 38"/>
                  <a:gd name="T12" fmla="*/ 36 w 50"/>
                  <a:gd name="T13" fmla="*/ 38 h 38"/>
                  <a:gd name="T14" fmla="*/ 50 w 50"/>
                  <a:gd name="T15" fmla="*/ 38 h 38"/>
                  <a:gd name="T16" fmla="*/ 43 w 50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8">
                    <a:moveTo>
                      <a:pt x="43" y="0"/>
                    </a:moveTo>
                    <a:lnTo>
                      <a:pt x="36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36" y="38"/>
                    </a:lnTo>
                    <a:lnTo>
                      <a:pt x="50" y="3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306"/>
              <p:cNvSpPr>
                <a:spLocks/>
              </p:cNvSpPr>
              <p:nvPr/>
            </p:nvSpPr>
            <p:spPr bwMode="auto">
              <a:xfrm>
                <a:off x="2964051" y="4430285"/>
                <a:ext cx="61805" cy="59636"/>
              </a:xfrm>
              <a:custGeom>
                <a:avLst/>
                <a:gdLst>
                  <a:gd name="T0" fmla="*/ 33 w 57"/>
                  <a:gd name="T1" fmla="*/ 0 h 55"/>
                  <a:gd name="T2" fmla="*/ 26 w 57"/>
                  <a:gd name="T3" fmla="*/ 5 h 55"/>
                  <a:gd name="T4" fmla="*/ 7 w 57"/>
                  <a:gd name="T5" fmla="*/ 14 h 55"/>
                  <a:gd name="T6" fmla="*/ 0 w 57"/>
                  <a:gd name="T7" fmla="*/ 19 h 55"/>
                  <a:gd name="T8" fmla="*/ 14 w 57"/>
                  <a:gd name="T9" fmla="*/ 55 h 55"/>
                  <a:gd name="T10" fmla="*/ 28 w 57"/>
                  <a:gd name="T11" fmla="*/ 47 h 55"/>
                  <a:gd name="T12" fmla="*/ 45 w 57"/>
                  <a:gd name="T13" fmla="*/ 38 h 55"/>
                  <a:gd name="T14" fmla="*/ 57 w 57"/>
                  <a:gd name="T15" fmla="*/ 31 h 55"/>
                  <a:gd name="T16" fmla="*/ 33 w 57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5">
                    <a:moveTo>
                      <a:pt x="33" y="0"/>
                    </a:moveTo>
                    <a:lnTo>
                      <a:pt x="26" y="5"/>
                    </a:lnTo>
                    <a:lnTo>
                      <a:pt x="7" y="14"/>
                    </a:lnTo>
                    <a:lnTo>
                      <a:pt x="0" y="19"/>
                    </a:lnTo>
                    <a:lnTo>
                      <a:pt x="14" y="55"/>
                    </a:lnTo>
                    <a:lnTo>
                      <a:pt x="28" y="47"/>
                    </a:lnTo>
                    <a:lnTo>
                      <a:pt x="45" y="38"/>
                    </a:lnTo>
                    <a:lnTo>
                      <a:pt x="57" y="3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307"/>
              <p:cNvSpPr>
                <a:spLocks/>
              </p:cNvSpPr>
              <p:nvPr/>
            </p:nvSpPr>
            <p:spPr bwMode="auto">
              <a:xfrm>
                <a:off x="2909837" y="4479077"/>
                <a:ext cx="61805" cy="61805"/>
              </a:xfrm>
              <a:custGeom>
                <a:avLst/>
                <a:gdLst>
                  <a:gd name="T0" fmla="*/ 19 w 57"/>
                  <a:gd name="T1" fmla="*/ 0 h 57"/>
                  <a:gd name="T2" fmla="*/ 15 w 57"/>
                  <a:gd name="T3" fmla="*/ 7 h 57"/>
                  <a:gd name="T4" fmla="*/ 5 w 57"/>
                  <a:gd name="T5" fmla="*/ 26 h 57"/>
                  <a:gd name="T6" fmla="*/ 0 w 57"/>
                  <a:gd name="T7" fmla="*/ 33 h 57"/>
                  <a:gd name="T8" fmla="*/ 31 w 57"/>
                  <a:gd name="T9" fmla="*/ 57 h 57"/>
                  <a:gd name="T10" fmla="*/ 38 w 57"/>
                  <a:gd name="T11" fmla="*/ 45 h 57"/>
                  <a:gd name="T12" fmla="*/ 50 w 57"/>
                  <a:gd name="T13" fmla="*/ 26 h 57"/>
                  <a:gd name="T14" fmla="*/ 57 w 57"/>
                  <a:gd name="T15" fmla="*/ 14 h 57"/>
                  <a:gd name="T16" fmla="*/ 19 w 57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19" y="0"/>
                    </a:moveTo>
                    <a:lnTo>
                      <a:pt x="15" y="7"/>
                    </a:lnTo>
                    <a:lnTo>
                      <a:pt x="5" y="26"/>
                    </a:lnTo>
                    <a:lnTo>
                      <a:pt x="0" y="33"/>
                    </a:lnTo>
                    <a:lnTo>
                      <a:pt x="31" y="57"/>
                    </a:lnTo>
                    <a:lnTo>
                      <a:pt x="38" y="45"/>
                    </a:lnTo>
                    <a:lnTo>
                      <a:pt x="50" y="26"/>
                    </a:lnTo>
                    <a:lnTo>
                      <a:pt x="57" y="1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Freeform 308"/>
              <p:cNvSpPr>
                <a:spLocks/>
              </p:cNvSpPr>
              <p:nvPr/>
            </p:nvSpPr>
            <p:spPr bwMode="auto">
              <a:xfrm>
                <a:off x="2897909" y="4550640"/>
                <a:ext cx="40119" cy="52046"/>
              </a:xfrm>
              <a:custGeom>
                <a:avLst/>
                <a:gdLst>
                  <a:gd name="T0" fmla="*/ 0 w 37"/>
                  <a:gd name="T1" fmla="*/ 5 h 48"/>
                  <a:gd name="T2" fmla="*/ 0 w 37"/>
                  <a:gd name="T3" fmla="*/ 14 h 48"/>
                  <a:gd name="T4" fmla="*/ 0 w 37"/>
                  <a:gd name="T5" fmla="*/ 33 h 48"/>
                  <a:gd name="T6" fmla="*/ 0 w 37"/>
                  <a:gd name="T7" fmla="*/ 43 h 48"/>
                  <a:gd name="T8" fmla="*/ 37 w 37"/>
                  <a:gd name="T9" fmla="*/ 48 h 48"/>
                  <a:gd name="T10" fmla="*/ 37 w 37"/>
                  <a:gd name="T11" fmla="*/ 33 h 48"/>
                  <a:gd name="T12" fmla="*/ 37 w 37"/>
                  <a:gd name="T13" fmla="*/ 14 h 48"/>
                  <a:gd name="T14" fmla="*/ 37 w 37"/>
                  <a:gd name="T15" fmla="*/ 0 h 48"/>
                  <a:gd name="T16" fmla="*/ 0 w 37"/>
                  <a:gd name="T17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48">
                    <a:moveTo>
                      <a:pt x="0" y="5"/>
                    </a:moveTo>
                    <a:lnTo>
                      <a:pt x="0" y="14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37" y="48"/>
                    </a:lnTo>
                    <a:lnTo>
                      <a:pt x="37" y="33"/>
                    </a:lnTo>
                    <a:lnTo>
                      <a:pt x="37" y="14"/>
                    </a:lnTo>
                    <a:lnTo>
                      <a:pt x="3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Freeform 309"/>
              <p:cNvSpPr>
                <a:spLocks/>
              </p:cNvSpPr>
              <p:nvPr/>
            </p:nvSpPr>
            <p:spPr bwMode="auto">
              <a:xfrm>
                <a:off x="2905500" y="4612444"/>
                <a:ext cx="58551" cy="61805"/>
              </a:xfrm>
              <a:custGeom>
                <a:avLst/>
                <a:gdLst>
                  <a:gd name="T0" fmla="*/ 0 w 54"/>
                  <a:gd name="T1" fmla="*/ 26 h 57"/>
                  <a:gd name="T2" fmla="*/ 4 w 54"/>
                  <a:gd name="T3" fmla="*/ 33 h 57"/>
                  <a:gd name="T4" fmla="*/ 14 w 54"/>
                  <a:gd name="T5" fmla="*/ 50 h 57"/>
                  <a:gd name="T6" fmla="*/ 19 w 54"/>
                  <a:gd name="T7" fmla="*/ 57 h 57"/>
                  <a:gd name="T8" fmla="*/ 54 w 54"/>
                  <a:gd name="T9" fmla="*/ 43 h 57"/>
                  <a:gd name="T10" fmla="*/ 47 w 54"/>
                  <a:gd name="T11" fmla="*/ 31 h 57"/>
                  <a:gd name="T12" fmla="*/ 37 w 54"/>
                  <a:gd name="T13" fmla="*/ 14 h 57"/>
                  <a:gd name="T14" fmla="*/ 30 w 54"/>
                  <a:gd name="T15" fmla="*/ 0 h 57"/>
                  <a:gd name="T16" fmla="*/ 0 w 54"/>
                  <a:gd name="T17" fmla="*/ 2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7">
                    <a:moveTo>
                      <a:pt x="0" y="26"/>
                    </a:moveTo>
                    <a:lnTo>
                      <a:pt x="4" y="33"/>
                    </a:lnTo>
                    <a:lnTo>
                      <a:pt x="14" y="50"/>
                    </a:lnTo>
                    <a:lnTo>
                      <a:pt x="19" y="57"/>
                    </a:lnTo>
                    <a:lnTo>
                      <a:pt x="54" y="43"/>
                    </a:lnTo>
                    <a:lnTo>
                      <a:pt x="47" y="31"/>
                    </a:lnTo>
                    <a:lnTo>
                      <a:pt x="37" y="14"/>
                    </a:lnTo>
                    <a:lnTo>
                      <a:pt x="30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Freeform 310"/>
              <p:cNvSpPr>
                <a:spLocks/>
              </p:cNvSpPr>
              <p:nvPr/>
            </p:nvSpPr>
            <p:spPr bwMode="auto">
              <a:xfrm>
                <a:off x="2954292" y="4668827"/>
                <a:ext cx="60720" cy="58551"/>
              </a:xfrm>
              <a:custGeom>
                <a:avLst/>
                <a:gdLst>
                  <a:gd name="T0" fmla="*/ 0 w 56"/>
                  <a:gd name="T1" fmla="*/ 35 h 54"/>
                  <a:gd name="T2" fmla="*/ 7 w 56"/>
                  <a:gd name="T3" fmla="*/ 40 h 54"/>
                  <a:gd name="T4" fmla="*/ 26 w 56"/>
                  <a:gd name="T5" fmla="*/ 50 h 54"/>
                  <a:gd name="T6" fmla="*/ 30 w 56"/>
                  <a:gd name="T7" fmla="*/ 54 h 54"/>
                  <a:gd name="T8" fmla="*/ 56 w 56"/>
                  <a:gd name="T9" fmla="*/ 24 h 54"/>
                  <a:gd name="T10" fmla="*/ 45 w 56"/>
                  <a:gd name="T11" fmla="*/ 17 h 54"/>
                  <a:gd name="T12" fmla="*/ 26 w 56"/>
                  <a:gd name="T13" fmla="*/ 7 h 54"/>
                  <a:gd name="T14" fmla="*/ 14 w 56"/>
                  <a:gd name="T15" fmla="*/ 0 h 54"/>
                  <a:gd name="T16" fmla="*/ 0 w 56"/>
                  <a:gd name="T1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4">
                    <a:moveTo>
                      <a:pt x="0" y="35"/>
                    </a:moveTo>
                    <a:lnTo>
                      <a:pt x="7" y="40"/>
                    </a:lnTo>
                    <a:lnTo>
                      <a:pt x="26" y="50"/>
                    </a:lnTo>
                    <a:lnTo>
                      <a:pt x="30" y="54"/>
                    </a:lnTo>
                    <a:lnTo>
                      <a:pt x="56" y="24"/>
                    </a:lnTo>
                    <a:lnTo>
                      <a:pt x="45" y="17"/>
                    </a:lnTo>
                    <a:lnTo>
                      <a:pt x="26" y="7"/>
                    </a:lnTo>
                    <a:lnTo>
                      <a:pt x="1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Freeform 311"/>
              <p:cNvSpPr>
                <a:spLocks/>
              </p:cNvSpPr>
              <p:nvPr/>
            </p:nvSpPr>
            <p:spPr bwMode="auto">
              <a:xfrm>
                <a:off x="3022602" y="4699187"/>
                <a:ext cx="54214" cy="44456"/>
              </a:xfrm>
              <a:custGeom>
                <a:avLst/>
                <a:gdLst>
                  <a:gd name="T0" fmla="*/ 8 w 50"/>
                  <a:gd name="T1" fmla="*/ 41 h 41"/>
                  <a:gd name="T2" fmla="*/ 15 w 50"/>
                  <a:gd name="T3" fmla="*/ 41 h 41"/>
                  <a:gd name="T4" fmla="*/ 36 w 50"/>
                  <a:gd name="T5" fmla="*/ 41 h 41"/>
                  <a:gd name="T6" fmla="*/ 43 w 50"/>
                  <a:gd name="T7" fmla="*/ 41 h 41"/>
                  <a:gd name="T8" fmla="*/ 50 w 50"/>
                  <a:gd name="T9" fmla="*/ 0 h 41"/>
                  <a:gd name="T10" fmla="*/ 36 w 50"/>
                  <a:gd name="T11" fmla="*/ 0 h 41"/>
                  <a:gd name="T12" fmla="*/ 15 w 50"/>
                  <a:gd name="T13" fmla="*/ 0 h 41"/>
                  <a:gd name="T14" fmla="*/ 0 w 50"/>
                  <a:gd name="T15" fmla="*/ 0 h 41"/>
                  <a:gd name="T16" fmla="*/ 8 w 50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41">
                    <a:moveTo>
                      <a:pt x="8" y="41"/>
                    </a:moveTo>
                    <a:lnTo>
                      <a:pt x="15" y="41"/>
                    </a:lnTo>
                    <a:lnTo>
                      <a:pt x="36" y="41"/>
                    </a:lnTo>
                    <a:lnTo>
                      <a:pt x="43" y="41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Freeform 312"/>
              <p:cNvSpPr>
                <a:spLocks/>
              </p:cNvSpPr>
              <p:nvPr/>
            </p:nvSpPr>
            <p:spPr bwMode="auto">
              <a:xfrm>
                <a:off x="3087659" y="4674248"/>
                <a:ext cx="60720" cy="58551"/>
              </a:xfrm>
              <a:custGeom>
                <a:avLst/>
                <a:gdLst>
                  <a:gd name="T0" fmla="*/ 26 w 56"/>
                  <a:gd name="T1" fmla="*/ 54 h 54"/>
                  <a:gd name="T2" fmla="*/ 30 w 56"/>
                  <a:gd name="T3" fmla="*/ 52 h 54"/>
                  <a:gd name="T4" fmla="*/ 49 w 56"/>
                  <a:gd name="T5" fmla="*/ 40 h 54"/>
                  <a:gd name="T6" fmla="*/ 56 w 56"/>
                  <a:gd name="T7" fmla="*/ 38 h 54"/>
                  <a:gd name="T8" fmla="*/ 42 w 56"/>
                  <a:gd name="T9" fmla="*/ 0 h 54"/>
                  <a:gd name="T10" fmla="*/ 30 w 56"/>
                  <a:gd name="T11" fmla="*/ 7 h 54"/>
                  <a:gd name="T12" fmla="*/ 11 w 56"/>
                  <a:gd name="T13" fmla="*/ 19 h 54"/>
                  <a:gd name="T14" fmla="*/ 0 w 56"/>
                  <a:gd name="T15" fmla="*/ 26 h 54"/>
                  <a:gd name="T16" fmla="*/ 26 w 56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4">
                    <a:moveTo>
                      <a:pt x="26" y="54"/>
                    </a:moveTo>
                    <a:lnTo>
                      <a:pt x="30" y="52"/>
                    </a:lnTo>
                    <a:lnTo>
                      <a:pt x="49" y="40"/>
                    </a:lnTo>
                    <a:lnTo>
                      <a:pt x="56" y="38"/>
                    </a:lnTo>
                    <a:lnTo>
                      <a:pt x="42" y="0"/>
                    </a:lnTo>
                    <a:lnTo>
                      <a:pt x="30" y="7"/>
                    </a:lnTo>
                    <a:lnTo>
                      <a:pt x="11" y="19"/>
                    </a:lnTo>
                    <a:lnTo>
                      <a:pt x="0" y="26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Freeform 313"/>
              <p:cNvSpPr>
                <a:spLocks/>
              </p:cNvSpPr>
              <p:nvPr/>
            </p:nvSpPr>
            <p:spPr bwMode="auto">
              <a:xfrm>
                <a:off x="3144042" y="4625456"/>
                <a:ext cx="58551" cy="58551"/>
              </a:xfrm>
              <a:custGeom>
                <a:avLst/>
                <a:gdLst>
                  <a:gd name="T0" fmla="*/ 35 w 54"/>
                  <a:gd name="T1" fmla="*/ 54 h 54"/>
                  <a:gd name="T2" fmla="*/ 40 w 54"/>
                  <a:gd name="T3" fmla="*/ 47 h 54"/>
                  <a:gd name="T4" fmla="*/ 49 w 54"/>
                  <a:gd name="T5" fmla="*/ 31 h 54"/>
                  <a:gd name="T6" fmla="*/ 54 w 54"/>
                  <a:gd name="T7" fmla="*/ 23 h 54"/>
                  <a:gd name="T8" fmla="*/ 23 w 54"/>
                  <a:gd name="T9" fmla="*/ 0 h 54"/>
                  <a:gd name="T10" fmla="*/ 16 w 54"/>
                  <a:gd name="T11" fmla="*/ 12 h 54"/>
                  <a:gd name="T12" fmla="*/ 7 w 54"/>
                  <a:gd name="T13" fmla="*/ 28 h 54"/>
                  <a:gd name="T14" fmla="*/ 0 w 54"/>
                  <a:gd name="T15" fmla="*/ 40 h 54"/>
                  <a:gd name="T16" fmla="*/ 35 w 54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4">
                    <a:moveTo>
                      <a:pt x="35" y="54"/>
                    </a:moveTo>
                    <a:lnTo>
                      <a:pt x="40" y="47"/>
                    </a:lnTo>
                    <a:lnTo>
                      <a:pt x="49" y="31"/>
                    </a:lnTo>
                    <a:lnTo>
                      <a:pt x="54" y="23"/>
                    </a:lnTo>
                    <a:lnTo>
                      <a:pt x="23" y="0"/>
                    </a:lnTo>
                    <a:lnTo>
                      <a:pt x="16" y="12"/>
                    </a:lnTo>
                    <a:lnTo>
                      <a:pt x="7" y="28"/>
                    </a:lnTo>
                    <a:lnTo>
                      <a:pt x="0" y="40"/>
                    </a:lnTo>
                    <a:lnTo>
                      <a:pt x="35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Freeform 314"/>
              <p:cNvSpPr>
                <a:spLocks/>
              </p:cNvSpPr>
              <p:nvPr/>
            </p:nvSpPr>
            <p:spPr bwMode="auto">
              <a:xfrm>
                <a:off x="3174402" y="4563651"/>
                <a:ext cx="43371" cy="50962"/>
              </a:xfrm>
              <a:custGeom>
                <a:avLst/>
                <a:gdLst>
                  <a:gd name="T0" fmla="*/ 40 w 40"/>
                  <a:gd name="T1" fmla="*/ 43 h 47"/>
                  <a:gd name="T2" fmla="*/ 40 w 40"/>
                  <a:gd name="T3" fmla="*/ 33 h 47"/>
                  <a:gd name="T4" fmla="*/ 40 w 40"/>
                  <a:gd name="T5" fmla="*/ 14 h 47"/>
                  <a:gd name="T6" fmla="*/ 40 w 40"/>
                  <a:gd name="T7" fmla="*/ 5 h 47"/>
                  <a:gd name="T8" fmla="*/ 0 w 40"/>
                  <a:gd name="T9" fmla="*/ 0 h 47"/>
                  <a:gd name="T10" fmla="*/ 0 w 40"/>
                  <a:gd name="T11" fmla="*/ 14 h 47"/>
                  <a:gd name="T12" fmla="*/ 0 w 40"/>
                  <a:gd name="T13" fmla="*/ 33 h 47"/>
                  <a:gd name="T14" fmla="*/ 0 w 40"/>
                  <a:gd name="T15" fmla="*/ 47 h 47"/>
                  <a:gd name="T16" fmla="*/ 40 w 40"/>
                  <a:gd name="T17" fmla="*/ 4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7">
                    <a:moveTo>
                      <a:pt x="40" y="43"/>
                    </a:moveTo>
                    <a:lnTo>
                      <a:pt x="40" y="33"/>
                    </a:lnTo>
                    <a:lnTo>
                      <a:pt x="40" y="14"/>
                    </a:lnTo>
                    <a:lnTo>
                      <a:pt x="40" y="5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33"/>
                    </a:lnTo>
                    <a:lnTo>
                      <a:pt x="0" y="47"/>
                    </a:lnTo>
                    <a:lnTo>
                      <a:pt x="4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Freeform 315"/>
              <p:cNvSpPr>
                <a:spLocks/>
              </p:cNvSpPr>
              <p:nvPr/>
            </p:nvSpPr>
            <p:spPr bwMode="auto">
              <a:xfrm>
                <a:off x="3148379" y="4492088"/>
                <a:ext cx="59636" cy="58551"/>
              </a:xfrm>
              <a:custGeom>
                <a:avLst/>
                <a:gdLst>
                  <a:gd name="T0" fmla="*/ 55 w 55"/>
                  <a:gd name="T1" fmla="*/ 31 h 54"/>
                  <a:gd name="T2" fmla="*/ 52 w 55"/>
                  <a:gd name="T3" fmla="*/ 24 h 54"/>
                  <a:gd name="T4" fmla="*/ 40 w 55"/>
                  <a:gd name="T5" fmla="*/ 7 h 54"/>
                  <a:gd name="T6" fmla="*/ 38 w 55"/>
                  <a:gd name="T7" fmla="*/ 0 h 54"/>
                  <a:gd name="T8" fmla="*/ 0 w 55"/>
                  <a:gd name="T9" fmla="*/ 14 h 54"/>
                  <a:gd name="T10" fmla="*/ 7 w 55"/>
                  <a:gd name="T11" fmla="*/ 26 h 54"/>
                  <a:gd name="T12" fmla="*/ 17 w 55"/>
                  <a:gd name="T13" fmla="*/ 42 h 54"/>
                  <a:gd name="T14" fmla="*/ 24 w 55"/>
                  <a:gd name="T15" fmla="*/ 54 h 54"/>
                  <a:gd name="T16" fmla="*/ 55 w 55"/>
                  <a:gd name="T17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4">
                    <a:moveTo>
                      <a:pt x="55" y="31"/>
                    </a:moveTo>
                    <a:lnTo>
                      <a:pt x="52" y="24"/>
                    </a:lnTo>
                    <a:lnTo>
                      <a:pt x="40" y="7"/>
                    </a:lnTo>
                    <a:lnTo>
                      <a:pt x="38" y="0"/>
                    </a:lnTo>
                    <a:lnTo>
                      <a:pt x="0" y="14"/>
                    </a:lnTo>
                    <a:lnTo>
                      <a:pt x="7" y="26"/>
                    </a:lnTo>
                    <a:lnTo>
                      <a:pt x="17" y="42"/>
                    </a:lnTo>
                    <a:lnTo>
                      <a:pt x="24" y="54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Freeform 316"/>
              <p:cNvSpPr>
                <a:spLocks/>
              </p:cNvSpPr>
              <p:nvPr/>
            </p:nvSpPr>
            <p:spPr bwMode="auto">
              <a:xfrm>
                <a:off x="3097418" y="4437874"/>
                <a:ext cx="61805" cy="59636"/>
              </a:xfrm>
              <a:custGeom>
                <a:avLst/>
                <a:gdLst>
                  <a:gd name="T0" fmla="*/ 57 w 57"/>
                  <a:gd name="T1" fmla="*/ 17 h 55"/>
                  <a:gd name="T2" fmla="*/ 50 w 57"/>
                  <a:gd name="T3" fmla="*/ 14 h 55"/>
                  <a:gd name="T4" fmla="*/ 33 w 57"/>
                  <a:gd name="T5" fmla="*/ 3 h 55"/>
                  <a:gd name="T6" fmla="*/ 26 w 57"/>
                  <a:gd name="T7" fmla="*/ 0 h 55"/>
                  <a:gd name="T8" fmla="*/ 0 w 57"/>
                  <a:gd name="T9" fmla="*/ 31 h 55"/>
                  <a:gd name="T10" fmla="*/ 14 w 57"/>
                  <a:gd name="T11" fmla="*/ 38 h 55"/>
                  <a:gd name="T12" fmla="*/ 31 w 57"/>
                  <a:gd name="T13" fmla="*/ 48 h 55"/>
                  <a:gd name="T14" fmla="*/ 43 w 57"/>
                  <a:gd name="T15" fmla="*/ 55 h 55"/>
                  <a:gd name="T16" fmla="*/ 57 w 57"/>
                  <a:gd name="T1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5">
                    <a:moveTo>
                      <a:pt x="57" y="17"/>
                    </a:moveTo>
                    <a:lnTo>
                      <a:pt x="50" y="14"/>
                    </a:lnTo>
                    <a:lnTo>
                      <a:pt x="33" y="3"/>
                    </a:lnTo>
                    <a:lnTo>
                      <a:pt x="26" y="0"/>
                    </a:lnTo>
                    <a:lnTo>
                      <a:pt x="0" y="31"/>
                    </a:lnTo>
                    <a:lnTo>
                      <a:pt x="14" y="38"/>
                    </a:lnTo>
                    <a:lnTo>
                      <a:pt x="31" y="48"/>
                    </a:lnTo>
                    <a:lnTo>
                      <a:pt x="43" y="55"/>
                    </a:lnTo>
                    <a:lnTo>
                      <a:pt x="5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Freeform 317"/>
              <p:cNvSpPr>
                <a:spLocks noEditPoints="1"/>
              </p:cNvSpPr>
              <p:nvPr/>
            </p:nvSpPr>
            <p:spPr bwMode="auto">
              <a:xfrm>
                <a:off x="2926101" y="4448717"/>
                <a:ext cx="263481" cy="266734"/>
              </a:xfrm>
              <a:custGeom>
                <a:avLst/>
                <a:gdLst>
                  <a:gd name="T0" fmla="*/ 51 w 103"/>
                  <a:gd name="T1" fmla="*/ 104 h 104"/>
                  <a:gd name="T2" fmla="*/ 0 w 103"/>
                  <a:gd name="T3" fmla="*/ 52 h 104"/>
                  <a:gd name="T4" fmla="*/ 51 w 103"/>
                  <a:gd name="T5" fmla="*/ 0 h 104"/>
                  <a:gd name="T6" fmla="*/ 103 w 103"/>
                  <a:gd name="T7" fmla="*/ 52 h 104"/>
                  <a:gd name="T8" fmla="*/ 51 w 103"/>
                  <a:gd name="T9" fmla="*/ 104 h 104"/>
                  <a:gd name="T10" fmla="*/ 51 w 103"/>
                  <a:gd name="T11" fmla="*/ 16 h 104"/>
                  <a:gd name="T12" fmla="*/ 15 w 103"/>
                  <a:gd name="T13" fmla="*/ 52 h 104"/>
                  <a:gd name="T14" fmla="*/ 51 w 103"/>
                  <a:gd name="T15" fmla="*/ 89 h 104"/>
                  <a:gd name="T16" fmla="*/ 87 w 103"/>
                  <a:gd name="T17" fmla="*/ 52 h 104"/>
                  <a:gd name="T18" fmla="*/ 51 w 103"/>
                  <a:gd name="T19" fmla="*/ 1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4">
                    <a:moveTo>
                      <a:pt x="51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1" y="0"/>
                    </a:cubicBezTo>
                    <a:cubicBezTo>
                      <a:pt x="80" y="0"/>
                      <a:pt x="103" y="24"/>
                      <a:pt x="103" y="52"/>
                    </a:cubicBezTo>
                    <a:cubicBezTo>
                      <a:pt x="103" y="81"/>
                      <a:pt x="80" y="104"/>
                      <a:pt x="51" y="104"/>
                    </a:cubicBezTo>
                    <a:close/>
                    <a:moveTo>
                      <a:pt x="51" y="16"/>
                    </a:moveTo>
                    <a:cubicBezTo>
                      <a:pt x="31" y="16"/>
                      <a:pt x="15" y="32"/>
                      <a:pt x="15" y="52"/>
                    </a:cubicBezTo>
                    <a:cubicBezTo>
                      <a:pt x="15" y="73"/>
                      <a:pt x="31" y="89"/>
                      <a:pt x="51" y="89"/>
                    </a:cubicBezTo>
                    <a:cubicBezTo>
                      <a:pt x="71" y="89"/>
                      <a:pt x="87" y="73"/>
                      <a:pt x="87" y="52"/>
                    </a:cubicBezTo>
                    <a:cubicBezTo>
                      <a:pt x="87" y="32"/>
                      <a:pt x="71" y="16"/>
                      <a:pt x="5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Oval 318"/>
              <p:cNvSpPr>
                <a:spLocks noChangeArrowheads="1"/>
              </p:cNvSpPr>
              <p:nvPr/>
            </p:nvSpPr>
            <p:spPr bwMode="auto">
              <a:xfrm>
                <a:off x="2999832" y="4525702"/>
                <a:ext cx="112766" cy="11276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6285360" y="4498440"/>
            <a:ext cx="748145" cy="1334780"/>
            <a:chOff x="6285360" y="4210517"/>
            <a:chExt cx="748145" cy="1334780"/>
          </a:xfrm>
        </p:grpSpPr>
        <p:sp>
          <p:nvSpPr>
            <p:cNvPr id="20" name="椭圆 19"/>
            <p:cNvSpPr/>
            <p:nvPr/>
          </p:nvSpPr>
          <p:spPr>
            <a:xfrm>
              <a:off x="6285360" y="4797152"/>
              <a:ext cx="748145" cy="748145"/>
            </a:xfrm>
            <a:prstGeom prst="ellipse">
              <a:avLst/>
            </a:prstGeom>
            <a:solidFill>
              <a:srgbClr val="90C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575507" y="4210517"/>
              <a:ext cx="167850" cy="167850"/>
            </a:xfrm>
            <a:prstGeom prst="ellipse">
              <a:avLst/>
            </a:prstGeom>
            <a:solidFill>
              <a:srgbClr val="90C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659432" y="4280932"/>
              <a:ext cx="0" cy="599465"/>
            </a:xfrm>
            <a:prstGeom prst="line">
              <a:avLst/>
            </a:prstGeom>
            <a:ln w="15875">
              <a:solidFill>
                <a:srgbClr val="90C7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组合 66"/>
            <p:cNvGrpSpPr/>
            <p:nvPr/>
          </p:nvGrpSpPr>
          <p:grpSpPr>
            <a:xfrm>
              <a:off x="6444775" y="5012297"/>
              <a:ext cx="429315" cy="292455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68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Freeform 333"/>
              <p:cNvSpPr>
                <a:spLocks/>
              </p:cNvSpPr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Freeform 334"/>
              <p:cNvSpPr>
                <a:spLocks/>
              </p:cNvSpPr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Freeform 335"/>
              <p:cNvSpPr>
                <a:spLocks/>
              </p:cNvSpPr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8219993" y="4346040"/>
            <a:ext cx="748145" cy="1487180"/>
            <a:chOff x="8219993" y="4058117"/>
            <a:chExt cx="748145" cy="1487180"/>
          </a:xfrm>
        </p:grpSpPr>
        <p:sp>
          <p:nvSpPr>
            <p:cNvPr id="21" name="椭圆 20"/>
            <p:cNvSpPr/>
            <p:nvPr/>
          </p:nvSpPr>
          <p:spPr>
            <a:xfrm>
              <a:off x="8219993" y="4797152"/>
              <a:ext cx="748145" cy="748145"/>
            </a:xfrm>
            <a:prstGeom prst="ellipse">
              <a:avLst/>
            </a:prstGeom>
            <a:solidFill>
              <a:srgbClr val="925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510140" y="4058117"/>
              <a:ext cx="167850" cy="1678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594065" y="4160838"/>
              <a:ext cx="0" cy="725353"/>
            </a:xfrm>
            <a:prstGeom prst="line">
              <a:avLst/>
            </a:prstGeom>
            <a:ln w="15875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76"/>
            <p:cNvGrpSpPr/>
            <p:nvPr/>
          </p:nvGrpSpPr>
          <p:grpSpPr>
            <a:xfrm>
              <a:off x="8408328" y="4981341"/>
              <a:ext cx="371476" cy="354368"/>
              <a:chOff x="8145843" y="5425657"/>
              <a:chExt cx="494435" cy="471664"/>
            </a:xfrm>
            <a:solidFill>
              <a:schemeClr val="bg1"/>
            </a:solidFill>
          </p:grpSpPr>
          <p:sp>
            <p:nvSpPr>
              <p:cNvPr id="78" name="Freeform 850"/>
              <p:cNvSpPr>
                <a:spLocks/>
              </p:cNvSpPr>
              <p:nvPr/>
            </p:nvSpPr>
            <p:spPr bwMode="auto">
              <a:xfrm>
                <a:off x="8294391" y="5425657"/>
                <a:ext cx="89996" cy="101923"/>
              </a:xfrm>
              <a:custGeom>
                <a:avLst/>
                <a:gdLst>
                  <a:gd name="T0" fmla="*/ 9 w 35"/>
                  <a:gd name="T1" fmla="*/ 35 h 40"/>
                  <a:gd name="T2" fmla="*/ 5 w 35"/>
                  <a:gd name="T3" fmla="*/ 13 h 40"/>
                  <a:gd name="T4" fmla="*/ 27 w 35"/>
                  <a:gd name="T5" fmla="*/ 4 h 40"/>
                  <a:gd name="T6" fmla="*/ 30 w 35"/>
                  <a:gd name="T7" fmla="*/ 27 h 40"/>
                  <a:gd name="T8" fmla="*/ 9 w 35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9" y="35"/>
                    </a:moveTo>
                    <a:cubicBezTo>
                      <a:pt x="2" y="31"/>
                      <a:pt x="0" y="21"/>
                      <a:pt x="5" y="13"/>
                    </a:cubicBezTo>
                    <a:cubicBezTo>
                      <a:pt x="10" y="4"/>
                      <a:pt x="20" y="0"/>
                      <a:pt x="27" y="4"/>
                    </a:cubicBezTo>
                    <a:cubicBezTo>
                      <a:pt x="34" y="8"/>
                      <a:pt x="35" y="19"/>
                      <a:pt x="30" y="27"/>
                    </a:cubicBezTo>
                    <a:cubicBezTo>
                      <a:pt x="25" y="36"/>
                      <a:pt x="16" y="40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Freeform 851"/>
              <p:cNvSpPr>
                <a:spLocks/>
              </p:cNvSpPr>
              <p:nvPr/>
            </p:nvSpPr>
            <p:spPr bwMode="auto">
              <a:xfrm>
                <a:off x="8145843" y="5499388"/>
                <a:ext cx="489012" cy="397933"/>
              </a:xfrm>
              <a:custGeom>
                <a:avLst/>
                <a:gdLst>
                  <a:gd name="T0" fmla="*/ 3 w 191"/>
                  <a:gd name="T1" fmla="*/ 12 h 155"/>
                  <a:gd name="T2" fmla="*/ 4 w 191"/>
                  <a:gd name="T3" fmla="*/ 12 h 155"/>
                  <a:gd name="T4" fmla="*/ 10 w 191"/>
                  <a:gd name="T5" fmla="*/ 10 h 155"/>
                  <a:gd name="T6" fmla="*/ 35 w 191"/>
                  <a:gd name="T7" fmla="*/ 1 h 155"/>
                  <a:gd name="T8" fmla="*/ 58 w 191"/>
                  <a:gd name="T9" fmla="*/ 6 h 155"/>
                  <a:gd name="T10" fmla="*/ 52 w 191"/>
                  <a:gd name="T11" fmla="*/ 9 h 155"/>
                  <a:gd name="T12" fmla="*/ 50 w 191"/>
                  <a:gd name="T13" fmla="*/ 19 h 155"/>
                  <a:gd name="T14" fmla="*/ 60 w 191"/>
                  <a:gd name="T15" fmla="*/ 14 h 155"/>
                  <a:gd name="T16" fmla="*/ 64 w 191"/>
                  <a:gd name="T17" fmla="*/ 7 h 155"/>
                  <a:gd name="T18" fmla="*/ 65 w 191"/>
                  <a:gd name="T19" fmla="*/ 15 h 155"/>
                  <a:gd name="T20" fmla="*/ 53 w 191"/>
                  <a:gd name="T21" fmla="*/ 41 h 155"/>
                  <a:gd name="T22" fmla="*/ 65 w 191"/>
                  <a:gd name="T23" fmla="*/ 20 h 155"/>
                  <a:gd name="T24" fmla="*/ 70 w 191"/>
                  <a:gd name="T25" fmla="*/ 19 h 155"/>
                  <a:gd name="T26" fmla="*/ 75 w 191"/>
                  <a:gd name="T27" fmla="*/ 50 h 155"/>
                  <a:gd name="T28" fmla="*/ 95 w 191"/>
                  <a:gd name="T29" fmla="*/ 63 h 155"/>
                  <a:gd name="T30" fmla="*/ 130 w 191"/>
                  <a:gd name="T31" fmla="*/ 35 h 155"/>
                  <a:gd name="T32" fmla="*/ 191 w 191"/>
                  <a:gd name="T33" fmla="*/ 79 h 155"/>
                  <a:gd name="T34" fmla="*/ 183 w 191"/>
                  <a:gd name="T35" fmla="*/ 81 h 155"/>
                  <a:gd name="T36" fmla="*/ 92 w 191"/>
                  <a:gd name="T37" fmla="*/ 81 h 155"/>
                  <a:gd name="T38" fmla="*/ 77 w 191"/>
                  <a:gd name="T39" fmla="*/ 79 h 155"/>
                  <a:gd name="T40" fmla="*/ 71 w 191"/>
                  <a:gd name="T41" fmla="*/ 71 h 155"/>
                  <a:gd name="T42" fmla="*/ 61 w 191"/>
                  <a:gd name="T43" fmla="*/ 63 h 155"/>
                  <a:gd name="T44" fmla="*/ 61 w 191"/>
                  <a:gd name="T45" fmla="*/ 63 h 155"/>
                  <a:gd name="T46" fmla="*/ 61 w 191"/>
                  <a:gd name="T47" fmla="*/ 63 h 155"/>
                  <a:gd name="T48" fmla="*/ 57 w 191"/>
                  <a:gd name="T49" fmla="*/ 57 h 155"/>
                  <a:gd name="T50" fmla="*/ 57 w 191"/>
                  <a:gd name="T51" fmla="*/ 55 h 155"/>
                  <a:gd name="T52" fmla="*/ 56 w 191"/>
                  <a:gd name="T53" fmla="*/ 50 h 155"/>
                  <a:gd name="T54" fmla="*/ 60 w 191"/>
                  <a:gd name="T55" fmla="*/ 94 h 155"/>
                  <a:gd name="T56" fmla="*/ 46 w 191"/>
                  <a:gd name="T57" fmla="*/ 155 h 155"/>
                  <a:gd name="T58" fmla="*/ 41 w 191"/>
                  <a:gd name="T59" fmla="*/ 105 h 155"/>
                  <a:gd name="T60" fmla="*/ 40 w 191"/>
                  <a:gd name="T61" fmla="*/ 104 h 155"/>
                  <a:gd name="T62" fmla="*/ 32 w 191"/>
                  <a:gd name="T63" fmla="*/ 87 h 155"/>
                  <a:gd name="T64" fmla="*/ 5 w 191"/>
                  <a:gd name="T65" fmla="*/ 152 h 155"/>
                  <a:gd name="T66" fmla="*/ 2 w 191"/>
                  <a:gd name="T67" fmla="*/ 66 h 155"/>
                  <a:gd name="T68" fmla="*/ 15 w 191"/>
                  <a:gd name="T69" fmla="*/ 40 h 155"/>
                  <a:gd name="T70" fmla="*/ 1 w 191"/>
                  <a:gd name="T71" fmla="*/ 29 h 155"/>
                  <a:gd name="T72" fmla="*/ 0 w 191"/>
                  <a:gd name="T73" fmla="*/ 28 h 155"/>
                  <a:gd name="T74" fmla="*/ 3 w 191"/>
                  <a:gd name="T75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1" h="155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7" y="0"/>
                      <a:pt x="44" y="0"/>
                      <a:pt x="46" y="1"/>
                    </a:cubicBezTo>
                    <a:cubicBezTo>
                      <a:pt x="51" y="2"/>
                      <a:pt x="54" y="4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70" y="1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3"/>
                      <a:pt x="136" y="33"/>
                      <a:pt x="138" y="35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0" y="80"/>
                      <a:pt x="189" y="81"/>
                      <a:pt x="187" y="81"/>
                    </a:cubicBezTo>
                    <a:cubicBezTo>
                      <a:pt x="183" y="81"/>
                      <a:pt x="183" y="81"/>
                      <a:pt x="183" y="81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8" y="80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53" y="50"/>
                      <a:pt x="59" y="59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4" y="56"/>
                      <a:pt x="51" y="63"/>
                      <a:pt x="49" y="71"/>
                    </a:cubicBezTo>
                    <a:cubicBezTo>
                      <a:pt x="51" y="76"/>
                      <a:pt x="55" y="85"/>
                      <a:pt x="60" y="94"/>
                    </a:cubicBezTo>
                    <a:cubicBezTo>
                      <a:pt x="65" y="120"/>
                      <a:pt x="64" y="137"/>
                      <a:pt x="65" y="154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1" y="106"/>
                      <a:pt x="28" y="136"/>
                      <a:pt x="25" y="154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8" y="124"/>
                      <a:pt x="10" y="98"/>
                      <a:pt x="11" y="70"/>
                    </a:cubicBezTo>
                    <a:cubicBezTo>
                      <a:pt x="8" y="69"/>
                      <a:pt x="5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6" y="57"/>
                      <a:pt x="11" y="49"/>
                      <a:pt x="15" y="4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3" y="8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Freeform 852"/>
              <p:cNvSpPr>
                <a:spLocks noEditPoints="1"/>
              </p:cNvSpPr>
              <p:nvPr/>
            </p:nvSpPr>
            <p:spPr bwMode="auto">
              <a:xfrm>
                <a:off x="8337762" y="5711908"/>
                <a:ext cx="302516" cy="176739"/>
              </a:xfrm>
              <a:custGeom>
                <a:avLst/>
                <a:gdLst>
                  <a:gd name="T0" fmla="*/ 63 w 118"/>
                  <a:gd name="T1" fmla="*/ 46 h 69"/>
                  <a:gd name="T2" fmla="*/ 118 w 118"/>
                  <a:gd name="T3" fmla="*/ 0 h 69"/>
                  <a:gd name="T4" fmla="*/ 118 w 118"/>
                  <a:gd name="T5" fmla="*/ 63 h 69"/>
                  <a:gd name="T6" fmla="*/ 112 w 118"/>
                  <a:gd name="T7" fmla="*/ 69 h 69"/>
                  <a:gd name="T8" fmla="*/ 5 w 118"/>
                  <a:gd name="T9" fmla="*/ 69 h 69"/>
                  <a:gd name="T10" fmla="*/ 0 w 118"/>
                  <a:gd name="T11" fmla="*/ 63 h 69"/>
                  <a:gd name="T12" fmla="*/ 0 w 118"/>
                  <a:gd name="T13" fmla="*/ 0 h 69"/>
                  <a:gd name="T14" fmla="*/ 55 w 118"/>
                  <a:gd name="T15" fmla="*/ 46 h 69"/>
                  <a:gd name="T16" fmla="*/ 63 w 118"/>
                  <a:gd name="T17" fmla="*/ 46 h 69"/>
                  <a:gd name="T18" fmla="*/ 84 w 118"/>
                  <a:gd name="T19" fmla="*/ 39 h 69"/>
                  <a:gd name="T20" fmla="*/ 110 w 118"/>
                  <a:gd name="T21" fmla="*/ 64 h 69"/>
                  <a:gd name="T22" fmla="*/ 111 w 118"/>
                  <a:gd name="T23" fmla="*/ 64 h 69"/>
                  <a:gd name="T24" fmla="*/ 113 w 118"/>
                  <a:gd name="T25" fmla="*/ 64 h 69"/>
                  <a:gd name="T26" fmla="*/ 113 w 118"/>
                  <a:gd name="T27" fmla="*/ 61 h 69"/>
                  <a:gd name="T28" fmla="*/ 87 w 118"/>
                  <a:gd name="T29" fmla="*/ 36 h 69"/>
                  <a:gd name="T30" fmla="*/ 84 w 118"/>
                  <a:gd name="T31" fmla="*/ 37 h 69"/>
                  <a:gd name="T32" fmla="*/ 84 w 118"/>
                  <a:gd name="T33" fmla="*/ 39 h 69"/>
                  <a:gd name="T34" fmla="*/ 34 w 118"/>
                  <a:gd name="T35" fmla="*/ 37 h 69"/>
                  <a:gd name="T36" fmla="*/ 31 w 118"/>
                  <a:gd name="T37" fmla="*/ 36 h 69"/>
                  <a:gd name="T38" fmla="*/ 5 w 118"/>
                  <a:gd name="T39" fmla="*/ 61 h 69"/>
                  <a:gd name="T40" fmla="*/ 5 w 118"/>
                  <a:gd name="T41" fmla="*/ 64 h 69"/>
                  <a:gd name="T42" fmla="*/ 6 w 118"/>
                  <a:gd name="T43" fmla="*/ 64 h 69"/>
                  <a:gd name="T44" fmla="*/ 8 w 118"/>
                  <a:gd name="T45" fmla="*/ 64 h 69"/>
                  <a:gd name="T46" fmla="*/ 34 w 118"/>
                  <a:gd name="T47" fmla="*/ 39 h 69"/>
                  <a:gd name="T48" fmla="*/ 34 w 118"/>
                  <a:gd name="T49" fmla="*/ 3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9">
                    <a:moveTo>
                      <a:pt x="63" y="46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6"/>
                      <a:pt x="116" y="69"/>
                      <a:pt x="112" y="69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2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7" y="47"/>
                      <a:pt x="61" y="47"/>
                      <a:pt x="63" y="46"/>
                    </a:cubicBezTo>
                    <a:close/>
                    <a:moveTo>
                      <a:pt x="84" y="39"/>
                    </a:move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1" y="64"/>
                      <a:pt x="111" y="64"/>
                    </a:cubicBezTo>
                    <a:cubicBezTo>
                      <a:pt x="112" y="64"/>
                      <a:pt x="112" y="64"/>
                      <a:pt x="113" y="64"/>
                    </a:cubicBezTo>
                    <a:cubicBezTo>
                      <a:pt x="113" y="63"/>
                      <a:pt x="113" y="62"/>
                      <a:pt x="113" y="6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6" y="36"/>
                      <a:pt x="85" y="36"/>
                      <a:pt x="84" y="37"/>
                    </a:cubicBezTo>
                    <a:cubicBezTo>
                      <a:pt x="84" y="37"/>
                      <a:pt x="84" y="38"/>
                      <a:pt x="84" y="39"/>
                    </a:cubicBezTo>
                    <a:close/>
                    <a:moveTo>
                      <a:pt x="34" y="37"/>
                    </a:moveTo>
                    <a:cubicBezTo>
                      <a:pt x="33" y="36"/>
                      <a:pt x="32" y="36"/>
                      <a:pt x="31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2"/>
                      <a:pt x="4" y="63"/>
                      <a:pt x="5" y="64"/>
                    </a:cubicBezTo>
                    <a:cubicBezTo>
                      <a:pt x="5" y="64"/>
                      <a:pt x="6" y="64"/>
                      <a:pt x="6" y="64"/>
                    </a:cubicBezTo>
                    <a:cubicBezTo>
                      <a:pt x="7" y="64"/>
                      <a:pt x="7" y="64"/>
                      <a:pt x="8" y="6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8"/>
                      <a:pt x="34" y="37"/>
                      <a:pt x="3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Freeform 853"/>
              <p:cNvSpPr>
                <a:spLocks/>
              </p:cNvSpPr>
              <p:nvPr/>
            </p:nvSpPr>
            <p:spPr bwMode="auto">
              <a:xfrm>
                <a:off x="8414746" y="5709740"/>
                <a:ext cx="169148" cy="43371"/>
              </a:xfrm>
              <a:custGeom>
                <a:avLst/>
                <a:gdLst>
                  <a:gd name="T0" fmla="*/ 4 w 66"/>
                  <a:gd name="T1" fmla="*/ 1 h 17"/>
                  <a:gd name="T2" fmla="*/ 63 w 66"/>
                  <a:gd name="T3" fmla="*/ 11 h 17"/>
                  <a:gd name="T4" fmla="*/ 66 w 66"/>
                  <a:gd name="T5" fmla="*/ 15 h 17"/>
                  <a:gd name="T6" fmla="*/ 62 w 66"/>
                  <a:gd name="T7" fmla="*/ 17 h 17"/>
                  <a:gd name="T8" fmla="*/ 62 w 66"/>
                  <a:gd name="T9" fmla="*/ 17 h 17"/>
                  <a:gd name="T10" fmla="*/ 2 w 66"/>
                  <a:gd name="T11" fmla="*/ 7 h 17"/>
                  <a:gd name="T12" fmla="*/ 0 w 66"/>
                  <a:gd name="T13" fmla="*/ 3 h 17"/>
                  <a:gd name="T14" fmla="*/ 4 w 66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7">
                    <a:moveTo>
                      <a:pt x="4" y="1"/>
                    </a:moveTo>
                    <a:cubicBezTo>
                      <a:pt x="63" y="11"/>
                      <a:pt x="63" y="11"/>
                      <a:pt x="63" y="11"/>
                    </a:cubicBezTo>
                    <a:cubicBezTo>
                      <a:pt x="65" y="11"/>
                      <a:pt x="66" y="13"/>
                      <a:pt x="66" y="15"/>
                    </a:cubicBezTo>
                    <a:cubicBezTo>
                      <a:pt x="65" y="16"/>
                      <a:pt x="64" y="17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854"/>
              <p:cNvSpPr>
                <a:spLocks/>
              </p:cNvSpPr>
              <p:nvPr/>
            </p:nvSpPr>
            <p:spPr bwMode="auto">
              <a:xfrm>
                <a:off x="8407156" y="5743352"/>
                <a:ext cx="135536" cy="35782"/>
              </a:xfrm>
              <a:custGeom>
                <a:avLst/>
                <a:gdLst>
                  <a:gd name="T0" fmla="*/ 1 w 53"/>
                  <a:gd name="T1" fmla="*/ 3 h 14"/>
                  <a:gd name="T2" fmla="*/ 4 w 53"/>
                  <a:gd name="T3" fmla="*/ 0 h 14"/>
                  <a:gd name="T4" fmla="*/ 50 w 53"/>
                  <a:gd name="T5" fmla="*/ 8 h 14"/>
                  <a:gd name="T6" fmla="*/ 53 w 53"/>
                  <a:gd name="T7" fmla="*/ 12 h 14"/>
                  <a:gd name="T8" fmla="*/ 50 w 53"/>
                  <a:gd name="T9" fmla="*/ 14 h 14"/>
                  <a:gd name="T10" fmla="*/ 49 w 53"/>
                  <a:gd name="T11" fmla="*/ 14 h 14"/>
                  <a:gd name="T12" fmla="*/ 3 w 53"/>
                  <a:gd name="T13" fmla="*/ 7 h 14"/>
                  <a:gd name="T14" fmla="*/ 1 w 53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4">
                    <a:moveTo>
                      <a:pt x="1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3" y="10"/>
                      <a:pt x="53" y="12"/>
                    </a:cubicBezTo>
                    <a:cubicBezTo>
                      <a:pt x="53" y="13"/>
                      <a:pt x="51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5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855"/>
              <p:cNvSpPr>
                <a:spLocks/>
              </p:cNvSpPr>
              <p:nvPr/>
            </p:nvSpPr>
            <p:spPr bwMode="auto">
              <a:xfrm>
                <a:off x="8450527" y="5784555"/>
                <a:ext cx="61805" cy="22770"/>
              </a:xfrm>
              <a:custGeom>
                <a:avLst/>
                <a:gdLst>
                  <a:gd name="T0" fmla="*/ 21 w 24"/>
                  <a:gd name="T1" fmla="*/ 3 h 9"/>
                  <a:gd name="T2" fmla="*/ 24 w 24"/>
                  <a:gd name="T3" fmla="*/ 6 h 9"/>
                  <a:gd name="T4" fmla="*/ 21 w 24"/>
                  <a:gd name="T5" fmla="*/ 9 h 9"/>
                  <a:gd name="T6" fmla="*/ 20 w 24"/>
                  <a:gd name="T7" fmla="*/ 9 h 9"/>
                  <a:gd name="T8" fmla="*/ 3 w 24"/>
                  <a:gd name="T9" fmla="*/ 6 h 9"/>
                  <a:gd name="T10" fmla="*/ 0 w 24"/>
                  <a:gd name="T11" fmla="*/ 3 h 9"/>
                  <a:gd name="T12" fmla="*/ 4 w 24"/>
                  <a:gd name="T13" fmla="*/ 0 h 9"/>
                  <a:gd name="T14" fmla="*/ 21 w 24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9">
                    <a:moveTo>
                      <a:pt x="21" y="3"/>
                    </a:moveTo>
                    <a:cubicBezTo>
                      <a:pt x="23" y="3"/>
                      <a:pt x="24" y="5"/>
                      <a:pt x="24" y="6"/>
                    </a:cubicBezTo>
                    <a:cubicBezTo>
                      <a:pt x="24" y="8"/>
                      <a:pt x="22" y="9"/>
                      <a:pt x="21" y="9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lnTo>
                      <a:pt x="2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88" name="MH_Text_1"/>
          <p:cNvSpPr txBox="1"/>
          <p:nvPr>
            <p:custDataLst>
              <p:tags r:id="rId1"/>
            </p:custDataLst>
          </p:nvPr>
        </p:nvSpPr>
        <p:spPr>
          <a:xfrm>
            <a:off x="1891006" y="5868829"/>
            <a:ext cx="1688766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rPr>
              <a:t>NHÓM VOI CÒI</a:t>
            </a:r>
            <a:endParaRPr lang="zh-CN" altLang="en-US" sz="2000" b="1" dirty="0">
              <a:solidFill>
                <a:srgbClr val="884ADA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94" name="MH_Text_1"/>
          <p:cNvSpPr txBox="1"/>
          <p:nvPr>
            <p:custDataLst>
              <p:tags r:id="rId2"/>
            </p:custDataLst>
          </p:nvPr>
        </p:nvSpPr>
        <p:spPr>
          <a:xfrm>
            <a:off x="7794213" y="5885017"/>
            <a:ext cx="1688766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rPr>
              <a:t>NHÓM THỎ XINH</a:t>
            </a:r>
            <a:endParaRPr lang="zh-CN" altLang="en-US" sz="2000" b="1" dirty="0">
              <a:solidFill>
                <a:srgbClr val="884ADA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95" name="MH_Text_1"/>
          <p:cNvSpPr txBox="1"/>
          <p:nvPr>
            <p:custDataLst>
              <p:tags r:id="rId3"/>
            </p:custDataLst>
          </p:nvPr>
        </p:nvSpPr>
        <p:spPr>
          <a:xfrm>
            <a:off x="5763442" y="5856497"/>
            <a:ext cx="1924768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rPr>
              <a:t>NHÓM SIÊU NHÂN</a:t>
            </a:r>
            <a:endParaRPr lang="zh-CN" altLang="en-US" sz="2000" b="1" dirty="0">
              <a:solidFill>
                <a:srgbClr val="884ADA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96" name="MH_Text_1"/>
          <p:cNvSpPr txBox="1"/>
          <p:nvPr>
            <p:custDataLst>
              <p:tags r:id="rId4"/>
            </p:custDataLst>
          </p:nvPr>
        </p:nvSpPr>
        <p:spPr>
          <a:xfrm>
            <a:off x="3726978" y="5885017"/>
            <a:ext cx="1924767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rPr>
              <a:t>NHÓM KHOA HỌC</a:t>
            </a:r>
            <a:endParaRPr lang="zh-CN" altLang="en-US" sz="2000" b="1" dirty="0">
              <a:solidFill>
                <a:srgbClr val="884ADA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97" name="TextBox 16"/>
          <p:cNvSpPr txBox="1"/>
          <p:nvPr/>
        </p:nvSpPr>
        <p:spPr>
          <a:xfrm>
            <a:off x="776202" y="1164745"/>
            <a:ext cx="10071532" cy="108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Giáo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viên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chia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lớp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thành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4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nhóm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nghiệm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Đánh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giá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các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nhóm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theo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tiêu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Rubric.</a:t>
            </a:r>
          </a:p>
        </p:txBody>
      </p:sp>
      <p:sp>
        <p:nvSpPr>
          <p:cNvPr id="98" name="文本框 3"/>
          <p:cNvSpPr txBox="1"/>
          <p:nvPr/>
        </p:nvSpPr>
        <p:spPr>
          <a:xfrm>
            <a:off x="935352" y="377918"/>
            <a:ext cx="569082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Hoạt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động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thí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nghiệm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7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4" grpId="0"/>
      <p:bldP spid="95" grpId="0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/>
        </p:nvGrpSpPr>
        <p:grpSpPr>
          <a:xfrm>
            <a:off x="1892507" y="2297723"/>
            <a:ext cx="1120124" cy="1119001"/>
            <a:chOff x="1774726" y="1988840"/>
            <a:chExt cx="1582737" cy="1581150"/>
          </a:xfrm>
        </p:grpSpPr>
        <p:sp>
          <p:nvSpPr>
            <p:cNvPr id="67" name="椭圆 66"/>
            <p:cNvSpPr/>
            <p:nvPr/>
          </p:nvSpPr>
          <p:spPr>
            <a:xfrm>
              <a:off x="1931888" y="2144415"/>
              <a:ext cx="1268413" cy="1270000"/>
            </a:xfrm>
            <a:prstGeom prst="ellipse">
              <a:avLst/>
            </a:prstGeom>
            <a:noFill/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8" name="Group 15"/>
            <p:cNvGrpSpPr/>
            <p:nvPr/>
          </p:nvGrpSpPr>
          <p:grpSpPr>
            <a:xfrm>
              <a:off x="2332021" y="2555923"/>
              <a:ext cx="468145" cy="446983"/>
              <a:chOff x="4417791" y="3086470"/>
              <a:chExt cx="441754" cy="421788"/>
            </a:xfrm>
            <a:solidFill>
              <a:srgbClr val="BB81E7"/>
            </a:solidFill>
          </p:grpSpPr>
          <p:sp>
            <p:nvSpPr>
              <p:cNvPr id="70" name="Freeform 64"/>
              <p:cNvSpPr>
                <a:spLocks noEditPoints="1"/>
              </p:cNvSpPr>
              <p:nvPr/>
            </p:nvSpPr>
            <p:spPr bwMode="auto">
              <a:xfrm>
                <a:off x="4417791" y="3086470"/>
                <a:ext cx="441754" cy="421788"/>
              </a:xfrm>
              <a:custGeom>
                <a:avLst/>
                <a:gdLst>
                  <a:gd name="T0" fmla="*/ 125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40 w 133"/>
                  <a:gd name="T13" fmla="*/ 118 h 127"/>
                  <a:gd name="T14" fmla="*/ 40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4 w 133"/>
                  <a:gd name="T21" fmla="*/ 127 h 127"/>
                  <a:gd name="T22" fmla="*/ 94 w 133"/>
                  <a:gd name="T23" fmla="*/ 118 h 127"/>
                  <a:gd name="T24" fmla="*/ 80 w 133"/>
                  <a:gd name="T25" fmla="*/ 100 h 127"/>
                  <a:gd name="T26" fmla="*/ 125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5 w 133"/>
                  <a:gd name="T33" fmla="*/ 0 h 127"/>
                  <a:gd name="T34" fmla="*/ 60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60 w 133"/>
                  <a:gd name="T43" fmla="*/ 89 h 127"/>
                  <a:gd name="T44" fmla="*/ 124 w 133"/>
                  <a:gd name="T45" fmla="*/ 79 h 127"/>
                  <a:gd name="T46" fmla="*/ 10 w 133"/>
                  <a:gd name="T47" fmla="*/ 79 h 127"/>
                  <a:gd name="T48" fmla="*/ 10 w 133"/>
                  <a:gd name="T49" fmla="*/ 10 h 127"/>
                  <a:gd name="T50" fmla="*/ 124 w 133"/>
                  <a:gd name="T51" fmla="*/ 10 h 127"/>
                  <a:gd name="T52" fmla="*/ 124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40" y="11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78" y="118"/>
                      <a:pt x="80" y="100"/>
                      <a:pt x="80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5" y="0"/>
                    </a:cubicBezTo>
                    <a:close/>
                    <a:moveTo>
                      <a:pt x="60" y="89"/>
                    </a:moveTo>
                    <a:cubicBezTo>
                      <a:pt x="60" y="85"/>
                      <a:pt x="63" y="82"/>
                      <a:pt x="67" y="82"/>
                    </a:cubicBezTo>
                    <a:cubicBezTo>
                      <a:pt x="72" y="82"/>
                      <a:pt x="75" y="85"/>
                      <a:pt x="75" y="89"/>
                    </a:cubicBezTo>
                    <a:cubicBezTo>
                      <a:pt x="75" y="94"/>
                      <a:pt x="72" y="97"/>
                      <a:pt x="67" y="97"/>
                    </a:cubicBezTo>
                    <a:cubicBezTo>
                      <a:pt x="63" y="97"/>
                      <a:pt x="60" y="94"/>
                      <a:pt x="60" y="89"/>
                    </a:cubicBezTo>
                    <a:close/>
                    <a:moveTo>
                      <a:pt x="124" y="79"/>
                    </a:move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1" name="Oval 65"/>
              <p:cNvSpPr>
                <a:spLocks noChangeArrowheads="1"/>
              </p:cNvSpPr>
              <p:nvPr/>
            </p:nvSpPr>
            <p:spPr bwMode="auto">
              <a:xfrm>
                <a:off x="4627437" y="3365998"/>
                <a:ext cx="29949" cy="32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9" name="椭圆 68"/>
            <p:cNvSpPr/>
            <p:nvPr/>
          </p:nvSpPr>
          <p:spPr>
            <a:xfrm>
              <a:off x="1774726" y="1988840"/>
              <a:ext cx="1582737" cy="1581150"/>
            </a:xfrm>
            <a:prstGeom prst="ellipse">
              <a:avLst/>
            </a:prstGeom>
            <a:noFill/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37" name="Straight Connector 25"/>
          <p:cNvCxnSpPr>
            <a:cxnSpLocks/>
          </p:cNvCxnSpPr>
          <p:nvPr/>
        </p:nvCxnSpPr>
        <p:spPr>
          <a:xfrm>
            <a:off x="3079016" y="2933032"/>
            <a:ext cx="1105748" cy="342655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223994" y="2937169"/>
            <a:ext cx="1120125" cy="1119001"/>
            <a:chOff x="4065488" y="2582565"/>
            <a:chExt cx="1582738" cy="1581150"/>
          </a:xfrm>
        </p:grpSpPr>
        <p:sp>
          <p:nvSpPr>
            <p:cNvPr id="4" name="椭圆 3"/>
            <p:cNvSpPr/>
            <p:nvPr/>
          </p:nvSpPr>
          <p:spPr>
            <a:xfrm>
              <a:off x="4221063" y="2738140"/>
              <a:ext cx="1270000" cy="1270000"/>
            </a:xfrm>
            <a:prstGeom prst="ellipse">
              <a:avLst/>
            </a:prstGeom>
            <a:noFill/>
            <a:ln w="57150">
              <a:solidFill>
                <a:srgbClr val="2FB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4644021" y="3253737"/>
              <a:ext cx="424612" cy="301994"/>
              <a:chOff x="4362884" y="1304483"/>
              <a:chExt cx="466712" cy="331938"/>
            </a:xfrm>
            <a:solidFill>
              <a:srgbClr val="2FB793"/>
            </a:solidFill>
          </p:grpSpPr>
          <p:sp>
            <p:nvSpPr>
              <p:cNvPr id="13" name="Freeform 32"/>
              <p:cNvSpPr>
                <a:spLocks/>
              </p:cNvSpPr>
              <p:nvPr/>
            </p:nvSpPr>
            <p:spPr bwMode="auto">
              <a:xfrm>
                <a:off x="4362884" y="1366877"/>
                <a:ext cx="466712" cy="269544"/>
              </a:xfrm>
              <a:custGeom>
                <a:avLst/>
                <a:gdLst>
                  <a:gd name="T0" fmla="*/ 0 w 187"/>
                  <a:gd name="T1" fmla="*/ 0 h 108"/>
                  <a:gd name="T2" fmla="*/ 0 w 187"/>
                  <a:gd name="T3" fmla="*/ 108 h 108"/>
                  <a:gd name="T4" fmla="*/ 187 w 187"/>
                  <a:gd name="T5" fmla="*/ 108 h 108"/>
                  <a:gd name="T6" fmla="*/ 187 w 187"/>
                  <a:gd name="T7" fmla="*/ 0 h 108"/>
                  <a:gd name="T8" fmla="*/ 94 w 187"/>
                  <a:gd name="T9" fmla="*/ 67 h 108"/>
                  <a:gd name="T10" fmla="*/ 0 w 187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08">
                    <a:moveTo>
                      <a:pt x="0" y="0"/>
                    </a:moveTo>
                    <a:lnTo>
                      <a:pt x="0" y="108"/>
                    </a:lnTo>
                    <a:lnTo>
                      <a:pt x="187" y="108"/>
                    </a:lnTo>
                    <a:lnTo>
                      <a:pt x="187" y="0"/>
                    </a:lnTo>
                    <a:lnTo>
                      <a:pt x="94" y="6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4362884" y="1304483"/>
                <a:ext cx="466712" cy="192176"/>
              </a:xfrm>
              <a:custGeom>
                <a:avLst/>
                <a:gdLst>
                  <a:gd name="T0" fmla="*/ 187 w 187"/>
                  <a:gd name="T1" fmla="*/ 9 h 77"/>
                  <a:gd name="T2" fmla="*/ 187 w 187"/>
                  <a:gd name="T3" fmla="*/ 0 h 77"/>
                  <a:gd name="T4" fmla="*/ 0 w 187"/>
                  <a:gd name="T5" fmla="*/ 0 h 77"/>
                  <a:gd name="T6" fmla="*/ 0 w 187"/>
                  <a:gd name="T7" fmla="*/ 10 h 77"/>
                  <a:gd name="T8" fmla="*/ 94 w 187"/>
                  <a:gd name="T9" fmla="*/ 77 h 77"/>
                  <a:gd name="T10" fmla="*/ 187 w 187"/>
                  <a:gd name="T11" fmla="*/ 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77">
                    <a:moveTo>
                      <a:pt x="187" y="9"/>
                    </a:moveTo>
                    <a:lnTo>
                      <a:pt x="18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4" y="77"/>
                    </a:lnTo>
                    <a:lnTo>
                      <a:pt x="187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4065488" y="2582565"/>
              <a:ext cx="1582738" cy="1581150"/>
            </a:xfrm>
            <a:prstGeom prst="ellipse">
              <a:avLst/>
            </a:prstGeom>
            <a:noFill/>
            <a:ln w="57150">
              <a:solidFill>
                <a:srgbClr val="2FB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01651" y="2447830"/>
            <a:ext cx="1119001" cy="1119001"/>
            <a:chOff x="6291163" y="1988840"/>
            <a:chExt cx="1581150" cy="1581150"/>
          </a:xfrm>
        </p:grpSpPr>
        <p:sp>
          <p:nvSpPr>
            <p:cNvPr id="5" name="椭圆 4"/>
            <p:cNvSpPr/>
            <p:nvPr/>
          </p:nvSpPr>
          <p:spPr>
            <a:xfrm>
              <a:off x="6446738" y="2144415"/>
              <a:ext cx="1270000" cy="1270000"/>
            </a:xfrm>
            <a:prstGeom prst="ellipse">
              <a:avLst/>
            </a:prstGeom>
            <a:noFill/>
            <a:ln w="57150">
              <a:solidFill>
                <a:srgbClr val="BB8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6859439" y="2573323"/>
              <a:ext cx="444744" cy="429583"/>
              <a:chOff x="5099140" y="1309474"/>
              <a:chExt cx="439257" cy="424283"/>
            </a:xfrm>
            <a:solidFill>
              <a:srgbClr val="9259DD"/>
            </a:solidFill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6291163" y="1988840"/>
              <a:ext cx="1581150" cy="1581150"/>
            </a:xfrm>
            <a:prstGeom prst="ellipse">
              <a:avLst/>
            </a:prstGeom>
            <a:noFill/>
            <a:ln w="57150">
              <a:solidFill>
                <a:srgbClr val="BB8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878587" y="2988502"/>
            <a:ext cx="1120124" cy="1119001"/>
            <a:chOff x="8562876" y="2582565"/>
            <a:chExt cx="1582737" cy="1581150"/>
          </a:xfrm>
        </p:grpSpPr>
        <p:sp>
          <p:nvSpPr>
            <p:cNvPr id="6" name="椭圆 5"/>
            <p:cNvSpPr/>
            <p:nvPr/>
          </p:nvSpPr>
          <p:spPr>
            <a:xfrm>
              <a:off x="8720038" y="2738140"/>
              <a:ext cx="1270000" cy="1270000"/>
            </a:xfrm>
            <a:prstGeom prst="ellipse">
              <a:avLst/>
            </a:prstGeom>
            <a:noFill/>
            <a:ln w="57150">
              <a:solidFill>
                <a:srgbClr val="90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33" name="Group 58"/>
            <p:cNvGrpSpPr/>
            <p:nvPr/>
          </p:nvGrpSpPr>
          <p:grpSpPr>
            <a:xfrm>
              <a:off x="9078563" y="3155236"/>
              <a:ext cx="589935" cy="435748"/>
              <a:chOff x="2563427" y="3717902"/>
              <a:chExt cx="439257" cy="324452"/>
            </a:xfrm>
            <a:solidFill>
              <a:srgbClr val="90C74D"/>
            </a:solidFill>
          </p:grpSpPr>
          <p:sp>
            <p:nvSpPr>
              <p:cNvPr id="34" name="Freeform 92"/>
              <p:cNvSpPr>
                <a:spLocks/>
              </p:cNvSpPr>
              <p:nvPr/>
            </p:nvSpPr>
            <p:spPr bwMode="auto">
              <a:xfrm>
                <a:off x="2720660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93"/>
              <p:cNvSpPr>
                <a:spLocks/>
              </p:cNvSpPr>
              <p:nvPr/>
            </p:nvSpPr>
            <p:spPr bwMode="auto">
              <a:xfrm>
                <a:off x="2638300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Freeform 94"/>
              <p:cNvSpPr>
                <a:spLocks/>
              </p:cNvSpPr>
              <p:nvPr/>
            </p:nvSpPr>
            <p:spPr bwMode="auto">
              <a:xfrm>
                <a:off x="2563427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8562876" y="2582565"/>
              <a:ext cx="1582737" cy="1581150"/>
            </a:xfrm>
            <a:prstGeom prst="ellipse">
              <a:avLst/>
            </a:prstGeom>
            <a:noFill/>
            <a:ln w="57150">
              <a:solidFill>
                <a:srgbClr val="90C7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42" name="Straight Connector 25"/>
          <p:cNvCxnSpPr>
            <a:cxnSpLocks/>
            <a:endCxn id="40" idx="2"/>
          </p:cNvCxnSpPr>
          <p:nvPr/>
        </p:nvCxnSpPr>
        <p:spPr>
          <a:xfrm flipV="1">
            <a:off x="5398208" y="3007331"/>
            <a:ext cx="1103443" cy="318404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5"/>
          <p:cNvCxnSpPr>
            <a:cxnSpLocks/>
          </p:cNvCxnSpPr>
          <p:nvPr/>
        </p:nvCxnSpPr>
        <p:spPr>
          <a:xfrm>
            <a:off x="7658279" y="2944800"/>
            <a:ext cx="1220308" cy="421987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1486694" y="3494823"/>
            <a:ext cx="2160240" cy="2592173"/>
            <a:chOff x="3313313" y="1781610"/>
            <a:chExt cx="2345299" cy="2592173"/>
          </a:xfrm>
        </p:grpSpPr>
        <p:sp>
          <p:nvSpPr>
            <p:cNvPr id="55" name="TextBox 37"/>
            <p:cNvSpPr txBox="1"/>
            <p:nvPr/>
          </p:nvSpPr>
          <p:spPr>
            <a:xfrm>
              <a:off x="3313313" y="2258717"/>
              <a:ext cx="2345299" cy="211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Cho 5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viên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đá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vào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cốc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thủy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tinh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và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quan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sát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  <p:sp>
          <p:nvSpPr>
            <p:cNvPr id="56" name="MH_Text_1"/>
            <p:cNvSpPr txBox="1"/>
            <p:nvPr>
              <p:custDataLst>
                <p:tags r:id="rId4"/>
              </p:custDataLst>
            </p:nvPr>
          </p:nvSpPr>
          <p:spPr>
            <a:xfrm>
              <a:off x="3577968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rgbClr val="884ADA"/>
                  </a:solidFill>
                  <a:latin typeface="#9Slide03 Reso" pitchFamily="2" charset="0"/>
                  <a:ea typeface="微软雅黑" panose="020B0503020204020204" pitchFamily="34" charset="-122"/>
                </a:rPr>
                <a:t>BƯỚC 1</a:t>
              </a:r>
              <a:endParaRPr lang="zh-CN" altLang="en-US" sz="28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785009" y="4038174"/>
            <a:ext cx="2160240" cy="2592173"/>
            <a:chOff x="3313313" y="1781610"/>
            <a:chExt cx="2345299" cy="2592173"/>
          </a:xfrm>
        </p:grpSpPr>
        <p:sp>
          <p:nvSpPr>
            <p:cNvPr id="58" name="TextBox 37"/>
            <p:cNvSpPr txBox="1"/>
            <p:nvPr/>
          </p:nvSpPr>
          <p:spPr>
            <a:xfrm>
              <a:off x="3313313" y="2258717"/>
              <a:ext cx="2345299" cy="211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Để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cốc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chứa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viên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đá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ở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nhiệt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độ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phòng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thời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gian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  <p:sp>
          <p:nvSpPr>
            <p:cNvPr id="59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3577968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rgbClr val="884ADA"/>
                  </a:solidFill>
                  <a:latin typeface="#9Slide03 Reso" pitchFamily="2" charset="0"/>
                  <a:ea typeface="微软雅黑" panose="020B0503020204020204" pitchFamily="34" charset="-122"/>
                </a:rPr>
                <a:t>BƯỚC 2</a:t>
              </a:r>
              <a:endParaRPr lang="zh-CN" altLang="en-US" sz="28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023198" y="3566831"/>
            <a:ext cx="2160240" cy="2075109"/>
            <a:chOff x="3313313" y="1781610"/>
            <a:chExt cx="2345299" cy="2075109"/>
          </a:xfrm>
        </p:grpSpPr>
        <p:sp>
          <p:nvSpPr>
            <p:cNvPr id="61" name="TextBox 37"/>
            <p:cNvSpPr txBox="1"/>
            <p:nvPr/>
          </p:nvSpPr>
          <p:spPr>
            <a:xfrm>
              <a:off x="3313313" y="2258717"/>
              <a:ext cx="2345299" cy="159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Cho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cốc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lên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giá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và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đun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nóng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từ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từ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đến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sôi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  <p:sp>
          <p:nvSpPr>
            <p:cNvPr id="62" name="MH_Text_1"/>
            <p:cNvSpPr txBox="1"/>
            <p:nvPr>
              <p:custDataLst>
                <p:tags r:id="rId2"/>
              </p:custDataLst>
            </p:nvPr>
          </p:nvSpPr>
          <p:spPr>
            <a:xfrm>
              <a:off x="3577968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rgbClr val="884ADA"/>
                  </a:solidFill>
                  <a:latin typeface="#9Slide03 Reso" pitchFamily="2" charset="0"/>
                  <a:ea typeface="微软雅黑" panose="020B0503020204020204" pitchFamily="34" charset="-122"/>
                </a:rPr>
                <a:t>BƯỚC 3</a:t>
              </a:r>
              <a:endParaRPr lang="zh-CN" altLang="en-US" sz="28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380561" y="4107503"/>
            <a:ext cx="2160240" cy="2592173"/>
            <a:chOff x="3313313" y="1781610"/>
            <a:chExt cx="2345299" cy="2592173"/>
          </a:xfrm>
        </p:grpSpPr>
        <p:sp>
          <p:nvSpPr>
            <p:cNvPr id="64" name="TextBox 37"/>
            <p:cNvSpPr txBox="1"/>
            <p:nvPr/>
          </p:nvSpPr>
          <p:spPr>
            <a:xfrm>
              <a:off x="3313313" y="2258717"/>
              <a:ext cx="2345299" cy="211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Đặt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một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bình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cầu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lạnh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lên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miệng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cốc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thủy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tính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  <p:sp>
          <p:nvSpPr>
            <p:cNvPr id="65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577968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rgbClr val="884ADA"/>
                  </a:solidFill>
                  <a:latin typeface="#9Slide03 Reso" pitchFamily="2" charset="0"/>
                  <a:ea typeface="微软雅黑" panose="020B0503020204020204" pitchFamily="34" charset="-122"/>
                </a:rPr>
                <a:t>BƯỚC 4</a:t>
              </a:r>
              <a:endParaRPr lang="zh-CN" altLang="en-US" sz="28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文本框 3">
            <a:extLst>
              <a:ext uri="{FF2B5EF4-FFF2-40B4-BE49-F238E27FC236}">
                <a16:creationId xmlns:a16="http://schemas.microsoft.com/office/drawing/2014/main" xmlns="" id="{4E63F5EB-C7AE-4818-9F90-F07748B0D52F}"/>
              </a:ext>
            </a:extLst>
          </p:cNvPr>
          <p:cNvSpPr txBox="1"/>
          <p:nvPr/>
        </p:nvSpPr>
        <p:spPr>
          <a:xfrm>
            <a:off x="1028274" y="341651"/>
            <a:ext cx="551346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Nhiệm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vụ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cả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4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nhóm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22EADF-6608-4C4A-8205-29111E41A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546" y="5711634"/>
            <a:ext cx="1038894" cy="1146366"/>
          </a:xfrm>
          <a:prstGeom prst="flowChartAlternateProcess">
            <a:avLst/>
          </a:prstGeom>
        </p:spPr>
      </p:pic>
      <p:sp>
        <p:nvSpPr>
          <p:cNvPr id="73" name="TextBox 37">
            <a:extLst>
              <a:ext uri="{FF2B5EF4-FFF2-40B4-BE49-F238E27FC236}">
                <a16:creationId xmlns:a16="http://schemas.microsoft.com/office/drawing/2014/main" xmlns="" id="{8817129F-5F8B-46BF-9F0B-524A1638C851}"/>
              </a:ext>
            </a:extLst>
          </p:cNvPr>
          <p:cNvSpPr txBox="1"/>
          <p:nvPr/>
        </p:nvSpPr>
        <p:spPr>
          <a:xfrm>
            <a:off x="6039628" y="1015568"/>
            <a:ext cx="5730577" cy="1080937"/>
          </a:xfrm>
          <a:prstGeom prst="rect">
            <a:avLst/>
          </a:prstGeom>
          <a:noFill/>
          <a:ln w="28575">
            <a:solidFill>
              <a:srgbClr val="BB81E7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Với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mỗi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nghiệm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học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sinh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cần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theo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dõi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nhiệt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độ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và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ghi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chép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vào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phiếu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báo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cáo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25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xmlns="" id="{D4F2A93E-A5B1-448F-B9FF-8BD3845FB856}"/>
              </a:ext>
            </a:extLst>
          </p:cNvPr>
          <p:cNvSpPr txBox="1"/>
          <p:nvPr/>
        </p:nvSpPr>
        <p:spPr>
          <a:xfrm>
            <a:off x="982639" y="332656"/>
            <a:ext cx="4104456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Phiếu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báo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cáo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39041996-F5BA-453A-93CB-299149F6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923"/>
              </p:ext>
            </p:extLst>
          </p:nvPr>
        </p:nvGraphicFramePr>
        <p:xfrm>
          <a:off x="1486694" y="1484784"/>
          <a:ext cx="9217023" cy="4749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413515780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4240345671"/>
                    </a:ext>
                  </a:extLst>
                </a:gridCol>
                <a:gridCol w="5184575">
                  <a:extLst>
                    <a:ext uri="{9D8B030D-6E8A-4147-A177-3AD203B41FA5}">
                      <a16:colId xmlns:a16="http://schemas.microsoft.com/office/drawing/2014/main" xmlns="" val="348075141"/>
                    </a:ext>
                  </a:extLst>
                </a:gridCol>
              </a:tblGrid>
              <a:tr h="7964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Thời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gian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Nhiệt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độ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Hiện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tượng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7738752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16552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2788110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2086248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8780346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234750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1562583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048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0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/>
          </p:cNvSpPr>
          <p:nvPr/>
        </p:nvSpPr>
        <p:spPr bwMode="auto">
          <a:xfrm>
            <a:off x="1279375" y="1834510"/>
            <a:ext cx="2882906" cy="4786167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90C7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A934764-BED3-4EC0-BBDA-C75C6BEE096A}"/>
              </a:ext>
            </a:extLst>
          </p:cNvPr>
          <p:cNvGrpSpPr/>
          <p:nvPr/>
        </p:nvGrpSpPr>
        <p:grpSpPr>
          <a:xfrm>
            <a:off x="335305" y="1240144"/>
            <a:ext cx="4936448" cy="3325680"/>
            <a:chOff x="335305" y="1240144"/>
            <a:chExt cx="4936448" cy="3325680"/>
          </a:xfrm>
        </p:grpSpPr>
        <p:sp>
          <p:nvSpPr>
            <p:cNvPr id="19" name="AutoShape 16"/>
            <p:cNvSpPr>
              <a:spLocks/>
            </p:cNvSpPr>
            <p:nvPr/>
          </p:nvSpPr>
          <p:spPr bwMode="auto">
            <a:xfrm>
              <a:off x="3097548" y="1240144"/>
              <a:ext cx="363469" cy="543550"/>
            </a:xfrm>
            <a:custGeom>
              <a:avLst/>
              <a:gdLst>
                <a:gd name="T0" fmla="*/ 142667 w 13523"/>
                <a:gd name="T1" fmla="*/ 212539 h 18670"/>
                <a:gd name="T2" fmla="*/ 142667 w 13523"/>
                <a:gd name="T3" fmla="*/ 212539 h 18670"/>
                <a:gd name="T4" fmla="*/ 142667 w 13523"/>
                <a:gd name="T5" fmla="*/ 212539 h 18670"/>
                <a:gd name="T6" fmla="*/ 142667 w 13523"/>
                <a:gd name="T7" fmla="*/ 212539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C5864881-8469-4720-A060-73D4E950E400}"/>
                </a:ext>
              </a:extLst>
            </p:cNvPr>
            <p:cNvGrpSpPr/>
            <p:nvPr/>
          </p:nvGrpSpPr>
          <p:grpSpPr>
            <a:xfrm>
              <a:off x="335305" y="1420226"/>
              <a:ext cx="4936448" cy="3145598"/>
              <a:chOff x="335305" y="1420226"/>
              <a:chExt cx="4936448" cy="3145598"/>
            </a:xfrm>
          </p:grpSpPr>
          <p:sp>
            <p:nvSpPr>
              <p:cNvPr id="5" name="AutoShape 3"/>
              <p:cNvSpPr>
                <a:spLocks/>
              </p:cNvSpPr>
              <p:nvPr/>
            </p:nvSpPr>
            <p:spPr bwMode="auto">
              <a:xfrm>
                <a:off x="3075244" y="3752524"/>
                <a:ext cx="322166" cy="460945"/>
              </a:xfrm>
              <a:custGeom>
                <a:avLst/>
                <a:gdLst>
                  <a:gd name="T0" fmla="*/ 125992 w 9894"/>
                  <a:gd name="T1" fmla="*/ 180655 h 21600"/>
                  <a:gd name="T2" fmla="*/ 125992 w 9894"/>
                  <a:gd name="T3" fmla="*/ 180655 h 21600"/>
                  <a:gd name="T4" fmla="*/ 125992 w 9894"/>
                  <a:gd name="T5" fmla="*/ 180655 h 21600"/>
                  <a:gd name="T6" fmla="*/ 125992 w 9894"/>
                  <a:gd name="T7" fmla="*/ 18065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94" h="21600">
                    <a:moveTo>
                      <a:pt x="5448" y="21599"/>
                    </a:moveTo>
                    <a:cubicBezTo>
                      <a:pt x="5448" y="21599"/>
                      <a:pt x="-4783" y="19938"/>
                      <a:pt x="2795" y="0"/>
                    </a:cubicBezTo>
                    <a:cubicBezTo>
                      <a:pt x="2795" y="0"/>
                      <a:pt x="16817" y="14399"/>
                      <a:pt x="5448" y="21599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6" name="AutoShape 4"/>
              <p:cNvSpPr>
                <a:spLocks/>
              </p:cNvSpPr>
              <p:nvPr/>
            </p:nvSpPr>
            <p:spPr bwMode="auto">
              <a:xfrm rot="1411966">
                <a:off x="3575116" y="2952031"/>
                <a:ext cx="491018" cy="765882"/>
              </a:xfrm>
              <a:custGeom>
                <a:avLst/>
                <a:gdLst>
                  <a:gd name="T0" fmla="*/ 118869 w 9611"/>
                  <a:gd name="T1" fmla="*/ 185673 h 21600"/>
                  <a:gd name="T2" fmla="*/ 118869 w 9611"/>
                  <a:gd name="T3" fmla="*/ 185673 h 21600"/>
                  <a:gd name="T4" fmla="*/ 118869 w 9611"/>
                  <a:gd name="T5" fmla="*/ 185673 h 21600"/>
                  <a:gd name="T6" fmla="*/ 118869 w 9611"/>
                  <a:gd name="T7" fmla="*/ 18567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11" h="21600">
                    <a:moveTo>
                      <a:pt x="3586" y="21599"/>
                    </a:moveTo>
                    <a:cubicBezTo>
                      <a:pt x="3586" y="21599"/>
                      <a:pt x="-5446" y="17280"/>
                      <a:pt x="5157" y="0"/>
                    </a:cubicBezTo>
                    <a:cubicBezTo>
                      <a:pt x="5157" y="0"/>
                      <a:pt x="16153" y="18900"/>
                      <a:pt x="3586" y="21599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ym typeface="Arial" panose="020B0604020202020204" pitchFamily="34" charset="0"/>
                </a:endParaRPr>
              </a:p>
            </p:txBody>
          </p:sp>
          <p:sp>
            <p:nvSpPr>
              <p:cNvPr id="7" name="AutoShape 5"/>
              <p:cNvSpPr>
                <a:spLocks/>
              </p:cNvSpPr>
              <p:nvPr/>
            </p:nvSpPr>
            <p:spPr bwMode="auto">
              <a:xfrm>
                <a:off x="4184650" y="2880710"/>
                <a:ext cx="356861" cy="556769"/>
              </a:xfrm>
              <a:custGeom>
                <a:avLst/>
                <a:gdLst>
                  <a:gd name="T0" fmla="*/ 139912 w 10585"/>
                  <a:gd name="T1" fmla="*/ 218292 h 21600"/>
                  <a:gd name="T2" fmla="*/ 139912 w 10585"/>
                  <a:gd name="T3" fmla="*/ 218292 h 21600"/>
                  <a:gd name="T4" fmla="*/ 139912 w 10585"/>
                  <a:gd name="T5" fmla="*/ 218292 h 21600"/>
                  <a:gd name="T6" fmla="*/ 139912 w 10585"/>
                  <a:gd name="T7" fmla="*/ 21829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85" h="21600">
                    <a:moveTo>
                      <a:pt x="2210" y="21599"/>
                    </a:moveTo>
                    <a:cubicBezTo>
                      <a:pt x="2210" y="21599"/>
                      <a:pt x="-5844" y="11489"/>
                      <a:pt x="8800" y="0"/>
                    </a:cubicBezTo>
                    <a:cubicBezTo>
                      <a:pt x="8800" y="0"/>
                      <a:pt x="15756" y="19761"/>
                      <a:pt x="2210" y="21599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8" name="AutoShape 6"/>
              <p:cNvSpPr>
                <a:spLocks/>
              </p:cNvSpPr>
              <p:nvPr/>
            </p:nvSpPr>
            <p:spPr bwMode="auto">
              <a:xfrm>
                <a:off x="4690203" y="3123573"/>
                <a:ext cx="581550" cy="313905"/>
              </a:xfrm>
              <a:custGeom>
                <a:avLst/>
                <a:gdLst>
                  <a:gd name="T0" fmla="*/ 227263 w 19937"/>
                  <a:gd name="T1" fmla="*/ 192776 h 14258"/>
                  <a:gd name="T2" fmla="*/ 227263 w 19937"/>
                  <a:gd name="T3" fmla="*/ 192776 h 14258"/>
                  <a:gd name="T4" fmla="*/ 227263 w 19937"/>
                  <a:gd name="T5" fmla="*/ 192776 h 14258"/>
                  <a:gd name="T6" fmla="*/ 227263 w 19937"/>
                  <a:gd name="T7" fmla="*/ 192776 h 142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937" h="14258">
                    <a:moveTo>
                      <a:pt x="31" y="8876"/>
                    </a:moveTo>
                    <a:cubicBezTo>
                      <a:pt x="31" y="8876"/>
                      <a:pt x="-1663" y="-4084"/>
                      <a:pt x="19936" y="1316"/>
                    </a:cubicBezTo>
                    <a:cubicBezTo>
                      <a:pt x="19936" y="1316"/>
                      <a:pt x="17819" y="4016"/>
                      <a:pt x="14854" y="9416"/>
                    </a:cubicBezTo>
                    <a:cubicBezTo>
                      <a:pt x="11889" y="14276"/>
                      <a:pt x="2995" y="17515"/>
                      <a:pt x="31" y="8876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9" name="AutoShape 7"/>
              <p:cNvSpPr>
                <a:spLocks/>
              </p:cNvSpPr>
              <p:nvPr/>
            </p:nvSpPr>
            <p:spPr bwMode="auto">
              <a:xfrm>
                <a:off x="4505165" y="3662169"/>
                <a:ext cx="498943" cy="287471"/>
              </a:xfrm>
              <a:custGeom>
                <a:avLst/>
                <a:gdLst>
                  <a:gd name="T0" fmla="*/ 195655 w 19438"/>
                  <a:gd name="T1" fmla="*/ 112138 h 16645"/>
                  <a:gd name="T2" fmla="*/ 195655 w 19438"/>
                  <a:gd name="T3" fmla="*/ 112138 h 16645"/>
                  <a:gd name="T4" fmla="*/ 195655 w 19438"/>
                  <a:gd name="T5" fmla="*/ 112138 h 16645"/>
                  <a:gd name="T6" fmla="*/ 195655 w 19438"/>
                  <a:gd name="T7" fmla="*/ 112138 h 166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38" h="16645">
                    <a:moveTo>
                      <a:pt x="4557" y="0"/>
                    </a:moveTo>
                    <a:cubicBezTo>
                      <a:pt x="4557" y="0"/>
                      <a:pt x="17038" y="2090"/>
                      <a:pt x="19438" y="13935"/>
                    </a:cubicBezTo>
                    <a:cubicBezTo>
                      <a:pt x="19438" y="13935"/>
                      <a:pt x="11277" y="21599"/>
                      <a:pt x="2157" y="11148"/>
                    </a:cubicBezTo>
                    <a:cubicBezTo>
                      <a:pt x="-2162" y="5574"/>
                      <a:pt x="717" y="696"/>
                      <a:pt x="4557" y="0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AutoShape 9"/>
              <p:cNvSpPr>
                <a:spLocks/>
              </p:cNvSpPr>
              <p:nvPr/>
            </p:nvSpPr>
            <p:spPr bwMode="auto">
              <a:xfrm>
                <a:off x="3550367" y="3861113"/>
                <a:ext cx="831684" cy="704711"/>
              </a:xfrm>
              <a:custGeom>
                <a:avLst/>
                <a:gdLst>
                  <a:gd name="T0" fmla="*/ 169489 w 16064"/>
                  <a:gd name="T1" fmla="*/ 180436 h 17680"/>
                  <a:gd name="T2" fmla="*/ 169489 w 16064"/>
                  <a:gd name="T3" fmla="*/ 180436 h 17680"/>
                  <a:gd name="T4" fmla="*/ 169489 w 16064"/>
                  <a:gd name="T5" fmla="*/ 180436 h 17680"/>
                  <a:gd name="T6" fmla="*/ 169489 w 16064"/>
                  <a:gd name="T7" fmla="*/ 180436 h 176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064" h="17680">
                    <a:moveTo>
                      <a:pt x="1357" y="587"/>
                    </a:moveTo>
                    <a:cubicBezTo>
                      <a:pt x="1357" y="587"/>
                      <a:pt x="8710" y="-2255"/>
                      <a:pt x="12387" y="4566"/>
                    </a:cubicBezTo>
                    <a:cubicBezTo>
                      <a:pt x="16063" y="10818"/>
                      <a:pt x="14685" y="15366"/>
                      <a:pt x="16063" y="17639"/>
                    </a:cubicBezTo>
                    <a:cubicBezTo>
                      <a:pt x="16063" y="17639"/>
                      <a:pt x="-5536" y="19345"/>
                      <a:pt x="1357" y="587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11"/>
              <p:cNvSpPr>
                <a:spLocks/>
              </p:cNvSpPr>
              <p:nvPr/>
            </p:nvSpPr>
            <p:spPr bwMode="auto">
              <a:xfrm>
                <a:off x="1339681" y="3143399"/>
                <a:ext cx="300688" cy="484074"/>
              </a:xfrm>
              <a:custGeom>
                <a:avLst/>
                <a:gdLst>
                  <a:gd name="T0" fmla="*/ 118304 w 13741"/>
                  <a:gd name="T1" fmla="*/ 189584 h 20925"/>
                  <a:gd name="T2" fmla="*/ 118304 w 13741"/>
                  <a:gd name="T3" fmla="*/ 189584 h 20925"/>
                  <a:gd name="T4" fmla="*/ 118304 w 13741"/>
                  <a:gd name="T5" fmla="*/ 189584 h 20925"/>
                  <a:gd name="T6" fmla="*/ 118304 w 13741"/>
                  <a:gd name="T7" fmla="*/ 189584 h 209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741" h="20925">
                    <a:moveTo>
                      <a:pt x="1989" y="18514"/>
                    </a:moveTo>
                    <a:cubicBezTo>
                      <a:pt x="1989" y="18514"/>
                      <a:pt x="-4263" y="10800"/>
                      <a:pt x="5400" y="3085"/>
                    </a:cubicBezTo>
                    <a:cubicBezTo>
                      <a:pt x="7673" y="1542"/>
                      <a:pt x="11652" y="0"/>
                      <a:pt x="11652" y="0"/>
                    </a:cubicBezTo>
                    <a:cubicBezTo>
                      <a:pt x="11652" y="0"/>
                      <a:pt x="17337" y="15942"/>
                      <a:pt x="9947" y="20057"/>
                    </a:cubicBezTo>
                    <a:cubicBezTo>
                      <a:pt x="7105" y="21599"/>
                      <a:pt x="3694" y="21085"/>
                      <a:pt x="1989" y="18514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7" name="AutoShape 14"/>
              <p:cNvSpPr>
                <a:spLocks/>
              </p:cNvSpPr>
              <p:nvPr/>
            </p:nvSpPr>
            <p:spPr bwMode="auto">
              <a:xfrm>
                <a:off x="954100" y="3772880"/>
                <a:ext cx="472509" cy="432858"/>
              </a:xfrm>
              <a:custGeom>
                <a:avLst/>
                <a:gdLst>
                  <a:gd name="T0" fmla="*/ 185224 w 20364"/>
                  <a:gd name="T1" fmla="*/ 177136 h 21100"/>
                  <a:gd name="T2" fmla="*/ 185224 w 20364"/>
                  <a:gd name="T3" fmla="*/ 177136 h 21100"/>
                  <a:gd name="T4" fmla="*/ 185224 w 20364"/>
                  <a:gd name="T5" fmla="*/ 177136 h 21100"/>
                  <a:gd name="T6" fmla="*/ 185224 w 20364"/>
                  <a:gd name="T7" fmla="*/ 177136 h 21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364" h="21100">
                    <a:moveTo>
                      <a:pt x="14751" y="83"/>
                    </a:moveTo>
                    <a:cubicBezTo>
                      <a:pt x="12117" y="83"/>
                      <a:pt x="4214" y="2418"/>
                      <a:pt x="3687" y="10591"/>
                    </a:cubicBezTo>
                    <a:cubicBezTo>
                      <a:pt x="2634" y="18181"/>
                      <a:pt x="0" y="21099"/>
                      <a:pt x="0" y="21099"/>
                    </a:cubicBezTo>
                    <a:cubicBezTo>
                      <a:pt x="0" y="21099"/>
                      <a:pt x="18439" y="19932"/>
                      <a:pt x="20019" y="11175"/>
                    </a:cubicBezTo>
                    <a:cubicBezTo>
                      <a:pt x="21599" y="1835"/>
                      <a:pt x="17385" y="-500"/>
                      <a:pt x="14751" y="83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5"/>
              <p:cNvSpPr>
                <a:spLocks/>
              </p:cNvSpPr>
              <p:nvPr/>
            </p:nvSpPr>
            <p:spPr bwMode="auto">
              <a:xfrm>
                <a:off x="1495306" y="3863314"/>
                <a:ext cx="592787" cy="669897"/>
              </a:xfrm>
              <a:custGeom>
                <a:avLst/>
                <a:gdLst>
                  <a:gd name="T0" fmla="*/ 159678 w 11653"/>
                  <a:gd name="T1" fmla="*/ 226667 h 19110"/>
                  <a:gd name="T2" fmla="*/ 159678 w 11653"/>
                  <a:gd name="T3" fmla="*/ 226667 h 19110"/>
                  <a:gd name="T4" fmla="*/ 159678 w 11653"/>
                  <a:gd name="T5" fmla="*/ 226667 h 19110"/>
                  <a:gd name="T6" fmla="*/ 159678 w 11653"/>
                  <a:gd name="T7" fmla="*/ 226667 h 19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53" h="19110">
                    <a:moveTo>
                      <a:pt x="8112" y="946"/>
                    </a:moveTo>
                    <a:cubicBezTo>
                      <a:pt x="3863" y="-2490"/>
                      <a:pt x="-2510" y="3400"/>
                      <a:pt x="1030" y="19110"/>
                    </a:cubicBezTo>
                    <a:cubicBezTo>
                      <a:pt x="1030" y="19110"/>
                      <a:pt x="19090" y="10273"/>
                      <a:pt x="8112" y="946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7"/>
              <p:cNvSpPr>
                <a:spLocks/>
              </p:cNvSpPr>
              <p:nvPr/>
            </p:nvSpPr>
            <p:spPr bwMode="auto">
              <a:xfrm>
                <a:off x="2648168" y="1420226"/>
                <a:ext cx="327122" cy="513814"/>
              </a:xfrm>
              <a:custGeom>
                <a:avLst/>
                <a:gdLst>
                  <a:gd name="T0" fmla="*/ 128060 w 16246"/>
                  <a:gd name="T1" fmla="*/ 201400 h 20641"/>
                  <a:gd name="T2" fmla="*/ 128060 w 16246"/>
                  <a:gd name="T3" fmla="*/ 201400 h 20641"/>
                  <a:gd name="T4" fmla="*/ 128060 w 16246"/>
                  <a:gd name="T5" fmla="*/ 201400 h 20641"/>
                  <a:gd name="T6" fmla="*/ 128060 w 16246"/>
                  <a:gd name="T7" fmla="*/ 201400 h 206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246" h="20641">
                    <a:moveTo>
                      <a:pt x="14468" y="19252"/>
                    </a:moveTo>
                    <a:cubicBezTo>
                      <a:pt x="14468" y="19252"/>
                      <a:pt x="21257" y="11739"/>
                      <a:pt x="8296" y="5165"/>
                    </a:cubicBezTo>
                    <a:cubicBezTo>
                      <a:pt x="1508" y="1408"/>
                      <a:pt x="274" y="0"/>
                      <a:pt x="274" y="0"/>
                    </a:cubicBezTo>
                    <a:cubicBezTo>
                      <a:pt x="274" y="0"/>
                      <a:pt x="-343" y="6573"/>
                      <a:pt x="274" y="8921"/>
                    </a:cubicBezTo>
                    <a:cubicBezTo>
                      <a:pt x="274" y="11269"/>
                      <a:pt x="-343" y="17843"/>
                      <a:pt x="5828" y="20191"/>
                    </a:cubicBezTo>
                    <a:cubicBezTo>
                      <a:pt x="10148" y="21600"/>
                      <a:pt x="14468" y="19252"/>
                      <a:pt x="14468" y="19252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1" name="AutoShape 18"/>
              <p:cNvSpPr>
                <a:spLocks/>
              </p:cNvSpPr>
              <p:nvPr/>
            </p:nvSpPr>
            <p:spPr bwMode="auto">
              <a:xfrm rot="19346266">
                <a:off x="2949599" y="2140312"/>
                <a:ext cx="835115" cy="457884"/>
              </a:xfrm>
              <a:custGeom>
                <a:avLst/>
                <a:gdLst>
                  <a:gd name="T0" fmla="*/ 208292 w 19743"/>
                  <a:gd name="T1" fmla="*/ 248925 h 11814"/>
                  <a:gd name="T2" fmla="*/ 208292 w 19743"/>
                  <a:gd name="T3" fmla="*/ 248925 h 11814"/>
                  <a:gd name="T4" fmla="*/ 208292 w 19743"/>
                  <a:gd name="T5" fmla="*/ 248925 h 11814"/>
                  <a:gd name="T6" fmla="*/ 208292 w 19743"/>
                  <a:gd name="T7" fmla="*/ 248925 h 1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743" h="11814">
                    <a:moveTo>
                      <a:pt x="900" y="3077"/>
                    </a:moveTo>
                    <a:cubicBezTo>
                      <a:pt x="900" y="3077"/>
                      <a:pt x="12389" y="-7002"/>
                      <a:pt x="19742" y="9318"/>
                    </a:cubicBezTo>
                    <a:cubicBezTo>
                      <a:pt x="19742" y="9318"/>
                      <a:pt x="11011" y="14598"/>
                      <a:pt x="2279" y="9798"/>
                    </a:cubicBezTo>
                    <a:cubicBezTo>
                      <a:pt x="-1857" y="7878"/>
                      <a:pt x="900" y="4038"/>
                      <a:pt x="900" y="3077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20"/>
              <p:cNvSpPr>
                <a:spLocks/>
              </p:cNvSpPr>
              <p:nvPr/>
            </p:nvSpPr>
            <p:spPr bwMode="auto">
              <a:xfrm>
                <a:off x="2966982" y="2848791"/>
                <a:ext cx="691425" cy="533772"/>
              </a:xfrm>
              <a:custGeom>
                <a:avLst/>
                <a:gdLst>
                  <a:gd name="T0" fmla="*/ 197782 w 21180"/>
                  <a:gd name="T1" fmla="*/ 153583 h 18889"/>
                  <a:gd name="T2" fmla="*/ 197782 w 21180"/>
                  <a:gd name="T3" fmla="*/ 153583 h 18889"/>
                  <a:gd name="T4" fmla="*/ 197782 w 21180"/>
                  <a:gd name="T5" fmla="*/ 153583 h 18889"/>
                  <a:gd name="T6" fmla="*/ 197782 w 21180"/>
                  <a:gd name="T7" fmla="*/ 153583 h 188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80" h="18889">
                    <a:moveTo>
                      <a:pt x="94" y="10800"/>
                    </a:moveTo>
                    <a:cubicBezTo>
                      <a:pt x="-420" y="7957"/>
                      <a:pt x="608" y="0"/>
                      <a:pt x="17580" y="0"/>
                    </a:cubicBezTo>
                    <a:cubicBezTo>
                      <a:pt x="17580" y="0"/>
                      <a:pt x="20151" y="568"/>
                      <a:pt x="21179" y="0"/>
                    </a:cubicBezTo>
                    <a:cubicBezTo>
                      <a:pt x="21179" y="0"/>
                      <a:pt x="18094" y="13073"/>
                      <a:pt x="11922" y="17621"/>
                    </a:cubicBezTo>
                    <a:cubicBezTo>
                      <a:pt x="5751" y="21599"/>
                      <a:pt x="608" y="15347"/>
                      <a:pt x="94" y="10800"/>
                    </a:cubicBezTo>
                    <a:close/>
                  </a:path>
                </a:pathLst>
              </a:custGeom>
              <a:solidFill>
                <a:srgbClr val="90C74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4" name="AutoShape 21"/>
              <p:cNvSpPr>
                <a:spLocks/>
              </p:cNvSpPr>
              <p:nvPr/>
            </p:nvSpPr>
            <p:spPr bwMode="auto">
              <a:xfrm rot="803284">
                <a:off x="1622491" y="3237145"/>
                <a:ext cx="1037335" cy="600561"/>
              </a:xfrm>
              <a:custGeom>
                <a:avLst/>
                <a:gdLst>
                  <a:gd name="T0" fmla="*/ 222123 w 20815"/>
                  <a:gd name="T1" fmla="*/ 153124 h 18748"/>
                  <a:gd name="T2" fmla="*/ 222123 w 20815"/>
                  <a:gd name="T3" fmla="*/ 153124 h 18748"/>
                  <a:gd name="T4" fmla="*/ 222123 w 20815"/>
                  <a:gd name="T5" fmla="*/ 153124 h 18748"/>
                  <a:gd name="T6" fmla="*/ 222123 w 20815"/>
                  <a:gd name="T7" fmla="*/ 153124 h 187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815" h="18748">
                    <a:moveTo>
                      <a:pt x="20699" y="10353"/>
                    </a:moveTo>
                    <a:cubicBezTo>
                      <a:pt x="20699" y="10353"/>
                      <a:pt x="19799" y="-1797"/>
                      <a:pt x="6749" y="227"/>
                    </a:cubicBezTo>
                    <a:cubicBezTo>
                      <a:pt x="6749" y="227"/>
                      <a:pt x="899" y="2252"/>
                      <a:pt x="0" y="1577"/>
                    </a:cubicBezTo>
                    <a:cubicBezTo>
                      <a:pt x="0" y="1577"/>
                      <a:pt x="4499" y="16428"/>
                      <a:pt x="10800" y="18453"/>
                    </a:cubicBezTo>
                    <a:cubicBezTo>
                      <a:pt x="17099" y="19803"/>
                      <a:pt x="21600" y="16428"/>
                      <a:pt x="20699" y="10353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5" name="AutoShape 22"/>
              <p:cNvSpPr>
                <a:spLocks/>
              </p:cNvSpPr>
              <p:nvPr/>
            </p:nvSpPr>
            <p:spPr bwMode="auto">
              <a:xfrm rot="1768048">
                <a:off x="1650140" y="2547887"/>
                <a:ext cx="666513" cy="331120"/>
              </a:xfrm>
              <a:custGeom>
                <a:avLst/>
                <a:gdLst>
                  <a:gd name="T0" fmla="*/ 201640 w 20033"/>
                  <a:gd name="T1" fmla="*/ 135607 h 15680"/>
                  <a:gd name="T2" fmla="*/ 201640 w 20033"/>
                  <a:gd name="T3" fmla="*/ 135607 h 15680"/>
                  <a:gd name="T4" fmla="*/ 201640 w 20033"/>
                  <a:gd name="T5" fmla="*/ 135607 h 15680"/>
                  <a:gd name="T6" fmla="*/ 201640 w 20033"/>
                  <a:gd name="T7" fmla="*/ 135607 h 156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33" h="15680">
                    <a:moveTo>
                      <a:pt x="19679" y="5146"/>
                    </a:moveTo>
                    <a:cubicBezTo>
                      <a:pt x="17760" y="826"/>
                      <a:pt x="10559" y="-2773"/>
                      <a:pt x="3359" y="2986"/>
                    </a:cubicBezTo>
                    <a:cubicBezTo>
                      <a:pt x="479" y="5866"/>
                      <a:pt x="0" y="10187"/>
                      <a:pt x="0" y="10187"/>
                    </a:cubicBezTo>
                    <a:cubicBezTo>
                      <a:pt x="0" y="10187"/>
                      <a:pt x="6239" y="12346"/>
                      <a:pt x="9119" y="14507"/>
                    </a:cubicBezTo>
                    <a:cubicBezTo>
                      <a:pt x="15360" y="18827"/>
                      <a:pt x="21600" y="10187"/>
                      <a:pt x="19679" y="5146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6" name="AutoShape 23"/>
              <p:cNvSpPr>
                <a:spLocks/>
              </p:cNvSpPr>
              <p:nvPr/>
            </p:nvSpPr>
            <p:spPr bwMode="auto">
              <a:xfrm>
                <a:off x="1537936" y="1714306"/>
                <a:ext cx="353556" cy="419641"/>
              </a:xfrm>
              <a:custGeom>
                <a:avLst/>
                <a:gdLst>
                  <a:gd name="T0" fmla="*/ 138892 w 15070"/>
                  <a:gd name="T1" fmla="*/ 164174 h 19631"/>
                  <a:gd name="T2" fmla="*/ 138892 w 15070"/>
                  <a:gd name="T3" fmla="*/ 164174 h 19631"/>
                  <a:gd name="T4" fmla="*/ 138892 w 15070"/>
                  <a:gd name="T5" fmla="*/ 164174 h 19631"/>
                  <a:gd name="T6" fmla="*/ 138892 w 15070"/>
                  <a:gd name="T7" fmla="*/ 164174 h 196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70" h="19631">
                    <a:moveTo>
                      <a:pt x="13316" y="18830"/>
                    </a:moveTo>
                    <a:cubicBezTo>
                      <a:pt x="13316" y="18830"/>
                      <a:pt x="19111" y="9415"/>
                      <a:pt x="9629" y="4984"/>
                    </a:cubicBezTo>
                    <a:cubicBezTo>
                      <a:pt x="2780" y="1661"/>
                      <a:pt x="1726" y="0"/>
                      <a:pt x="1726" y="0"/>
                    </a:cubicBezTo>
                    <a:cubicBezTo>
                      <a:pt x="1726" y="0"/>
                      <a:pt x="-2488" y="8307"/>
                      <a:pt x="2253" y="14953"/>
                    </a:cubicBezTo>
                    <a:cubicBezTo>
                      <a:pt x="6994" y="21599"/>
                      <a:pt x="11736" y="19384"/>
                      <a:pt x="13316" y="18830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24"/>
              <p:cNvSpPr>
                <a:spLocks/>
              </p:cNvSpPr>
              <p:nvPr/>
            </p:nvSpPr>
            <p:spPr bwMode="auto">
              <a:xfrm>
                <a:off x="2088095" y="1663090"/>
                <a:ext cx="375034" cy="517116"/>
              </a:xfrm>
              <a:custGeom>
                <a:avLst/>
                <a:gdLst>
                  <a:gd name="T0" fmla="*/ 147313 w 15376"/>
                  <a:gd name="T1" fmla="*/ 202292 h 20489"/>
                  <a:gd name="T2" fmla="*/ 147313 w 15376"/>
                  <a:gd name="T3" fmla="*/ 202292 h 20489"/>
                  <a:gd name="T4" fmla="*/ 147313 w 15376"/>
                  <a:gd name="T5" fmla="*/ 202292 h 20489"/>
                  <a:gd name="T6" fmla="*/ 147313 w 15376"/>
                  <a:gd name="T7" fmla="*/ 202292 h 204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376" h="20489">
                    <a:moveTo>
                      <a:pt x="3445" y="19252"/>
                    </a:moveTo>
                    <a:cubicBezTo>
                      <a:pt x="3445" y="19252"/>
                      <a:pt x="-3587" y="13147"/>
                      <a:pt x="2440" y="7982"/>
                    </a:cubicBezTo>
                    <a:cubicBezTo>
                      <a:pt x="8468" y="2347"/>
                      <a:pt x="11985" y="1878"/>
                      <a:pt x="11985" y="0"/>
                    </a:cubicBezTo>
                    <a:cubicBezTo>
                      <a:pt x="11985" y="0"/>
                      <a:pt x="18013" y="14086"/>
                      <a:pt x="13994" y="17843"/>
                    </a:cubicBezTo>
                    <a:cubicBezTo>
                      <a:pt x="10478" y="21599"/>
                      <a:pt x="5957" y="20660"/>
                      <a:pt x="3445" y="19252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8" name="AutoShape 25"/>
              <p:cNvSpPr>
                <a:spLocks/>
              </p:cNvSpPr>
              <p:nvPr/>
            </p:nvSpPr>
            <p:spPr bwMode="auto">
              <a:xfrm rot="1453310">
                <a:off x="3853898" y="2185104"/>
                <a:ext cx="631604" cy="781388"/>
              </a:xfrm>
              <a:custGeom>
                <a:avLst/>
                <a:gdLst>
                  <a:gd name="T0" fmla="*/ 163750 w 16671"/>
                  <a:gd name="T1" fmla="*/ 202832 h 20543"/>
                  <a:gd name="T2" fmla="*/ 163750 w 16671"/>
                  <a:gd name="T3" fmla="*/ 202832 h 20543"/>
                  <a:gd name="T4" fmla="*/ 163750 w 16671"/>
                  <a:gd name="T5" fmla="*/ 202832 h 20543"/>
                  <a:gd name="T6" fmla="*/ 163750 w 16671"/>
                  <a:gd name="T7" fmla="*/ 202832 h 205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71" h="20543">
                    <a:moveTo>
                      <a:pt x="982" y="17843"/>
                    </a:moveTo>
                    <a:cubicBezTo>
                      <a:pt x="982" y="17843"/>
                      <a:pt x="-2945" y="8921"/>
                      <a:pt x="4909" y="5634"/>
                    </a:cubicBezTo>
                    <a:cubicBezTo>
                      <a:pt x="13255" y="2347"/>
                      <a:pt x="15709" y="0"/>
                      <a:pt x="15709" y="0"/>
                    </a:cubicBezTo>
                    <a:cubicBezTo>
                      <a:pt x="15709" y="0"/>
                      <a:pt x="18654" y="15026"/>
                      <a:pt x="14236" y="18313"/>
                    </a:cubicBezTo>
                    <a:cubicBezTo>
                      <a:pt x="9327" y="21130"/>
                      <a:pt x="3436" y="21599"/>
                      <a:pt x="982" y="17843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26"/>
              <p:cNvSpPr>
                <a:spLocks/>
              </p:cNvSpPr>
              <p:nvPr/>
            </p:nvSpPr>
            <p:spPr bwMode="auto">
              <a:xfrm>
                <a:off x="3783133" y="1790303"/>
                <a:ext cx="315556" cy="485726"/>
              </a:xfrm>
              <a:custGeom>
                <a:avLst/>
                <a:gdLst>
                  <a:gd name="T0" fmla="*/ 123809 w 19262"/>
                  <a:gd name="T1" fmla="*/ 190691 h 21600"/>
                  <a:gd name="T2" fmla="*/ 123809 w 19262"/>
                  <a:gd name="T3" fmla="*/ 190691 h 21600"/>
                  <a:gd name="T4" fmla="*/ 123809 w 19262"/>
                  <a:gd name="T5" fmla="*/ 190691 h 21600"/>
                  <a:gd name="T6" fmla="*/ 123809 w 19262"/>
                  <a:gd name="T7" fmla="*/ 19069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62" h="21600">
                    <a:moveTo>
                      <a:pt x="9083" y="21600"/>
                    </a:moveTo>
                    <a:cubicBezTo>
                      <a:pt x="9083" y="21600"/>
                      <a:pt x="-1344" y="16331"/>
                      <a:pt x="145" y="11063"/>
                    </a:cubicBezTo>
                    <a:cubicBezTo>
                      <a:pt x="1635" y="5795"/>
                      <a:pt x="9828" y="1580"/>
                      <a:pt x="9828" y="0"/>
                    </a:cubicBezTo>
                    <a:cubicBezTo>
                      <a:pt x="9828" y="0"/>
                      <a:pt x="18021" y="6848"/>
                      <a:pt x="18766" y="10536"/>
                    </a:cubicBezTo>
                    <a:cubicBezTo>
                      <a:pt x="20256" y="13697"/>
                      <a:pt x="18766" y="21073"/>
                      <a:pt x="9083" y="21600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28"/>
              <p:cNvSpPr>
                <a:spLocks/>
              </p:cNvSpPr>
              <p:nvPr/>
            </p:nvSpPr>
            <p:spPr bwMode="auto">
              <a:xfrm>
                <a:off x="401270" y="2598196"/>
                <a:ext cx="393207" cy="520421"/>
              </a:xfrm>
              <a:custGeom>
                <a:avLst/>
                <a:gdLst>
                  <a:gd name="T0" fmla="*/ 154054 w 11872"/>
                  <a:gd name="T1" fmla="*/ 203237 h 21600"/>
                  <a:gd name="T2" fmla="*/ 154054 w 11872"/>
                  <a:gd name="T3" fmla="*/ 203237 h 21600"/>
                  <a:gd name="T4" fmla="*/ 154054 w 11872"/>
                  <a:gd name="T5" fmla="*/ 203237 h 21600"/>
                  <a:gd name="T6" fmla="*/ 154054 w 11872"/>
                  <a:gd name="T7" fmla="*/ 20323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872" h="21600">
                    <a:moveTo>
                      <a:pt x="5050" y="21599"/>
                    </a:moveTo>
                    <a:cubicBezTo>
                      <a:pt x="5050" y="21599"/>
                      <a:pt x="-4632" y="15218"/>
                      <a:pt x="2816" y="0"/>
                    </a:cubicBezTo>
                    <a:cubicBezTo>
                      <a:pt x="2816" y="0"/>
                      <a:pt x="4305" y="2454"/>
                      <a:pt x="5795" y="3436"/>
                    </a:cubicBezTo>
                    <a:cubicBezTo>
                      <a:pt x="10636" y="7363"/>
                      <a:pt x="16968" y="17181"/>
                      <a:pt x="5050" y="21599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>
                <a:off x="335305" y="3251753"/>
                <a:ext cx="814790" cy="395118"/>
              </a:xfrm>
              <a:custGeom>
                <a:avLst/>
                <a:gdLst>
                  <a:gd name="T0" fmla="*/ 236391 w 21189"/>
                  <a:gd name="T1" fmla="*/ 195048 h 15674"/>
                  <a:gd name="T2" fmla="*/ 236391 w 21189"/>
                  <a:gd name="T3" fmla="*/ 195048 h 15674"/>
                  <a:gd name="T4" fmla="*/ 236391 w 21189"/>
                  <a:gd name="T5" fmla="*/ 195048 h 15674"/>
                  <a:gd name="T6" fmla="*/ 236391 w 21189"/>
                  <a:gd name="T7" fmla="*/ 195048 h 156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89" h="15674">
                    <a:moveTo>
                      <a:pt x="21168" y="9758"/>
                    </a:moveTo>
                    <a:cubicBezTo>
                      <a:pt x="21168" y="9758"/>
                      <a:pt x="12959" y="-5489"/>
                      <a:pt x="3888" y="2134"/>
                    </a:cubicBezTo>
                    <a:cubicBezTo>
                      <a:pt x="3888" y="2134"/>
                      <a:pt x="1296" y="5311"/>
                      <a:pt x="0" y="6581"/>
                    </a:cubicBezTo>
                    <a:cubicBezTo>
                      <a:pt x="0" y="6581"/>
                      <a:pt x="4320" y="14840"/>
                      <a:pt x="9935" y="15475"/>
                    </a:cubicBezTo>
                    <a:cubicBezTo>
                      <a:pt x="15119" y="16111"/>
                      <a:pt x="21599" y="15475"/>
                      <a:pt x="21168" y="9758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27"/>
              <p:cNvSpPr>
                <a:spLocks/>
              </p:cNvSpPr>
              <p:nvPr/>
            </p:nvSpPr>
            <p:spPr bwMode="auto">
              <a:xfrm>
                <a:off x="993000" y="2180206"/>
                <a:ext cx="543551" cy="797920"/>
              </a:xfrm>
              <a:custGeom>
                <a:avLst/>
                <a:gdLst>
                  <a:gd name="T0" fmla="*/ 131402 w 12174"/>
                  <a:gd name="T1" fmla="*/ 193201 h 21600"/>
                  <a:gd name="T2" fmla="*/ 131402 w 12174"/>
                  <a:gd name="T3" fmla="*/ 193201 h 21600"/>
                  <a:gd name="T4" fmla="*/ 131402 w 12174"/>
                  <a:gd name="T5" fmla="*/ 193201 h 21600"/>
                  <a:gd name="T6" fmla="*/ 131402 w 12174"/>
                  <a:gd name="T7" fmla="*/ 19320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74" h="21600">
                    <a:moveTo>
                      <a:pt x="7422" y="21599"/>
                    </a:moveTo>
                    <a:cubicBezTo>
                      <a:pt x="7422" y="21599"/>
                      <a:pt x="-6528" y="17485"/>
                      <a:pt x="3821" y="0"/>
                    </a:cubicBezTo>
                    <a:cubicBezTo>
                      <a:pt x="3821" y="0"/>
                      <a:pt x="5622" y="3085"/>
                      <a:pt x="8772" y="5657"/>
                    </a:cubicBezTo>
                    <a:cubicBezTo>
                      <a:pt x="11921" y="8228"/>
                      <a:pt x="15071" y="21599"/>
                      <a:pt x="7422" y="21599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5861031" y="1249765"/>
            <a:ext cx="5135566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Viên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đá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rắn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Tan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nhiệt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độ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phòng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thành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lỏng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04256" y="2599561"/>
            <a:ext cx="5135566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Khi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đun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nóng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lỏng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trong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cốc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sôi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Xuất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hiện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bọt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khí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33273" y="4097660"/>
            <a:ext cx="5009774" cy="49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Có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khí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thoát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ra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MH_Text_1"/>
          <p:cNvSpPr txBox="1"/>
          <p:nvPr>
            <p:custDataLst>
              <p:tags r:id="rId1"/>
            </p:custDataLst>
          </p:nvPr>
        </p:nvSpPr>
        <p:spPr>
          <a:xfrm>
            <a:off x="4960676" y="1354376"/>
            <a:ext cx="958201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4400" dirty="0">
                <a:solidFill>
                  <a:srgbClr val="884ADA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01</a:t>
            </a:r>
            <a:endParaRPr lang="zh-CN" altLang="en-US" sz="4400" dirty="0">
              <a:solidFill>
                <a:srgbClr val="884ADA"/>
              </a:solidFill>
              <a:latin typeface="方正剑体简体" panose="02000000000000000000" pitchFamily="2" charset="-122"/>
              <a:ea typeface="方正剑体简体" panose="02000000000000000000" pitchFamily="2" charset="-122"/>
            </a:endParaRPr>
          </a:p>
        </p:txBody>
      </p:sp>
      <p:sp>
        <p:nvSpPr>
          <p:cNvPr id="42" name="MH_Text_1"/>
          <p:cNvSpPr txBox="1"/>
          <p:nvPr>
            <p:custDataLst>
              <p:tags r:id="rId2"/>
            </p:custDataLst>
          </p:nvPr>
        </p:nvSpPr>
        <p:spPr>
          <a:xfrm>
            <a:off x="5561109" y="2679852"/>
            <a:ext cx="958201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4400" dirty="0">
                <a:solidFill>
                  <a:srgbClr val="884ADA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02</a:t>
            </a:r>
            <a:endParaRPr lang="zh-CN" altLang="en-US" sz="4400" dirty="0">
              <a:solidFill>
                <a:srgbClr val="884ADA"/>
              </a:solidFill>
              <a:latin typeface="方正剑体简体" panose="02000000000000000000" pitchFamily="2" charset="-122"/>
              <a:ea typeface="方正剑体简体" panose="02000000000000000000" pitchFamily="2" charset="-122"/>
            </a:endParaRPr>
          </a:p>
        </p:txBody>
      </p:sp>
      <p:sp>
        <p:nvSpPr>
          <p:cNvPr id="43" name="MH_Text_1"/>
          <p:cNvSpPr txBox="1"/>
          <p:nvPr>
            <p:custDataLst>
              <p:tags r:id="rId3"/>
            </p:custDataLst>
          </p:nvPr>
        </p:nvSpPr>
        <p:spPr>
          <a:xfrm>
            <a:off x="5443761" y="4261323"/>
            <a:ext cx="958201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4400" dirty="0">
                <a:solidFill>
                  <a:srgbClr val="884ADA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03</a:t>
            </a:r>
            <a:endParaRPr lang="zh-CN" altLang="en-US" sz="4400" dirty="0">
              <a:solidFill>
                <a:srgbClr val="884ADA"/>
              </a:solidFill>
              <a:latin typeface="方正剑体简体" panose="02000000000000000000" pitchFamily="2" charset="-122"/>
              <a:ea typeface="方正剑体简体" panose="02000000000000000000" pitchFamily="2" charset="-122"/>
            </a:endParaRPr>
          </a:p>
        </p:txBody>
      </p:sp>
      <p:sp>
        <p:nvSpPr>
          <p:cNvPr id="44" name="文本框 3">
            <a:extLst>
              <a:ext uri="{FF2B5EF4-FFF2-40B4-BE49-F238E27FC236}">
                <a16:creationId xmlns:a16="http://schemas.microsoft.com/office/drawing/2014/main" xmlns="" id="{6C3C2C58-9FF7-49E8-8611-D5D6475730E0}"/>
              </a:ext>
            </a:extLst>
          </p:cNvPr>
          <p:cNvSpPr txBox="1"/>
          <p:nvPr/>
        </p:nvSpPr>
        <p:spPr>
          <a:xfrm>
            <a:off x="1006710" y="329680"/>
            <a:ext cx="479524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Báo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cáo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kết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quả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sp>
        <p:nvSpPr>
          <p:cNvPr id="45" name="矩形 39">
            <a:extLst>
              <a:ext uri="{FF2B5EF4-FFF2-40B4-BE49-F238E27FC236}">
                <a16:creationId xmlns:a16="http://schemas.microsoft.com/office/drawing/2014/main" xmlns="" id="{A5A539EA-3076-44D8-B731-C9745419B5E2}"/>
              </a:ext>
            </a:extLst>
          </p:cNvPr>
          <p:cNvSpPr/>
          <p:nvPr/>
        </p:nvSpPr>
        <p:spPr>
          <a:xfrm>
            <a:off x="5628009" y="5404364"/>
            <a:ext cx="5009774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Khi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làm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lạnh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thì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hơi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nước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chuyển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thành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giọt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nước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MH_Text_1">
            <a:extLst>
              <a:ext uri="{FF2B5EF4-FFF2-40B4-BE49-F238E27FC236}">
                <a16:creationId xmlns:a16="http://schemas.microsoft.com/office/drawing/2014/main" xmlns="" id="{A3408673-7A66-48D7-9221-C779CC99477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38497" y="5568027"/>
            <a:ext cx="958201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4400" dirty="0">
                <a:solidFill>
                  <a:srgbClr val="884ADA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04</a:t>
            </a:r>
            <a:endParaRPr lang="zh-CN" altLang="en-US" sz="4400" dirty="0">
              <a:solidFill>
                <a:srgbClr val="884ADA"/>
              </a:solidFill>
              <a:latin typeface="方正剑体简体" panose="02000000000000000000" pitchFamily="2" charset="-122"/>
              <a:ea typeface="方正剑体简体" panose="02000000000000000000" pitchFamily="2" charset="-122"/>
            </a:endParaRPr>
          </a:p>
        </p:txBody>
      </p:sp>
      <p:sp>
        <p:nvSpPr>
          <p:cNvPr id="48" name="AutoShape 25">
            <a:extLst>
              <a:ext uri="{FF2B5EF4-FFF2-40B4-BE49-F238E27FC236}">
                <a16:creationId xmlns:a16="http://schemas.microsoft.com/office/drawing/2014/main" xmlns="" id="{1C738F55-67E3-4A86-8528-AB5606F1C65F}"/>
              </a:ext>
            </a:extLst>
          </p:cNvPr>
          <p:cNvSpPr>
            <a:spLocks/>
          </p:cNvSpPr>
          <p:nvPr/>
        </p:nvSpPr>
        <p:spPr bwMode="auto">
          <a:xfrm rot="1453310">
            <a:off x="-1319901" y="-621710"/>
            <a:ext cx="840763" cy="1040149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BB81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lt1"/>
                </a:solidFill>
                <a:latin typeface="#9Slide03 Reso" pitchFamily="2" charset="0"/>
                <a:sym typeface="Arial" panose="020B0604020202020204" pitchFamily="34" charset="0"/>
              </a:rPr>
              <a:t>Bay </a:t>
            </a:r>
            <a:r>
              <a:rPr lang="en-US" altLang="zh-CN" sz="2000" dirty="0" err="1">
                <a:solidFill>
                  <a:schemeClr val="lt1"/>
                </a:solidFill>
                <a:latin typeface="#9Slide03 Reso" pitchFamily="2" charset="0"/>
                <a:sym typeface="Arial" panose="020B0604020202020204" pitchFamily="34" charset="0"/>
              </a:rPr>
              <a:t>hơi</a:t>
            </a:r>
            <a:endParaRPr lang="zh-CN" altLang="en-US" sz="2000" dirty="0">
              <a:solidFill>
                <a:schemeClr val="lt1"/>
              </a:solidFill>
              <a:latin typeface="#9Slide03 Reso" pitchFamily="2" charset="0"/>
              <a:sym typeface="Arial" panose="020B0604020202020204" pitchFamily="34" charset="0"/>
            </a:endParaRPr>
          </a:p>
        </p:txBody>
      </p:sp>
      <p:sp>
        <p:nvSpPr>
          <p:cNvPr id="49" name="AutoShape 16">
            <a:extLst>
              <a:ext uri="{FF2B5EF4-FFF2-40B4-BE49-F238E27FC236}">
                <a16:creationId xmlns:a16="http://schemas.microsoft.com/office/drawing/2014/main" xmlns="" id="{4F58B5B7-EB7C-421B-9F74-39A2D4797F67}"/>
              </a:ext>
            </a:extLst>
          </p:cNvPr>
          <p:cNvSpPr>
            <a:spLocks/>
          </p:cNvSpPr>
          <p:nvPr/>
        </p:nvSpPr>
        <p:spPr bwMode="auto">
          <a:xfrm rot="1381067">
            <a:off x="-1608767" y="938911"/>
            <a:ext cx="628360" cy="939681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rgbClr val="000000"/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err="1">
                <a:solidFill>
                  <a:srgbClr val="000000"/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Sôi</a:t>
            </a:r>
            <a:endParaRPr lang="zh-CN" altLang="en-US" sz="2000" dirty="0">
              <a:solidFill>
                <a:srgbClr val="000000"/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AutoShape 9">
            <a:extLst>
              <a:ext uri="{FF2B5EF4-FFF2-40B4-BE49-F238E27FC236}">
                <a16:creationId xmlns:a16="http://schemas.microsoft.com/office/drawing/2014/main" xmlns="" id="{8671D524-DB30-44D2-B50E-B273C3C3630A}"/>
              </a:ext>
            </a:extLst>
          </p:cNvPr>
          <p:cNvSpPr>
            <a:spLocks/>
          </p:cNvSpPr>
          <p:nvPr/>
        </p:nvSpPr>
        <p:spPr bwMode="auto">
          <a:xfrm>
            <a:off x="206258" y="-1165551"/>
            <a:ext cx="1108990" cy="939681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2FB7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err="1">
                <a:solidFill>
                  <a:schemeClr val="lt1"/>
                </a:solidFill>
                <a:latin typeface="#9Slide03 Reso" pitchFamily="2" charset="0"/>
                <a:sym typeface="Arial" panose="020B0604020202020204" pitchFamily="34" charset="0"/>
              </a:rPr>
              <a:t>Ngưng</a:t>
            </a:r>
            <a:r>
              <a:rPr lang="en-US" altLang="zh-CN" sz="2000" dirty="0">
                <a:solidFill>
                  <a:schemeClr val="lt1"/>
                </a:solidFill>
                <a:latin typeface="#9Slide03 Reso" pitchFamily="2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lt1"/>
                </a:solidFill>
                <a:latin typeface="#9Slide03 Reso" pitchFamily="2" charset="0"/>
                <a:sym typeface="Arial" panose="020B0604020202020204" pitchFamily="34" charset="0"/>
              </a:rPr>
              <a:t>tụ</a:t>
            </a:r>
            <a:endParaRPr lang="zh-CN" altLang="en-US" sz="2000" dirty="0">
              <a:solidFill>
                <a:schemeClr val="lt1"/>
              </a:solidFill>
              <a:latin typeface="#9Slide03 Reso" pitchFamily="2" charset="0"/>
              <a:sym typeface="Arial" panose="020B0604020202020204" pitchFamily="34" charset="0"/>
            </a:endParaRPr>
          </a:p>
        </p:txBody>
      </p:sp>
      <p:sp>
        <p:nvSpPr>
          <p:cNvPr id="51" name="AutoShape 6">
            <a:extLst>
              <a:ext uri="{FF2B5EF4-FFF2-40B4-BE49-F238E27FC236}">
                <a16:creationId xmlns:a16="http://schemas.microsoft.com/office/drawing/2014/main" xmlns="" id="{D0DED85C-C416-487D-9DDF-22F0BD78603A}"/>
              </a:ext>
            </a:extLst>
          </p:cNvPr>
          <p:cNvSpPr>
            <a:spLocks/>
          </p:cNvSpPr>
          <p:nvPr/>
        </p:nvSpPr>
        <p:spPr bwMode="auto">
          <a:xfrm>
            <a:off x="-2186521" y="3150363"/>
            <a:ext cx="1429586" cy="771652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BB81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err="1">
                <a:solidFill>
                  <a:schemeClr val="lt1"/>
                </a:solidFill>
                <a:latin typeface="#9Slide03 Reso" pitchFamily="2" charset="0"/>
                <a:sym typeface="Arial" panose="020B0604020202020204" pitchFamily="34" charset="0"/>
              </a:rPr>
              <a:t>Nóng</a:t>
            </a:r>
            <a:r>
              <a:rPr lang="en-US" altLang="zh-CN" sz="2000" dirty="0">
                <a:solidFill>
                  <a:schemeClr val="lt1"/>
                </a:solidFill>
                <a:latin typeface="#9Slide03 Reso" pitchFamily="2" charset="0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chemeClr val="lt1"/>
                </a:solidFill>
                <a:latin typeface="#9Slide03 Reso" pitchFamily="2" charset="0"/>
                <a:sym typeface="Arial" panose="020B0604020202020204" pitchFamily="34" charset="0"/>
              </a:rPr>
              <a:t>chảy</a:t>
            </a:r>
            <a:endParaRPr lang="zh-CN" altLang="en-US" sz="2000" dirty="0">
              <a:solidFill>
                <a:schemeClr val="lt1"/>
              </a:solidFill>
              <a:latin typeface="#9Slide03 Reso" pitchFamily="2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75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75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64E-6 7.40741E-7 L 1.02279 -0.2351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39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5E-6 0.31065 L 0.22854 0.11968 C 0.27673 0.07662 0.34822 0.05394 0.42349 0.05394 C 0.50892 0.05394 0.57742 0.07662 0.62495 0.11968 L 0.85427 0.31065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4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86E-6 4.81481E-6 L 0.40201 4.81481E-6 C 0.58211 4.81481E-6 0.80414 0.18634 0.80414 0.33773 L 0.80414 0.67569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1" y="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3 -0.0162 L 0.5558 1.0370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62" y="5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xmlns="" id="{D4F2A93E-A5B1-448F-B9FF-8BD3845FB856}"/>
              </a:ext>
            </a:extLst>
          </p:cNvPr>
          <p:cNvSpPr txBox="1"/>
          <p:nvPr/>
        </p:nvSpPr>
        <p:spPr>
          <a:xfrm>
            <a:off x="982638" y="332656"/>
            <a:ext cx="540059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Kết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quả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tham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khảo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39041996-F5BA-453A-93CB-299149F6A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89326"/>
              </p:ext>
            </p:extLst>
          </p:nvPr>
        </p:nvGraphicFramePr>
        <p:xfrm>
          <a:off x="1486694" y="1484784"/>
          <a:ext cx="9217023" cy="48976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413515780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4240345671"/>
                    </a:ext>
                  </a:extLst>
                </a:gridCol>
                <a:gridCol w="5184575">
                  <a:extLst>
                    <a:ext uri="{9D8B030D-6E8A-4147-A177-3AD203B41FA5}">
                      <a16:colId xmlns:a16="http://schemas.microsoft.com/office/drawing/2014/main" xmlns="" val="348075141"/>
                    </a:ext>
                  </a:extLst>
                </a:gridCol>
              </a:tblGrid>
              <a:tr h="7964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Thời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gian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Nhiệt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độ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(</a:t>
                      </a:r>
                      <a:r>
                        <a:rPr lang="en-US" sz="2800" baseline="30000" dirty="0" err="1">
                          <a:latin typeface="#9Slide03 Reso" pitchFamily="2" charset="0"/>
                        </a:rPr>
                        <a:t>o</a:t>
                      </a:r>
                      <a:r>
                        <a:rPr lang="en-US" sz="2800" baseline="0" dirty="0" err="1">
                          <a:latin typeface="#9Slide03 Reso" pitchFamily="2" charset="0"/>
                        </a:rPr>
                        <a:t>C</a:t>
                      </a:r>
                      <a:r>
                        <a:rPr lang="en-US" sz="2800" baseline="0" dirty="0">
                          <a:latin typeface="#9Slide03 Reso" pitchFamily="2" charset="0"/>
                        </a:rPr>
                        <a:t>)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Hiện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tượng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7738752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Ban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đầu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Nước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đá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nóng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chảy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16552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3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phút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Nước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chảy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lỏng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2788110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4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phút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Không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có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hiện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tượng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gì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2086248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5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phút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Nước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reo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8780346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6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phút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Nước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sôi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234750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7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phút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#9Slide03 Reso" pitchFamily="2" charset="0"/>
                        </a:rPr>
                        <a:t>Nước</a:t>
                      </a:r>
                      <a:r>
                        <a:rPr lang="en-US" sz="2800" dirty="0">
                          <a:latin typeface="#9Slide03 Reso" pitchFamily="2" charset="0"/>
                        </a:rPr>
                        <a:t> bay </a:t>
                      </a:r>
                      <a:r>
                        <a:rPr lang="en-US" sz="2800" dirty="0" err="1">
                          <a:latin typeface="#9Slide03 Reso" pitchFamily="2" charset="0"/>
                        </a:rPr>
                        <a:t>hơi</a:t>
                      </a:r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1562583"/>
                  </a:ext>
                </a:extLst>
              </a:tr>
              <a:tr h="5646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#9Slide03 Reso" pitchFamily="2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#9Slide03 Res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#9Slide03 Res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048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7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up, indoor, container, glass&#10;&#10;Description automatically generated">
            <a:extLst>
              <a:ext uri="{FF2B5EF4-FFF2-40B4-BE49-F238E27FC236}">
                <a16:creationId xmlns:a16="http://schemas.microsoft.com/office/drawing/2014/main" xmlns="" id="{AD7C8ED0-C701-4EFE-83BC-EC125E50B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b="25095"/>
          <a:stretch/>
        </p:blipFill>
        <p:spPr>
          <a:xfrm>
            <a:off x="2062758" y="1277986"/>
            <a:ext cx="2286000" cy="2286000"/>
          </a:xfrm>
          <a:prstGeom prst="rect">
            <a:avLst/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xmlns="" id="{6D094F50-AD64-4551-96F6-84CA1AB6E4F7}"/>
              </a:ext>
            </a:extLst>
          </p:cNvPr>
          <p:cNvSpPr txBox="1"/>
          <p:nvPr/>
        </p:nvSpPr>
        <p:spPr>
          <a:xfrm>
            <a:off x="803931" y="332656"/>
            <a:ext cx="511256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Kiến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thức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của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em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xmlns="" id="{1EE6541A-9A98-4CBA-9885-8D983F6AFDD0}"/>
              </a:ext>
            </a:extLst>
          </p:cNvPr>
          <p:cNvSpPr txBox="1"/>
          <p:nvPr/>
        </p:nvSpPr>
        <p:spPr>
          <a:xfrm>
            <a:off x="1342678" y="5157192"/>
            <a:ext cx="3498089" cy="93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quá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trình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rắn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chuyển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sang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lỏng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</p:txBody>
      </p:sp>
      <p:sp>
        <p:nvSpPr>
          <p:cNvPr id="31" name="圆角矩形 23">
            <a:extLst>
              <a:ext uri="{FF2B5EF4-FFF2-40B4-BE49-F238E27FC236}">
                <a16:creationId xmlns:a16="http://schemas.microsoft.com/office/drawing/2014/main" xmlns="" id="{5CA5FAE0-0886-4FFC-AE9D-984B9CD197B2}"/>
              </a:ext>
            </a:extLst>
          </p:cNvPr>
          <p:cNvSpPr/>
          <p:nvPr/>
        </p:nvSpPr>
        <p:spPr>
          <a:xfrm>
            <a:off x="1330473" y="4168481"/>
            <a:ext cx="3726317" cy="645739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SỰ NÓNG CHẢY</a:t>
            </a:r>
            <a:endParaRPr lang="zh-CN" altLang="en-US" sz="28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pic>
        <p:nvPicPr>
          <p:cNvPr id="33" name="Picture 32" descr="A close up of a mushroom&#10;&#10;Description automatically generated with medium confidence">
            <a:extLst>
              <a:ext uri="{FF2B5EF4-FFF2-40B4-BE49-F238E27FC236}">
                <a16:creationId xmlns:a16="http://schemas.microsoft.com/office/drawing/2014/main" xmlns="" id="{D423B63C-CD4F-4C5F-9583-4CAEFAF37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1344"/>
          <a:stretch/>
        </p:blipFill>
        <p:spPr>
          <a:xfrm>
            <a:off x="7391350" y="1340768"/>
            <a:ext cx="2286000" cy="2286000"/>
          </a:xfrm>
          <a:prstGeom prst="rect">
            <a:avLst/>
          </a:prstGeom>
        </p:spPr>
      </p:pic>
      <p:sp>
        <p:nvSpPr>
          <p:cNvPr id="34" name="TextBox 37">
            <a:extLst>
              <a:ext uri="{FF2B5EF4-FFF2-40B4-BE49-F238E27FC236}">
                <a16:creationId xmlns:a16="http://schemas.microsoft.com/office/drawing/2014/main" xmlns="" id="{1AC275F7-2B7D-40EA-A473-FFABE19657E9}"/>
              </a:ext>
            </a:extLst>
          </p:cNvPr>
          <p:cNvSpPr txBox="1"/>
          <p:nvPr/>
        </p:nvSpPr>
        <p:spPr>
          <a:xfrm>
            <a:off x="6599262" y="5157192"/>
            <a:ext cx="3498089" cy="93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quá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trình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lỏng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chuyển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sang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rắn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</p:txBody>
      </p:sp>
      <p:sp>
        <p:nvSpPr>
          <p:cNvPr id="35" name="圆角矩形 23">
            <a:extLst>
              <a:ext uri="{FF2B5EF4-FFF2-40B4-BE49-F238E27FC236}">
                <a16:creationId xmlns:a16="http://schemas.microsoft.com/office/drawing/2014/main" xmlns="" id="{3B2DA24A-37E9-4717-A9AF-9294316553F4}"/>
              </a:ext>
            </a:extLst>
          </p:cNvPr>
          <p:cNvSpPr/>
          <p:nvPr/>
        </p:nvSpPr>
        <p:spPr>
          <a:xfrm>
            <a:off x="6587057" y="4168481"/>
            <a:ext cx="3726317" cy="645739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SỰ ĐÔNG ĐẶC</a:t>
            </a:r>
            <a:endParaRPr lang="zh-CN" altLang="en-US" sz="28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13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>
            <a:extLst>
              <a:ext uri="{FF2B5EF4-FFF2-40B4-BE49-F238E27FC236}">
                <a16:creationId xmlns:a16="http://schemas.microsoft.com/office/drawing/2014/main" xmlns="" id="{6D094F50-AD64-4551-96F6-84CA1AB6E4F7}"/>
              </a:ext>
            </a:extLst>
          </p:cNvPr>
          <p:cNvSpPr txBox="1"/>
          <p:nvPr/>
        </p:nvSpPr>
        <p:spPr>
          <a:xfrm>
            <a:off x="803931" y="332656"/>
            <a:ext cx="511256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Kiến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thức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của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em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xmlns="" id="{1EE6541A-9A98-4CBA-9885-8D983F6AFDD0}"/>
              </a:ext>
            </a:extLst>
          </p:cNvPr>
          <p:cNvSpPr txBox="1"/>
          <p:nvPr/>
        </p:nvSpPr>
        <p:spPr>
          <a:xfrm>
            <a:off x="230593" y="4699267"/>
            <a:ext cx="3515207" cy="182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quá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trình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lỏng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sang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hơi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Sự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hóa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hơi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xảy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ra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trên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bề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mặt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lỏng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gọi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sự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bay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hơi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. </a:t>
            </a:r>
          </a:p>
        </p:txBody>
      </p:sp>
      <p:sp>
        <p:nvSpPr>
          <p:cNvPr id="31" name="圆角矩形 23">
            <a:extLst>
              <a:ext uri="{FF2B5EF4-FFF2-40B4-BE49-F238E27FC236}">
                <a16:creationId xmlns:a16="http://schemas.microsoft.com/office/drawing/2014/main" xmlns="" id="{5CA5FAE0-0886-4FFC-AE9D-984B9CD197B2}"/>
              </a:ext>
            </a:extLst>
          </p:cNvPr>
          <p:cNvSpPr/>
          <p:nvPr/>
        </p:nvSpPr>
        <p:spPr>
          <a:xfrm>
            <a:off x="230593" y="4007397"/>
            <a:ext cx="3726317" cy="645739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SỰ HÓA HƠI</a:t>
            </a:r>
            <a:endParaRPr lang="zh-CN" altLang="en-US" sz="28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xmlns="" id="{1AC275F7-2B7D-40EA-A473-FFABE19657E9}"/>
              </a:ext>
            </a:extLst>
          </p:cNvPr>
          <p:cNvSpPr txBox="1"/>
          <p:nvPr/>
        </p:nvSpPr>
        <p:spPr>
          <a:xfrm>
            <a:off x="8174310" y="4793575"/>
            <a:ext cx="3254226" cy="93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quá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trình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ở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khí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sang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lỏng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</p:txBody>
      </p:sp>
      <p:sp>
        <p:nvSpPr>
          <p:cNvPr id="35" name="圆角矩形 23">
            <a:extLst>
              <a:ext uri="{FF2B5EF4-FFF2-40B4-BE49-F238E27FC236}">
                <a16:creationId xmlns:a16="http://schemas.microsoft.com/office/drawing/2014/main" xmlns="" id="{3B2DA24A-37E9-4717-A9AF-9294316553F4}"/>
              </a:ext>
            </a:extLst>
          </p:cNvPr>
          <p:cNvSpPr/>
          <p:nvPr/>
        </p:nvSpPr>
        <p:spPr>
          <a:xfrm>
            <a:off x="8025556" y="4007397"/>
            <a:ext cx="3726317" cy="645739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SỰ NGƯNG TỤ</a:t>
            </a:r>
            <a:endParaRPr lang="zh-CN" altLang="en-US" sz="28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pic>
        <p:nvPicPr>
          <p:cNvPr id="9" name="Picture 8" descr="A picture containing kitchenware, indoor, pot&#10;&#10;Description automatically generated">
            <a:extLst>
              <a:ext uri="{FF2B5EF4-FFF2-40B4-BE49-F238E27FC236}">
                <a16:creationId xmlns:a16="http://schemas.microsoft.com/office/drawing/2014/main" xmlns="" id="{1B6E5597-67A4-432A-8FF4-9352A62BC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/>
        </p:blipFill>
        <p:spPr>
          <a:xfrm>
            <a:off x="7031310" y="1539724"/>
            <a:ext cx="2286000" cy="2286000"/>
          </a:xfrm>
          <a:prstGeom prst="rect">
            <a:avLst/>
          </a:prstGeom>
        </p:spPr>
      </p:pic>
      <p:pic>
        <p:nvPicPr>
          <p:cNvPr id="12" name="Picture 11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xmlns="" id="{4804AC51-4607-4D0E-AB97-89511FE55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r="13905"/>
          <a:stretch/>
        </p:blipFill>
        <p:spPr>
          <a:xfrm>
            <a:off x="2134766" y="1539724"/>
            <a:ext cx="2286000" cy="2286000"/>
          </a:xfrm>
          <a:prstGeom prst="rect">
            <a:avLst/>
          </a:prstGeom>
        </p:spPr>
      </p:pic>
      <p:sp>
        <p:nvSpPr>
          <p:cNvPr id="13" name="TextBox 37">
            <a:extLst>
              <a:ext uri="{FF2B5EF4-FFF2-40B4-BE49-F238E27FC236}">
                <a16:creationId xmlns:a16="http://schemas.microsoft.com/office/drawing/2014/main" xmlns="" id="{62713961-4A4E-4951-AE65-98BB990A63B4}"/>
              </a:ext>
            </a:extLst>
          </p:cNvPr>
          <p:cNvSpPr txBox="1"/>
          <p:nvPr/>
        </p:nvSpPr>
        <p:spPr>
          <a:xfrm>
            <a:off x="4241699" y="4797152"/>
            <a:ext cx="3349599" cy="13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Khi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sự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hóa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hơi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xảy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ra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cả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trên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bề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mặt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và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trong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lòng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khối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chất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lỏng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gọi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sự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sôi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</p:txBody>
      </p:sp>
      <p:sp>
        <p:nvSpPr>
          <p:cNvPr id="14" name="圆角矩形 23">
            <a:extLst>
              <a:ext uri="{FF2B5EF4-FFF2-40B4-BE49-F238E27FC236}">
                <a16:creationId xmlns:a16="http://schemas.microsoft.com/office/drawing/2014/main" xmlns="" id="{32568EED-BD0A-4816-A76E-46676D1B9BCF}"/>
              </a:ext>
            </a:extLst>
          </p:cNvPr>
          <p:cNvSpPr/>
          <p:nvPr/>
        </p:nvSpPr>
        <p:spPr>
          <a:xfrm>
            <a:off x="4155249" y="4007397"/>
            <a:ext cx="3726317" cy="645739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SỰ SÔI</a:t>
            </a:r>
            <a:endParaRPr lang="zh-CN" altLang="en-US" sz="28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31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4" grpId="0"/>
      <p:bldP spid="35" grpId="0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 flipH="1">
            <a:off x="1441159" y="830812"/>
            <a:ext cx="722958" cy="722958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H="1">
            <a:off x="3538978" y="1163179"/>
            <a:ext cx="1026042" cy="1026042"/>
          </a:xfrm>
          <a:prstGeom prst="ellipse">
            <a:avLst/>
          </a:prstGeom>
          <a:solidFill>
            <a:srgbClr val="92D05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flipH="1">
            <a:off x="1951147" y="880708"/>
            <a:ext cx="1325408" cy="132540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flipH="1">
            <a:off x="2323828" y="562790"/>
            <a:ext cx="244959" cy="24495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838622" y="1543412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H="1">
            <a:off x="1348776" y="1426406"/>
            <a:ext cx="824004" cy="824004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1309262" y="1552491"/>
            <a:ext cx="409845" cy="40984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H="1">
            <a:off x="2285874" y="1795478"/>
            <a:ext cx="517155" cy="51715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H="1">
            <a:off x="2626799" y="2342255"/>
            <a:ext cx="498556" cy="49855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flipH="1">
            <a:off x="2626799" y="830812"/>
            <a:ext cx="1425200" cy="1425200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850275" y="562790"/>
            <a:ext cx="640295" cy="64029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3125355" y="2117696"/>
            <a:ext cx="265427" cy="265427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3686453" y="1838408"/>
            <a:ext cx="379420" cy="37942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4712217" y="1543412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4193198" y="670934"/>
            <a:ext cx="423783" cy="42378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3"/>
          <p:cNvSpPr txBox="1"/>
          <p:nvPr/>
        </p:nvSpPr>
        <p:spPr>
          <a:xfrm>
            <a:off x="1348776" y="1094717"/>
            <a:ext cx="343784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NỘI DUNG BÀI HỌC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#9Slide07 Nokia" panose="02040603050506020204" pitchFamily="18" charset="0"/>
              <a:ea typeface="微软雅黑" pitchFamily="34" charset="-122"/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1799288" y="4547220"/>
            <a:ext cx="289385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 THỂ CỦA CHẤT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"/>
          <p:cNvSpPr txBox="1"/>
          <p:nvPr/>
        </p:nvSpPr>
        <p:spPr>
          <a:xfrm>
            <a:off x="1630710" y="5339308"/>
            <a:ext cx="396044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 CHUYỂN THỂ CỦA CHẤT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12143" y="4424401"/>
            <a:ext cx="582917" cy="645953"/>
            <a:chOff x="946187" y="2814803"/>
            <a:chExt cx="684075" cy="758050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6767" y="2936688"/>
              <a:ext cx="660672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12143" y="5229200"/>
            <a:ext cx="582917" cy="645953"/>
            <a:chOff x="946187" y="2814803"/>
            <a:chExt cx="684075" cy="75805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961761" y="2936688"/>
              <a:ext cx="660672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圆角矩形 49"/>
          <p:cNvSpPr/>
          <p:nvPr/>
        </p:nvSpPr>
        <p:spPr>
          <a:xfrm>
            <a:off x="1584057" y="4528262"/>
            <a:ext cx="3536634" cy="461665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1" name="圆角矩形 50"/>
          <p:cNvSpPr/>
          <p:nvPr/>
        </p:nvSpPr>
        <p:spPr>
          <a:xfrm>
            <a:off x="1590362" y="5324642"/>
            <a:ext cx="3536634" cy="461665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5127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50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400"/>
                            </p:stCondLst>
                            <p:childTnLst>
                              <p:par>
                                <p:cTn id="1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32" grpId="0"/>
      <p:bldP spid="34" grpId="0"/>
      <p:bldP spid="5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up, indoor, container, glass&#10;&#10;Description automatically generated">
            <a:extLst>
              <a:ext uri="{FF2B5EF4-FFF2-40B4-BE49-F238E27FC236}">
                <a16:creationId xmlns:a16="http://schemas.microsoft.com/office/drawing/2014/main" xmlns="" id="{AD7C8ED0-C701-4EFE-83BC-EC125E50B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b="25095"/>
          <a:stretch/>
        </p:blipFill>
        <p:spPr>
          <a:xfrm>
            <a:off x="1126654" y="1281651"/>
            <a:ext cx="1828800" cy="1828800"/>
          </a:xfrm>
          <a:prstGeom prst="rect">
            <a:avLst/>
          </a:prstGeom>
        </p:spPr>
      </p:pic>
      <p:pic>
        <p:nvPicPr>
          <p:cNvPr id="4" name="Picture 3" descr="A picture containing kitchenware, indoor, pot&#10;&#10;Description automatically generated">
            <a:extLst>
              <a:ext uri="{FF2B5EF4-FFF2-40B4-BE49-F238E27FC236}">
                <a16:creationId xmlns:a16="http://schemas.microsoft.com/office/drawing/2014/main" xmlns="" id="{9B20B943-05EE-4C0F-AC69-5A0539BCE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/>
        </p:blipFill>
        <p:spPr>
          <a:xfrm>
            <a:off x="6455246" y="1281651"/>
            <a:ext cx="1828800" cy="1828800"/>
          </a:xfrm>
          <a:prstGeom prst="rect">
            <a:avLst/>
          </a:prstGeom>
        </p:spPr>
      </p:pic>
      <p:pic>
        <p:nvPicPr>
          <p:cNvPr id="6" name="Picture 5" descr="A close up of a mushroom&#10;&#10;Description automatically generated with medium confidence">
            <a:extLst>
              <a:ext uri="{FF2B5EF4-FFF2-40B4-BE49-F238E27FC236}">
                <a16:creationId xmlns:a16="http://schemas.microsoft.com/office/drawing/2014/main" xmlns="" id="{96591118-17D6-4C18-876B-5F4BE1E03B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1344"/>
          <a:stretch/>
        </p:blipFill>
        <p:spPr>
          <a:xfrm>
            <a:off x="9119542" y="1281651"/>
            <a:ext cx="1828800" cy="1828800"/>
          </a:xfrm>
          <a:prstGeom prst="rect">
            <a:avLst/>
          </a:prstGeom>
        </p:spPr>
      </p:pic>
      <p:pic>
        <p:nvPicPr>
          <p:cNvPr id="10" name="Picture 9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xmlns="" id="{DAEA799C-5C0A-4A77-8D05-4E1676D5C5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r="13905"/>
          <a:stretch/>
        </p:blipFill>
        <p:spPr>
          <a:xfrm>
            <a:off x="3790950" y="1281651"/>
            <a:ext cx="1828800" cy="1828800"/>
          </a:xfrm>
          <a:prstGeom prst="rect">
            <a:avLst/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xmlns="" id="{6D094F50-AD64-4551-96F6-84CA1AB6E4F7}"/>
              </a:ext>
            </a:extLst>
          </p:cNvPr>
          <p:cNvSpPr txBox="1"/>
          <p:nvPr/>
        </p:nvSpPr>
        <p:spPr>
          <a:xfrm>
            <a:off x="803931" y="332656"/>
            <a:ext cx="511256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Kiến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thức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của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em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xmlns="" id="{1EE6541A-9A98-4CBA-9885-8D983F6AFDD0}"/>
              </a:ext>
            </a:extLst>
          </p:cNvPr>
          <p:cNvSpPr txBox="1"/>
          <p:nvPr/>
        </p:nvSpPr>
        <p:spPr>
          <a:xfrm>
            <a:off x="1156957" y="4438469"/>
            <a:ext cx="9618769" cy="159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Ở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điều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kiện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thích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hợp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chất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chuyển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từ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này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sang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khác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Sự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nóng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chảy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sôi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đông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đặc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xảy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ra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tại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nhiệt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độ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xác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định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Sự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bay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hơi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và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ngưng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tụ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xảy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ra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tại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mọi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nhiệt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độ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</p:txBody>
      </p:sp>
      <p:sp>
        <p:nvSpPr>
          <p:cNvPr id="31" name="圆角矩形 23">
            <a:extLst>
              <a:ext uri="{FF2B5EF4-FFF2-40B4-BE49-F238E27FC236}">
                <a16:creationId xmlns:a16="http://schemas.microsoft.com/office/drawing/2014/main" xmlns="" id="{5CA5FAE0-0886-4FFC-AE9D-984B9CD197B2}"/>
              </a:ext>
            </a:extLst>
          </p:cNvPr>
          <p:cNvSpPr/>
          <p:nvPr/>
        </p:nvSpPr>
        <p:spPr>
          <a:xfrm>
            <a:off x="1144752" y="3449758"/>
            <a:ext cx="3726317" cy="645739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SỰ CHUYỂN THỂ CỦA CHẤT</a:t>
            </a:r>
            <a:endParaRPr lang="zh-CN" altLang="en-US" sz="28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32" name="任意多边形 25">
            <a:extLst>
              <a:ext uri="{FF2B5EF4-FFF2-40B4-BE49-F238E27FC236}">
                <a16:creationId xmlns:a16="http://schemas.microsoft.com/office/drawing/2014/main" xmlns="" id="{4E3EF968-03D3-4FEF-9E36-3713CF8BDA84}"/>
              </a:ext>
            </a:extLst>
          </p:cNvPr>
          <p:cNvSpPr/>
          <p:nvPr/>
        </p:nvSpPr>
        <p:spPr>
          <a:xfrm>
            <a:off x="406574" y="3787856"/>
            <a:ext cx="8496944" cy="2593472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5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5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ABB1D1-8C68-4AD6-A52D-D553D919656A}"/>
              </a:ext>
            </a:extLst>
          </p:cNvPr>
          <p:cNvGrpSpPr/>
          <p:nvPr/>
        </p:nvGrpSpPr>
        <p:grpSpPr>
          <a:xfrm>
            <a:off x="-97482" y="3932704"/>
            <a:ext cx="5945365" cy="1380382"/>
            <a:chOff x="0" y="0"/>
            <a:chExt cx="3848250" cy="8934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D0662AB-B3CE-4651-BB49-161E02CA1153}"/>
                </a:ext>
              </a:extLst>
            </p:cNvPr>
            <p:cNvGrpSpPr/>
            <p:nvPr/>
          </p:nvGrpSpPr>
          <p:grpSpPr>
            <a:xfrm>
              <a:off x="20472" y="27296"/>
              <a:ext cx="3827778" cy="859790"/>
              <a:chOff x="0" y="0"/>
              <a:chExt cx="3828196" cy="85980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60EF9ABE-A912-4B8B-B4DB-BFDB57E65AF1}"/>
                  </a:ext>
                </a:extLst>
              </p:cNvPr>
              <p:cNvSpPr/>
              <p:nvPr/>
            </p:nvSpPr>
            <p:spPr>
              <a:xfrm>
                <a:off x="0" y="6824"/>
                <a:ext cx="852985" cy="852985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5930E88-6BA0-420C-A7CD-96C23E90F11D}"/>
                  </a:ext>
                </a:extLst>
              </p:cNvPr>
              <p:cNvSpPr/>
              <p:nvPr/>
            </p:nvSpPr>
            <p:spPr>
              <a:xfrm>
                <a:off x="1473958" y="6824"/>
                <a:ext cx="852985" cy="852985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479612CC-6786-47A1-9CA1-396348562AB6}"/>
                  </a:ext>
                </a:extLst>
              </p:cNvPr>
              <p:cNvSpPr/>
              <p:nvPr/>
            </p:nvSpPr>
            <p:spPr>
              <a:xfrm>
                <a:off x="2975211" y="0"/>
                <a:ext cx="852985" cy="852985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5EBFE11A-A12C-42AA-A54C-65D5B6E7295D}"/>
                </a:ext>
              </a:extLst>
            </p:cNvPr>
            <p:cNvGrpSpPr/>
            <p:nvPr/>
          </p:nvGrpSpPr>
          <p:grpSpPr>
            <a:xfrm>
              <a:off x="0" y="0"/>
              <a:ext cx="3847465" cy="893443"/>
              <a:chOff x="0" y="81886"/>
              <a:chExt cx="3848014" cy="89363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B9DA249C-58C7-4EDB-91F2-3252FC9E51D6}"/>
                  </a:ext>
                </a:extLst>
              </p:cNvPr>
              <p:cNvGrpSpPr/>
              <p:nvPr/>
            </p:nvGrpSpPr>
            <p:grpSpPr>
              <a:xfrm>
                <a:off x="914400" y="477675"/>
                <a:ext cx="2034019" cy="88710"/>
                <a:chOff x="40943" y="477675"/>
                <a:chExt cx="2034019" cy="88710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xmlns="" id="{2A6FD6EB-7CED-409A-99B4-182E62F2EB27}"/>
                    </a:ext>
                  </a:extLst>
                </p:cNvPr>
                <p:cNvCxnSpPr/>
                <p:nvPr/>
              </p:nvCxnSpPr>
              <p:spPr>
                <a:xfrm>
                  <a:off x="1542197" y="477675"/>
                  <a:ext cx="532765" cy="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xmlns="" id="{8092BCB5-21E1-423A-8CB7-CEB3B36EA4E8}"/>
                    </a:ext>
                  </a:extLst>
                </p:cNvPr>
                <p:cNvCxnSpPr/>
                <p:nvPr/>
              </p:nvCxnSpPr>
              <p:spPr>
                <a:xfrm flipH="1">
                  <a:off x="40943" y="566385"/>
                  <a:ext cx="522605" cy="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xmlns="" id="{62B1A4C2-60EF-4DA2-9364-98907729F284}"/>
                    </a:ext>
                  </a:extLst>
                </p:cNvPr>
                <p:cNvCxnSpPr/>
                <p:nvPr/>
              </p:nvCxnSpPr>
              <p:spPr>
                <a:xfrm flipH="1">
                  <a:off x="1535373" y="559564"/>
                  <a:ext cx="522605" cy="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xmlns="" id="{3E91B869-DC9C-4FFD-845C-D90EA30495B9}"/>
                    </a:ext>
                  </a:extLst>
                </p:cNvPr>
                <p:cNvCxnSpPr/>
                <p:nvPr/>
              </p:nvCxnSpPr>
              <p:spPr>
                <a:xfrm>
                  <a:off x="61415" y="477675"/>
                  <a:ext cx="533190" cy="0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2F130C50-B3C0-47CD-A1EA-36FBA3764CF5}"/>
                  </a:ext>
                </a:extLst>
              </p:cNvPr>
              <p:cNvGrpSpPr/>
              <p:nvPr/>
            </p:nvGrpSpPr>
            <p:grpSpPr>
              <a:xfrm>
                <a:off x="0" y="81886"/>
                <a:ext cx="3848014" cy="893634"/>
                <a:chOff x="0" y="0"/>
                <a:chExt cx="3848014" cy="893634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xmlns="" id="{23D4623C-45DB-4811-A4A0-4E0F084F5FFE}"/>
                    </a:ext>
                  </a:extLst>
                </p:cNvPr>
                <p:cNvGrpSpPr/>
                <p:nvPr/>
              </p:nvGrpSpPr>
              <p:grpSpPr>
                <a:xfrm>
                  <a:off x="0" y="27295"/>
                  <a:ext cx="865505" cy="866339"/>
                  <a:chOff x="0" y="0"/>
                  <a:chExt cx="865505" cy="866339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xmlns="" id="{9AF612B9-B708-45E7-B0A3-D2176AF449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865505" cy="848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xmlns="" id="{FEEA34C6-C386-4E5D-87FB-A0DAC30D9987}"/>
                      </a:ext>
                    </a:extLst>
                  </p:cNvPr>
                  <p:cNvSpPr/>
                  <p:nvPr/>
                </p:nvSpPr>
                <p:spPr>
                  <a:xfrm>
                    <a:off x="225188" y="607325"/>
                    <a:ext cx="429895" cy="2590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Rắn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xmlns="" id="{F0BBF9E9-84B5-43D8-9AB1-4F7C489E1B4C}"/>
                    </a:ext>
                  </a:extLst>
                </p:cNvPr>
                <p:cNvGrpSpPr/>
                <p:nvPr/>
              </p:nvGrpSpPr>
              <p:grpSpPr>
                <a:xfrm>
                  <a:off x="2988859" y="0"/>
                  <a:ext cx="859155" cy="886714"/>
                  <a:chOff x="0" y="0"/>
                  <a:chExt cx="859155" cy="886714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xmlns="" id="{B34F025B-7098-484D-9EB5-0279F4D89257}"/>
                      </a:ext>
                    </a:extLst>
                  </p:cNvPr>
                  <p:cNvSpPr/>
                  <p:nvPr/>
                </p:nvSpPr>
                <p:spPr>
                  <a:xfrm>
                    <a:off x="218364" y="627797"/>
                    <a:ext cx="429732" cy="25891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Khí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xmlns="" id="{B1420C49-DCCB-40BD-BB4D-F43C5FA8F3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859155" cy="8585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xmlns="" id="{11E6ED0E-53E0-4E60-86EC-6585E0590290}"/>
                    </a:ext>
                  </a:extLst>
                </p:cNvPr>
                <p:cNvGrpSpPr/>
                <p:nvPr/>
              </p:nvGrpSpPr>
              <p:grpSpPr>
                <a:xfrm>
                  <a:off x="1508077" y="13647"/>
                  <a:ext cx="845820" cy="879653"/>
                  <a:chOff x="0" y="0"/>
                  <a:chExt cx="845820" cy="879653"/>
                </a:xfrm>
              </p:grpSpPr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ACA26F4D-A1E8-4364-82EC-2DB9AC0A627C}"/>
                      </a:ext>
                    </a:extLst>
                  </p:cNvPr>
                  <p:cNvSpPr/>
                  <p:nvPr/>
                </p:nvSpPr>
                <p:spPr>
                  <a:xfrm>
                    <a:off x="163773" y="607326"/>
                    <a:ext cx="497355" cy="27232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Lỏng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xmlns="" id="{D2569056-7496-4C99-A5D7-A986E3F9A3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845820" cy="8699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5148C79E-F38D-4B3A-8174-6CD732A20E86}"/>
                    </a:ext>
                  </a:extLst>
                </p:cNvPr>
                <p:cNvGrpSpPr/>
                <p:nvPr/>
              </p:nvGrpSpPr>
              <p:grpSpPr>
                <a:xfrm>
                  <a:off x="968991" y="143301"/>
                  <a:ext cx="1931125" cy="572913"/>
                  <a:chOff x="13648" y="0"/>
                  <a:chExt cx="1931125" cy="572913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EB211636-8429-4113-8309-C6DC2F99FEF5}"/>
                      </a:ext>
                    </a:extLst>
                  </p:cNvPr>
                  <p:cNvSpPr/>
                  <p:nvPr/>
                </p:nvSpPr>
                <p:spPr>
                  <a:xfrm>
                    <a:off x="13648" y="0"/>
                    <a:ext cx="429871" cy="2590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?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0E67D975-5054-4E81-B3C9-1FE43AF1AD3B}"/>
                      </a:ext>
                    </a:extLst>
                  </p:cNvPr>
                  <p:cNvSpPr/>
                  <p:nvPr/>
                </p:nvSpPr>
                <p:spPr>
                  <a:xfrm>
                    <a:off x="1494430" y="0"/>
                    <a:ext cx="429871" cy="2590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?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4817417E-F92E-4B85-9D05-5F70641FBF7D}"/>
                      </a:ext>
                    </a:extLst>
                  </p:cNvPr>
                  <p:cNvSpPr/>
                  <p:nvPr/>
                </p:nvSpPr>
                <p:spPr>
                  <a:xfrm>
                    <a:off x="17635" y="313899"/>
                    <a:ext cx="429871" cy="2590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?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3BB1666F-5B98-4080-9224-8316008CF051}"/>
                      </a:ext>
                    </a:extLst>
                  </p:cNvPr>
                  <p:cNvSpPr/>
                  <p:nvPr/>
                </p:nvSpPr>
                <p:spPr>
                  <a:xfrm>
                    <a:off x="1514902" y="307075"/>
                    <a:ext cx="429871" cy="2590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?</a:t>
                    </a:r>
                    <a:endParaRPr lang="en-US" sz="14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B4FE42F-0DF4-4000-A897-66E2FB1DF150}"/>
              </a:ext>
            </a:extLst>
          </p:cNvPr>
          <p:cNvSpPr txBox="1"/>
          <p:nvPr/>
        </p:nvSpPr>
        <p:spPr>
          <a:xfrm>
            <a:off x="863286" y="1565278"/>
            <a:ext cx="38037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chu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#9Slide03 Reso" pitchFamily="2" charset="0"/>
                <a:ea typeface="Calibri" panose="020F0502020204030204" pitchFamily="34" charset="0"/>
              </a:rPr>
              <a:t>nhiên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7733871-694C-4BA7-BC13-4494F5250546}"/>
              </a:ext>
            </a:extLst>
          </p:cNvPr>
          <p:cNvSpPr txBox="1"/>
          <p:nvPr/>
        </p:nvSpPr>
        <p:spPr>
          <a:xfrm>
            <a:off x="1213335" y="3927004"/>
            <a:ext cx="1117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9259DD"/>
                </a:solidFill>
                <a:latin typeface="#9Slide03 Reso" pitchFamily="2" charset="0"/>
                <a:ea typeface="Calibri" panose="020F0502020204030204" pitchFamily="34" charset="0"/>
              </a:rPr>
              <a:t>Nóng</a:t>
            </a:r>
            <a:r>
              <a:rPr lang="en-US" b="1" dirty="0">
                <a:solidFill>
                  <a:srgbClr val="9259DD"/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259DD"/>
                </a:solidFill>
                <a:latin typeface="#9Slide03 Reso" pitchFamily="2" charset="0"/>
                <a:ea typeface="Calibri" panose="020F0502020204030204" pitchFamily="34" charset="0"/>
              </a:rPr>
              <a:t>chảy</a:t>
            </a:r>
            <a:endParaRPr lang="en-US" b="1" dirty="0">
              <a:solidFill>
                <a:srgbClr val="9259DD"/>
              </a:solidFill>
              <a:latin typeface="#9Slide03 Reso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E2F846C-E104-4E2D-8DDE-27AF58F6E036}"/>
              </a:ext>
            </a:extLst>
          </p:cNvPr>
          <p:cNvSpPr txBox="1"/>
          <p:nvPr/>
        </p:nvSpPr>
        <p:spPr>
          <a:xfrm>
            <a:off x="1287174" y="4846252"/>
            <a:ext cx="983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9259DD"/>
                </a:solidFill>
                <a:latin typeface="#9Slide03 Reso" pitchFamily="2" charset="0"/>
              </a:rPr>
              <a:t>Đông</a:t>
            </a:r>
            <a:r>
              <a:rPr lang="en-US" b="1" dirty="0">
                <a:solidFill>
                  <a:srgbClr val="9259DD"/>
                </a:solidFill>
                <a:latin typeface="#9Slide03 Reso" pitchFamily="2" charset="0"/>
              </a:rPr>
              <a:t> </a:t>
            </a:r>
            <a:r>
              <a:rPr lang="en-US" b="1" dirty="0" err="1">
                <a:solidFill>
                  <a:srgbClr val="9259DD"/>
                </a:solidFill>
                <a:latin typeface="#9Slide03 Reso" pitchFamily="2" charset="0"/>
              </a:rPr>
              <a:t>đặc</a:t>
            </a:r>
            <a:endParaRPr lang="en-US" b="1" dirty="0">
              <a:solidFill>
                <a:srgbClr val="9259DD"/>
              </a:solidFill>
              <a:latin typeface="#9Slide03 Res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A7B8429-BDE1-4D5A-B48F-18F0F5CFE0F0}"/>
              </a:ext>
            </a:extLst>
          </p:cNvPr>
          <p:cNvSpPr txBox="1"/>
          <p:nvPr/>
        </p:nvSpPr>
        <p:spPr>
          <a:xfrm>
            <a:off x="3617476" y="3949218"/>
            <a:ext cx="944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9259DD"/>
                </a:solidFill>
                <a:latin typeface="#9Slide03 Reso" pitchFamily="2" charset="0"/>
                <a:ea typeface="Calibri" panose="020F0502020204030204" pitchFamily="34" charset="0"/>
              </a:rPr>
              <a:t>Bay </a:t>
            </a:r>
            <a:r>
              <a:rPr lang="en-US" b="1" dirty="0" err="1">
                <a:solidFill>
                  <a:srgbClr val="9259DD"/>
                </a:solidFill>
                <a:latin typeface="#9Slide03 Reso" pitchFamily="2" charset="0"/>
                <a:ea typeface="Calibri" panose="020F0502020204030204" pitchFamily="34" charset="0"/>
              </a:rPr>
              <a:t>hơi</a:t>
            </a:r>
            <a:endParaRPr lang="en-US" b="1" dirty="0">
              <a:solidFill>
                <a:srgbClr val="9259DD"/>
              </a:solidFill>
              <a:latin typeface="#9Slide03 Reso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293B52-05B8-4A7C-BAF8-6FE2A7332B62}"/>
              </a:ext>
            </a:extLst>
          </p:cNvPr>
          <p:cNvSpPr txBox="1"/>
          <p:nvPr/>
        </p:nvSpPr>
        <p:spPr>
          <a:xfrm>
            <a:off x="3607780" y="4838980"/>
            <a:ext cx="1022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9259DD"/>
                </a:solidFill>
                <a:latin typeface="#9Slide03 Reso" pitchFamily="2" charset="0"/>
                <a:ea typeface="Calibri" panose="020F0502020204030204" pitchFamily="34" charset="0"/>
              </a:rPr>
              <a:t>Ngưng</a:t>
            </a:r>
            <a:r>
              <a:rPr lang="en-US" b="1" dirty="0">
                <a:solidFill>
                  <a:srgbClr val="9259DD"/>
                </a:solidFill>
                <a:latin typeface="#9Slide03 Reso" pitchFamily="2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9259DD"/>
                </a:solidFill>
                <a:latin typeface="#9Slide03 Reso" pitchFamily="2" charset="0"/>
                <a:ea typeface="Calibri" panose="020F0502020204030204" pitchFamily="34" charset="0"/>
              </a:rPr>
              <a:t>tụ</a:t>
            </a:r>
            <a:endParaRPr lang="en-US" b="1" dirty="0">
              <a:solidFill>
                <a:srgbClr val="9259DD"/>
              </a:solidFill>
              <a:latin typeface="#9Slide03 Reso" pitchFamily="2" charset="0"/>
            </a:endParaRPr>
          </a:p>
        </p:txBody>
      </p:sp>
      <p:sp>
        <p:nvSpPr>
          <p:cNvPr id="34" name="文本框 3">
            <a:extLst>
              <a:ext uri="{FF2B5EF4-FFF2-40B4-BE49-F238E27FC236}">
                <a16:creationId xmlns:a16="http://schemas.microsoft.com/office/drawing/2014/main" xmlns="" id="{B0CB5189-BF57-425C-A4C3-74488EE2BF5E}"/>
              </a:ext>
            </a:extLst>
          </p:cNvPr>
          <p:cNvSpPr txBox="1"/>
          <p:nvPr/>
        </p:nvSpPr>
        <p:spPr>
          <a:xfrm>
            <a:off x="847110" y="376600"/>
            <a:ext cx="1050467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SỰ CHUYỂN THỂ CỦA NƯỚC TRONG TỰ NHIÊN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63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1">
            <a:extLst>
              <a:ext uri="{FF2B5EF4-FFF2-40B4-BE49-F238E27FC236}">
                <a16:creationId xmlns:a16="http://schemas.microsoft.com/office/drawing/2014/main" xmlns="" id="{CC38E7AA-8F3A-4C42-9179-A83EE4100922}"/>
              </a:ext>
            </a:extLst>
          </p:cNvPr>
          <p:cNvGrpSpPr/>
          <p:nvPr/>
        </p:nvGrpSpPr>
        <p:grpSpPr>
          <a:xfrm>
            <a:off x="6835822" y="1378018"/>
            <a:ext cx="4948015" cy="6331017"/>
            <a:chOff x="3577968" y="1781610"/>
            <a:chExt cx="3226539" cy="6331017"/>
          </a:xfrm>
        </p:grpSpPr>
        <p:sp>
          <p:nvSpPr>
            <p:cNvPr id="45" name="TextBox 37">
              <a:extLst>
                <a:ext uri="{FF2B5EF4-FFF2-40B4-BE49-F238E27FC236}">
                  <a16:creationId xmlns:a16="http://schemas.microsoft.com/office/drawing/2014/main" xmlns="" id="{3FCE8C2E-71EF-4138-AA4E-9BB4B0785656}"/>
                </a:ext>
              </a:extLst>
            </p:cNvPr>
            <p:cNvSpPr txBox="1"/>
            <p:nvPr/>
          </p:nvSpPr>
          <p:spPr>
            <a:xfrm>
              <a:off x="3694181" y="2258717"/>
              <a:ext cx="3110326" cy="585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Ở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…(4)…,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không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dạng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cố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định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Khi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ở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…(5)…,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nó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………………..(6)………………………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…………………(7)…………………..… Do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đó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đóng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băng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sông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sẽ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không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chảy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ra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biển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 Ta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trên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mặt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sông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đóng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băng</a:t>
              </a: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6" name="MH_Text_1">
              <a:extLst>
                <a:ext uri="{FF2B5EF4-FFF2-40B4-BE49-F238E27FC236}">
                  <a16:creationId xmlns:a16="http://schemas.microsoft.com/office/drawing/2014/main" xmlns="" id="{746EDD72-02EB-42F4-A583-CF646C1638F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577968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 dirty="0">
                  <a:solidFill>
                    <a:srgbClr val="884ADA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CÂU 1</a:t>
              </a:r>
              <a:endParaRPr lang="zh-CN" altLang="en-US" sz="2400" b="1" dirty="0">
                <a:solidFill>
                  <a:srgbClr val="884AD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圆角矩形 23">
            <a:extLst>
              <a:ext uri="{FF2B5EF4-FFF2-40B4-BE49-F238E27FC236}">
                <a16:creationId xmlns:a16="http://schemas.microsoft.com/office/drawing/2014/main" xmlns="" id="{E88E8E4E-4251-4FEC-A058-FB17A0E95005}"/>
              </a:ext>
            </a:extLst>
          </p:cNvPr>
          <p:cNvSpPr/>
          <p:nvPr/>
        </p:nvSpPr>
        <p:spPr>
          <a:xfrm>
            <a:off x="8767901" y="4466607"/>
            <a:ext cx="1947478" cy="544703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KHÔNG CHẢY LAN</a:t>
            </a:r>
            <a:endParaRPr lang="zh-CN" altLang="en-US" sz="20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52" name="圆角矩形 23">
            <a:extLst>
              <a:ext uri="{FF2B5EF4-FFF2-40B4-BE49-F238E27FC236}">
                <a16:creationId xmlns:a16="http://schemas.microsoft.com/office/drawing/2014/main" xmlns="" id="{8E5C3FB3-154C-46AD-A8F1-27A2A779CA77}"/>
              </a:ext>
            </a:extLst>
          </p:cNvPr>
          <p:cNvSpPr/>
          <p:nvPr/>
        </p:nvSpPr>
        <p:spPr>
          <a:xfrm>
            <a:off x="8603803" y="5362920"/>
            <a:ext cx="2437278" cy="544703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CÓ HÌNH DẠNG CỐ ĐỊNH</a:t>
            </a:r>
            <a:endParaRPr lang="zh-CN" altLang="en-US" sz="20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03801" y="2238459"/>
            <a:ext cx="1140539" cy="1697037"/>
            <a:chOff x="3399745" y="2238459"/>
            <a:chExt cx="1140539" cy="1697037"/>
          </a:xfrm>
        </p:grpSpPr>
        <p:sp>
          <p:nvSpPr>
            <p:cNvPr id="4" name="等腰三角形 3"/>
            <p:cNvSpPr/>
            <p:nvPr/>
          </p:nvSpPr>
          <p:spPr bwMode="auto">
            <a:xfrm rot="9233090">
              <a:off x="4273584" y="2889334"/>
              <a:ext cx="266700" cy="230187"/>
            </a:xfrm>
            <a:prstGeom prst="triangle">
              <a:avLst/>
            </a:prstGeom>
            <a:solidFill>
              <a:srgbClr val="925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5" name="等腰三角形 4"/>
            <p:cNvSpPr/>
            <p:nvPr/>
          </p:nvSpPr>
          <p:spPr bwMode="auto">
            <a:xfrm rot="15569576">
              <a:off x="3922745" y="3565609"/>
              <a:ext cx="396875" cy="342900"/>
            </a:xfrm>
            <a:prstGeom prst="triangle">
              <a:avLst/>
            </a:prstGeom>
            <a:solidFill>
              <a:srgbClr val="2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" name="等腰三角形 5"/>
            <p:cNvSpPr/>
            <p:nvPr/>
          </p:nvSpPr>
          <p:spPr bwMode="auto">
            <a:xfrm rot="21371394">
              <a:off x="3789395" y="2238459"/>
              <a:ext cx="266700" cy="230187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13" name="组合 67"/>
            <p:cNvGrpSpPr>
              <a:grpSpLocks/>
            </p:cNvGrpSpPr>
            <p:nvPr/>
          </p:nvGrpSpPr>
          <p:grpSpPr bwMode="auto">
            <a:xfrm rot="20868521">
              <a:off x="3399745" y="2562490"/>
              <a:ext cx="446674" cy="334698"/>
              <a:chOff x="2822785" y="1265179"/>
              <a:chExt cx="930073" cy="696693"/>
            </a:xfrm>
          </p:grpSpPr>
          <p:sp>
            <p:nvSpPr>
              <p:cNvPr id="14" name="等腰三角形 13"/>
              <p:cNvSpPr/>
              <p:nvPr/>
            </p:nvSpPr>
            <p:spPr>
              <a:xfrm rot="18941696">
                <a:off x="2820697" y="1261787"/>
                <a:ext cx="267746" cy="228008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9480000">
                <a:off x="3480653" y="1728873"/>
                <a:ext cx="267748" cy="228008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912512" y="4425885"/>
            <a:ext cx="1044572" cy="1734073"/>
            <a:chOff x="6372977" y="4235928"/>
            <a:chExt cx="1044572" cy="1734073"/>
          </a:xfrm>
        </p:grpSpPr>
        <p:sp>
          <p:nvSpPr>
            <p:cNvPr id="24" name="等腰三角形 23"/>
            <p:cNvSpPr/>
            <p:nvPr/>
          </p:nvSpPr>
          <p:spPr bwMode="auto">
            <a:xfrm rot="9233090">
              <a:off x="7150849" y="5739814"/>
              <a:ext cx="266700" cy="230187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 bwMode="auto">
            <a:xfrm rot="15569576">
              <a:off x="6345989" y="5218863"/>
              <a:ext cx="396875" cy="342900"/>
            </a:xfrm>
            <a:prstGeom prst="triangle">
              <a:avLst/>
            </a:prstGeom>
            <a:solidFill>
              <a:srgbClr val="2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等腰三角形 25"/>
            <p:cNvSpPr/>
            <p:nvPr/>
          </p:nvSpPr>
          <p:spPr bwMode="auto">
            <a:xfrm rot="21371394">
              <a:off x="6839747" y="4235928"/>
              <a:ext cx="266700" cy="230187"/>
            </a:xfrm>
            <a:prstGeom prst="triangle">
              <a:avLst/>
            </a:prstGeom>
            <a:solidFill>
              <a:srgbClr val="925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27" name="组合 67"/>
            <p:cNvGrpSpPr>
              <a:grpSpLocks/>
            </p:cNvGrpSpPr>
            <p:nvPr/>
          </p:nvGrpSpPr>
          <p:grpSpPr bwMode="auto">
            <a:xfrm rot="20868521">
              <a:off x="6450097" y="4559959"/>
              <a:ext cx="446674" cy="334698"/>
              <a:chOff x="2822785" y="1265179"/>
              <a:chExt cx="930073" cy="696693"/>
            </a:xfrm>
          </p:grpSpPr>
          <p:sp>
            <p:nvSpPr>
              <p:cNvPr id="28" name="等腰三角形 27"/>
              <p:cNvSpPr/>
              <p:nvPr/>
            </p:nvSpPr>
            <p:spPr>
              <a:xfrm rot="18941696">
                <a:off x="2820697" y="1261787"/>
                <a:ext cx="267746" cy="228008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9480000">
                <a:off x="3480653" y="1728873"/>
                <a:ext cx="267748" cy="228008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023215" y="1868463"/>
            <a:ext cx="2000067" cy="1823069"/>
            <a:chOff x="4070385" y="1717238"/>
            <a:chExt cx="2824318" cy="2574377"/>
          </a:xfrm>
        </p:grpSpPr>
        <p:sp>
          <p:nvSpPr>
            <p:cNvPr id="8" name="等腰三角形 7"/>
            <p:cNvSpPr/>
            <p:nvPr/>
          </p:nvSpPr>
          <p:spPr bwMode="auto">
            <a:xfrm rot="12912161">
              <a:off x="4070385" y="2295222"/>
              <a:ext cx="2315063" cy="1996393"/>
            </a:xfrm>
            <a:prstGeom prst="triangle">
              <a:avLst/>
            </a:prstGeom>
            <a:noFill/>
            <a:ln>
              <a:solidFill>
                <a:srgbClr val="BB81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329696" y="1717238"/>
              <a:ext cx="2565007" cy="2518141"/>
              <a:chOff x="4329696" y="1717238"/>
              <a:chExt cx="2565007" cy="2518141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329696" y="1717238"/>
                <a:ext cx="2565007" cy="2518141"/>
                <a:chOff x="3762690" y="3403791"/>
                <a:chExt cx="1303339" cy="1279525"/>
              </a:xfrm>
            </p:grpSpPr>
            <p:sp>
              <p:nvSpPr>
                <p:cNvPr id="7" name="等腰三角形 6"/>
                <p:cNvSpPr/>
                <p:nvPr/>
              </p:nvSpPr>
              <p:spPr bwMode="auto">
                <a:xfrm rot="12912161">
                  <a:off x="3762690" y="3767483"/>
                  <a:ext cx="946150" cy="814388"/>
                </a:xfrm>
                <a:prstGeom prst="triangle">
                  <a:avLst/>
                </a:prstGeom>
                <a:solidFill>
                  <a:srgbClr val="BB81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C20F"/>
                    </a:solidFill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 bwMode="auto">
                <a:xfrm rot="9110320">
                  <a:off x="4951729" y="4064190"/>
                  <a:ext cx="114300" cy="114300"/>
                </a:xfrm>
                <a:prstGeom prst="ellipse">
                  <a:avLst/>
                </a:prstGeom>
                <a:solidFill>
                  <a:srgbClr val="BB81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 bwMode="auto">
                <a:xfrm rot="9110320">
                  <a:off x="3864290" y="4569016"/>
                  <a:ext cx="114300" cy="114300"/>
                </a:xfrm>
                <a:prstGeom prst="ellipse">
                  <a:avLst/>
                </a:prstGeom>
                <a:solidFill>
                  <a:srgbClr val="BB81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2" name="椭圆 11"/>
                <p:cNvSpPr/>
                <p:nvPr/>
              </p:nvSpPr>
              <p:spPr bwMode="auto">
                <a:xfrm rot="9110320">
                  <a:off x="3980178" y="3403791"/>
                  <a:ext cx="114300" cy="114300"/>
                </a:xfrm>
                <a:prstGeom prst="ellipse">
                  <a:avLst/>
                </a:prstGeom>
                <a:solidFill>
                  <a:srgbClr val="BB81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0" name="Freeform 399"/>
              <p:cNvSpPr>
                <a:spLocks noEditPoints="1"/>
              </p:cNvSpPr>
              <p:nvPr/>
            </p:nvSpPr>
            <p:spPr bwMode="auto">
              <a:xfrm>
                <a:off x="5041482" y="2679139"/>
                <a:ext cx="693071" cy="590739"/>
              </a:xfrm>
              <a:custGeom>
                <a:avLst/>
                <a:gdLst>
                  <a:gd name="T0" fmla="*/ 63 w 149"/>
                  <a:gd name="T1" fmla="*/ 16 h 127"/>
                  <a:gd name="T2" fmla="*/ 15 w 149"/>
                  <a:gd name="T3" fmla="*/ 31 h 127"/>
                  <a:gd name="T4" fmla="*/ 103 w 149"/>
                  <a:gd name="T5" fmla="*/ 94 h 127"/>
                  <a:gd name="T6" fmla="*/ 120 w 149"/>
                  <a:gd name="T7" fmla="*/ 70 h 127"/>
                  <a:gd name="T8" fmla="*/ 120 w 149"/>
                  <a:gd name="T9" fmla="*/ 95 h 127"/>
                  <a:gd name="T10" fmla="*/ 116 w 149"/>
                  <a:gd name="T11" fmla="*/ 105 h 127"/>
                  <a:gd name="T12" fmla="*/ 107 w 149"/>
                  <a:gd name="T13" fmla="*/ 110 h 127"/>
                  <a:gd name="T14" fmla="*/ 78 w 149"/>
                  <a:gd name="T15" fmla="*/ 119 h 127"/>
                  <a:gd name="T16" fmla="*/ 103 w 149"/>
                  <a:gd name="T17" fmla="*/ 127 h 127"/>
                  <a:gd name="T18" fmla="*/ 19 w 149"/>
                  <a:gd name="T19" fmla="*/ 119 h 127"/>
                  <a:gd name="T20" fmla="*/ 44 w 149"/>
                  <a:gd name="T21" fmla="*/ 110 h 127"/>
                  <a:gd name="T22" fmla="*/ 13 w 149"/>
                  <a:gd name="T23" fmla="*/ 110 h 127"/>
                  <a:gd name="T24" fmla="*/ 4 w 149"/>
                  <a:gd name="T25" fmla="*/ 105 h 127"/>
                  <a:gd name="T26" fmla="*/ 0 w 149"/>
                  <a:gd name="T27" fmla="*/ 95 h 127"/>
                  <a:gd name="T28" fmla="*/ 0 w 149"/>
                  <a:gd name="T29" fmla="*/ 31 h 127"/>
                  <a:gd name="T30" fmla="*/ 4 w 149"/>
                  <a:gd name="T31" fmla="*/ 20 h 127"/>
                  <a:gd name="T32" fmla="*/ 13 w 149"/>
                  <a:gd name="T33" fmla="*/ 16 h 127"/>
                  <a:gd name="T34" fmla="*/ 127 w 149"/>
                  <a:gd name="T35" fmla="*/ 0 h 127"/>
                  <a:gd name="T36" fmla="*/ 90 w 149"/>
                  <a:gd name="T37" fmla="*/ 33 h 127"/>
                  <a:gd name="T38" fmla="*/ 90 w 149"/>
                  <a:gd name="T39" fmla="*/ 33 h 127"/>
                  <a:gd name="T40" fmla="*/ 100 w 149"/>
                  <a:gd name="T41" fmla="*/ 35 h 127"/>
                  <a:gd name="T42" fmla="*/ 127 w 149"/>
                  <a:gd name="T43" fmla="*/ 0 h 127"/>
                  <a:gd name="T44" fmla="*/ 133 w 149"/>
                  <a:gd name="T45" fmla="*/ 2 h 127"/>
                  <a:gd name="T46" fmla="*/ 103 w 149"/>
                  <a:gd name="T47" fmla="*/ 38 h 127"/>
                  <a:gd name="T48" fmla="*/ 101 w 149"/>
                  <a:gd name="T49" fmla="*/ 40 h 127"/>
                  <a:gd name="T50" fmla="*/ 52 w 149"/>
                  <a:gd name="T51" fmla="*/ 31 h 127"/>
                  <a:gd name="T52" fmla="*/ 52 w 149"/>
                  <a:gd name="T53" fmla="*/ 35 h 127"/>
                  <a:gd name="T54" fmla="*/ 67 w 149"/>
                  <a:gd name="T55" fmla="*/ 73 h 127"/>
                  <a:gd name="T56" fmla="*/ 79 w 149"/>
                  <a:gd name="T57" fmla="*/ 53 h 127"/>
                  <a:gd name="T58" fmla="*/ 81 w 149"/>
                  <a:gd name="T59" fmla="*/ 53 h 127"/>
                  <a:gd name="T60" fmla="*/ 83 w 149"/>
                  <a:gd name="T61" fmla="*/ 53 h 127"/>
                  <a:gd name="T62" fmla="*/ 85 w 149"/>
                  <a:gd name="T63" fmla="*/ 55 h 127"/>
                  <a:gd name="T64" fmla="*/ 74 w 149"/>
                  <a:gd name="T65" fmla="*/ 79 h 127"/>
                  <a:gd name="T66" fmla="*/ 78 w 149"/>
                  <a:gd name="T67" fmla="*/ 79 h 127"/>
                  <a:gd name="T68" fmla="*/ 144 w 149"/>
                  <a:gd name="T69" fmla="*/ 53 h 127"/>
                  <a:gd name="T70" fmla="*/ 122 w 149"/>
                  <a:gd name="T71" fmla="*/ 42 h 127"/>
                  <a:gd name="T72" fmla="*/ 122 w 149"/>
                  <a:gd name="T73" fmla="*/ 40 h 127"/>
                  <a:gd name="T74" fmla="*/ 122 w 149"/>
                  <a:gd name="T75" fmla="*/ 38 h 127"/>
                  <a:gd name="T76" fmla="*/ 123 w 149"/>
                  <a:gd name="T77" fmla="*/ 37 h 127"/>
                  <a:gd name="T78" fmla="*/ 149 w 149"/>
                  <a:gd name="T79" fmla="*/ 48 h 127"/>
                  <a:gd name="T80" fmla="*/ 149 w 149"/>
                  <a:gd name="T81" fmla="*/ 42 h 127"/>
                  <a:gd name="T82" fmla="*/ 134 w 149"/>
                  <a:gd name="T83" fmla="*/ 5 h 127"/>
                  <a:gd name="T84" fmla="*/ 133 w 149"/>
                  <a:gd name="T85" fmla="*/ 2 h 127"/>
                  <a:gd name="T86" fmla="*/ 103 w 149"/>
                  <a:gd name="T87" fmla="*/ 101 h 127"/>
                  <a:gd name="T88" fmla="*/ 100 w 149"/>
                  <a:gd name="T89" fmla="*/ 105 h 127"/>
                  <a:gd name="T90" fmla="*/ 101 w 149"/>
                  <a:gd name="T91" fmla="*/ 106 h 127"/>
                  <a:gd name="T92" fmla="*/ 103 w 149"/>
                  <a:gd name="T93" fmla="*/ 108 h 127"/>
                  <a:gd name="T94" fmla="*/ 107 w 149"/>
                  <a:gd name="T95" fmla="*/ 105 h 127"/>
                  <a:gd name="T96" fmla="*/ 105 w 149"/>
                  <a:gd name="T97" fmla="*/ 103 h 127"/>
                  <a:gd name="T98" fmla="*/ 103 w 149"/>
                  <a:gd name="T99" fmla="*/ 10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9" h="127">
                    <a:moveTo>
                      <a:pt x="13" y="16"/>
                    </a:moveTo>
                    <a:lnTo>
                      <a:pt x="63" y="16"/>
                    </a:lnTo>
                    <a:lnTo>
                      <a:pt x="28" y="31"/>
                    </a:lnTo>
                    <a:lnTo>
                      <a:pt x="15" y="31"/>
                    </a:lnTo>
                    <a:lnTo>
                      <a:pt x="15" y="94"/>
                    </a:lnTo>
                    <a:lnTo>
                      <a:pt x="103" y="94"/>
                    </a:lnTo>
                    <a:lnTo>
                      <a:pt x="103" y="75"/>
                    </a:lnTo>
                    <a:lnTo>
                      <a:pt x="120" y="70"/>
                    </a:lnTo>
                    <a:lnTo>
                      <a:pt x="120" y="95"/>
                    </a:lnTo>
                    <a:lnTo>
                      <a:pt x="120" y="95"/>
                    </a:lnTo>
                    <a:lnTo>
                      <a:pt x="118" y="101"/>
                    </a:lnTo>
                    <a:lnTo>
                      <a:pt x="116" y="105"/>
                    </a:lnTo>
                    <a:lnTo>
                      <a:pt x="111" y="108"/>
                    </a:lnTo>
                    <a:lnTo>
                      <a:pt x="107" y="110"/>
                    </a:lnTo>
                    <a:lnTo>
                      <a:pt x="78" y="110"/>
                    </a:lnTo>
                    <a:lnTo>
                      <a:pt x="78" y="119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19" y="127"/>
                    </a:lnTo>
                    <a:lnTo>
                      <a:pt x="19" y="119"/>
                    </a:lnTo>
                    <a:lnTo>
                      <a:pt x="44" y="119"/>
                    </a:lnTo>
                    <a:lnTo>
                      <a:pt x="44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0" y="108"/>
                    </a:lnTo>
                    <a:lnTo>
                      <a:pt x="4" y="105"/>
                    </a:lnTo>
                    <a:lnTo>
                      <a:pt x="2" y="101"/>
                    </a:lnTo>
                    <a:lnTo>
                      <a:pt x="0" y="9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close/>
                    <a:moveTo>
                      <a:pt x="127" y="0"/>
                    </a:moveTo>
                    <a:lnTo>
                      <a:pt x="54" y="26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00" y="35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  <a:moveTo>
                      <a:pt x="133" y="2"/>
                    </a:moveTo>
                    <a:lnTo>
                      <a:pt x="133" y="2"/>
                    </a:lnTo>
                    <a:lnTo>
                      <a:pt x="103" y="38"/>
                    </a:lnTo>
                    <a:lnTo>
                      <a:pt x="103" y="38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2" y="35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8" y="77"/>
                    </a:lnTo>
                    <a:lnTo>
                      <a:pt x="79" y="53"/>
                    </a:lnTo>
                    <a:lnTo>
                      <a:pt x="79" y="53"/>
                    </a:lnTo>
                    <a:lnTo>
                      <a:pt x="81" y="53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5" y="55"/>
                    </a:lnTo>
                    <a:lnTo>
                      <a:pt x="85" y="57"/>
                    </a:lnTo>
                    <a:lnTo>
                      <a:pt x="74" y="79"/>
                    </a:lnTo>
                    <a:lnTo>
                      <a:pt x="74" y="79"/>
                    </a:lnTo>
                    <a:lnTo>
                      <a:pt x="78" y="79"/>
                    </a:lnTo>
                    <a:lnTo>
                      <a:pt x="144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22" y="42"/>
                    </a:lnTo>
                    <a:lnTo>
                      <a:pt x="122" y="42"/>
                    </a:lnTo>
                    <a:lnTo>
                      <a:pt x="122" y="40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2" y="38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49" y="48"/>
                    </a:lnTo>
                    <a:lnTo>
                      <a:pt x="149" y="48"/>
                    </a:lnTo>
                    <a:lnTo>
                      <a:pt x="149" y="42"/>
                    </a:lnTo>
                    <a:lnTo>
                      <a:pt x="134" y="5"/>
                    </a:lnTo>
                    <a:lnTo>
                      <a:pt x="134" y="5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  <a:moveTo>
                      <a:pt x="103" y="101"/>
                    </a:moveTo>
                    <a:lnTo>
                      <a:pt x="103" y="101"/>
                    </a:lnTo>
                    <a:lnTo>
                      <a:pt x="101" y="103"/>
                    </a:lnTo>
                    <a:lnTo>
                      <a:pt x="100" y="105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6"/>
                    </a:lnTo>
                    <a:lnTo>
                      <a:pt x="107" y="105"/>
                    </a:lnTo>
                    <a:lnTo>
                      <a:pt x="107" y="105"/>
                    </a:lnTo>
                    <a:lnTo>
                      <a:pt x="105" y="103"/>
                    </a:lnTo>
                    <a:lnTo>
                      <a:pt x="103" y="101"/>
                    </a:lnTo>
                    <a:lnTo>
                      <a:pt x="103" y="1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130704" y="3289541"/>
            <a:ext cx="2183117" cy="2100298"/>
            <a:chOff x="4136016" y="3700972"/>
            <a:chExt cx="2721903" cy="2618644"/>
          </a:xfrm>
        </p:grpSpPr>
        <p:sp>
          <p:nvSpPr>
            <p:cNvPr id="18" name="等腰三角形 17"/>
            <p:cNvSpPr/>
            <p:nvPr/>
          </p:nvSpPr>
          <p:spPr bwMode="auto">
            <a:xfrm rot="16543326">
              <a:off x="3976681" y="3860307"/>
              <a:ext cx="2315063" cy="1996393"/>
            </a:xfrm>
            <a:prstGeom prst="triangle">
              <a:avLst/>
            </a:prstGeom>
            <a:noFill/>
            <a:ln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C20F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39778" y="3752442"/>
              <a:ext cx="2518141" cy="2567174"/>
              <a:chOff x="4339778" y="3752442"/>
              <a:chExt cx="2518141" cy="2567174"/>
            </a:xfrm>
          </p:grpSpPr>
          <p:grpSp>
            <p:nvGrpSpPr>
              <p:cNvPr id="19" name="组合 18"/>
              <p:cNvGrpSpPr/>
              <p:nvPr/>
            </p:nvGrpSpPr>
            <p:grpSpPr>
              <a:xfrm rot="3631165">
                <a:off x="4315262" y="3776958"/>
                <a:ext cx="2567174" cy="2518141"/>
                <a:chOff x="3761589" y="3403791"/>
                <a:chExt cx="1304440" cy="1279525"/>
              </a:xfrm>
            </p:grpSpPr>
            <p:sp>
              <p:nvSpPr>
                <p:cNvPr id="20" name="等腰三角形 19"/>
                <p:cNvSpPr/>
                <p:nvPr/>
              </p:nvSpPr>
              <p:spPr bwMode="auto">
                <a:xfrm rot="12912161">
                  <a:off x="3761589" y="3779420"/>
                  <a:ext cx="946150" cy="814388"/>
                </a:xfrm>
                <a:prstGeom prst="triangle">
                  <a:avLst/>
                </a:prstGeom>
                <a:solidFill>
                  <a:srgbClr val="CF66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C20F"/>
                    </a:solidFill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 bwMode="auto">
                <a:xfrm rot="9110320">
                  <a:off x="4951729" y="4064190"/>
                  <a:ext cx="114300" cy="114300"/>
                </a:xfrm>
                <a:prstGeom prst="ellipse">
                  <a:avLst/>
                </a:prstGeom>
                <a:solidFill>
                  <a:srgbClr val="CF66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 bwMode="auto">
                <a:xfrm rot="9110320">
                  <a:off x="3864290" y="4569016"/>
                  <a:ext cx="114300" cy="114300"/>
                </a:xfrm>
                <a:prstGeom prst="ellipse">
                  <a:avLst/>
                </a:prstGeom>
                <a:solidFill>
                  <a:srgbClr val="CF66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/>
              </p:nvSpPr>
              <p:spPr bwMode="auto">
                <a:xfrm rot="9110320">
                  <a:off x="3980178" y="3403791"/>
                  <a:ext cx="114300" cy="114300"/>
                </a:xfrm>
                <a:prstGeom prst="ellipse">
                  <a:avLst/>
                </a:prstGeom>
                <a:solidFill>
                  <a:srgbClr val="CF66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1" name="Freeform 411"/>
              <p:cNvSpPr>
                <a:spLocks noEditPoints="1"/>
              </p:cNvSpPr>
              <p:nvPr/>
            </p:nvSpPr>
            <p:spPr bwMode="auto">
              <a:xfrm>
                <a:off x="5153262" y="4533522"/>
                <a:ext cx="674465" cy="693071"/>
              </a:xfrm>
              <a:custGeom>
                <a:avLst/>
                <a:gdLst>
                  <a:gd name="T0" fmla="*/ 68 w 145"/>
                  <a:gd name="T1" fmla="*/ 75 h 149"/>
                  <a:gd name="T2" fmla="*/ 86 w 145"/>
                  <a:gd name="T3" fmla="*/ 86 h 149"/>
                  <a:gd name="T4" fmla="*/ 81 w 145"/>
                  <a:gd name="T5" fmla="*/ 110 h 149"/>
                  <a:gd name="T6" fmla="*/ 73 w 145"/>
                  <a:gd name="T7" fmla="*/ 129 h 149"/>
                  <a:gd name="T8" fmla="*/ 57 w 145"/>
                  <a:gd name="T9" fmla="*/ 140 h 149"/>
                  <a:gd name="T10" fmla="*/ 38 w 145"/>
                  <a:gd name="T11" fmla="*/ 141 h 149"/>
                  <a:gd name="T12" fmla="*/ 18 w 145"/>
                  <a:gd name="T13" fmla="*/ 130 h 149"/>
                  <a:gd name="T14" fmla="*/ 9 w 145"/>
                  <a:gd name="T15" fmla="*/ 118 h 149"/>
                  <a:gd name="T16" fmla="*/ 9 w 145"/>
                  <a:gd name="T17" fmla="*/ 90 h 149"/>
                  <a:gd name="T18" fmla="*/ 18 w 145"/>
                  <a:gd name="T19" fmla="*/ 77 h 149"/>
                  <a:gd name="T20" fmla="*/ 38 w 145"/>
                  <a:gd name="T21" fmla="*/ 68 h 149"/>
                  <a:gd name="T22" fmla="*/ 121 w 145"/>
                  <a:gd name="T23" fmla="*/ 30 h 149"/>
                  <a:gd name="T24" fmla="*/ 99 w 145"/>
                  <a:gd name="T25" fmla="*/ 33 h 149"/>
                  <a:gd name="T26" fmla="*/ 88 w 145"/>
                  <a:gd name="T27" fmla="*/ 44 h 149"/>
                  <a:gd name="T28" fmla="*/ 88 w 145"/>
                  <a:gd name="T29" fmla="*/ 63 h 149"/>
                  <a:gd name="T30" fmla="*/ 93 w 145"/>
                  <a:gd name="T31" fmla="*/ 77 h 149"/>
                  <a:gd name="T32" fmla="*/ 106 w 145"/>
                  <a:gd name="T33" fmla="*/ 90 h 149"/>
                  <a:gd name="T34" fmla="*/ 130 w 145"/>
                  <a:gd name="T35" fmla="*/ 86 h 149"/>
                  <a:gd name="T36" fmla="*/ 141 w 145"/>
                  <a:gd name="T37" fmla="*/ 75 h 149"/>
                  <a:gd name="T38" fmla="*/ 139 w 145"/>
                  <a:gd name="T39" fmla="*/ 59 h 149"/>
                  <a:gd name="T40" fmla="*/ 134 w 145"/>
                  <a:gd name="T41" fmla="*/ 44 h 149"/>
                  <a:gd name="T42" fmla="*/ 121 w 145"/>
                  <a:gd name="T43" fmla="*/ 35 h 149"/>
                  <a:gd name="T44" fmla="*/ 125 w 145"/>
                  <a:gd name="T45" fmla="*/ 61 h 149"/>
                  <a:gd name="T46" fmla="*/ 104 w 145"/>
                  <a:gd name="T47" fmla="*/ 68 h 149"/>
                  <a:gd name="T48" fmla="*/ 110 w 145"/>
                  <a:gd name="T49" fmla="*/ 50 h 149"/>
                  <a:gd name="T50" fmla="*/ 117 w 145"/>
                  <a:gd name="T51" fmla="*/ 64 h 149"/>
                  <a:gd name="T52" fmla="*/ 110 w 145"/>
                  <a:gd name="T53" fmla="*/ 57 h 149"/>
                  <a:gd name="T54" fmla="*/ 132 w 145"/>
                  <a:gd name="T55" fmla="*/ 63 h 149"/>
                  <a:gd name="T56" fmla="*/ 106 w 145"/>
                  <a:gd name="T57" fmla="*/ 75 h 149"/>
                  <a:gd name="T58" fmla="*/ 103 w 145"/>
                  <a:gd name="T59" fmla="*/ 46 h 149"/>
                  <a:gd name="T60" fmla="*/ 66 w 145"/>
                  <a:gd name="T61" fmla="*/ 0 h 149"/>
                  <a:gd name="T62" fmla="*/ 44 w 145"/>
                  <a:gd name="T63" fmla="*/ 4 h 149"/>
                  <a:gd name="T64" fmla="*/ 33 w 145"/>
                  <a:gd name="T65" fmla="*/ 17 h 149"/>
                  <a:gd name="T66" fmla="*/ 33 w 145"/>
                  <a:gd name="T67" fmla="*/ 33 h 149"/>
                  <a:gd name="T68" fmla="*/ 40 w 145"/>
                  <a:gd name="T69" fmla="*/ 48 h 149"/>
                  <a:gd name="T70" fmla="*/ 53 w 145"/>
                  <a:gd name="T71" fmla="*/ 61 h 149"/>
                  <a:gd name="T72" fmla="*/ 75 w 145"/>
                  <a:gd name="T73" fmla="*/ 57 h 149"/>
                  <a:gd name="T74" fmla="*/ 86 w 145"/>
                  <a:gd name="T75" fmla="*/ 46 h 149"/>
                  <a:gd name="T76" fmla="*/ 86 w 145"/>
                  <a:gd name="T77" fmla="*/ 30 h 149"/>
                  <a:gd name="T78" fmla="*/ 81 w 145"/>
                  <a:gd name="T79" fmla="*/ 15 h 149"/>
                  <a:gd name="T80" fmla="*/ 66 w 145"/>
                  <a:gd name="T81" fmla="*/ 6 h 149"/>
                  <a:gd name="T82" fmla="*/ 71 w 145"/>
                  <a:gd name="T83" fmla="*/ 33 h 149"/>
                  <a:gd name="T84" fmla="*/ 51 w 145"/>
                  <a:gd name="T85" fmla="*/ 39 h 149"/>
                  <a:gd name="T86" fmla="*/ 57 w 145"/>
                  <a:gd name="T87" fmla="*/ 20 h 149"/>
                  <a:gd name="T88" fmla="*/ 62 w 145"/>
                  <a:gd name="T89" fmla="*/ 35 h 149"/>
                  <a:gd name="T90" fmla="*/ 57 w 145"/>
                  <a:gd name="T91" fmla="*/ 28 h 149"/>
                  <a:gd name="T92" fmla="*/ 77 w 145"/>
                  <a:gd name="T93" fmla="*/ 33 h 149"/>
                  <a:gd name="T94" fmla="*/ 51 w 145"/>
                  <a:gd name="T95" fmla="*/ 46 h 149"/>
                  <a:gd name="T96" fmla="*/ 49 w 145"/>
                  <a:gd name="T97" fmla="*/ 19 h 149"/>
                  <a:gd name="T98" fmla="*/ 44 w 145"/>
                  <a:gd name="T99" fmla="*/ 88 h 149"/>
                  <a:gd name="T100" fmla="*/ 33 w 145"/>
                  <a:gd name="T101" fmla="*/ 116 h 149"/>
                  <a:gd name="T102" fmla="*/ 59 w 145"/>
                  <a:gd name="T103" fmla="*/ 110 h 149"/>
                  <a:gd name="T104" fmla="*/ 44 w 145"/>
                  <a:gd name="T105" fmla="*/ 88 h 149"/>
                  <a:gd name="T106" fmla="*/ 38 w 145"/>
                  <a:gd name="T107" fmla="*/ 99 h 149"/>
                  <a:gd name="T108" fmla="*/ 44 w 145"/>
                  <a:gd name="T109" fmla="*/ 112 h 149"/>
                  <a:gd name="T110" fmla="*/ 51 w 145"/>
                  <a:gd name="T111" fmla="*/ 101 h 149"/>
                  <a:gd name="T112" fmla="*/ 35 w 145"/>
                  <a:gd name="T113" fmla="*/ 81 h 149"/>
                  <a:gd name="T114" fmla="*/ 27 w 145"/>
                  <a:gd name="T115" fmla="*/ 121 h 149"/>
                  <a:gd name="T116" fmla="*/ 70 w 145"/>
                  <a:gd name="T117" fmla="*/ 10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" h="149">
                    <a:moveTo>
                      <a:pt x="51" y="68"/>
                    </a:moveTo>
                    <a:lnTo>
                      <a:pt x="51" y="68"/>
                    </a:lnTo>
                    <a:lnTo>
                      <a:pt x="59" y="70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8" y="64"/>
                    </a:lnTo>
                    <a:lnTo>
                      <a:pt x="71" y="68"/>
                    </a:lnTo>
                    <a:lnTo>
                      <a:pt x="68" y="75"/>
                    </a:lnTo>
                    <a:lnTo>
                      <a:pt x="68" y="75"/>
                    </a:lnTo>
                    <a:lnTo>
                      <a:pt x="71" y="77"/>
                    </a:lnTo>
                    <a:lnTo>
                      <a:pt x="71" y="77"/>
                    </a:lnTo>
                    <a:lnTo>
                      <a:pt x="73" y="81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4" y="83"/>
                    </a:lnTo>
                    <a:lnTo>
                      <a:pt x="86" y="86"/>
                    </a:lnTo>
                    <a:lnTo>
                      <a:pt x="79" y="92"/>
                    </a:lnTo>
                    <a:lnTo>
                      <a:pt x="79" y="92"/>
                    </a:lnTo>
                    <a:lnTo>
                      <a:pt x="81" y="97"/>
                    </a:lnTo>
                    <a:lnTo>
                      <a:pt x="88" y="99"/>
                    </a:lnTo>
                    <a:lnTo>
                      <a:pt x="88" y="99"/>
                    </a:lnTo>
                    <a:lnTo>
                      <a:pt x="90" y="105"/>
                    </a:lnTo>
                    <a:lnTo>
                      <a:pt x="88" y="110"/>
                    </a:lnTo>
                    <a:lnTo>
                      <a:pt x="81" y="110"/>
                    </a:lnTo>
                    <a:lnTo>
                      <a:pt x="81" y="110"/>
                    </a:lnTo>
                    <a:lnTo>
                      <a:pt x="79" y="118"/>
                    </a:lnTo>
                    <a:lnTo>
                      <a:pt x="86" y="121"/>
                    </a:lnTo>
                    <a:lnTo>
                      <a:pt x="86" y="121"/>
                    </a:lnTo>
                    <a:lnTo>
                      <a:pt x="82" y="127"/>
                    </a:lnTo>
                    <a:lnTo>
                      <a:pt x="81" y="130"/>
                    </a:lnTo>
                    <a:lnTo>
                      <a:pt x="73" y="129"/>
                    </a:lnTo>
                    <a:lnTo>
                      <a:pt x="73" y="129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68" y="134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66" y="143"/>
                    </a:lnTo>
                    <a:lnTo>
                      <a:pt x="62" y="145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1" y="141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44" y="149"/>
                    </a:lnTo>
                    <a:lnTo>
                      <a:pt x="38" y="149"/>
                    </a:lnTo>
                    <a:lnTo>
                      <a:pt x="38" y="141"/>
                    </a:lnTo>
                    <a:lnTo>
                      <a:pt x="38" y="141"/>
                    </a:lnTo>
                    <a:lnTo>
                      <a:pt x="31" y="140"/>
                    </a:lnTo>
                    <a:lnTo>
                      <a:pt x="27" y="145"/>
                    </a:lnTo>
                    <a:lnTo>
                      <a:pt x="27" y="145"/>
                    </a:lnTo>
                    <a:lnTo>
                      <a:pt x="22" y="143"/>
                    </a:lnTo>
                    <a:lnTo>
                      <a:pt x="18" y="140"/>
                    </a:lnTo>
                    <a:lnTo>
                      <a:pt x="20" y="132"/>
                    </a:lnTo>
                    <a:lnTo>
                      <a:pt x="20" y="132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5" y="129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5" y="127"/>
                    </a:lnTo>
                    <a:lnTo>
                      <a:pt x="3" y="121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9" y="90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5" y="81"/>
                    </a:lnTo>
                    <a:lnTo>
                      <a:pt x="9" y="77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8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7" y="63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9" y="61"/>
                    </a:lnTo>
                    <a:lnTo>
                      <a:pt x="51" y="68"/>
                    </a:lnTo>
                    <a:lnTo>
                      <a:pt x="51" y="68"/>
                    </a:lnTo>
                    <a:close/>
                    <a:moveTo>
                      <a:pt x="121" y="35"/>
                    </a:moveTo>
                    <a:lnTo>
                      <a:pt x="121" y="30"/>
                    </a:lnTo>
                    <a:lnTo>
                      <a:pt x="121" y="30"/>
                    </a:lnTo>
                    <a:lnTo>
                      <a:pt x="114" y="30"/>
                    </a:lnTo>
                    <a:lnTo>
                      <a:pt x="112" y="35"/>
                    </a:lnTo>
                    <a:lnTo>
                      <a:pt x="112" y="35"/>
                    </a:lnTo>
                    <a:lnTo>
                      <a:pt x="108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99" y="33"/>
                    </a:lnTo>
                    <a:lnTo>
                      <a:pt x="101" y="39"/>
                    </a:lnTo>
                    <a:lnTo>
                      <a:pt x="101" y="39"/>
                    </a:lnTo>
                    <a:lnTo>
                      <a:pt x="97" y="41"/>
                    </a:lnTo>
                    <a:lnTo>
                      <a:pt x="97" y="41"/>
                    </a:lnTo>
                    <a:lnTo>
                      <a:pt x="95" y="42"/>
                    </a:lnTo>
                    <a:lnTo>
                      <a:pt x="92" y="39"/>
                    </a:lnTo>
                    <a:lnTo>
                      <a:pt x="92" y="39"/>
                    </a:lnTo>
                    <a:lnTo>
                      <a:pt x="88" y="44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2" y="61"/>
                    </a:lnTo>
                    <a:lnTo>
                      <a:pt x="88" y="63"/>
                    </a:lnTo>
                    <a:lnTo>
                      <a:pt x="88" y="63"/>
                    </a:lnTo>
                    <a:lnTo>
                      <a:pt x="90" y="66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8" y="75"/>
                    </a:lnTo>
                    <a:lnTo>
                      <a:pt x="92" y="75"/>
                    </a:lnTo>
                    <a:lnTo>
                      <a:pt x="92" y="75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5" y="79"/>
                    </a:lnTo>
                    <a:lnTo>
                      <a:pt x="93" y="83"/>
                    </a:lnTo>
                    <a:lnTo>
                      <a:pt x="93" y="83"/>
                    </a:lnTo>
                    <a:lnTo>
                      <a:pt x="99" y="86"/>
                    </a:lnTo>
                    <a:lnTo>
                      <a:pt x="103" y="83"/>
                    </a:lnTo>
                    <a:lnTo>
                      <a:pt x="103" y="83"/>
                    </a:lnTo>
                    <a:lnTo>
                      <a:pt x="106" y="85"/>
                    </a:lnTo>
                    <a:lnTo>
                      <a:pt x="106" y="90"/>
                    </a:lnTo>
                    <a:lnTo>
                      <a:pt x="106" y="90"/>
                    </a:lnTo>
                    <a:lnTo>
                      <a:pt x="114" y="92"/>
                    </a:lnTo>
                    <a:lnTo>
                      <a:pt x="115" y="86"/>
                    </a:lnTo>
                    <a:lnTo>
                      <a:pt x="115" y="86"/>
                    </a:lnTo>
                    <a:lnTo>
                      <a:pt x="121" y="86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30" y="86"/>
                    </a:lnTo>
                    <a:lnTo>
                      <a:pt x="128" y="83"/>
                    </a:lnTo>
                    <a:lnTo>
                      <a:pt x="128" y="83"/>
                    </a:lnTo>
                    <a:lnTo>
                      <a:pt x="130" y="81"/>
                    </a:lnTo>
                    <a:lnTo>
                      <a:pt x="130" y="81"/>
                    </a:lnTo>
                    <a:lnTo>
                      <a:pt x="132" y="79"/>
                    </a:lnTo>
                    <a:lnTo>
                      <a:pt x="137" y="81"/>
                    </a:lnTo>
                    <a:lnTo>
                      <a:pt x="137" y="81"/>
                    </a:lnTo>
                    <a:lnTo>
                      <a:pt x="141" y="75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9" y="68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5" y="61"/>
                    </a:lnTo>
                    <a:lnTo>
                      <a:pt x="139" y="59"/>
                    </a:lnTo>
                    <a:lnTo>
                      <a:pt x="139" y="59"/>
                    </a:lnTo>
                    <a:lnTo>
                      <a:pt x="139" y="53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1" y="44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2" y="42"/>
                    </a:lnTo>
                    <a:lnTo>
                      <a:pt x="136" y="37"/>
                    </a:lnTo>
                    <a:lnTo>
                      <a:pt x="136" y="37"/>
                    </a:lnTo>
                    <a:lnTo>
                      <a:pt x="130" y="33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1" y="35"/>
                    </a:lnTo>
                    <a:lnTo>
                      <a:pt x="121" y="35"/>
                    </a:lnTo>
                    <a:close/>
                    <a:moveTo>
                      <a:pt x="115" y="50"/>
                    </a:moveTo>
                    <a:lnTo>
                      <a:pt x="115" y="50"/>
                    </a:lnTo>
                    <a:lnTo>
                      <a:pt x="119" y="50"/>
                    </a:lnTo>
                    <a:lnTo>
                      <a:pt x="123" y="53"/>
                    </a:lnTo>
                    <a:lnTo>
                      <a:pt x="123" y="53"/>
                    </a:lnTo>
                    <a:lnTo>
                      <a:pt x="125" y="57"/>
                    </a:lnTo>
                    <a:lnTo>
                      <a:pt x="125" y="61"/>
                    </a:lnTo>
                    <a:lnTo>
                      <a:pt x="125" y="61"/>
                    </a:lnTo>
                    <a:lnTo>
                      <a:pt x="125" y="66"/>
                    </a:lnTo>
                    <a:lnTo>
                      <a:pt x="121" y="70"/>
                    </a:lnTo>
                    <a:lnTo>
                      <a:pt x="121" y="70"/>
                    </a:lnTo>
                    <a:lnTo>
                      <a:pt x="117" y="72"/>
                    </a:lnTo>
                    <a:lnTo>
                      <a:pt x="114" y="72"/>
                    </a:lnTo>
                    <a:lnTo>
                      <a:pt x="114" y="72"/>
                    </a:lnTo>
                    <a:lnTo>
                      <a:pt x="108" y="70"/>
                    </a:lnTo>
                    <a:lnTo>
                      <a:pt x="104" y="68"/>
                    </a:lnTo>
                    <a:lnTo>
                      <a:pt x="104" y="68"/>
                    </a:lnTo>
                    <a:lnTo>
                      <a:pt x="103" y="64"/>
                    </a:lnTo>
                    <a:lnTo>
                      <a:pt x="103" y="59"/>
                    </a:lnTo>
                    <a:lnTo>
                      <a:pt x="103" y="59"/>
                    </a:lnTo>
                    <a:lnTo>
                      <a:pt x="104" y="55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10" y="50"/>
                    </a:lnTo>
                    <a:lnTo>
                      <a:pt x="115" y="50"/>
                    </a:lnTo>
                    <a:lnTo>
                      <a:pt x="115" y="50"/>
                    </a:lnTo>
                    <a:close/>
                    <a:moveTo>
                      <a:pt x="117" y="57"/>
                    </a:moveTo>
                    <a:lnTo>
                      <a:pt x="117" y="57"/>
                    </a:lnTo>
                    <a:lnTo>
                      <a:pt x="119" y="61"/>
                    </a:lnTo>
                    <a:lnTo>
                      <a:pt x="119" y="61"/>
                    </a:lnTo>
                    <a:lnTo>
                      <a:pt x="117" y="64"/>
                    </a:lnTo>
                    <a:lnTo>
                      <a:pt x="117" y="64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10" y="57"/>
                    </a:lnTo>
                    <a:lnTo>
                      <a:pt x="110" y="57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7" y="57"/>
                    </a:lnTo>
                    <a:lnTo>
                      <a:pt x="117" y="57"/>
                    </a:lnTo>
                    <a:close/>
                    <a:moveTo>
                      <a:pt x="128" y="50"/>
                    </a:moveTo>
                    <a:lnTo>
                      <a:pt x="128" y="50"/>
                    </a:lnTo>
                    <a:lnTo>
                      <a:pt x="130" y="55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28" y="68"/>
                    </a:lnTo>
                    <a:lnTo>
                      <a:pt x="125" y="74"/>
                    </a:lnTo>
                    <a:lnTo>
                      <a:pt x="125" y="74"/>
                    </a:lnTo>
                    <a:lnTo>
                      <a:pt x="119" y="77"/>
                    </a:lnTo>
                    <a:lnTo>
                      <a:pt x="112" y="77"/>
                    </a:lnTo>
                    <a:lnTo>
                      <a:pt x="112" y="77"/>
                    </a:lnTo>
                    <a:lnTo>
                      <a:pt x="106" y="75"/>
                    </a:lnTo>
                    <a:lnTo>
                      <a:pt x="101" y="72"/>
                    </a:lnTo>
                    <a:lnTo>
                      <a:pt x="101" y="72"/>
                    </a:lnTo>
                    <a:lnTo>
                      <a:pt x="97" y="64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9" y="52"/>
                    </a:lnTo>
                    <a:lnTo>
                      <a:pt x="103" y="46"/>
                    </a:lnTo>
                    <a:lnTo>
                      <a:pt x="103" y="46"/>
                    </a:lnTo>
                    <a:lnTo>
                      <a:pt x="110" y="44"/>
                    </a:lnTo>
                    <a:lnTo>
                      <a:pt x="115" y="42"/>
                    </a:lnTo>
                    <a:lnTo>
                      <a:pt x="115" y="42"/>
                    </a:lnTo>
                    <a:lnTo>
                      <a:pt x="123" y="46"/>
                    </a:lnTo>
                    <a:lnTo>
                      <a:pt x="128" y="50"/>
                    </a:lnTo>
                    <a:lnTo>
                      <a:pt x="128" y="50"/>
                    </a:lnTo>
                    <a:close/>
                    <a:moveTo>
                      <a:pt x="66" y="6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59" y="0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4" y="4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2" y="13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3" y="17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5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31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7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44" y="59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3" y="57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60" y="63"/>
                    </a:lnTo>
                    <a:lnTo>
                      <a:pt x="60" y="57"/>
                    </a:lnTo>
                    <a:lnTo>
                      <a:pt x="60" y="57"/>
                    </a:lnTo>
                    <a:lnTo>
                      <a:pt x="66" y="57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75" y="57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9" y="50"/>
                    </a:lnTo>
                    <a:lnTo>
                      <a:pt x="82" y="53"/>
                    </a:lnTo>
                    <a:lnTo>
                      <a:pt x="82" y="53"/>
                    </a:lnTo>
                    <a:lnTo>
                      <a:pt x="86" y="46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4" y="39"/>
                    </a:lnTo>
                    <a:lnTo>
                      <a:pt x="90" y="39"/>
                    </a:lnTo>
                    <a:lnTo>
                      <a:pt x="90" y="39"/>
                    </a:lnTo>
                    <a:lnTo>
                      <a:pt x="90" y="31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4" y="24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6" y="15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9" y="13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75" y="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  <a:moveTo>
                      <a:pt x="60" y="20"/>
                    </a:moveTo>
                    <a:lnTo>
                      <a:pt x="60" y="20"/>
                    </a:lnTo>
                    <a:lnTo>
                      <a:pt x="66" y="22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70" y="28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0" y="37"/>
                    </a:lnTo>
                    <a:lnTo>
                      <a:pt x="66" y="41"/>
                    </a:lnTo>
                    <a:lnTo>
                      <a:pt x="66" y="41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5" y="41"/>
                    </a:lnTo>
                    <a:lnTo>
                      <a:pt x="51" y="39"/>
                    </a:lnTo>
                    <a:lnTo>
                      <a:pt x="51" y="39"/>
                    </a:lnTo>
                    <a:lnTo>
                      <a:pt x="49" y="35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9" y="26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20"/>
                    </a:lnTo>
                    <a:close/>
                    <a:moveTo>
                      <a:pt x="64" y="28"/>
                    </a:moveTo>
                    <a:lnTo>
                      <a:pt x="64" y="28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4" y="28"/>
                    </a:lnTo>
                    <a:lnTo>
                      <a:pt x="64" y="28"/>
                    </a:lnTo>
                    <a:close/>
                    <a:moveTo>
                      <a:pt x="73" y="20"/>
                    </a:moveTo>
                    <a:lnTo>
                      <a:pt x="73" y="20"/>
                    </a:lnTo>
                    <a:lnTo>
                      <a:pt x="77" y="26"/>
                    </a:lnTo>
                    <a:lnTo>
                      <a:pt x="77" y="33"/>
                    </a:lnTo>
                    <a:lnTo>
                      <a:pt x="77" y="33"/>
                    </a:lnTo>
                    <a:lnTo>
                      <a:pt x="75" y="39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64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4" y="37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4" y="22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55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8" y="17"/>
                    </a:lnTo>
                    <a:lnTo>
                      <a:pt x="73" y="20"/>
                    </a:lnTo>
                    <a:lnTo>
                      <a:pt x="73" y="20"/>
                    </a:lnTo>
                    <a:close/>
                    <a:moveTo>
                      <a:pt x="44" y="88"/>
                    </a:moveTo>
                    <a:lnTo>
                      <a:pt x="44" y="88"/>
                    </a:lnTo>
                    <a:lnTo>
                      <a:pt x="38" y="90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9" y="97"/>
                    </a:lnTo>
                    <a:lnTo>
                      <a:pt x="27" y="105"/>
                    </a:lnTo>
                    <a:lnTo>
                      <a:pt x="27" y="105"/>
                    </a:lnTo>
                    <a:lnTo>
                      <a:pt x="29" y="110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8" y="119"/>
                    </a:lnTo>
                    <a:lnTo>
                      <a:pt x="44" y="119"/>
                    </a:lnTo>
                    <a:lnTo>
                      <a:pt x="44" y="119"/>
                    </a:lnTo>
                    <a:lnTo>
                      <a:pt x="51" y="119"/>
                    </a:lnTo>
                    <a:lnTo>
                      <a:pt x="55" y="116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59" y="97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51" y="90"/>
                    </a:lnTo>
                    <a:lnTo>
                      <a:pt x="44" y="88"/>
                    </a:lnTo>
                    <a:lnTo>
                      <a:pt x="44" y="88"/>
                    </a:lnTo>
                    <a:close/>
                    <a:moveTo>
                      <a:pt x="49" y="99"/>
                    </a:moveTo>
                    <a:lnTo>
                      <a:pt x="49" y="99"/>
                    </a:lnTo>
                    <a:lnTo>
                      <a:pt x="48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8" y="99"/>
                    </a:lnTo>
                    <a:lnTo>
                      <a:pt x="38" y="99"/>
                    </a:lnTo>
                    <a:lnTo>
                      <a:pt x="38" y="101"/>
                    </a:lnTo>
                    <a:lnTo>
                      <a:pt x="37" y="105"/>
                    </a:lnTo>
                    <a:lnTo>
                      <a:pt x="37" y="105"/>
                    </a:lnTo>
                    <a:lnTo>
                      <a:pt x="38" y="107"/>
                    </a:lnTo>
                    <a:lnTo>
                      <a:pt x="38" y="110"/>
                    </a:lnTo>
                    <a:lnTo>
                      <a:pt x="38" y="110"/>
                    </a:lnTo>
                    <a:lnTo>
                      <a:pt x="42" y="110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49" y="110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1"/>
                    </a:lnTo>
                    <a:lnTo>
                      <a:pt x="49" y="99"/>
                    </a:lnTo>
                    <a:lnTo>
                      <a:pt x="49" y="99"/>
                    </a:lnTo>
                    <a:close/>
                    <a:moveTo>
                      <a:pt x="62" y="86"/>
                    </a:moveTo>
                    <a:lnTo>
                      <a:pt x="62" y="86"/>
                    </a:lnTo>
                    <a:lnTo>
                      <a:pt x="55" y="81"/>
                    </a:lnTo>
                    <a:lnTo>
                      <a:pt x="44" y="79"/>
                    </a:lnTo>
                    <a:lnTo>
                      <a:pt x="44" y="79"/>
                    </a:lnTo>
                    <a:lnTo>
                      <a:pt x="35" y="81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2" y="94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22" y="114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35" y="127"/>
                    </a:lnTo>
                    <a:lnTo>
                      <a:pt x="44" y="129"/>
                    </a:lnTo>
                    <a:lnTo>
                      <a:pt x="44" y="129"/>
                    </a:lnTo>
                    <a:lnTo>
                      <a:pt x="55" y="127"/>
                    </a:lnTo>
                    <a:lnTo>
                      <a:pt x="62" y="121"/>
                    </a:lnTo>
                    <a:lnTo>
                      <a:pt x="62" y="121"/>
                    </a:lnTo>
                    <a:lnTo>
                      <a:pt x="68" y="114"/>
                    </a:lnTo>
                    <a:lnTo>
                      <a:pt x="70" y="105"/>
                    </a:lnTo>
                    <a:lnTo>
                      <a:pt x="70" y="105"/>
                    </a:lnTo>
                    <a:lnTo>
                      <a:pt x="68" y="94"/>
                    </a:lnTo>
                    <a:lnTo>
                      <a:pt x="62" y="86"/>
                    </a:lnTo>
                    <a:lnTo>
                      <a:pt x="62" y="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21117" y="1500375"/>
            <a:ext cx="4271559" cy="4705957"/>
            <a:chOff x="3577968" y="1781610"/>
            <a:chExt cx="4271559" cy="4705957"/>
          </a:xfrm>
        </p:grpSpPr>
        <p:sp>
          <p:nvSpPr>
            <p:cNvPr id="33" name="TextBox 37"/>
            <p:cNvSpPr txBox="1"/>
            <p:nvPr/>
          </p:nvSpPr>
          <p:spPr>
            <a:xfrm>
              <a:off x="3694181" y="2258717"/>
              <a:ext cx="4155346" cy="4228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Trên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trái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đất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tồn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tại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ở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….(1)…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ở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sông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hồ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đại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dương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ở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…(2)… Ở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này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khả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năng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……………(3)………………..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nên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chảy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sông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biển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4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577968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rgbClr val="884ADA"/>
                  </a:solidFill>
                  <a:latin typeface="#9Slide03 Reso" pitchFamily="2" charset="0"/>
                  <a:ea typeface="微软雅黑" panose="020B0503020204020204" pitchFamily="34" charset="-122"/>
                </a:rPr>
                <a:t>CÂU 1</a:t>
              </a:r>
              <a:endParaRPr lang="zh-CN" altLang="en-US" sz="28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圆角矩形 23">
            <a:extLst>
              <a:ext uri="{FF2B5EF4-FFF2-40B4-BE49-F238E27FC236}">
                <a16:creationId xmlns:a16="http://schemas.microsoft.com/office/drawing/2014/main" xmlns="" id="{7F20CCE6-3EB3-44BC-BE94-EFC9BFE2F77B}"/>
              </a:ext>
            </a:extLst>
          </p:cNvPr>
          <p:cNvSpPr/>
          <p:nvPr/>
        </p:nvSpPr>
        <p:spPr>
          <a:xfrm>
            <a:off x="2681897" y="2523694"/>
            <a:ext cx="1095074" cy="455706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LỎNG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圆角矩形 23">
            <a:extLst>
              <a:ext uri="{FF2B5EF4-FFF2-40B4-BE49-F238E27FC236}">
                <a16:creationId xmlns:a16="http://schemas.microsoft.com/office/drawing/2014/main" xmlns="" id="{2D1939C8-688F-4080-9061-C7102F496E21}"/>
              </a:ext>
            </a:extLst>
          </p:cNvPr>
          <p:cNvSpPr/>
          <p:nvPr/>
        </p:nvSpPr>
        <p:spPr>
          <a:xfrm>
            <a:off x="2729104" y="3570077"/>
            <a:ext cx="1215962" cy="439057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LỎNG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圆角矩形 23">
            <a:extLst>
              <a:ext uri="{FF2B5EF4-FFF2-40B4-BE49-F238E27FC236}">
                <a16:creationId xmlns:a16="http://schemas.microsoft.com/office/drawing/2014/main" xmlns="" id="{DA7ED45B-E19A-4670-8EFA-962E5084D04A}"/>
              </a:ext>
            </a:extLst>
          </p:cNvPr>
          <p:cNvSpPr/>
          <p:nvPr/>
        </p:nvSpPr>
        <p:spPr>
          <a:xfrm>
            <a:off x="9287405" y="1893910"/>
            <a:ext cx="815669" cy="381943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KHÍ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圆角矩形 23">
            <a:extLst>
              <a:ext uri="{FF2B5EF4-FFF2-40B4-BE49-F238E27FC236}">
                <a16:creationId xmlns:a16="http://schemas.microsoft.com/office/drawing/2014/main" xmlns="" id="{6E1DB8C5-66EC-4669-AF5B-FFCC12A7EEC9}"/>
              </a:ext>
            </a:extLst>
          </p:cNvPr>
          <p:cNvSpPr/>
          <p:nvPr/>
        </p:nvSpPr>
        <p:spPr>
          <a:xfrm>
            <a:off x="9333805" y="3786617"/>
            <a:ext cx="815669" cy="544703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RẮN</a:t>
            </a:r>
            <a:endParaRPr lang="zh-CN" altLang="en-US" sz="20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51" name="圆角矩形 23">
            <a:extLst>
              <a:ext uri="{FF2B5EF4-FFF2-40B4-BE49-F238E27FC236}">
                <a16:creationId xmlns:a16="http://schemas.microsoft.com/office/drawing/2014/main" xmlns="" id="{EA3CFA0D-7D15-42FA-98A3-5E57AED53A25}"/>
              </a:ext>
            </a:extLst>
          </p:cNvPr>
          <p:cNvSpPr/>
          <p:nvPr/>
        </p:nvSpPr>
        <p:spPr>
          <a:xfrm>
            <a:off x="1651803" y="4560182"/>
            <a:ext cx="3540152" cy="544703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CHẢY TRÀN TRÊN BỀ MẶT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3">
            <a:extLst>
              <a:ext uri="{FF2B5EF4-FFF2-40B4-BE49-F238E27FC236}">
                <a16:creationId xmlns:a16="http://schemas.microsoft.com/office/drawing/2014/main" xmlns="" id="{BEB5C62F-A104-4F61-9AAA-8AAFE04EDC2A}"/>
              </a:ext>
            </a:extLst>
          </p:cNvPr>
          <p:cNvSpPr txBox="1"/>
          <p:nvPr/>
        </p:nvSpPr>
        <p:spPr>
          <a:xfrm>
            <a:off x="974155" y="370353"/>
            <a:ext cx="3791474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CỦNG CỐ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25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75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75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75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25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25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2"/>
          <p:cNvCxnSpPr/>
          <p:nvPr/>
        </p:nvCxnSpPr>
        <p:spPr>
          <a:xfrm>
            <a:off x="2821870" y="3074283"/>
            <a:ext cx="33191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/>
          <p:nvPr/>
        </p:nvCxnSpPr>
        <p:spPr>
          <a:xfrm flipH="1">
            <a:off x="2880491" y="5202137"/>
            <a:ext cx="33191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6"/>
          <p:cNvSpPr txBox="1"/>
          <p:nvPr/>
        </p:nvSpPr>
        <p:spPr>
          <a:xfrm>
            <a:off x="2782838" y="1459896"/>
            <a:ext cx="8089916" cy="159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Nhiệt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độ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nóng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chảy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của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thiếc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232</a:t>
            </a:r>
            <a:r>
              <a:rPr lang="en-US" altLang="zh-CN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C. Khi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nguội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thiếc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lỏng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đến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……(1)……..,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thiếc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sẽ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đông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đặc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. Ở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nhiệt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độ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phòng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thiếc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ở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…(2)…</a:t>
            </a:r>
          </a:p>
        </p:txBody>
      </p:sp>
      <p:sp>
        <p:nvSpPr>
          <p:cNvPr id="63" name="TextBox 16"/>
          <p:cNvSpPr txBox="1"/>
          <p:nvPr/>
        </p:nvSpPr>
        <p:spPr>
          <a:xfrm>
            <a:off x="2880491" y="4089027"/>
            <a:ext cx="8222926" cy="108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Nhiệt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độ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sôi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của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helium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-268</a:t>
            </a:r>
            <a:r>
              <a:rPr lang="en-US" altLang="zh-CN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C. Ở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nhiệt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độ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phòng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, helium ở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thể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…(3)…</a:t>
            </a:r>
          </a:p>
        </p:txBody>
      </p:sp>
      <p:sp>
        <p:nvSpPr>
          <p:cNvPr id="65" name="圆角矩形 23">
            <a:extLst>
              <a:ext uri="{FF2B5EF4-FFF2-40B4-BE49-F238E27FC236}">
                <a16:creationId xmlns:a16="http://schemas.microsoft.com/office/drawing/2014/main" xmlns="" id="{6679BDD1-5BD2-4151-A934-593CEE04EA9E}"/>
              </a:ext>
            </a:extLst>
          </p:cNvPr>
          <p:cNvSpPr/>
          <p:nvPr/>
        </p:nvSpPr>
        <p:spPr>
          <a:xfrm>
            <a:off x="6512921" y="1910628"/>
            <a:ext cx="958066" cy="544703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232</a:t>
            </a:r>
            <a:r>
              <a:rPr lang="en-US" altLang="zh-CN" sz="2000" baseline="300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o</a:t>
            </a:r>
            <a:r>
              <a:rPr lang="en-US" altLang="zh-CN" sz="20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C</a:t>
            </a:r>
            <a:endParaRPr lang="zh-CN" altLang="en-US" sz="20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66" name="圆角矩形 23">
            <a:extLst>
              <a:ext uri="{FF2B5EF4-FFF2-40B4-BE49-F238E27FC236}">
                <a16:creationId xmlns:a16="http://schemas.microsoft.com/office/drawing/2014/main" xmlns="" id="{81C0E04E-8695-473F-945A-509B28786E76}"/>
              </a:ext>
            </a:extLst>
          </p:cNvPr>
          <p:cNvSpPr/>
          <p:nvPr/>
        </p:nvSpPr>
        <p:spPr>
          <a:xfrm>
            <a:off x="7625426" y="2455331"/>
            <a:ext cx="1062068" cy="544703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RẮN</a:t>
            </a:r>
            <a:endParaRPr lang="zh-CN" altLang="en-US" sz="20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67" name="圆角矩形 23">
            <a:extLst>
              <a:ext uri="{FF2B5EF4-FFF2-40B4-BE49-F238E27FC236}">
                <a16:creationId xmlns:a16="http://schemas.microsoft.com/office/drawing/2014/main" xmlns="" id="{34D7A679-E05F-4FB2-A48B-CCE3E012F55E}"/>
              </a:ext>
            </a:extLst>
          </p:cNvPr>
          <p:cNvSpPr/>
          <p:nvPr/>
        </p:nvSpPr>
        <p:spPr>
          <a:xfrm>
            <a:off x="6383238" y="4540375"/>
            <a:ext cx="726572" cy="544703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KHÍ</a:t>
            </a:r>
            <a:endParaRPr lang="zh-CN" altLang="en-US" sz="20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pic>
        <p:nvPicPr>
          <p:cNvPr id="52" name="Picture 51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A8135DC4-A574-40DE-887B-9AA3D5A2F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45722">
            <a:off x="754378" y="4316665"/>
            <a:ext cx="1536827" cy="1536827"/>
          </a:xfrm>
          <a:prstGeom prst="teardrop">
            <a:avLst/>
          </a:prstGeom>
        </p:spPr>
      </p:pic>
      <p:pic>
        <p:nvPicPr>
          <p:cNvPr id="54" name="Picture 53" descr="A picture containing chain, oyster&#10;&#10;Description automatically generated">
            <a:extLst>
              <a:ext uri="{FF2B5EF4-FFF2-40B4-BE49-F238E27FC236}">
                <a16:creationId xmlns:a16="http://schemas.microsoft.com/office/drawing/2014/main" xmlns="" id="{B706B94C-C31F-48A9-882C-E11E37460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" b="333"/>
          <a:stretch/>
        </p:blipFill>
        <p:spPr>
          <a:xfrm rot="2884383">
            <a:off x="752950" y="2161549"/>
            <a:ext cx="1536827" cy="1536827"/>
          </a:xfrm>
          <a:prstGeom prst="teardrop">
            <a:avLst/>
          </a:prstGeom>
        </p:spPr>
      </p:pic>
      <p:sp>
        <p:nvSpPr>
          <p:cNvPr id="78" name="文本框 3">
            <a:extLst>
              <a:ext uri="{FF2B5EF4-FFF2-40B4-BE49-F238E27FC236}">
                <a16:creationId xmlns:a16="http://schemas.microsoft.com/office/drawing/2014/main" xmlns="" id="{15BC5FFE-2F7E-4F89-8D2E-1616A5E20AD9}"/>
              </a:ext>
            </a:extLst>
          </p:cNvPr>
          <p:cNvSpPr txBox="1"/>
          <p:nvPr/>
        </p:nvSpPr>
        <p:spPr>
          <a:xfrm>
            <a:off x="786801" y="329537"/>
            <a:ext cx="4910614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Kết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nối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tri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thức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 animBg="1"/>
      <p:bldP spid="66" grpId="0" animBg="1"/>
      <p:bldP spid="67" grpId="0" animBg="1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See the source image">
            <a:extLst>
              <a:ext uri="{FF2B5EF4-FFF2-40B4-BE49-F238E27FC236}">
                <a16:creationId xmlns:a16="http://schemas.microsoft.com/office/drawing/2014/main" xmlns="" id="{3137E92F-8B8C-4C9F-99F0-2762E5095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741" r="13583" b="-741"/>
          <a:stretch/>
        </p:blipFill>
        <p:spPr bwMode="auto">
          <a:xfrm>
            <a:off x="4910412" y="2593794"/>
            <a:ext cx="1764196" cy="17641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ee the source image">
            <a:extLst>
              <a:ext uri="{FF2B5EF4-FFF2-40B4-BE49-F238E27FC236}">
                <a16:creationId xmlns:a16="http://schemas.microsoft.com/office/drawing/2014/main" xmlns="" id="{86517C62-DCD8-45B9-AFAB-44C7480EB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" b="210"/>
          <a:stretch/>
        </p:blipFill>
        <p:spPr bwMode="auto">
          <a:xfrm>
            <a:off x="4917704" y="2593794"/>
            <a:ext cx="1764196" cy="17641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ee the source image">
            <a:extLst>
              <a:ext uri="{FF2B5EF4-FFF2-40B4-BE49-F238E27FC236}">
                <a16:creationId xmlns:a16="http://schemas.microsoft.com/office/drawing/2014/main" xmlns="" id="{C1BF4311-2BB7-4F2B-B648-B415B4D30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r="18282"/>
          <a:stretch/>
        </p:blipFill>
        <p:spPr bwMode="auto">
          <a:xfrm>
            <a:off x="4926683" y="2593794"/>
            <a:ext cx="1743542" cy="174354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See the source image">
            <a:extLst>
              <a:ext uri="{FF2B5EF4-FFF2-40B4-BE49-F238E27FC236}">
                <a16:creationId xmlns:a16="http://schemas.microsoft.com/office/drawing/2014/main" xmlns="" id="{735228DC-339D-47F6-ACC1-2E31F4B49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r="18752"/>
          <a:stretch/>
        </p:blipFill>
        <p:spPr bwMode="auto">
          <a:xfrm>
            <a:off x="4943078" y="2636912"/>
            <a:ext cx="1710751" cy="171075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See the source image">
            <a:extLst>
              <a:ext uri="{FF2B5EF4-FFF2-40B4-BE49-F238E27FC236}">
                <a16:creationId xmlns:a16="http://schemas.microsoft.com/office/drawing/2014/main" xmlns="" id="{58EE5CAA-890F-4762-999B-69ADB7CB0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t="261" r="21009" b="-261"/>
          <a:stretch/>
        </p:blipFill>
        <p:spPr bwMode="auto">
          <a:xfrm>
            <a:off x="4915299" y="2602010"/>
            <a:ext cx="1766307" cy="176630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2227CEC-29B1-4610-911B-D2BED2EB09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425" r="8425"/>
          <a:stretch/>
        </p:blipFill>
        <p:spPr>
          <a:xfrm>
            <a:off x="4915005" y="2602011"/>
            <a:ext cx="1766306" cy="1766306"/>
          </a:xfrm>
          <a:prstGeom prst="flowChartConnector">
            <a:avLst/>
          </a:prstGeom>
        </p:spPr>
      </p:pic>
      <p:pic>
        <p:nvPicPr>
          <p:cNvPr id="31" name="Picture 10" descr="See the source image">
            <a:extLst>
              <a:ext uri="{FF2B5EF4-FFF2-40B4-BE49-F238E27FC236}">
                <a16:creationId xmlns:a16="http://schemas.microsoft.com/office/drawing/2014/main" xmlns="" id="{4F2E3806-1A2E-419F-9EEC-26C6DF831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2057" y="2593794"/>
            <a:ext cx="1764196" cy="176419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See the source image">
            <a:extLst>
              <a:ext uri="{FF2B5EF4-FFF2-40B4-BE49-F238E27FC236}">
                <a16:creationId xmlns:a16="http://schemas.microsoft.com/office/drawing/2014/main" xmlns="" id="{4C4DDE3F-7FBB-4642-8CE8-1F78769B7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6301"/>
          <a:stretch/>
        </p:blipFill>
        <p:spPr bwMode="auto">
          <a:xfrm>
            <a:off x="4922364" y="2595247"/>
            <a:ext cx="1766307" cy="176630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">
            <a:extLst>
              <a:ext uri="{FF2B5EF4-FFF2-40B4-BE49-F238E27FC236}">
                <a16:creationId xmlns:a16="http://schemas.microsoft.com/office/drawing/2014/main" xmlns="" id="{23DE2BB3-3604-4A39-811F-9987A54015BF}"/>
              </a:ext>
            </a:extLst>
          </p:cNvPr>
          <p:cNvSpPr txBox="1"/>
          <p:nvPr/>
        </p:nvSpPr>
        <p:spPr>
          <a:xfrm>
            <a:off x="766614" y="404664"/>
            <a:ext cx="864096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Trò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chơi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đuổi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hình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nêu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khái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niệm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701E-6 -2.96296E-6 L -0.35603 -0.217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2" y="-108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346E-6 -2.96296E-6 L 0.00157 -0.2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817E-6 -4.07407E-6 L 0.36385 -0.202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817E-6 7.40741E-7 L -0.35278 0.2481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817E-6 -1.85185E-6 L -2.75817E-6 0.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817E-6 -1.85185E-6 L 0.38078 0.249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9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933E-6 -2.96296E-6 L -0.19963 0.0064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462E-6 4.07407E-6 L 0.19782 -0.0009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2514999" y="1206603"/>
            <a:ext cx="1326580" cy="1326580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484296" y="1000525"/>
            <a:ext cx="1878963" cy="1878963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692647" y="702069"/>
            <a:ext cx="2427184" cy="24271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386681" y="1810577"/>
            <a:ext cx="448586" cy="44858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271828" y="1740854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49358" y="948037"/>
            <a:ext cx="2245446" cy="2245446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135199" y="2134936"/>
            <a:ext cx="750538" cy="75053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219121" y="2288719"/>
            <a:ext cx="947051" cy="947051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549358" y="885726"/>
            <a:ext cx="912992" cy="91299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855879" y="764704"/>
            <a:ext cx="2327559" cy="232755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435149" y="994811"/>
            <a:ext cx="648072" cy="648072"/>
          </a:xfrm>
          <a:prstGeom prst="ellipse">
            <a:avLst/>
          </a:prstGeom>
          <a:solidFill>
            <a:srgbClr val="9259D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665472" y="647400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038186" y="1245185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849601" y="1672490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865089" y="1358874"/>
            <a:ext cx="776062" cy="77606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691036" y="2239100"/>
            <a:ext cx="902779" cy="9027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"/>
          <p:cNvSpPr txBox="1"/>
          <p:nvPr/>
        </p:nvSpPr>
        <p:spPr>
          <a:xfrm>
            <a:off x="2890251" y="1062843"/>
            <a:ext cx="6176342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Học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hóa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là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để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#9Slide07 Nokia" panose="02040603050506020204" pitchFamily="18" charset="0"/>
                <a:ea typeface="微软雅黑" pitchFamily="34" charset="-122"/>
              </a:rPr>
              <a:t>yêu</a:t>
            </a:r>
            <a:endParaRPr lang="zh-CN" altLang="en-US" sz="5400" b="1" dirty="0">
              <a:solidFill>
                <a:schemeClr val="bg1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#9Slide07 Nokia" panose="02040603050506020204" pitchFamily="18" charset="0"/>
              <a:ea typeface="微软雅黑" pitchFamily="34" charset="-122"/>
            </a:endParaRPr>
          </a:p>
        </p:txBody>
      </p:sp>
      <p:pic>
        <p:nvPicPr>
          <p:cNvPr id="40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23" y="4996112"/>
            <a:ext cx="1366808" cy="13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48" y="4298716"/>
            <a:ext cx="1389438" cy="13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ACA52A5-7CE7-4FFB-A992-67929B1BFAF3}"/>
              </a:ext>
            </a:extLst>
          </p:cNvPr>
          <p:cNvSpPr txBox="1"/>
          <p:nvPr/>
        </p:nvSpPr>
        <p:spPr>
          <a:xfrm>
            <a:off x="7213663" y="6570011"/>
            <a:ext cx="4854976" cy="270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&lt;a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href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='https://vi.pngtree.com/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powerpoint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'&gt;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Powerpoint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từ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vi.pngtree.com&lt;/a&gt;</a:t>
            </a:r>
          </a:p>
        </p:txBody>
      </p:sp>
    </p:spTree>
    <p:extLst>
      <p:ext uri="{BB962C8B-B14F-4D97-AF65-F5344CB8AC3E}">
        <p14:creationId xmlns:p14="http://schemas.microsoft.com/office/powerpoint/2010/main" val="17960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50"/>
                            </p:stCondLst>
                            <p:childTnLst>
                              <p:par>
                                <p:cTn id="10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25456" y="1628800"/>
            <a:ext cx="6682318" cy="1272445"/>
            <a:chOff x="4525456" y="1628800"/>
            <a:chExt cx="4958637" cy="1272445"/>
          </a:xfrm>
        </p:grpSpPr>
        <p:sp>
          <p:nvSpPr>
            <p:cNvPr id="56" name="圆角矩形 55"/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solidFill>
              <a:srgbClr val="BB8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solidFill>
              <a:srgbClr val="9E4BDD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 flipH="1">
            <a:off x="2378320" y="1291827"/>
            <a:ext cx="722958" cy="722958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3951222" y="1863605"/>
            <a:ext cx="1026042" cy="1026042"/>
          </a:xfrm>
          <a:prstGeom prst="ellipse">
            <a:avLst/>
          </a:prstGeom>
          <a:solidFill>
            <a:srgbClr val="92D05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flipH="1">
            <a:off x="2293991" y="1581134"/>
            <a:ext cx="1325408" cy="132540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flipH="1">
            <a:off x="3026095" y="699438"/>
            <a:ext cx="244959" cy="24495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flipH="1">
            <a:off x="2040234" y="1913653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flipH="1">
            <a:off x="1761020" y="2126832"/>
            <a:ext cx="824004" cy="824004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flipH="1">
            <a:off x="1516583" y="2243838"/>
            <a:ext cx="409845" cy="40984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H="1">
            <a:off x="2750462" y="2559544"/>
            <a:ext cx="732415" cy="73241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flipH="1">
            <a:off x="3154653" y="3015209"/>
            <a:ext cx="498556" cy="49855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H="1">
            <a:off x="3039043" y="1531238"/>
            <a:ext cx="1425200" cy="1425200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flipH="1">
            <a:off x="3162731" y="1145483"/>
            <a:ext cx="640295" cy="64029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flipH="1">
            <a:off x="3537599" y="2818122"/>
            <a:ext cx="265427" cy="265427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H="1">
            <a:off x="4098697" y="2538834"/>
            <a:ext cx="379420" cy="37942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H="1">
            <a:off x="2131825" y="3529749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H="1">
            <a:off x="4098697" y="1356643"/>
            <a:ext cx="423783" cy="42378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3"/>
          <p:cNvSpPr txBox="1"/>
          <p:nvPr/>
        </p:nvSpPr>
        <p:spPr>
          <a:xfrm>
            <a:off x="1846734" y="1867471"/>
            <a:ext cx="285426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彩云" pitchFamily="2" charset="-122"/>
                <a:ea typeface="华文彩云" pitchFamily="2" charset="-122"/>
              </a:rPr>
              <a:t>03</a:t>
            </a:r>
            <a:endParaRPr lang="zh-CN" altLang="en-US" sz="4400" b="1" spc="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4844476" y="2280009"/>
            <a:ext cx="265576" cy="26557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12" y="5010173"/>
            <a:ext cx="1332756" cy="12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41" y="4221089"/>
            <a:ext cx="1482949" cy="14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3">
            <a:extLst>
              <a:ext uri="{FF2B5EF4-FFF2-40B4-BE49-F238E27FC236}">
                <a16:creationId xmlns:a16="http://schemas.microsoft.com/office/drawing/2014/main" xmlns="" id="{9091F439-90EF-4490-A627-F1842F0E436D}"/>
              </a:ext>
            </a:extLst>
          </p:cNvPr>
          <p:cNvSpPr txBox="1"/>
          <p:nvPr/>
        </p:nvSpPr>
        <p:spPr>
          <a:xfrm>
            <a:off x="5042856" y="2014785"/>
            <a:ext cx="61649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Các</a:t>
            </a:r>
            <a:r>
              <a:rPr lang="en-US" altLang="zh-CN" sz="2800" dirty="0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thể</a:t>
            </a:r>
            <a:r>
              <a:rPr lang="en-US" altLang="zh-CN" sz="2800" dirty="0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của</a:t>
            </a:r>
            <a:r>
              <a:rPr lang="en-US" altLang="zh-CN" sz="2800" dirty="0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#9Slide07 Nokia" panose="02040603050506020204" pitchFamily="18" charset="0"/>
                <a:ea typeface="微软雅黑" pitchFamily="34" charset="-122"/>
              </a:rPr>
              <a:t>chất</a:t>
            </a:r>
            <a:endParaRPr lang="zh-CN" altLang="en-US" sz="2800" dirty="0">
              <a:solidFill>
                <a:schemeClr val="bg1"/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0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3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1880529" y="2890090"/>
            <a:ext cx="2295524" cy="1605094"/>
            <a:chOff x="1880529" y="2602167"/>
            <a:chExt cx="2295524" cy="1605094"/>
          </a:xfrm>
        </p:grpSpPr>
        <p:grpSp>
          <p:nvGrpSpPr>
            <p:cNvPr id="2" name="组合 1"/>
            <p:cNvGrpSpPr/>
            <p:nvPr/>
          </p:nvGrpSpPr>
          <p:grpSpPr>
            <a:xfrm>
              <a:off x="1880529" y="2602167"/>
              <a:ext cx="2295524" cy="1605094"/>
              <a:chOff x="2214563" y="1323975"/>
              <a:chExt cx="2295524" cy="1605094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" name="任意多边形 2"/>
              <p:cNvSpPr/>
              <p:nvPr/>
            </p:nvSpPr>
            <p:spPr>
              <a:xfrm>
                <a:off x="3995737" y="1457325"/>
                <a:ext cx="514350" cy="1252538"/>
              </a:xfrm>
              <a:custGeom>
                <a:avLst/>
                <a:gdLst>
                  <a:gd name="connsiteX0" fmla="*/ 28575 w 514350"/>
                  <a:gd name="connsiteY0" fmla="*/ 1252538 h 1252538"/>
                  <a:gd name="connsiteX1" fmla="*/ 366713 w 514350"/>
                  <a:gd name="connsiteY1" fmla="*/ 852488 h 1252538"/>
                  <a:gd name="connsiteX2" fmla="*/ 514350 w 514350"/>
                  <a:gd name="connsiteY2" fmla="*/ 328613 h 1252538"/>
                  <a:gd name="connsiteX3" fmla="*/ 328613 w 514350"/>
                  <a:gd name="connsiteY3" fmla="*/ 0 h 1252538"/>
                  <a:gd name="connsiteX4" fmla="*/ 0 w 514350"/>
                  <a:gd name="connsiteY4" fmla="*/ 619125 h 1252538"/>
                  <a:gd name="connsiteX5" fmla="*/ 28575 w 514350"/>
                  <a:gd name="connsiteY5" fmla="*/ 1252538 h 1252538"/>
                  <a:gd name="connsiteX0" fmla="*/ 28575 w 514350"/>
                  <a:gd name="connsiteY0" fmla="*/ 1252538 h 1252538"/>
                  <a:gd name="connsiteX1" fmla="*/ 366713 w 514350"/>
                  <a:gd name="connsiteY1" fmla="*/ 852488 h 1252538"/>
                  <a:gd name="connsiteX2" fmla="*/ 514350 w 514350"/>
                  <a:gd name="connsiteY2" fmla="*/ 328613 h 1252538"/>
                  <a:gd name="connsiteX3" fmla="*/ 314326 w 514350"/>
                  <a:gd name="connsiteY3" fmla="*/ 0 h 1252538"/>
                  <a:gd name="connsiteX4" fmla="*/ 0 w 514350"/>
                  <a:gd name="connsiteY4" fmla="*/ 619125 h 1252538"/>
                  <a:gd name="connsiteX5" fmla="*/ 28575 w 514350"/>
                  <a:gd name="connsiteY5" fmla="*/ 1252538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350" h="1252538">
                    <a:moveTo>
                      <a:pt x="28575" y="1252538"/>
                    </a:moveTo>
                    <a:lnTo>
                      <a:pt x="366713" y="852488"/>
                    </a:lnTo>
                    <a:lnTo>
                      <a:pt x="514350" y="328613"/>
                    </a:lnTo>
                    <a:lnTo>
                      <a:pt x="314326" y="0"/>
                    </a:lnTo>
                    <a:lnTo>
                      <a:pt x="0" y="619125"/>
                    </a:lnTo>
                    <a:lnTo>
                      <a:pt x="28575" y="125253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" name="任意多边形 3"/>
              <p:cNvSpPr/>
              <p:nvPr/>
            </p:nvSpPr>
            <p:spPr>
              <a:xfrm>
                <a:off x="2214563" y="1323975"/>
                <a:ext cx="2100262" cy="1166813"/>
              </a:xfrm>
              <a:custGeom>
                <a:avLst/>
                <a:gdLst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0262" h="1166813">
                    <a:moveTo>
                      <a:pt x="0" y="704850"/>
                    </a:moveTo>
                    <a:lnTo>
                      <a:pt x="566737" y="0"/>
                    </a:lnTo>
                    <a:cubicBezTo>
                      <a:pt x="1216024" y="457200"/>
                      <a:pt x="1798637" y="290513"/>
                      <a:pt x="2100262" y="128588"/>
                    </a:cubicBezTo>
                    <a:lnTo>
                      <a:pt x="1790700" y="766763"/>
                    </a:lnTo>
                    <a:lnTo>
                      <a:pt x="1276350" y="1166813"/>
                    </a:lnTo>
                    <a:lnTo>
                      <a:pt x="476250" y="1109663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矩形 2"/>
              <p:cNvSpPr/>
              <p:nvPr/>
            </p:nvSpPr>
            <p:spPr>
              <a:xfrm>
                <a:off x="2225040" y="2034541"/>
                <a:ext cx="1798320" cy="894528"/>
              </a:xfrm>
              <a:custGeom>
                <a:avLst/>
                <a:gdLst>
                  <a:gd name="connsiteX0" fmla="*/ 0 w 1744980"/>
                  <a:gd name="connsiteY0" fmla="*/ 0 h 624840"/>
                  <a:gd name="connsiteX1" fmla="*/ 1744980 w 1744980"/>
                  <a:gd name="connsiteY1" fmla="*/ 0 h 624840"/>
                  <a:gd name="connsiteX2" fmla="*/ 1744980 w 1744980"/>
                  <a:gd name="connsiteY2" fmla="*/ 624840 h 624840"/>
                  <a:gd name="connsiteX3" fmla="*/ 0 w 1744980"/>
                  <a:gd name="connsiteY3" fmla="*/ 624840 h 624840"/>
                  <a:gd name="connsiteX4" fmla="*/ 0 w 1744980"/>
                  <a:gd name="connsiteY4" fmla="*/ 0 h 624840"/>
                  <a:gd name="connsiteX0" fmla="*/ 0 w 1783080"/>
                  <a:gd name="connsiteY0" fmla="*/ 0 h 624840"/>
                  <a:gd name="connsiteX1" fmla="*/ 1783080 w 1783080"/>
                  <a:gd name="connsiteY1" fmla="*/ 45720 h 624840"/>
                  <a:gd name="connsiteX2" fmla="*/ 1744980 w 1783080"/>
                  <a:gd name="connsiteY2" fmla="*/ 624840 h 624840"/>
                  <a:gd name="connsiteX3" fmla="*/ 0 w 1783080"/>
                  <a:gd name="connsiteY3" fmla="*/ 624840 h 624840"/>
                  <a:gd name="connsiteX4" fmla="*/ 0 w 1783080"/>
                  <a:gd name="connsiteY4" fmla="*/ 0 h 62484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0 w 1798320"/>
                  <a:gd name="connsiteY3" fmla="*/ 62484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175260 w 1798320"/>
                  <a:gd name="connsiteY3" fmla="*/ 51816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744714"/>
                  <a:gd name="connsiteX1" fmla="*/ 1783080 w 1798320"/>
                  <a:gd name="connsiteY1" fmla="*/ 45720 h 744714"/>
                  <a:gd name="connsiteX2" fmla="*/ 1798320 w 1798320"/>
                  <a:gd name="connsiteY2" fmla="*/ 670560 h 744714"/>
                  <a:gd name="connsiteX3" fmla="*/ 60960 w 1798320"/>
                  <a:gd name="connsiteY3" fmla="*/ 579120 h 744714"/>
                  <a:gd name="connsiteX4" fmla="*/ 0 w 1798320"/>
                  <a:gd name="connsiteY4" fmla="*/ 0 h 744714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670560"/>
                  <a:gd name="connsiteX1" fmla="*/ 1783080 w 1798320"/>
                  <a:gd name="connsiteY1" fmla="*/ 45720 h 670560"/>
                  <a:gd name="connsiteX2" fmla="*/ 1798320 w 1798320"/>
                  <a:gd name="connsiteY2" fmla="*/ 670560 h 670560"/>
                  <a:gd name="connsiteX3" fmla="*/ 60960 w 1798320"/>
                  <a:gd name="connsiteY3" fmla="*/ 579120 h 670560"/>
                  <a:gd name="connsiteX4" fmla="*/ 0 w 1798320"/>
                  <a:gd name="connsiteY4" fmla="*/ 0 h 670560"/>
                  <a:gd name="connsiteX0" fmla="*/ 0 w 1798320"/>
                  <a:gd name="connsiteY0" fmla="*/ 0 h 812979"/>
                  <a:gd name="connsiteX1" fmla="*/ 1783080 w 1798320"/>
                  <a:gd name="connsiteY1" fmla="*/ 45720 h 812979"/>
                  <a:gd name="connsiteX2" fmla="*/ 1798320 w 1798320"/>
                  <a:gd name="connsiteY2" fmla="*/ 670560 h 812979"/>
                  <a:gd name="connsiteX3" fmla="*/ 60960 w 1798320"/>
                  <a:gd name="connsiteY3" fmla="*/ 579120 h 812979"/>
                  <a:gd name="connsiteX4" fmla="*/ 0 w 1798320"/>
                  <a:gd name="connsiteY4" fmla="*/ 0 h 812979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  <a:gd name="connsiteX0" fmla="*/ 0 w 1798320"/>
                  <a:gd name="connsiteY0" fmla="*/ 0 h 894528"/>
                  <a:gd name="connsiteX1" fmla="*/ 1783080 w 1798320"/>
                  <a:gd name="connsiteY1" fmla="*/ 45720 h 894528"/>
                  <a:gd name="connsiteX2" fmla="*/ 1798320 w 1798320"/>
                  <a:gd name="connsiteY2" fmla="*/ 670560 h 894528"/>
                  <a:gd name="connsiteX3" fmla="*/ 60960 w 1798320"/>
                  <a:gd name="connsiteY3" fmla="*/ 579120 h 894528"/>
                  <a:gd name="connsiteX4" fmla="*/ 0 w 1798320"/>
                  <a:gd name="connsiteY4" fmla="*/ 0 h 89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8320" h="894528">
                    <a:moveTo>
                      <a:pt x="0" y="0"/>
                    </a:moveTo>
                    <a:cubicBezTo>
                      <a:pt x="826135" y="447040"/>
                      <a:pt x="1271270" y="344805"/>
                      <a:pt x="1783080" y="45720"/>
                    </a:cubicBezTo>
                    <a:lnTo>
                      <a:pt x="1798320" y="670560"/>
                    </a:lnTo>
                    <a:cubicBezTo>
                      <a:pt x="1254125" y="903605"/>
                      <a:pt x="855980" y="1063625"/>
                      <a:pt x="60960" y="5791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5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2694257" y="3027958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rgbClr val="9259DD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59D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780766" y="2927767"/>
            <a:ext cx="2252661" cy="1543473"/>
            <a:chOff x="3780766" y="2639844"/>
            <a:chExt cx="2252661" cy="1543473"/>
          </a:xfrm>
        </p:grpSpPr>
        <p:grpSp>
          <p:nvGrpSpPr>
            <p:cNvPr id="6" name="组合 5"/>
            <p:cNvGrpSpPr/>
            <p:nvPr/>
          </p:nvGrpSpPr>
          <p:grpSpPr>
            <a:xfrm>
              <a:off x="3780766" y="2639844"/>
              <a:ext cx="2252661" cy="1543473"/>
              <a:chOff x="4114800" y="1361652"/>
              <a:chExt cx="2252661" cy="1543473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任意多边形 6"/>
              <p:cNvSpPr/>
              <p:nvPr/>
            </p:nvSpPr>
            <p:spPr>
              <a:xfrm>
                <a:off x="5895762" y="1724024"/>
                <a:ext cx="471699" cy="1181101"/>
              </a:xfrm>
              <a:custGeom>
                <a:avLst/>
                <a:gdLst>
                  <a:gd name="connsiteX0" fmla="*/ 0 w 461963"/>
                  <a:gd name="connsiteY0" fmla="*/ 1166813 h 1166813"/>
                  <a:gd name="connsiteX1" fmla="*/ 295275 w 461963"/>
                  <a:gd name="connsiteY1" fmla="*/ 928688 h 1166813"/>
                  <a:gd name="connsiteX2" fmla="*/ 461963 w 461963"/>
                  <a:gd name="connsiteY2" fmla="*/ 442913 h 1166813"/>
                  <a:gd name="connsiteX3" fmla="*/ 447675 w 461963"/>
                  <a:gd name="connsiteY3" fmla="*/ 242888 h 1166813"/>
                  <a:gd name="connsiteX4" fmla="*/ 295275 w 461963"/>
                  <a:gd name="connsiteY4" fmla="*/ 0 h 1166813"/>
                  <a:gd name="connsiteX5" fmla="*/ 4763 w 461963"/>
                  <a:gd name="connsiteY5" fmla="*/ 576263 h 1166813"/>
                  <a:gd name="connsiteX6" fmla="*/ 0 w 461963"/>
                  <a:gd name="connsiteY6" fmla="*/ 1166813 h 1166813"/>
                  <a:gd name="connsiteX0" fmla="*/ 0 w 466726"/>
                  <a:gd name="connsiteY0" fmla="*/ 1181101 h 1181101"/>
                  <a:gd name="connsiteX1" fmla="*/ 300038 w 466726"/>
                  <a:gd name="connsiteY1" fmla="*/ 928688 h 1181101"/>
                  <a:gd name="connsiteX2" fmla="*/ 466726 w 466726"/>
                  <a:gd name="connsiteY2" fmla="*/ 442913 h 1181101"/>
                  <a:gd name="connsiteX3" fmla="*/ 452438 w 466726"/>
                  <a:gd name="connsiteY3" fmla="*/ 242888 h 1181101"/>
                  <a:gd name="connsiteX4" fmla="*/ 300038 w 466726"/>
                  <a:gd name="connsiteY4" fmla="*/ 0 h 1181101"/>
                  <a:gd name="connsiteX5" fmla="*/ 9526 w 466726"/>
                  <a:gd name="connsiteY5" fmla="*/ 576263 h 1181101"/>
                  <a:gd name="connsiteX6" fmla="*/ 0 w 466726"/>
                  <a:gd name="connsiteY6" fmla="*/ 1181101 h 1181101"/>
                  <a:gd name="connsiteX0" fmla="*/ 4973 w 471699"/>
                  <a:gd name="connsiteY0" fmla="*/ 1181101 h 1181101"/>
                  <a:gd name="connsiteX1" fmla="*/ 305011 w 471699"/>
                  <a:gd name="connsiteY1" fmla="*/ 928688 h 1181101"/>
                  <a:gd name="connsiteX2" fmla="*/ 471699 w 471699"/>
                  <a:gd name="connsiteY2" fmla="*/ 442913 h 1181101"/>
                  <a:gd name="connsiteX3" fmla="*/ 457411 w 471699"/>
                  <a:gd name="connsiteY3" fmla="*/ 242888 h 1181101"/>
                  <a:gd name="connsiteX4" fmla="*/ 305011 w 471699"/>
                  <a:gd name="connsiteY4" fmla="*/ 0 h 1181101"/>
                  <a:gd name="connsiteX5" fmla="*/ 211 w 471699"/>
                  <a:gd name="connsiteY5" fmla="*/ 595313 h 1181101"/>
                  <a:gd name="connsiteX6" fmla="*/ 4973 w 471699"/>
                  <a:gd name="connsiteY6" fmla="*/ 1181101 h 118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699" h="1181101">
                    <a:moveTo>
                      <a:pt x="4973" y="1181101"/>
                    </a:moveTo>
                    <a:lnTo>
                      <a:pt x="305011" y="928688"/>
                    </a:lnTo>
                    <a:lnTo>
                      <a:pt x="471699" y="442913"/>
                    </a:lnTo>
                    <a:lnTo>
                      <a:pt x="457411" y="242888"/>
                    </a:lnTo>
                    <a:lnTo>
                      <a:pt x="305011" y="0"/>
                    </a:lnTo>
                    <a:lnTo>
                      <a:pt x="211" y="595313"/>
                    </a:lnTo>
                    <a:cubicBezTo>
                      <a:pt x="-1377" y="793750"/>
                      <a:pt x="6561" y="987426"/>
                      <a:pt x="4973" y="118110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4114800" y="1361652"/>
                <a:ext cx="2092325" cy="1011525"/>
              </a:xfrm>
              <a:custGeom>
                <a:avLst/>
                <a:gdLst>
                  <a:gd name="connsiteX0" fmla="*/ 0 w 2092325"/>
                  <a:gd name="connsiteY0" fmla="*/ 644525 h 895350"/>
                  <a:gd name="connsiteX1" fmla="*/ 336550 w 2092325"/>
                  <a:gd name="connsiteY1" fmla="*/ 0 h 895350"/>
                  <a:gd name="connsiteX2" fmla="*/ 1298575 w 2092325"/>
                  <a:gd name="connsiteY2" fmla="*/ 69850 h 895350"/>
                  <a:gd name="connsiteX3" fmla="*/ 2092325 w 2092325"/>
                  <a:gd name="connsiteY3" fmla="*/ 301625 h 895350"/>
                  <a:gd name="connsiteX4" fmla="*/ 1784350 w 2092325"/>
                  <a:gd name="connsiteY4" fmla="*/ 895350 h 895350"/>
                  <a:gd name="connsiteX5" fmla="*/ 0 w 2092325"/>
                  <a:gd name="connsiteY5" fmla="*/ 644525 h 895350"/>
                  <a:gd name="connsiteX0" fmla="*/ 0 w 2092325"/>
                  <a:gd name="connsiteY0" fmla="*/ 673975 h 924800"/>
                  <a:gd name="connsiteX1" fmla="*/ 336550 w 2092325"/>
                  <a:gd name="connsiteY1" fmla="*/ 29450 h 924800"/>
                  <a:gd name="connsiteX2" fmla="*/ 1298575 w 2092325"/>
                  <a:gd name="connsiteY2" fmla="*/ 99300 h 924800"/>
                  <a:gd name="connsiteX3" fmla="*/ 2092325 w 2092325"/>
                  <a:gd name="connsiteY3" fmla="*/ 331075 h 924800"/>
                  <a:gd name="connsiteX4" fmla="*/ 1784350 w 2092325"/>
                  <a:gd name="connsiteY4" fmla="*/ 924800 h 924800"/>
                  <a:gd name="connsiteX5" fmla="*/ 0 w 2092325"/>
                  <a:gd name="connsiteY5" fmla="*/ 673975 h 924800"/>
                  <a:gd name="connsiteX0" fmla="*/ 0 w 2092325"/>
                  <a:gd name="connsiteY0" fmla="*/ 673975 h 924800"/>
                  <a:gd name="connsiteX1" fmla="*/ 336550 w 2092325"/>
                  <a:gd name="connsiteY1" fmla="*/ 29450 h 924800"/>
                  <a:gd name="connsiteX2" fmla="*/ 1298575 w 2092325"/>
                  <a:gd name="connsiteY2" fmla="*/ 99300 h 924800"/>
                  <a:gd name="connsiteX3" fmla="*/ 2092325 w 2092325"/>
                  <a:gd name="connsiteY3" fmla="*/ 331075 h 924800"/>
                  <a:gd name="connsiteX4" fmla="*/ 1784350 w 2092325"/>
                  <a:gd name="connsiteY4" fmla="*/ 924800 h 924800"/>
                  <a:gd name="connsiteX5" fmla="*/ 0 w 2092325"/>
                  <a:gd name="connsiteY5" fmla="*/ 673975 h 924800"/>
                  <a:gd name="connsiteX0" fmla="*/ 0 w 2092325"/>
                  <a:gd name="connsiteY0" fmla="*/ 686326 h 937151"/>
                  <a:gd name="connsiteX1" fmla="*/ 336550 w 2092325"/>
                  <a:gd name="connsiteY1" fmla="*/ 41801 h 937151"/>
                  <a:gd name="connsiteX2" fmla="*/ 1298575 w 2092325"/>
                  <a:gd name="connsiteY2" fmla="*/ 111651 h 937151"/>
                  <a:gd name="connsiteX3" fmla="*/ 2092325 w 2092325"/>
                  <a:gd name="connsiteY3" fmla="*/ 343426 h 937151"/>
                  <a:gd name="connsiteX4" fmla="*/ 1784350 w 2092325"/>
                  <a:gd name="connsiteY4" fmla="*/ 937151 h 937151"/>
                  <a:gd name="connsiteX5" fmla="*/ 0 w 2092325"/>
                  <a:gd name="connsiteY5" fmla="*/ 686326 h 937151"/>
                  <a:gd name="connsiteX0" fmla="*/ 0 w 2092325"/>
                  <a:gd name="connsiteY0" fmla="*/ 692984 h 943809"/>
                  <a:gd name="connsiteX1" fmla="*/ 336550 w 2092325"/>
                  <a:gd name="connsiteY1" fmla="*/ 48459 h 943809"/>
                  <a:gd name="connsiteX2" fmla="*/ 1254125 w 2092325"/>
                  <a:gd name="connsiteY2" fmla="*/ 92909 h 943809"/>
                  <a:gd name="connsiteX3" fmla="*/ 2092325 w 2092325"/>
                  <a:gd name="connsiteY3" fmla="*/ 350084 h 943809"/>
                  <a:gd name="connsiteX4" fmla="*/ 1784350 w 2092325"/>
                  <a:gd name="connsiteY4" fmla="*/ 943809 h 943809"/>
                  <a:gd name="connsiteX5" fmla="*/ 0 w 2092325"/>
                  <a:gd name="connsiteY5" fmla="*/ 692984 h 943809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78435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78435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959272"/>
                  <a:gd name="connsiteX1" fmla="*/ 336550 w 2092325"/>
                  <a:gd name="connsiteY1" fmla="*/ 63922 h 959272"/>
                  <a:gd name="connsiteX2" fmla="*/ 1254125 w 2092325"/>
                  <a:gd name="connsiteY2" fmla="*/ 108372 h 959272"/>
                  <a:gd name="connsiteX3" fmla="*/ 2092325 w 2092325"/>
                  <a:gd name="connsiteY3" fmla="*/ 365547 h 959272"/>
                  <a:gd name="connsiteX4" fmla="*/ 1803400 w 2092325"/>
                  <a:gd name="connsiteY4" fmla="*/ 959272 h 959272"/>
                  <a:gd name="connsiteX5" fmla="*/ 0 w 2092325"/>
                  <a:gd name="connsiteY5" fmla="*/ 708447 h 959272"/>
                  <a:gd name="connsiteX0" fmla="*/ 0 w 2092325"/>
                  <a:gd name="connsiteY0" fmla="*/ 708447 h 1011525"/>
                  <a:gd name="connsiteX1" fmla="*/ 336550 w 2092325"/>
                  <a:gd name="connsiteY1" fmla="*/ 63922 h 1011525"/>
                  <a:gd name="connsiteX2" fmla="*/ 1254125 w 2092325"/>
                  <a:gd name="connsiteY2" fmla="*/ 108372 h 1011525"/>
                  <a:gd name="connsiteX3" fmla="*/ 2092325 w 2092325"/>
                  <a:gd name="connsiteY3" fmla="*/ 365547 h 1011525"/>
                  <a:gd name="connsiteX4" fmla="*/ 1803400 w 2092325"/>
                  <a:gd name="connsiteY4" fmla="*/ 959272 h 1011525"/>
                  <a:gd name="connsiteX5" fmla="*/ 0 w 2092325"/>
                  <a:gd name="connsiteY5" fmla="*/ 708447 h 101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2325" h="1011525">
                    <a:moveTo>
                      <a:pt x="0" y="708447"/>
                    </a:moveTo>
                    <a:lnTo>
                      <a:pt x="336550" y="63922"/>
                    </a:lnTo>
                    <a:cubicBezTo>
                      <a:pt x="781579" y="-66782"/>
                      <a:pt x="989542" y="31114"/>
                      <a:pt x="1254125" y="108372"/>
                    </a:cubicBezTo>
                    <a:cubicBezTo>
                      <a:pt x="1518708" y="185630"/>
                      <a:pt x="1754717" y="402589"/>
                      <a:pt x="2092325" y="365547"/>
                    </a:cubicBezTo>
                    <a:lnTo>
                      <a:pt x="1803400" y="959272"/>
                    </a:lnTo>
                    <a:cubicBezTo>
                      <a:pt x="1678517" y="1142364"/>
                      <a:pt x="601133" y="792055"/>
                      <a:pt x="0" y="708447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4117657" y="1991410"/>
                <a:ext cx="1798320" cy="911809"/>
              </a:xfrm>
              <a:custGeom>
                <a:avLst/>
                <a:gdLst>
                  <a:gd name="connsiteX0" fmla="*/ 7620 w 1798320"/>
                  <a:gd name="connsiteY0" fmla="*/ 617220 h 830580"/>
                  <a:gd name="connsiteX1" fmla="*/ 0 w 1798320"/>
                  <a:gd name="connsiteY1" fmla="*/ 0 h 830580"/>
                  <a:gd name="connsiteX2" fmla="*/ 982980 w 1798320"/>
                  <a:gd name="connsiteY2" fmla="*/ 15240 h 830580"/>
                  <a:gd name="connsiteX3" fmla="*/ 1798320 w 1798320"/>
                  <a:gd name="connsiteY3" fmla="*/ 251460 h 830580"/>
                  <a:gd name="connsiteX4" fmla="*/ 1790700 w 1798320"/>
                  <a:gd name="connsiteY4" fmla="*/ 830580 h 830580"/>
                  <a:gd name="connsiteX5" fmla="*/ 906780 w 1798320"/>
                  <a:gd name="connsiteY5" fmla="*/ 548640 h 830580"/>
                  <a:gd name="connsiteX6" fmla="*/ 7620 w 1798320"/>
                  <a:gd name="connsiteY6" fmla="*/ 617220 h 830580"/>
                  <a:gd name="connsiteX0" fmla="*/ 7620 w 1798320"/>
                  <a:gd name="connsiteY0" fmla="*/ 673660 h 887020"/>
                  <a:gd name="connsiteX1" fmla="*/ 0 w 1798320"/>
                  <a:gd name="connsiteY1" fmla="*/ 56440 h 887020"/>
                  <a:gd name="connsiteX2" fmla="*/ 982980 w 1798320"/>
                  <a:gd name="connsiteY2" fmla="*/ 71680 h 887020"/>
                  <a:gd name="connsiteX3" fmla="*/ 1798320 w 1798320"/>
                  <a:gd name="connsiteY3" fmla="*/ 307900 h 887020"/>
                  <a:gd name="connsiteX4" fmla="*/ 1790700 w 1798320"/>
                  <a:gd name="connsiteY4" fmla="*/ 887020 h 887020"/>
                  <a:gd name="connsiteX5" fmla="*/ 906780 w 1798320"/>
                  <a:gd name="connsiteY5" fmla="*/ 605080 h 887020"/>
                  <a:gd name="connsiteX6" fmla="*/ 7620 w 1798320"/>
                  <a:gd name="connsiteY6" fmla="*/ 673660 h 887020"/>
                  <a:gd name="connsiteX0" fmla="*/ 7620 w 1798320"/>
                  <a:gd name="connsiteY0" fmla="*/ 695675 h 909035"/>
                  <a:gd name="connsiteX1" fmla="*/ 0 w 1798320"/>
                  <a:gd name="connsiteY1" fmla="*/ 78455 h 909035"/>
                  <a:gd name="connsiteX2" fmla="*/ 982980 w 1798320"/>
                  <a:gd name="connsiteY2" fmla="*/ 93695 h 909035"/>
                  <a:gd name="connsiteX3" fmla="*/ 1798320 w 1798320"/>
                  <a:gd name="connsiteY3" fmla="*/ 329915 h 909035"/>
                  <a:gd name="connsiteX4" fmla="*/ 1790700 w 1798320"/>
                  <a:gd name="connsiteY4" fmla="*/ 909035 h 909035"/>
                  <a:gd name="connsiteX5" fmla="*/ 906780 w 1798320"/>
                  <a:gd name="connsiteY5" fmla="*/ 627095 h 909035"/>
                  <a:gd name="connsiteX6" fmla="*/ 7620 w 1798320"/>
                  <a:gd name="connsiteY6" fmla="*/ 695675 h 909035"/>
                  <a:gd name="connsiteX0" fmla="*/ 7620 w 1798320"/>
                  <a:gd name="connsiteY0" fmla="*/ 695675 h 909035"/>
                  <a:gd name="connsiteX1" fmla="*/ 0 w 1798320"/>
                  <a:gd name="connsiteY1" fmla="*/ 78455 h 909035"/>
                  <a:gd name="connsiteX2" fmla="*/ 982980 w 1798320"/>
                  <a:gd name="connsiteY2" fmla="*/ 93695 h 909035"/>
                  <a:gd name="connsiteX3" fmla="*/ 1798320 w 1798320"/>
                  <a:gd name="connsiteY3" fmla="*/ 329915 h 909035"/>
                  <a:gd name="connsiteX4" fmla="*/ 1790700 w 1798320"/>
                  <a:gd name="connsiteY4" fmla="*/ 909035 h 909035"/>
                  <a:gd name="connsiteX5" fmla="*/ 906780 w 1798320"/>
                  <a:gd name="connsiteY5" fmla="*/ 627095 h 909035"/>
                  <a:gd name="connsiteX6" fmla="*/ 7620 w 1798320"/>
                  <a:gd name="connsiteY6" fmla="*/ 695675 h 909035"/>
                  <a:gd name="connsiteX0" fmla="*/ 7620 w 1798320"/>
                  <a:gd name="connsiteY0" fmla="*/ 678137 h 891497"/>
                  <a:gd name="connsiteX1" fmla="*/ 0 w 1798320"/>
                  <a:gd name="connsiteY1" fmla="*/ 60917 h 891497"/>
                  <a:gd name="connsiteX2" fmla="*/ 982980 w 1798320"/>
                  <a:gd name="connsiteY2" fmla="*/ 76157 h 891497"/>
                  <a:gd name="connsiteX3" fmla="*/ 1798320 w 1798320"/>
                  <a:gd name="connsiteY3" fmla="*/ 312377 h 891497"/>
                  <a:gd name="connsiteX4" fmla="*/ 1790700 w 1798320"/>
                  <a:gd name="connsiteY4" fmla="*/ 891497 h 891497"/>
                  <a:gd name="connsiteX5" fmla="*/ 906780 w 1798320"/>
                  <a:gd name="connsiteY5" fmla="*/ 609557 h 891497"/>
                  <a:gd name="connsiteX6" fmla="*/ 7620 w 1798320"/>
                  <a:gd name="connsiteY6" fmla="*/ 678137 h 891497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7520"/>
                  <a:gd name="connsiteX1" fmla="*/ 0 w 1798320"/>
                  <a:gd name="connsiteY1" fmla="*/ 81229 h 917520"/>
                  <a:gd name="connsiteX2" fmla="*/ 982980 w 1798320"/>
                  <a:gd name="connsiteY2" fmla="*/ 96469 h 917520"/>
                  <a:gd name="connsiteX3" fmla="*/ 1798320 w 1798320"/>
                  <a:gd name="connsiteY3" fmla="*/ 332689 h 917520"/>
                  <a:gd name="connsiteX4" fmla="*/ 1790700 w 1798320"/>
                  <a:gd name="connsiteY4" fmla="*/ 911809 h 917520"/>
                  <a:gd name="connsiteX5" fmla="*/ 906780 w 1798320"/>
                  <a:gd name="connsiteY5" fmla="*/ 629869 h 917520"/>
                  <a:gd name="connsiteX6" fmla="*/ 7620 w 1798320"/>
                  <a:gd name="connsiteY6" fmla="*/ 698449 h 917520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  <a:gd name="connsiteX0" fmla="*/ 7620 w 1798320"/>
                  <a:gd name="connsiteY0" fmla="*/ 698449 h 911809"/>
                  <a:gd name="connsiteX1" fmla="*/ 0 w 1798320"/>
                  <a:gd name="connsiteY1" fmla="*/ 81229 h 911809"/>
                  <a:gd name="connsiteX2" fmla="*/ 982980 w 1798320"/>
                  <a:gd name="connsiteY2" fmla="*/ 96469 h 911809"/>
                  <a:gd name="connsiteX3" fmla="*/ 1798320 w 1798320"/>
                  <a:gd name="connsiteY3" fmla="*/ 332689 h 911809"/>
                  <a:gd name="connsiteX4" fmla="*/ 1790700 w 1798320"/>
                  <a:gd name="connsiteY4" fmla="*/ 911809 h 911809"/>
                  <a:gd name="connsiteX5" fmla="*/ 906780 w 1798320"/>
                  <a:gd name="connsiteY5" fmla="*/ 629869 h 911809"/>
                  <a:gd name="connsiteX6" fmla="*/ 7620 w 1798320"/>
                  <a:gd name="connsiteY6" fmla="*/ 698449 h 9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8320" h="911809">
                    <a:moveTo>
                      <a:pt x="7620" y="698449"/>
                    </a:moveTo>
                    <a:lnTo>
                      <a:pt x="0" y="81229"/>
                    </a:lnTo>
                    <a:cubicBezTo>
                      <a:pt x="391160" y="-66726"/>
                      <a:pt x="711200" y="17729"/>
                      <a:pt x="982980" y="96469"/>
                    </a:cubicBezTo>
                    <a:cubicBezTo>
                      <a:pt x="1254760" y="175209"/>
                      <a:pt x="1455102" y="339675"/>
                      <a:pt x="1798320" y="332689"/>
                    </a:cubicBezTo>
                    <a:lnTo>
                      <a:pt x="1790700" y="911809"/>
                    </a:lnTo>
                    <a:cubicBezTo>
                      <a:pt x="1346835" y="894664"/>
                      <a:pt x="1152525" y="686384"/>
                      <a:pt x="906780" y="629869"/>
                    </a:cubicBezTo>
                    <a:cubicBezTo>
                      <a:pt x="661035" y="573354"/>
                      <a:pt x="407352" y="572402"/>
                      <a:pt x="7620" y="698449"/>
                    </a:cubicBezTo>
                    <a:close/>
                  </a:path>
                </a:pathLst>
              </a:custGeom>
              <a:solidFill>
                <a:srgbClr val="0194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4527342" y="2823718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1B3C5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B3C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706700" y="3019669"/>
            <a:ext cx="2066925" cy="1475515"/>
            <a:chOff x="5740426" y="2731746"/>
            <a:chExt cx="2066925" cy="1475515"/>
          </a:xfrm>
        </p:grpSpPr>
        <p:grpSp>
          <p:nvGrpSpPr>
            <p:cNvPr id="10" name="组合 9"/>
            <p:cNvGrpSpPr/>
            <p:nvPr/>
          </p:nvGrpSpPr>
          <p:grpSpPr>
            <a:xfrm>
              <a:off x="5740426" y="2731746"/>
              <a:ext cx="2066925" cy="1475515"/>
              <a:chOff x="6029325" y="1447483"/>
              <a:chExt cx="2066925" cy="1475515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1" name="任意多边形 10"/>
              <p:cNvSpPr/>
              <p:nvPr/>
            </p:nvSpPr>
            <p:spPr>
              <a:xfrm>
                <a:off x="6029325" y="1447483"/>
                <a:ext cx="1900238" cy="976630"/>
              </a:xfrm>
              <a:custGeom>
                <a:avLst/>
                <a:gdLst>
                  <a:gd name="connsiteX0" fmla="*/ 0 w 1900238"/>
                  <a:gd name="connsiteY0" fmla="*/ 819150 h 914400"/>
                  <a:gd name="connsiteX1" fmla="*/ 304800 w 1900238"/>
                  <a:gd name="connsiteY1" fmla="*/ 209550 h 914400"/>
                  <a:gd name="connsiteX2" fmla="*/ 1038225 w 1900238"/>
                  <a:gd name="connsiteY2" fmla="*/ 0 h 914400"/>
                  <a:gd name="connsiteX3" fmla="*/ 1900238 w 1900238"/>
                  <a:gd name="connsiteY3" fmla="*/ 33337 h 914400"/>
                  <a:gd name="connsiteX4" fmla="*/ 1695450 w 1900238"/>
                  <a:gd name="connsiteY4" fmla="*/ 466725 h 914400"/>
                  <a:gd name="connsiteX5" fmla="*/ 842963 w 1900238"/>
                  <a:gd name="connsiteY5" fmla="*/ 842962 h 914400"/>
                  <a:gd name="connsiteX6" fmla="*/ 142875 w 1900238"/>
                  <a:gd name="connsiteY6" fmla="*/ 914400 h 914400"/>
                  <a:gd name="connsiteX7" fmla="*/ 0 w 1900238"/>
                  <a:gd name="connsiteY7" fmla="*/ 819150 h 914400"/>
                  <a:gd name="connsiteX0" fmla="*/ 0 w 1900238"/>
                  <a:gd name="connsiteY0" fmla="*/ 842962 h 938212"/>
                  <a:gd name="connsiteX1" fmla="*/ 304800 w 1900238"/>
                  <a:gd name="connsiteY1" fmla="*/ 233362 h 938212"/>
                  <a:gd name="connsiteX2" fmla="*/ 1038225 w 1900238"/>
                  <a:gd name="connsiteY2" fmla="*/ 23812 h 938212"/>
                  <a:gd name="connsiteX3" fmla="*/ 1900238 w 1900238"/>
                  <a:gd name="connsiteY3" fmla="*/ 57149 h 938212"/>
                  <a:gd name="connsiteX4" fmla="*/ 1695450 w 1900238"/>
                  <a:gd name="connsiteY4" fmla="*/ 490537 h 938212"/>
                  <a:gd name="connsiteX5" fmla="*/ 842963 w 1900238"/>
                  <a:gd name="connsiteY5" fmla="*/ 866774 h 938212"/>
                  <a:gd name="connsiteX6" fmla="*/ 142875 w 1900238"/>
                  <a:gd name="connsiteY6" fmla="*/ 938212 h 938212"/>
                  <a:gd name="connsiteX7" fmla="*/ 0 w 1900238"/>
                  <a:gd name="connsiteY7" fmla="*/ 842962 h 938212"/>
                  <a:gd name="connsiteX0" fmla="*/ 0 w 1900238"/>
                  <a:gd name="connsiteY0" fmla="*/ 865144 h 960394"/>
                  <a:gd name="connsiteX1" fmla="*/ 304800 w 1900238"/>
                  <a:gd name="connsiteY1" fmla="*/ 255544 h 960394"/>
                  <a:gd name="connsiteX2" fmla="*/ 1038225 w 1900238"/>
                  <a:gd name="connsiteY2" fmla="*/ 45994 h 960394"/>
                  <a:gd name="connsiteX3" fmla="*/ 1900238 w 1900238"/>
                  <a:gd name="connsiteY3" fmla="*/ 79331 h 960394"/>
                  <a:gd name="connsiteX4" fmla="*/ 1695450 w 1900238"/>
                  <a:gd name="connsiteY4" fmla="*/ 512719 h 960394"/>
                  <a:gd name="connsiteX5" fmla="*/ 842963 w 1900238"/>
                  <a:gd name="connsiteY5" fmla="*/ 888956 h 960394"/>
                  <a:gd name="connsiteX6" fmla="*/ 142875 w 1900238"/>
                  <a:gd name="connsiteY6" fmla="*/ 960394 h 960394"/>
                  <a:gd name="connsiteX7" fmla="*/ 0 w 1900238"/>
                  <a:gd name="connsiteY7" fmla="*/ 865144 h 960394"/>
                  <a:gd name="connsiteX0" fmla="*/ 0 w 1900238"/>
                  <a:gd name="connsiteY0" fmla="*/ 865144 h 960394"/>
                  <a:gd name="connsiteX1" fmla="*/ 304800 w 1900238"/>
                  <a:gd name="connsiteY1" fmla="*/ 255544 h 960394"/>
                  <a:gd name="connsiteX2" fmla="*/ 1038225 w 1900238"/>
                  <a:gd name="connsiteY2" fmla="*/ 45994 h 960394"/>
                  <a:gd name="connsiteX3" fmla="*/ 1900238 w 1900238"/>
                  <a:gd name="connsiteY3" fmla="*/ 79331 h 960394"/>
                  <a:gd name="connsiteX4" fmla="*/ 1695450 w 1900238"/>
                  <a:gd name="connsiteY4" fmla="*/ 512719 h 960394"/>
                  <a:gd name="connsiteX5" fmla="*/ 842963 w 1900238"/>
                  <a:gd name="connsiteY5" fmla="*/ 888956 h 960394"/>
                  <a:gd name="connsiteX6" fmla="*/ 142875 w 1900238"/>
                  <a:gd name="connsiteY6" fmla="*/ 960394 h 960394"/>
                  <a:gd name="connsiteX7" fmla="*/ 0 w 1900238"/>
                  <a:gd name="connsiteY7" fmla="*/ 865144 h 960394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75490 h 970740"/>
                  <a:gd name="connsiteX1" fmla="*/ 304800 w 1900238"/>
                  <a:gd name="connsiteY1" fmla="*/ 265890 h 970740"/>
                  <a:gd name="connsiteX2" fmla="*/ 1038225 w 1900238"/>
                  <a:gd name="connsiteY2" fmla="*/ 56340 h 970740"/>
                  <a:gd name="connsiteX3" fmla="*/ 1900238 w 1900238"/>
                  <a:gd name="connsiteY3" fmla="*/ 89677 h 970740"/>
                  <a:gd name="connsiteX4" fmla="*/ 1695450 w 1900238"/>
                  <a:gd name="connsiteY4" fmla="*/ 523065 h 970740"/>
                  <a:gd name="connsiteX5" fmla="*/ 842963 w 1900238"/>
                  <a:gd name="connsiteY5" fmla="*/ 899302 h 970740"/>
                  <a:gd name="connsiteX6" fmla="*/ 142875 w 1900238"/>
                  <a:gd name="connsiteY6" fmla="*/ 970740 h 970740"/>
                  <a:gd name="connsiteX7" fmla="*/ 0 w 1900238"/>
                  <a:gd name="connsiteY7" fmla="*/ 875490 h 970740"/>
                  <a:gd name="connsiteX0" fmla="*/ 0 w 1900238"/>
                  <a:gd name="connsiteY0" fmla="*/ 860525 h 955775"/>
                  <a:gd name="connsiteX1" fmla="*/ 304800 w 1900238"/>
                  <a:gd name="connsiteY1" fmla="*/ 250925 h 955775"/>
                  <a:gd name="connsiteX2" fmla="*/ 1038225 w 1900238"/>
                  <a:gd name="connsiteY2" fmla="*/ 41375 h 955775"/>
                  <a:gd name="connsiteX3" fmla="*/ 1900238 w 1900238"/>
                  <a:gd name="connsiteY3" fmla="*/ 74712 h 955775"/>
                  <a:gd name="connsiteX4" fmla="*/ 1695450 w 1900238"/>
                  <a:gd name="connsiteY4" fmla="*/ 508100 h 955775"/>
                  <a:gd name="connsiteX5" fmla="*/ 842963 w 1900238"/>
                  <a:gd name="connsiteY5" fmla="*/ 884337 h 955775"/>
                  <a:gd name="connsiteX6" fmla="*/ 142875 w 1900238"/>
                  <a:gd name="connsiteY6" fmla="*/ 955775 h 955775"/>
                  <a:gd name="connsiteX7" fmla="*/ 0 w 1900238"/>
                  <a:gd name="connsiteY7" fmla="*/ 860525 h 955775"/>
                  <a:gd name="connsiteX0" fmla="*/ 0 w 1900238"/>
                  <a:gd name="connsiteY0" fmla="*/ 881380 h 976630"/>
                  <a:gd name="connsiteX1" fmla="*/ 304800 w 1900238"/>
                  <a:gd name="connsiteY1" fmla="*/ 271780 h 976630"/>
                  <a:gd name="connsiteX2" fmla="*/ 1038225 w 1900238"/>
                  <a:gd name="connsiteY2" fmla="*/ 62230 h 976630"/>
                  <a:gd name="connsiteX3" fmla="*/ 1900238 w 1900238"/>
                  <a:gd name="connsiteY3" fmla="*/ 95567 h 976630"/>
                  <a:gd name="connsiteX4" fmla="*/ 1695450 w 1900238"/>
                  <a:gd name="connsiteY4" fmla="*/ 528955 h 976630"/>
                  <a:gd name="connsiteX5" fmla="*/ 842963 w 1900238"/>
                  <a:gd name="connsiteY5" fmla="*/ 905192 h 976630"/>
                  <a:gd name="connsiteX6" fmla="*/ 142875 w 1900238"/>
                  <a:gd name="connsiteY6" fmla="*/ 976630 h 976630"/>
                  <a:gd name="connsiteX7" fmla="*/ 0 w 1900238"/>
                  <a:gd name="connsiteY7" fmla="*/ 881380 h 97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0238" h="976630">
                    <a:moveTo>
                      <a:pt x="0" y="881380"/>
                    </a:moveTo>
                    <a:lnTo>
                      <a:pt x="304800" y="271780"/>
                    </a:lnTo>
                    <a:cubicBezTo>
                      <a:pt x="463550" y="311469"/>
                      <a:pt x="810418" y="105887"/>
                      <a:pt x="1038225" y="62230"/>
                    </a:cubicBezTo>
                    <a:cubicBezTo>
                      <a:pt x="1266032" y="18573"/>
                      <a:pt x="1657352" y="-67944"/>
                      <a:pt x="1900238" y="95567"/>
                    </a:cubicBezTo>
                    <a:lnTo>
                      <a:pt x="1695450" y="528955"/>
                    </a:lnTo>
                    <a:lnTo>
                      <a:pt x="842963" y="905192"/>
                    </a:lnTo>
                    <a:lnTo>
                      <a:pt x="142875" y="976630"/>
                    </a:lnTo>
                    <a:lnTo>
                      <a:pt x="0" y="881380"/>
                    </a:lnTo>
                    <a:close/>
                  </a:path>
                </a:pathLst>
              </a:custGeom>
              <a:solidFill>
                <a:srgbClr val="90C7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7710487" y="1547813"/>
                <a:ext cx="385763" cy="995362"/>
              </a:xfrm>
              <a:custGeom>
                <a:avLst/>
                <a:gdLst>
                  <a:gd name="connsiteX0" fmla="*/ 28575 w 385763"/>
                  <a:gd name="connsiteY0" fmla="*/ 995362 h 995362"/>
                  <a:gd name="connsiteX1" fmla="*/ 361950 w 385763"/>
                  <a:gd name="connsiteY1" fmla="*/ 742950 h 995362"/>
                  <a:gd name="connsiteX2" fmla="*/ 385763 w 385763"/>
                  <a:gd name="connsiteY2" fmla="*/ 195262 h 995362"/>
                  <a:gd name="connsiteX3" fmla="*/ 314325 w 385763"/>
                  <a:gd name="connsiteY3" fmla="*/ 161925 h 995362"/>
                  <a:gd name="connsiteX4" fmla="*/ 223838 w 385763"/>
                  <a:gd name="connsiteY4" fmla="*/ 0 h 995362"/>
                  <a:gd name="connsiteX5" fmla="*/ 0 w 385763"/>
                  <a:gd name="connsiteY5" fmla="*/ 433387 h 995362"/>
                  <a:gd name="connsiteX6" fmla="*/ 28575 w 385763"/>
                  <a:gd name="connsiteY6" fmla="*/ 995362 h 995362"/>
                  <a:gd name="connsiteX0" fmla="*/ 28575 w 385763"/>
                  <a:gd name="connsiteY0" fmla="*/ 995362 h 995362"/>
                  <a:gd name="connsiteX1" fmla="*/ 361950 w 385763"/>
                  <a:gd name="connsiteY1" fmla="*/ 742950 h 995362"/>
                  <a:gd name="connsiteX2" fmla="*/ 385763 w 385763"/>
                  <a:gd name="connsiteY2" fmla="*/ 195262 h 995362"/>
                  <a:gd name="connsiteX3" fmla="*/ 314325 w 385763"/>
                  <a:gd name="connsiteY3" fmla="*/ 161925 h 995362"/>
                  <a:gd name="connsiteX4" fmla="*/ 219076 w 385763"/>
                  <a:gd name="connsiteY4" fmla="*/ 0 h 995362"/>
                  <a:gd name="connsiteX5" fmla="*/ 0 w 385763"/>
                  <a:gd name="connsiteY5" fmla="*/ 433387 h 995362"/>
                  <a:gd name="connsiteX6" fmla="*/ 28575 w 385763"/>
                  <a:gd name="connsiteY6" fmla="*/ 995362 h 9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63" h="995362">
                    <a:moveTo>
                      <a:pt x="28575" y="995362"/>
                    </a:moveTo>
                    <a:lnTo>
                      <a:pt x="361950" y="742950"/>
                    </a:lnTo>
                    <a:lnTo>
                      <a:pt x="385763" y="195262"/>
                    </a:lnTo>
                    <a:lnTo>
                      <a:pt x="314325" y="161925"/>
                    </a:lnTo>
                    <a:lnTo>
                      <a:pt x="219076" y="0"/>
                    </a:lnTo>
                    <a:lnTo>
                      <a:pt x="0" y="433387"/>
                    </a:lnTo>
                    <a:lnTo>
                      <a:pt x="28575" y="99536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034088" y="1947223"/>
                <a:ext cx="1709737" cy="975775"/>
              </a:xfrm>
              <a:custGeom>
                <a:avLst/>
                <a:gdLst>
                  <a:gd name="connsiteX0" fmla="*/ 19050 w 1709737"/>
                  <a:gd name="connsiteY0" fmla="*/ 952500 h 952500"/>
                  <a:gd name="connsiteX1" fmla="*/ 0 w 1709737"/>
                  <a:gd name="connsiteY1" fmla="*/ 352425 h 952500"/>
                  <a:gd name="connsiteX2" fmla="*/ 795337 w 1709737"/>
                  <a:gd name="connsiteY2" fmla="*/ 123825 h 952500"/>
                  <a:gd name="connsiteX3" fmla="*/ 1690687 w 1709737"/>
                  <a:gd name="connsiteY3" fmla="*/ 0 h 952500"/>
                  <a:gd name="connsiteX4" fmla="*/ 1709737 w 1709737"/>
                  <a:gd name="connsiteY4" fmla="*/ 571500 h 952500"/>
                  <a:gd name="connsiteX5" fmla="*/ 876300 w 1709737"/>
                  <a:gd name="connsiteY5" fmla="*/ 695325 h 952500"/>
                  <a:gd name="connsiteX6" fmla="*/ 19050 w 1709737"/>
                  <a:gd name="connsiteY6" fmla="*/ 952500 h 952500"/>
                  <a:gd name="connsiteX0" fmla="*/ 19050 w 1709737"/>
                  <a:gd name="connsiteY0" fmla="*/ 952500 h 952500"/>
                  <a:gd name="connsiteX1" fmla="*/ 0 w 1709737"/>
                  <a:gd name="connsiteY1" fmla="*/ 352425 h 952500"/>
                  <a:gd name="connsiteX2" fmla="*/ 795337 w 1709737"/>
                  <a:gd name="connsiteY2" fmla="*/ 123825 h 952500"/>
                  <a:gd name="connsiteX3" fmla="*/ 1690687 w 1709737"/>
                  <a:gd name="connsiteY3" fmla="*/ 0 h 952500"/>
                  <a:gd name="connsiteX4" fmla="*/ 1709737 w 1709737"/>
                  <a:gd name="connsiteY4" fmla="*/ 571500 h 952500"/>
                  <a:gd name="connsiteX5" fmla="*/ 876300 w 1709737"/>
                  <a:gd name="connsiteY5" fmla="*/ 695325 h 952500"/>
                  <a:gd name="connsiteX6" fmla="*/ 19050 w 1709737"/>
                  <a:gd name="connsiteY6" fmla="*/ 952500 h 952500"/>
                  <a:gd name="connsiteX0" fmla="*/ 19050 w 1709737"/>
                  <a:gd name="connsiteY0" fmla="*/ 968269 h 968269"/>
                  <a:gd name="connsiteX1" fmla="*/ 0 w 1709737"/>
                  <a:gd name="connsiteY1" fmla="*/ 368194 h 968269"/>
                  <a:gd name="connsiteX2" fmla="*/ 795337 w 1709737"/>
                  <a:gd name="connsiteY2" fmla="*/ 139594 h 968269"/>
                  <a:gd name="connsiteX3" fmla="*/ 1690687 w 1709737"/>
                  <a:gd name="connsiteY3" fmla="*/ 15769 h 968269"/>
                  <a:gd name="connsiteX4" fmla="*/ 1709737 w 1709737"/>
                  <a:gd name="connsiteY4" fmla="*/ 587269 h 968269"/>
                  <a:gd name="connsiteX5" fmla="*/ 876300 w 1709737"/>
                  <a:gd name="connsiteY5" fmla="*/ 711094 h 968269"/>
                  <a:gd name="connsiteX6" fmla="*/ 19050 w 1709737"/>
                  <a:gd name="connsiteY6" fmla="*/ 968269 h 968269"/>
                  <a:gd name="connsiteX0" fmla="*/ 19050 w 1709737"/>
                  <a:gd name="connsiteY0" fmla="*/ 968269 h 968269"/>
                  <a:gd name="connsiteX1" fmla="*/ 0 w 1709737"/>
                  <a:gd name="connsiteY1" fmla="*/ 368194 h 968269"/>
                  <a:gd name="connsiteX2" fmla="*/ 795337 w 1709737"/>
                  <a:gd name="connsiteY2" fmla="*/ 139594 h 968269"/>
                  <a:gd name="connsiteX3" fmla="*/ 1690687 w 1709737"/>
                  <a:gd name="connsiteY3" fmla="*/ 15769 h 968269"/>
                  <a:gd name="connsiteX4" fmla="*/ 1709737 w 1709737"/>
                  <a:gd name="connsiteY4" fmla="*/ 587269 h 968269"/>
                  <a:gd name="connsiteX5" fmla="*/ 876300 w 1709737"/>
                  <a:gd name="connsiteY5" fmla="*/ 711094 h 968269"/>
                  <a:gd name="connsiteX6" fmla="*/ 19050 w 1709737"/>
                  <a:gd name="connsiteY6" fmla="*/ 968269 h 968269"/>
                  <a:gd name="connsiteX0" fmla="*/ 19050 w 1709737"/>
                  <a:gd name="connsiteY0" fmla="*/ 972189 h 972189"/>
                  <a:gd name="connsiteX1" fmla="*/ 0 w 1709737"/>
                  <a:gd name="connsiteY1" fmla="*/ 372114 h 972189"/>
                  <a:gd name="connsiteX2" fmla="*/ 795337 w 1709737"/>
                  <a:gd name="connsiteY2" fmla="*/ 143514 h 972189"/>
                  <a:gd name="connsiteX3" fmla="*/ 1690687 w 1709737"/>
                  <a:gd name="connsiteY3" fmla="*/ 19689 h 972189"/>
                  <a:gd name="connsiteX4" fmla="*/ 1709737 w 1709737"/>
                  <a:gd name="connsiteY4" fmla="*/ 591189 h 972189"/>
                  <a:gd name="connsiteX5" fmla="*/ 876300 w 1709737"/>
                  <a:gd name="connsiteY5" fmla="*/ 715014 h 972189"/>
                  <a:gd name="connsiteX6" fmla="*/ 19050 w 1709737"/>
                  <a:gd name="connsiteY6" fmla="*/ 972189 h 972189"/>
                  <a:gd name="connsiteX0" fmla="*/ 19050 w 1709737"/>
                  <a:gd name="connsiteY0" fmla="*/ 972189 h 972189"/>
                  <a:gd name="connsiteX1" fmla="*/ 0 w 1709737"/>
                  <a:gd name="connsiteY1" fmla="*/ 372114 h 972189"/>
                  <a:gd name="connsiteX2" fmla="*/ 795337 w 1709737"/>
                  <a:gd name="connsiteY2" fmla="*/ 143514 h 972189"/>
                  <a:gd name="connsiteX3" fmla="*/ 1690687 w 1709737"/>
                  <a:gd name="connsiteY3" fmla="*/ 19689 h 972189"/>
                  <a:gd name="connsiteX4" fmla="*/ 1709737 w 1709737"/>
                  <a:gd name="connsiteY4" fmla="*/ 591189 h 972189"/>
                  <a:gd name="connsiteX5" fmla="*/ 876300 w 1709737"/>
                  <a:gd name="connsiteY5" fmla="*/ 715014 h 972189"/>
                  <a:gd name="connsiteX6" fmla="*/ 19050 w 1709737"/>
                  <a:gd name="connsiteY6" fmla="*/ 972189 h 972189"/>
                  <a:gd name="connsiteX0" fmla="*/ 19050 w 1709737"/>
                  <a:gd name="connsiteY0" fmla="*/ 972189 h 980590"/>
                  <a:gd name="connsiteX1" fmla="*/ 0 w 1709737"/>
                  <a:gd name="connsiteY1" fmla="*/ 372114 h 980590"/>
                  <a:gd name="connsiteX2" fmla="*/ 795337 w 1709737"/>
                  <a:gd name="connsiteY2" fmla="*/ 143514 h 980590"/>
                  <a:gd name="connsiteX3" fmla="*/ 1690687 w 1709737"/>
                  <a:gd name="connsiteY3" fmla="*/ 19689 h 980590"/>
                  <a:gd name="connsiteX4" fmla="*/ 1709737 w 1709737"/>
                  <a:gd name="connsiteY4" fmla="*/ 591189 h 980590"/>
                  <a:gd name="connsiteX5" fmla="*/ 876300 w 1709737"/>
                  <a:gd name="connsiteY5" fmla="*/ 715014 h 980590"/>
                  <a:gd name="connsiteX6" fmla="*/ 19050 w 1709737"/>
                  <a:gd name="connsiteY6" fmla="*/ 972189 h 980590"/>
                  <a:gd name="connsiteX0" fmla="*/ 19050 w 1709737"/>
                  <a:gd name="connsiteY0" fmla="*/ 972189 h 975511"/>
                  <a:gd name="connsiteX1" fmla="*/ 0 w 1709737"/>
                  <a:gd name="connsiteY1" fmla="*/ 372114 h 975511"/>
                  <a:gd name="connsiteX2" fmla="*/ 795337 w 1709737"/>
                  <a:gd name="connsiteY2" fmla="*/ 143514 h 975511"/>
                  <a:gd name="connsiteX3" fmla="*/ 1690687 w 1709737"/>
                  <a:gd name="connsiteY3" fmla="*/ 19689 h 975511"/>
                  <a:gd name="connsiteX4" fmla="*/ 1709737 w 1709737"/>
                  <a:gd name="connsiteY4" fmla="*/ 591189 h 975511"/>
                  <a:gd name="connsiteX5" fmla="*/ 876300 w 1709737"/>
                  <a:gd name="connsiteY5" fmla="*/ 715014 h 975511"/>
                  <a:gd name="connsiteX6" fmla="*/ 19050 w 1709737"/>
                  <a:gd name="connsiteY6" fmla="*/ 972189 h 975511"/>
                  <a:gd name="connsiteX0" fmla="*/ 19050 w 1709737"/>
                  <a:gd name="connsiteY0" fmla="*/ 972189 h 975775"/>
                  <a:gd name="connsiteX1" fmla="*/ 0 w 1709737"/>
                  <a:gd name="connsiteY1" fmla="*/ 372114 h 975775"/>
                  <a:gd name="connsiteX2" fmla="*/ 795337 w 1709737"/>
                  <a:gd name="connsiteY2" fmla="*/ 143514 h 975775"/>
                  <a:gd name="connsiteX3" fmla="*/ 1690687 w 1709737"/>
                  <a:gd name="connsiteY3" fmla="*/ 19689 h 975775"/>
                  <a:gd name="connsiteX4" fmla="*/ 1709737 w 1709737"/>
                  <a:gd name="connsiteY4" fmla="*/ 591189 h 975775"/>
                  <a:gd name="connsiteX5" fmla="*/ 876300 w 1709737"/>
                  <a:gd name="connsiteY5" fmla="*/ 715014 h 975775"/>
                  <a:gd name="connsiteX6" fmla="*/ 19050 w 1709737"/>
                  <a:gd name="connsiteY6" fmla="*/ 972189 h 975775"/>
                  <a:gd name="connsiteX0" fmla="*/ 19050 w 1709737"/>
                  <a:gd name="connsiteY0" fmla="*/ 972189 h 975775"/>
                  <a:gd name="connsiteX1" fmla="*/ 0 w 1709737"/>
                  <a:gd name="connsiteY1" fmla="*/ 372114 h 975775"/>
                  <a:gd name="connsiteX2" fmla="*/ 795337 w 1709737"/>
                  <a:gd name="connsiteY2" fmla="*/ 143514 h 975775"/>
                  <a:gd name="connsiteX3" fmla="*/ 1690687 w 1709737"/>
                  <a:gd name="connsiteY3" fmla="*/ 19689 h 975775"/>
                  <a:gd name="connsiteX4" fmla="*/ 1709737 w 1709737"/>
                  <a:gd name="connsiteY4" fmla="*/ 591189 h 975775"/>
                  <a:gd name="connsiteX5" fmla="*/ 876300 w 1709737"/>
                  <a:gd name="connsiteY5" fmla="*/ 715014 h 975775"/>
                  <a:gd name="connsiteX6" fmla="*/ 19050 w 1709737"/>
                  <a:gd name="connsiteY6" fmla="*/ 972189 h 97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9737" h="975775">
                    <a:moveTo>
                      <a:pt x="19050" y="972189"/>
                    </a:moveTo>
                    <a:lnTo>
                      <a:pt x="0" y="372114"/>
                    </a:lnTo>
                    <a:cubicBezTo>
                      <a:pt x="272256" y="424502"/>
                      <a:pt x="592137" y="227652"/>
                      <a:pt x="795337" y="143514"/>
                    </a:cubicBezTo>
                    <a:cubicBezTo>
                      <a:pt x="998537" y="59376"/>
                      <a:pt x="1301749" y="-43811"/>
                      <a:pt x="1690687" y="19689"/>
                    </a:cubicBezTo>
                    <a:lnTo>
                      <a:pt x="1709737" y="591189"/>
                    </a:lnTo>
                    <a:cubicBezTo>
                      <a:pt x="1426368" y="578488"/>
                      <a:pt x="1143793" y="632464"/>
                      <a:pt x="876300" y="715014"/>
                    </a:cubicBezTo>
                    <a:cubicBezTo>
                      <a:pt x="608807" y="797564"/>
                      <a:pt x="460375" y="1005527"/>
                      <a:pt x="19050" y="972189"/>
                    </a:cubicBezTo>
                    <a:close/>
                  </a:path>
                </a:pathLst>
              </a:custGeom>
              <a:solidFill>
                <a:srgbClr val="1CA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6472688" y="2885766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rgbClr val="1CA46D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A46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525406" y="2817065"/>
            <a:ext cx="2616200" cy="1485900"/>
            <a:chOff x="7583462" y="2529142"/>
            <a:chExt cx="2616200" cy="1485900"/>
          </a:xfrm>
        </p:grpSpPr>
        <p:grpSp>
          <p:nvGrpSpPr>
            <p:cNvPr id="14" name="组合 13"/>
            <p:cNvGrpSpPr/>
            <p:nvPr/>
          </p:nvGrpSpPr>
          <p:grpSpPr>
            <a:xfrm>
              <a:off x="7583462" y="2529142"/>
              <a:ext cx="2616200" cy="1485900"/>
              <a:chOff x="7835900" y="1250950"/>
              <a:chExt cx="2616200" cy="1485900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任意多边形 14"/>
              <p:cNvSpPr/>
              <p:nvPr/>
            </p:nvSpPr>
            <p:spPr>
              <a:xfrm>
                <a:off x="7835900" y="1751331"/>
                <a:ext cx="1631950" cy="896886"/>
              </a:xfrm>
              <a:custGeom>
                <a:avLst/>
                <a:gdLst>
                  <a:gd name="connsiteX0" fmla="*/ 19050 w 1631950"/>
                  <a:gd name="connsiteY0" fmla="*/ 717550 h 717550"/>
                  <a:gd name="connsiteX1" fmla="*/ 0 w 1631950"/>
                  <a:gd name="connsiteY1" fmla="*/ 146050 h 717550"/>
                  <a:gd name="connsiteX2" fmla="*/ 1593850 w 1631950"/>
                  <a:gd name="connsiteY2" fmla="*/ 0 h 717550"/>
                  <a:gd name="connsiteX3" fmla="*/ 1631950 w 1631950"/>
                  <a:gd name="connsiteY3" fmla="*/ 590550 h 717550"/>
                  <a:gd name="connsiteX4" fmla="*/ 19050 w 1631950"/>
                  <a:gd name="connsiteY4" fmla="*/ 717550 h 717550"/>
                  <a:gd name="connsiteX0" fmla="*/ 19050 w 1631950"/>
                  <a:gd name="connsiteY0" fmla="*/ 717550 h 801167"/>
                  <a:gd name="connsiteX1" fmla="*/ 0 w 1631950"/>
                  <a:gd name="connsiteY1" fmla="*/ 146050 h 801167"/>
                  <a:gd name="connsiteX2" fmla="*/ 1593850 w 1631950"/>
                  <a:gd name="connsiteY2" fmla="*/ 0 h 801167"/>
                  <a:gd name="connsiteX3" fmla="*/ 1631950 w 1631950"/>
                  <a:gd name="connsiteY3" fmla="*/ 590550 h 801167"/>
                  <a:gd name="connsiteX4" fmla="*/ 19050 w 1631950"/>
                  <a:gd name="connsiteY4" fmla="*/ 717550 h 801167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17550 h 813066"/>
                  <a:gd name="connsiteX1" fmla="*/ 0 w 1631950"/>
                  <a:gd name="connsiteY1" fmla="*/ 146050 h 813066"/>
                  <a:gd name="connsiteX2" fmla="*/ 1593850 w 1631950"/>
                  <a:gd name="connsiteY2" fmla="*/ 0 h 813066"/>
                  <a:gd name="connsiteX3" fmla="*/ 1631950 w 1631950"/>
                  <a:gd name="connsiteY3" fmla="*/ 590550 h 813066"/>
                  <a:gd name="connsiteX4" fmla="*/ 19050 w 1631950"/>
                  <a:gd name="connsiteY4" fmla="*/ 717550 h 813066"/>
                  <a:gd name="connsiteX0" fmla="*/ 19050 w 1631950"/>
                  <a:gd name="connsiteY0" fmla="*/ 793750 h 889266"/>
                  <a:gd name="connsiteX1" fmla="*/ 0 w 1631950"/>
                  <a:gd name="connsiteY1" fmla="*/ 222250 h 889266"/>
                  <a:gd name="connsiteX2" fmla="*/ 1578610 w 1631950"/>
                  <a:gd name="connsiteY2" fmla="*/ 0 h 889266"/>
                  <a:gd name="connsiteX3" fmla="*/ 1631950 w 1631950"/>
                  <a:gd name="connsiteY3" fmla="*/ 666750 h 889266"/>
                  <a:gd name="connsiteX4" fmla="*/ 19050 w 1631950"/>
                  <a:gd name="connsiteY4" fmla="*/ 793750 h 889266"/>
                  <a:gd name="connsiteX0" fmla="*/ 19050 w 1631950"/>
                  <a:gd name="connsiteY0" fmla="*/ 793750 h 889266"/>
                  <a:gd name="connsiteX1" fmla="*/ 0 w 1631950"/>
                  <a:gd name="connsiteY1" fmla="*/ 222250 h 889266"/>
                  <a:gd name="connsiteX2" fmla="*/ 1578610 w 1631950"/>
                  <a:gd name="connsiteY2" fmla="*/ 0 h 889266"/>
                  <a:gd name="connsiteX3" fmla="*/ 1631950 w 1631950"/>
                  <a:gd name="connsiteY3" fmla="*/ 666750 h 889266"/>
                  <a:gd name="connsiteX4" fmla="*/ 19050 w 1631950"/>
                  <a:gd name="connsiteY4" fmla="*/ 793750 h 889266"/>
                  <a:gd name="connsiteX0" fmla="*/ 19050 w 1631950"/>
                  <a:gd name="connsiteY0" fmla="*/ 801370 h 896886"/>
                  <a:gd name="connsiteX1" fmla="*/ 0 w 1631950"/>
                  <a:gd name="connsiteY1" fmla="*/ 229870 h 896886"/>
                  <a:gd name="connsiteX2" fmla="*/ 1593850 w 1631950"/>
                  <a:gd name="connsiteY2" fmla="*/ 0 h 896886"/>
                  <a:gd name="connsiteX3" fmla="*/ 1631950 w 1631950"/>
                  <a:gd name="connsiteY3" fmla="*/ 674370 h 896886"/>
                  <a:gd name="connsiteX4" fmla="*/ 19050 w 1631950"/>
                  <a:gd name="connsiteY4" fmla="*/ 801370 h 89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950" h="896886">
                    <a:moveTo>
                      <a:pt x="19050" y="801370"/>
                    </a:moveTo>
                    <a:lnTo>
                      <a:pt x="0" y="229870"/>
                    </a:lnTo>
                    <a:cubicBezTo>
                      <a:pt x="519853" y="298027"/>
                      <a:pt x="1081617" y="105833"/>
                      <a:pt x="1593850" y="0"/>
                    </a:cubicBezTo>
                    <a:lnTo>
                      <a:pt x="1631950" y="674370"/>
                    </a:lnTo>
                    <a:cubicBezTo>
                      <a:pt x="1087967" y="786553"/>
                      <a:pt x="340783" y="1032087"/>
                      <a:pt x="19050" y="80137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7835900" y="1250950"/>
                <a:ext cx="2552700" cy="901700"/>
              </a:xfrm>
              <a:custGeom>
                <a:avLst/>
                <a:gdLst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2700" h="901700">
                    <a:moveTo>
                      <a:pt x="0" y="742950"/>
                    </a:moveTo>
                    <a:lnTo>
                      <a:pt x="203200" y="304800"/>
                    </a:lnTo>
                    <a:cubicBezTo>
                      <a:pt x="554567" y="370417"/>
                      <a:pt x="797983" y="296333"/>
                      <a:pt x="1085850" y="254000"/>
                    </a:cubicBezTo>
                    <a:lnTo>
                      <a:pt x="1079500" y="0"/>
                    </a:lnTo>
                    <a:lnTo>
                      <a:pt x="2552700" y="203200"/>
                    </a:lnTo>
                    <a:lnTo>
                      <a:pt x="1606550" y="901700"/>
                    </a:lnTo>
                    <a:lnTo>
                      <a:pt x="1593850" y="584200"/>
                    </a:lnTo>
                    <a:cubicBezTo>
                      <a:pt x="1075267" y="687917"/>
                      <a:pt x="594783" y="937683"/>
                      <a:pt x="0" y="742950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9442450" y="1454150"/>
                <a:ext cx="1009650" cy="1282700"/>
              </a:xfrm>
              <a:custGeom>
                <a:avLst/>
                <a:gdLst>
                  <a:gd name="connsiteX0" fmla="*/ 31750 w 1009650"/>
                  <a:gd name="connsiteY0" fmla="*/ 1282700 h 1282700"/>
                  <a:gd name="connsiteX1" fmla="*/ 0 w 1009650"/>
                  <a:gd name="connsiteY1" fmla="*/ 69850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  <a:gd name="connsiteX0" fmla="*/ 46990 w 1024890"/>
                  <a:gd name="connsiteY0" fmla="*/ 1282700 h 1282700"/>
                  <a:gd name="connsiteX1" fmla="*/ 0 w 1024890"/>
                  <a:gd name="connsiteY1" fmla="*/ 706120 h 1282700"/>
                  <a:gd name="connsiteX2" fmla="*/ 955040 w 1024890"/>
                  <a:gd name="connsiteY2" fmla="*/ 0 h 1282700"/>
                  <a:gd name="connsiteX3" fmla="*/ 1024890 w 1024890"/>
                  <a:gd name="connsiteY3" fmla="*/ 615950 h 1282700"/>
                  <a:gd name="connsiteX4" fmla="*/ 46990 w 1024890"/>
                  <a:gd name="connsiteY4" fmla="*/ 1282700 h 1282700"/>
                  <a:gd name="connsiteX0" fmla="*/ 31750 w 1009650"/>
                  <a:gd name="connsiteY0" fmla="*/ 1282700 h 1282700"/>
                  <a:gd name="connsiteX1" fmla="*/ 0 w 1009650"/>
                  <a:gd name="connsiteY1" fmla="*/ 71374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  <a:gd name="connsiteX0" fmla="*/ 31750 w 1009650"/>
                  <a:gd name="connsiteY0" fmla="*/ 1282700 h 1282700"/>
                  <a:gd name="connsiteX1" fmla="*/ 0 w 1009650"/>
                  <a:gd name="connsiteY1" fmla="*/ 69850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9650" h="1282700">
                    <a:moveTo>
                      <a:pt x="31750" y="1282700"/>
                    </a:moveTo>
                    <a:lnTo>
                      <a:pt x="0" y="698500"/>
                    </a:lnTo>
                    <a:lnTo>
                      <a:pt x="939800" y="0"/>
                    </a:lnTo>
                    <a:lnTo>
                      <a:pt x="1009650" y="615950"/>
                    </a:lnTo>
                    <a:lnTo>
                      <a:pt x="31750" y="12827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8175147" y="2885766"/>
              <a:ext cx="394915" cy="394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rgbClr val="9259DD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59D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416093" y="4593690"/>
            <a:ext cx="748145" cy="1239530"/>
            <a:chOff x="2416093" y="4305767"/>
            <a:chExt cx="748145" cy="1239530"/>
          </a:xfrm>
        </p:grpSpPr>
        <p:sp>
          <p:nvSpPr>
            <p:cNvPr id="18" name="椭圆 17"/>
            <p:cNvSpPr/>
            <p:nvPr/>
          </p:nvSpPr>
          <p:spPr>
            <a:xfrm>
              <a:off x="2416093" y="4797152"/>
              <a:ext cx="748145" cy="748145"/>
            </a:xfrm>
            <a:prstGeom prst="ellipse">
              <a:avLst/>
            </a:prstGeom>
            <a:solidFill>
              <a:srgbClr val="CF6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2706240" y="4305767"/>
              <a:ext cx="167850" cy="167850"/>
            </a:xfrm>
            <a:prstGeom prst="ellipse">
              <a:avLst/>
            </a:prstGeom>
            <a:solidFill>
              <a:srgbClr val="CF6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793340" y="4426911"/>
              <a:ext cx="0" cy="450386"/>
            </a:xfrm>
            <a:prstGeom prst="line">
              <a:avLst/>
            </a:prstGeom>
            <a:ln w="15875">
              <a:solidFill>
                <a:srgbClr val="CF66E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2628460" y="4998041"/>
              <a:ext cx="323412" cy="320968"/>
              <a:chOff x="7078908" y="5461438"/>
              <a:chExt cx="430461" cy="427208"/>
            </a:xfrm>
            <a:solidFill>
              <a:schemeClr val="bg1"/>
            </a:solidFill>
          </p:grpSpPr>
          <p:sp>
            <p:nvSpPr>
              <p:cNvPr id="47" name="Freeform 236"/>
              <p:cNvSpPr>
                <a:spLocks/>
              </p:cNvSpPr>
              <p:nvPr/>
            </p:nvSpPr>
            <p:spPr bwMode="auto">
              <a:xfrm>
                <a:off x="7078908" y="5461438"/>
                <a:ext cx="418534" cy="417450"/>
              </a:xfrm>
              <a:custGeom>
                <a:avLst/>
                <a:gdLst>
                  <a:gd name="T0" fmla="*/ 84 w 163"/>
                  <a:gd name="T1" fmla="*/ 129 h 163"/>
                  <a:gd name="T2" fmla="*/ 46 w 163"/>
                  <a:gd name="T3" fmla="*/ 50 h 163"/>
                  <a:gd name="T4" fmla="*/ 81 w 163"/>
                  <a:gd name="T5" fmla="*/ 34 h 163"/>
                  <a:gd name="T6" fmla="*/ 127 w 163"/>
                  <a:gd name="T7" fmla="*/ 89 h 163"/>
                  <a:gd name="T8" fmla="*/ 147 w 163"/>
                  <a:gd name="T9" fmla="*/ 94 h 163"/>
                  <a:gd name="T10" fmla="*/ 162 w 163"/>
                  <a:gd name="T11" fmla="*/ 86 h 163"/>
                  <a:gd name="T12" fmla="*/ 162 w 163"/>
                  <a:gd name="T13" fmla="*/ 70 h 163"/>
                  <a:gd name="T14" fmla="*/ 144 w 163"/>
                  <a:gd name="T15" fmla="*/ 59 h 163"/>
                  <a:gd name="T16" fmla="*/ 154 w 163"/>
                  <a:gd name="T17" fmla="*/ 45 h 163"/>
                  <a:gd name="T18" fmla="*/ 145 w 163"/>
                  <a:gd name="T19" fmla="*/ 32 h 163"/>
                  <a:gd name="T20" fmla="*/ 125 w 163"/>
                  <a:gd name="T21" fmla="*/ 30 h 163"/>
                  <a:gd name="T22" fmla="*/ 126 w 163"/>
                  <a:gd name="T23" fmla="*/ 13 h 163"/>
                  <a:gd name="T24" fmla="*/ 112 w 163"/>
                  <a:gd name="T25" fmla="*/ 6 h 163"/>
                  <a:gd name="T26" fmla="*/ 93 w 163"/>
                  <a:gd name="T27" fmla="*/ 15 h 163"/>
                  <a:gd name="T28" fmla="*/ 86 w 163"/>
                  <a:gd name="T29" fmla="*/ 0 h 163"/>
                  <a:gd name="T30" fmla="*/ 70 w 163"/>
                  <a:gd name="T31" fmla="*/ 1 h 163"/>
                  <a:gd name="T32" fmla="*/ 58 w 163"/>
                  <a:gd name="T33" fmla="*/ 18 h 163"/>
                  <a:gd name="T34" fmla="*/ 44 w 163"/>
                  <a:gd name="T35" fmla="*/ 9 h 163"/>
                  <a:gd name="T36" fmla="*/ 31 w 163"/>
                  <a:gd name="T37" fmla="*/ 17 h 163"/>
                  <a:gd name="T38" fmla="*/ 31 w 163"/>
                  <a:gd name="T39" fmla="*/ 36 h 163"/>
                  <a:gd name="T40" fmla="*/ 15 w 163"/>
                  <a:gd name="T41" fmla="*/ 33 h 163"/>
                  <a:gd name="T42" fmla="*/ 8 w 163"/>
                  <a:gd name="T43" fmla="*/ 47 h 163"/>
                  <a:gd name="T44" fmla="*/ 18 w 163"/>
                  <a:gd name="T45" fmla="*/ 59 h 163"/>
                  <a:gd name="T46" fmla="*/ 0 w 163"/>
                  <a:gd name="T47" fmla="*/ 73 h 163"/>
                  <a:gd name="T48" fmla="*/ 0 w 163"/>
                  <a:gd name="T49" fmla="*/ 88 h 163"/>
                  <a:gd name="T50" fmla="*/ 15 w 163"/>
                  <a:gd name="T51" fmla="*/ 94 h 163"/>
                  <a:gd name="T52" fmla="*/ 6 w 163"/>
                  <a:gd name="T53" fmla="*/ 114 h 163"/>
                  <a:gd name="T54" fmla="*/ 15 w 163"/>
                  <a:gd name="T55" fmla="*/ 128 h 163"/>
                  <a:gd name="T56" fmla="*/ 30 w 163"/>
                  <a:gd name="T57" fmla="*/ 125 h 163"/>
                  <a:gd name="T58" fmla="*/ 33 w 163"/>
                  <a:gd name="T59" fmla="*/ 148 h 163"/>
                  <a:gd name="T60" fmla="*/ 47 w 163"/>
                  <a:gd name="T61" fmla="*/ 155 h 163"/>
                  <a:gd name="T62" fmla="*/ 59 w 163"/>
                  <a:gd name="T63" fmla="*/ 145 h 163"/>
                  <a:gd name="T64" fmla="*/ 72 w 163"/>
                  <a:gd name="T65" fmla="*/ 163 h 163"/>
                  <a:gd name="T66" fmla="*/ 88 w 163"/>
                  <a:gd name="T67" fmla="*/ 162 h 163"/>
                  <a:gd name="T68" fmla="*/ 94 w 163"/>
                  <a:gd name="T69" fmla="*/ 148 h 163"/>
                  <a:gd name="T70" fmla="*/ 89 w 163"/>
                  <a:gd name="T71" fmla="*/ 128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3" h="163">
                    <a:moveTo>
                      <a:pt x="89" y="128"/>
                    </a:moveTo>
                    <a:cubicBezTo>
                      <a:pt x="88" y="128"/>
                      <a:pt x="86" y="129"/>
                      <a:pt x="84" y="129"/>
                    </a:cubicBezTo>
                    <a:cubicBezTo>
                      <a:pt x="58" y="130"/>
                      <a:pt x="36" y="110"/>
                      <a:pt x="35" y="84"/>
                    </a:cubicBezTo>
                    <a:cubicBezTo>
                      <a:pt x="34" y="71"/>
                      <a:pt x="38" y="59"/>
                      <a:pt x="46" y="50"/>
                    </a:cubicBezTo>
                    <a:cubicBezTo>
                      <a:pt x="55" y="40"/>
                      <a:pt x="66" y="35"/>
                      <a:pt x="79" y="34"/>
                    </a:cubicBezTo>
                    <a:cubicBezTo>
                      <a:pt x="79" y="34"/>
                      <a:pt x="80" y="34"/>
                      <a:pt x="81" y="34"/>
                    </a:cubicBezTo>
                    <a:cubicBezTo>
                      <a:pt x="106" y="34"/>
                      <a:pt x="127" y="54"/>
                      <a:pt x="128" y="79"/>
                    </a:cubicBezTo>
                    <a:cubicBezTo>
                      <a:pt x="128" y="82"/>
                      <a:pt x="128" y="85"/>
                      <a:pt x="127" y="89"/>
                    </a:cubicBezTo>
                    <a:cubicBezTo>
                      <a:pt x="144" y="105"/>
                      <a:pt x="144" y="105"/>
                      <a:pt x="144" y="105"/>
                    </a:cubicBezTo>
                    <a:cubicBezTo>
                      <a:pt x="145" y="101"/>
                      <a:pt x="146" y="97"/>
                      <a:pt x="147" y="94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162" y="75"/>
                      <a:pt x="162" y="75"/>
                      <a:pt x="162" y="75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6" y="66"/>
                      <a:pt x="145" y="62"/>
                      <a:pt x="144" y="59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0" y="35"/>
                      <a:pt x="127" y="32"/>
                      <a:pt x="125" y="30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0" y="17"/>
                      <a:pt x="97" y="16"/>
                      <a:pt x="93" y="15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5" y="16"/>
                      <a:pt x="62" y="17"/>
                      <a:pt x="58" y="18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5" y="32"/>
                      <a:pt x="33" y="34"/>
                      <a:pt x="31" y="36"/>
                    </a:cubicBezTo>
                    <a:cubicBezTo>
                      <a:pt x="31" y="37"/>
                      <a:pt x="30" y="37"/>
                      <a:pt x="30" y="38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7" y="63"/>
                      <a:pt x="16" y="66"/>
                      <a:pt x="15" y="6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6" y="97"/>
                      <a:pt x="17" y="101"/>
                      <a:pt x="18" y="104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3" y="128"/>
                      <a:pt x="35" y="130"/>
                      <a:pt x="38" y="133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51" y="157"/>
                      <a:pt x="51" y="157"/>
                      <a:pt x="51" y="157"/>
                    </a:cubicBezTo>
                    <a:cubicBezTo>
                      <a:pt x="59" y="145"/>
                      <a:pt x="59" y="145"/>
                      <a:pt x="59" y="145"/>
                    </a:cubicBezTo>
                    <a:cubicBezTo>
                      <a:pt x="62" y="146"/>
                      <a:pt x="66" y="147"/>
                      <a:pt x="69" y="148"/>
                    </a:cubicBezTo>
                    <a:cubicBezTo>
                      <a:pt x="72" y="163"/>
                      <a:pt x="72" y="163"/>
                      <a:pt x="72" y="163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92" y="162"/>
                      <a:pt x="92" y="162"/>
                      <a:pt x="92" y="162"/>
                    </a:cubicBezTo>
                    <a:cubicBezTo>
                      <a:pt x="94" y="148"/>
                      <a:pt x="94" y="148"/>
                      <a:pt x="94" y="148"/>
                    </a:cubicBezTo>
                    <a:cubicBezTo>
                      <a:pt x="98" y="147"/>
                      <a:pt x="102" y="146"/>
                      <a:pt x="105" y="144"/>
                    </a:cubicBezTo>
                    <a:lnTo>
                      <a:pt x="8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237"/>
              <p:cNvSpPr>
                <a:spLocks/>
              </p:cNvSpPr>
              <p:nvPr/>
            </p:nvSpPr>
            <p:spPr bwMode="auto">
              <a:xfrm>
                <a:off x="7197095" y="5576372"/>
                <a:ext cx="312274" cy="312274"/>
              </a:xfrm>
              <a:custGeom>
                <a:avLst/>
                <a:gdLst>
                  <a:gd name="T0" fmla="*/ 122 w 122"/>
                  <a:gd name="T1" fmla="*/ 101 h 122"/>
                  <a:gd name="T2" fmla="*/ 119 w 122"/>
                  <a:gd name="T3" fmla="*/ 94 h 122"/>
                  <a:gd name="T4" fmla="*/ 67 w 122"/>
                  <a:gd name="T5" fmla="*/ 43 h 122"/>
                  <a:gd name="T6" fmla="*/ 58 w 122"/>
                  <a:gd name="T7" fmla="*/ 12 h 122"/>
                  <a:gd name="T8" fmla="*/ 23 w 122"/>
                  <a:gd name="T9" fmla="*/ 5 h 122"/>
                  <a:gd name="T10" fmla="*/ 41 w 122"/>
                  <a:gd name="T11" fmla="*/ 23 h 122"/>
                  <a:gd name="T12" fmla="*/ 41 w 122"/>
                  <a:gd name="T13" fmla="*/ 29 h 122"/>
                  <a:gd name="T14" fmla="*/ 29 w 122"/>
                  <a:gd name="T15" fmla="*/ 41 h 122"/>
                  <a:gd name="T16" fmla="*/ 23 w 122"/>
                  <a:gd name="T17" fmla="*/ 41 h 122"/>
                  <a:gd name="T18" fmla="*/ 5 w 122"/>
                  <a:gd name="T19" fmla="*/ 23 h 122"/>
                  <a:gd name="T20" fmla="*/ 12 w 122"/>
                  <a:gd name="T21" fmla="*/ 58 h 122"/>
                  <a:gd name="T22" fmla="*/ 43 w 122"/>
                  <a:gd name="T23" fmla="*/ 67 h 122"/>
                  <a:gd name="T24" fmla="*/ 94 w 122"/>
                  <a:gd name="T25" fmla="*/ 119 h 122"/>
                  <a:gd name="T26" fmla="*/ 101 w 122"/>
                  <a:gd name="T27" fmla="*/ 122 h 122"/>
                  <a:gd name="T28" fmla="*/ 122 w 122"/>
                  <a:gd name="T29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122">
                    <a:moveTo>
                      <a:pt x="122" y="101"/>
                    </a:moveTo>
                    <a:cubicBezTo>
                      <a:pt x="122" y="99"/>
                      <a:pt x="121" y="95"/>
                      <a:pt x="119" y="94"/>
                    </a:cubicBezTo>
                    <a:cubicBezTo>
                      <a:pt x="102" y="77"/>
                      <a:pt x="84" y="60"/>
                      <a:pt x="67" y="43"/>
                    </a:cubicBezTo>
                    <a:cubicBezTo>
                      <a:pt x="69" y="32"/>
                      <a:pt x="66" y="21"/>
                      <a:pt x="58" y="12"/>
                    </a:cubicBezTo>
                    <a:cubicBezTo>
                      <a:pt x="49" y="3"/>
                      <a:pt x="35" y="0"/>
                      <a:pt x="23" y="5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2" y="25"/>
                      <a:pt x="42" y="27"/>
                      <a:pt x="41" y="29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7" y="43"/>
                      <a:pt x="25" y="43"/>
                      <a:pt x="23" y="4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0" y="35"/>
                      <a:pt x="3" y="49"/>
                      <a:pt x="12" y="58"/>
                    </a:cubicBezTo>
                    <a:cubicBezTo>
                      <a:pt x="20" y="66"/>
                      <a:pt x="32" y="69"/>
                      <a:pt x="43" y="67"/>
                    </a:cubicBezTo>
                    <a:cubicBezTo>
                      <a:pt x="60" y="84"/>
                      <a:pt x="77" y="102"/>
                      <a:pt x="94" y="119"/>
                    </a:cubicBezTo>
                    <a:cubicBezTo>
                      <a:pt x="95" y="121"/>
                      <a:pt x="98" y="122"/>
                      <a:pt x="101" y="122"/>
                    </a:cubicBezTo>
                    <a:cubicBezTo>
                      <a:pt x="111" y="120"/>
                      <a:pt x="120" y="112"/>
                      <a:pt x="122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350727" y="4412715"/>
            <a:ext cx="748145" cy="1420505"/>
            <a:chOff x="4350727" y="4124792"/>
            <a:chExt cx="748145" cy="1420505"/>
          </a:xfrm>
        </p:grpSpPr>
        <p:sp>
          <p:nvSpPr>
            <p:cNvPr id="19" name="椭圆 18"/>
            <p:cNvSpPr/>
            <p:nvPr/>
          </p:nvSpPr>
          <p:spPr>
            <a:xfrm>
              <a:off x="4350727" y="4797152"/>
              <a:ext cx="748145" cy="748145"/>
            </a:xfrm>
            <a:prstGeom prst="ellipse">
              <a:avLst/>
            </a:prstGeom>
            <a:solidFill>
              <a:srgbClr val="2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640873" y="4124792"/>
              <a:ext cx="167850" cy="167850"/>
            </a:xfrm>
            <a:prstGeom prst="ellipse">
              <a:avLst/>
            </a:prstGeom>
            <a:solidFill>
              <a:srgbClr val="2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4724798" y="4224766"/>
              <a:ext cx="0" cy="659412"/>
            </a:xfrm>
            <a:prstGeom prst="line">
              <a:avLst/>
            </a:prstGeom>
            <a:ln w="15875">
              <a:solidFill>
                <a:srgbClr val="2FB79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4542727" y="4949570"/>
              <a:ext cx="364144" cy="417910"/>
              <a:chOff x="2733098" y="4187405"/>
              <a:chExt cx="484675" cy="556238"/>
            </a:xfrm>
            <a:solidFill>
              <a:schemeClr val="bg1"/>
            </a:solidFill>
          </p:grpSpPr>
          <p:sp>
            <p:nvSpPr>
              <p:cNvPr id="50" name="Oval 302"/>
              <p:cNvSpPr>
                <a:spLocks noChangeArrowheads="1"/>
              </p:cNvSpPr>
              <p:nvPr/>
            </p:nvSpPr>
            <p:spPr bwMode="auto">
              <a:xfrm>
                <a:off x="2849117" y="4187405"/>
                <a:ext cx="84574" cy="1073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303"/>
              <p:cNvSpPr>
                <a:spLocks noEditPoints="1"/>
              </p:cNvSpPr>
              <p:nvPr/>
            </p:nvSpPr>
            <p:spPr bwMode="auto">
              <a:xfrm>
                <a:off x="2733098" y="4304508"/>
                <a:ext cx="310105" cy="439135"/>
              </a:xfrm>
              <a:custGeom>
                <a:avLst/>
                <a:gdLst>
                  <a:gd name="T0" fmla="*/ 121 w 121"/>
                  <a:gd name="T1" fmla="*/ 26 h 171"/>
                  <a:gd name="T2" fmla="*/ 120 w 121"/>
                  <a:gd name="T3" fmla="*/ 26 h 171"/>
                  <a:gd name="T4" fmla="*/ 114 w 121"/>
                  <a:gd name="T5" fmla="*/ 21 h 171"/>
                  <a:gd name="T6" fmla="*/ 90 w 121"/>
                  <a:gd name="T7" fmla="*/ 3 h 171"/>
                  <a:gd name="T8" fmla="*/ 84 w 121"/>
                  <a:gd name="T9" fmla="*/ 1 h 171"/>
                  <a:gd name="T10" fmla="*/ 76 w 121"/>
                  <a:gd name="T11" fmla="*/ 1 h 171"/>
                  <a:gd name="T12" fmla="*/ 74 w 121"/>
                  <a:gd name="T13" fmla="*/ 11 h 171"/>
                  <a:gd name="T14" fmla="*/ 67 w 121"/>
                  <a:gd name="T15" fmla="*/ 42 h 171"/>
                  <a:gd name="T16" fmla="*/ 67 w 121"/>
                  <a:gd name="T17" fmla="*/ 7 h 171"/>
                  <a:gd name="T18" fmla="*/ 58 w 121"/>
                  <a:gd name="T19" fmla="*/ 0 h 171"/>
                  <a:gd name="T20" fmla="*/ 58 w 121"/>
                  <a:gd name="T21" fmla="*/ 9 h 171"/>
                  <a:gd name="T22" fmla="*/ 45 w 121"/>
                  <a:gd name="T23" fmla="*/ 18 h 171"/>
                  <a:gd name="T24" fmla="*/ 40 w 121"/>
                  <a:gd name="T25" fmla="*/ 7 h 171"/>
                  <a:gd name="T26" fmla="*/ 47 w 121"/>
                  <a:gd name="T27" fmla="*/ 0 h 171"/>
                  <a:gd name="T28" fmla="*/ 38 w 121"/>
                  <a:gd name="T29" fmla="*/ 1 h 171"/>
                  <a:gd name="T30" fmla="*/ 3 w 121"/>
                  <a:gd name="T31" fmla="*/ 35 h 171"/>
                  <a:gd name="T32" fmla="*/ 3 w 121"/>
                  <a:gd name="T33" fmla="*/ 36 h 171"/>
                  <a:gd name="T34" fmla="*/ 1 w 121"/>
                  <a:gd name="T35" fmla="*/ 48 h 171"/>
                  <a:gd name="T36" fmla="*/ 2 w 121"/>
                  <a:gd name="T37" fmla="*/ 48 h 171"/>
                  <a:gd name="T38" fmla="*/ 2 w 121"/>
                  <a:gd name="T39" fmla="*/ 50 h 171"/>
                  <a:gd name="T40" fmla="*/ 6 w 121"/>
                  <a:gd name="T41" fmla="*/ 57 h 171"/>
                  <a:gd name="T42" fmla="*/ 20 w 121"/>
                  <a:gd name="T43" fmla="*/ 85 h 171"/>
                  <a:gd name="T44" fmla="*/ 33 w 121"/>
                  <a:gd name="T45" fmla="*/ 90 h 171"/>
                  <a:gd name="T46" fmla="*/ 35 w 121"/>
                  <a:gd name="T47" fmla="*/ 90 h 171"/>
                  <a:gd name="T48" fmla="*/ 60 w 121"/>
                  <a:gd name="T49" fmla="*/ 171 h 171"/>
                  <a:gd name="T50" fmla="*/ 56 w 121"/>
                  <a:gd name="T51" fmla="*/ 110 h 171"/>
                  <a:gd name="T52" fmla="*/ 89 w 121"/>
                  <a:gd name="T53" fmla="*/ 33 h 171"/>
                  <a:gd name="T54" fmla="*/ 93 w 121"/>
                  <a:gd name="T55" fmla="*/ 31 h 171"/>
                  <a:gd name="T56" fmla="*/ 75 w 121"/>
                  <a:gd name="T57" fmla="*/ 45 h 171"/>
                  <a:gd name="T58" fmla="*/ 89 w 121"/>
                  <a:gd name="T59" fmla="*/ 33 h 171"/>
                  <a:gd name="T60" fmla="*/ 30 w 121"/>
                  <a:gd name="T61" fmla="*/ 55 h 171"/>
                  <a:gd name="T62" fmla="*/ 24 w 121"/>
                  <a:gd name="T63" fmla="*/ 44 h 171"/>
                  <a:gd name="T64" fmla="*/ 33 w 121"/>
                  <a:gd name="T65" fmla="*/ 6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71">
                    <a:moveTo>
                      <a:pt x="120" y="42"/>
                    </a:moveTo>
                    <a:cubicBezTo>
                      <a:pt x="120" y="35"/>
                      <a:pt x="121" y="24"/>
                      <a:pt x="121" y="26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2"/>
                      <a:pt x="86" y="1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1" y="1"/>
                      <a:pt x="78" y="1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5" y="1"/>
                      <a:pt x="42" y="1"/>
                      <a:pt x="39" y="1"/>
                    </a:cubicBezTo>
                    <a:cubicBezTo>
                      <a:pt x="39" y="1"/>
                      <a:pt x="39" y="1"/>
                      <a:pt x="38" y="1"/>
                    </a:cubicBezTo>
                    <a:cubicBezTo>
                      <a:pt x="36" y="2"/>
                      <a:pt x="33" y="3"/>
                      <a:pt x="31" y="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60"/>
                      <a:pt x="2" y="4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4" y="82"/>
                      <a:pt x="29" y="80"/>
                      <a:pt x="33" y="78"/>
                    </a:cubicBezTo>
                    <a:cubicBezTo>
                      <a:pt x="33" y="82"/>
                      <a:pt x="33" y="86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4" y="90"/>
                      <a:pt x="35" y="90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1" y="161"/>
                      <a:pt x="61" y="148"/>
                      <a:pt x="61" y="134"/>
                    </a:cubicBezTo>
                    <a:cubicBezTo>
                      <a:pt x="58" y="127"/>
                      <a:pt x="56" y="118"/>
                      <a:pt x="56" y="110"/>
                    </a:cubicBezTo>
                    <a:cubicBezTo>
                      <a:pt x="56" y="74"/>
                      <a:pt x="84" y="44"/>
                      <a:pt x="120" y="42"/>
                    </a:cubicBezTo>
                    <a:close/>
                    <a:moveTo>
                      <a:pt x="89" y="33"/>
                    </a:moveTo>
                    <a:cubicBezTo>
                      <a:pt x="89" y="31"/>
                      <a:pt x="89" y="29"/>
                      <a:pt x="89" y="27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42"/>
                      <a:pt x="74" y="42"/>
                      <a:pt x="74" y="42"/>
                    </a:cubicBezTo>
                    <a:lnTo>
                      <a:pt x="89" y="33"/>
                    </a:lnTo>
                    <a:close/>
                    <a:moveTo>
                      <a:pt x="33" y="60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41"/>
                      <a:pt x="33" y="50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304"/>
              <p:cNvSpPr>
                <a:spLocks/>
              </p:cNvSpPr>
              <p:nvPr/>
            </p:nvSpPr>
            <p:spPr bwMode="auto">
              <a:xfrm>
                <a:off x="2897909" y="4668827"/>
                <a:ext cx="60720" cy="74816"/>
              </a:xfrm>
              <a:custGeom>
                <a:avLst/>
                <a:gdLst>
                  <a:gd name="T0" fmla="*/ 0 w 24"/>
                  <a:gd name="T1" fmla="*/ 0 h 29"/>
                  <a:gd name="T2" fmla="*/ 1 w 24"/>
                  <a:gd name="T3" fmla="*/ 29 h 29"/>
                  <a:gd name="T4" fmla="*/ 24 w 24"/>
                  <a:gd name="T5" fmla="*/ 29 h 29"/>
                  <a:gd name="T6" fmla="*/ 24 w 24"/>
                  <a:gd name="T7" fmla="*/ 26 h 29"/>
                  <a:gd name="T8" fmla="*/ 0 w 2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4" y="27"/>
                      <a:pt x="24" y="26"/>
                    </a:cubicBezTo>
                    <a:cubicBezTo>
                      <a:pt x="14" y="19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305"/>
              <p:cNvSpPr>
                <a:spLocks/>
              </p:cNvSpPr>
              <p:nvPr/>
            </p:nvSpPr>
            <p:spPr bwMode="auto">
              <a:xfrm>
                <a:off x="3035614" y="4422694"/>
                <a:ext cx="54214" cy="41203"/>
              </a:xfrm>
              <a:custGeom>
                <a:avLst/>
                <a:gdLst>
                  <a:gd name="T0" fmla="*/ 43 w 50"/>
                  <a:gd name="T1" fmla="*/ 0 h 38"/>
                  <a:gd name="T2" fmla="*/ 36 w 50"/>
                  <a:gd name="T3" fmla="*/ 0 h 38"/>
                  <a:gd name="T4" fmla="*/ 14 w 50"/>
                  <a:gd name="T5" fmla="*/ 0 h 38"/>
                  <a:gd name="T6" fmla="*/ 7 w 50"/>
                  <a:gd name="T7" fmla="*/ 0 h 38"/>
                  <a:gd name="T8" fmla="*/ 0 w 50"/>
                  <a:gd name="T9" fmla="*/ 38 h 38"/>
                  <a:gd name="T10" fmla="*/ 14 w 50"/>
                  <a:gd name="T11" fmla="*/ 38 h 38"/>
                  <a:gd name="T12" fmla="*/ 36 w 50"/>
                  <a:gd name="T13" fmla="*/ 38 h 38"/>
                  <a:gd name="T14" fmla="*/ 50 w 50"/>
                  <a:gd name="T15" fmla="*/ 38 h 38"/>
                  <a:gd name="T16" fmla="*/ 43 w 50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8">
                    <a:moveTo>
                      <a:pt x="43" y="0"/>
                    </a:moveTo>
                    <a:lnTo>
                      <a:pt x="36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38"/>
                    </a:lnTo>
                    <a:lnTo>
                      <a:pt x="14" y="38"/>
                    </a:lnTo>
                    <a:lnTo>
                      <a:pt x="36" y="38"/>
                    </a:lnTo>
                    <a:lnTo>
                      <a:pt x="50" y="3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306"/>
              <p:cNvSpPr>
                <a:spLocks/>
              </p:cNvSpPr>
              <p:nvPr/>
            </p:nvSpPr>
            <p:spPr bwMode="auto">
              <a:xfrm>
                <a:off x="2964051" y="4430285"/>
                <a:ext cx="61805" cy="59636"/>
              </a:xfrm>
              <a:custGeom>
                <a:avLst/>
                <a:gdLst>
                  <a:gd name="T0" fmla="*/ 33 w 57"/>
                  <a:gd name="T1" fmla="*/ 0 h 55"/>
                  <a:gd name="T2" fmla="*/ 26 w 57"/>
                  <a:gd name="T3" fmla="*/ 5 h 55"/>
                  <a:gd name="T4" fmla="*/ 7 w 57"/>
                  <a:gd name="T5" fmla="*/ 14 h 55"/>
                  <a:gd name="T6" fmla="*/ 0 w 57"/>
                  <a:gd name="T7" fmla="*/ 19 h 55"/>
                  <a:gd name="T8" fmla="*/ 14 w 57"/>
                  <a:gd name="T9" fmla="*/ 55 h 55"/>
                  <a:gd name="T10" fmla="*/ 28 w 57"/>
                  <a:gd name="T11" fmla="*/ 47 h 55"/>
                  <a:gd name="T12" fmla="*/ 45 w 57"/>
                  <a:gd name="T13" fmla="*/ 38 h 55"/>
                  <a:gd name="T14" fmla="*/ 57 w 57"/>
                  <a:gd name="T15" fmla="*/ 31 h 55"/>
                  <a:gd name="T16" fmla="*/ 33 w 57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5">
                    <a:moveTo>
                      <a:pt x="33" y="0"/>
                    </a:moveTo>
                    <a:lnTo>
                      <a:pt x="26" y="5"/>
                    </a:lnTo>
                    <a:lnTo>
                      <a:pt x="7" y="14"/>
                    </a:lnTo>
                    <a:lnTo>
                      <a:pt x="0" y="19"/>
                    </a:lnTo>
                    <a:lnTo>
                      <a:pt x="14" y="55"/>
                    </a:lnTo>
                    <a:lnTo>
                      <a:pt x="28" y="47"/>
                    </a:lnTo>
                    <a:lnTo>
                      <a:pt x="45" y="38"/>
                    </a:lnTo>
                    <a:lnTo>
                      <a:pt x="57" y="31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307"/>
              <p:cNvSpPr>
                <a:spLocks/>
              </p:cNvSpPr>
              <p:nvPr/>
            </p:nvSpPr>
            <p:spPr bwMode="auto">
              <a:xfrm>
                <a:off x="2909837" y="4479077"/>
                <a:ext cx="61805" cy="61805"/>
              </a:xfrm>
              <a:custGeom>
                <a:avLst/>
                <a:gdLst>
                  <a:gd name="T0" fmla="*/ 19 w 57"/>
                  <a:gd name="T1" fmla="*/ 0 h 57"/>
                  <a:gd name="T2" fmla="*/ 15 w 57"/>
                  <a:gd name="T3" fmla="*/ 7 h 57"/>
                  <a:gd name="T4" fmla="*/ 5 w 57"/>
                  <a:gd name="T5" fmla="*/ 26 h 57"/>
                  <a:gd name="T6" fmla="*/ 0 w 57"/>
                  <a:gd name="T7" fmla="*/ 33 h 57"/>
                  <a:gd name="T8" fmla="*/ 31 w 57"/>
                  <a:gd name="T9" fmla="*/ 57 h 57"/>
                  <a:gd name="T10" fmla="*/ 38 w 57"/>
                  <a:gd name="T11" fmla="*/ 45 h 57"/>
                  <a:gd name="T12" fmla="*/ 50 w 57"/>
                  <a:gd name="T13" fmla="*/ 26 h 57"/>
                  <a:gd name="T14" fmla="*/ 57 w 57"/>
                  <a:gd name="T15" fmla="*/ 14 h 57"/>
                  <a:gd name="T16" fmla="*/ 19 w 57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19" y="0"/>
                    </a:moveTo>
                    <a:lnTo>
                      <a:pt x="15" y="7"/>
                    </a:lnTo>
                    <a:lnTo>
                      <a:pt x="5" y="26"/>
                    </a:lnTo>
                    <a:lnTo>
                      <a:pt x="0" y="33"/>
                    </a:lnTo>
                    <a:lnTo>
                      <a:pt x="31" y="57"/>
                    </a:lnTo>
                    <a:lnTo>
                      <a:pt x="38" y="45"/>
                    </a:lnTo>
                    <a:lnTo>
                      <a:pt x="50" y="26"/>
                    </a:lnTo>
                    <a:lnTo>
                      <a:pt x="57" y="1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Freeform 308"/>
              <p:cNvSpPr>
                <a:spLocks/>
              </p:cNvSpPr>
              <p:nvPr/>
            </p:nvSpPr>
            <p:spPr bwMode="auto">
              <a:xfrm>
                <a:off x="2897909" y="4550640"/>
                <a:ext cx="40119" cy="52046"/>
              </a:xfrm>
              <a:custGeom>
                <a:avLst/>
                <a:gdLst>
                  <a:gd name="T0" fmla="*/ 0 w 37"/>
                  <a:gd name="T1" fmla="*/ 5 h 48"/>
                  <a:gd name="T2" fmla="*/ 0 w 37"/>
                  <a:gd name="T3" fmla="*/ 14 h 48"/>
                  <a:gd name="T4" fmla="*/ 0 w 37"/>
                  <a:gd name="T5" fmla="*/ 33 h 48"/>
                  <a:gd name="T6" fmla="*/ 0 w 37"/>
                  <a:gd name="T7" fmla="*/ 43 h 48"/>
                  <a:gd name="T8" fmla="*/ 37 w 37"/>
                  <a:gd name="T9" fmla="*/ 48 h 48"/>
                  <a:gd name="T10" fmla="*/ 37 w 37"/>
                  <a:gd name="T11" fmla="*/ 33 h 48"/>
                  <a:gd name="T12" fmla="*/ 37 w 37"/>
                  <a:gd name="T13" fmla="*/ 14 h 48"/>
                  <a:gd name="T14" fmla="*/ 37 w 37"/>
                  <a:gd name="T15" fmla="*/ 0 h 48"/>
                  <a:gd name="T16" fmla="*/ 0 w 37"/>
                  <a:gd name="T17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48">
                    <a:moveTo>
                      <a:pt x="0" y="5"/>
                    </a:moveTo>
                    <a:lnTo>
                      <a:pt x="0" y="14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37" y="48"/>
                    </a:lnTo>
                    <a:lnTo>
                      <a:pt x="37" y="33"/>
                    </a:lnTo>
                    <a:lnTo>
                      <a:pt x="37" y="14"/>
                    </a:lnTo>
                    <a:lnTo>
                      <a:pt x="3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Freeform 309"/>
              <p:cNvSpPr>
                <a:spLocks/>
              </p:cNvSpPr>
              <p:nvPr/>
            </p:nvSpPr>
            <p:spPr bwMode="auto">
              <a:xfrm>
                <a:off x="2905500" y="4612444"/>
                <a:ext cx="58551" cy="61805"/>
              </a:xfrm>
              <a:custGeom>
                <a:avLst/>
                <a:gdLst>
                  <a:gd name="T0" fmla="*/ 0 w 54"/>
                  <a:gd name="T1" fmla="*/ 26 h 57"/>
                  <a:gd name="T2" fmla="*/ 4 w 54"/>
                  <a:gd name="T3" fmla="*/ 33 h 57"/>
                  <a:gd name="T4" fmla="*/ 14 w 54"/>
                  <a:gd name="T5" fmla="*/ 50 h 57"/>
                  <a:gd name="T6" fmla="*/ 19 w 54"/>
                  <a:gd name="T7" fmla="*/ 57 h 57"/>
                  <a:gd name="T8" fmla="*/ 54 w 54"/>
                  <a:gd name="T9" fmla="*/ 43 h 57"/>
                  <a:gd name="T10" fmla="*/ 47 w 54"/>
                  <a:gd name="T11" fmla="*/ 31 h 57"/>
                  <a:gd name="T12" fmla="*/ 37 w 54"/>
                  <a:gd name="T13" fmla="*/ 14 h 57"/>
                  <a:gd name="T14" fmla="*/ 30 w 54"/>
                  <a:gd name="T15" fmla="*/ 0 h 57"/>
                  <a:gd name="T16" fmla="*/ 0 w 54"/>
                  <a:gd name="T17" fmla="*/ 2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7">
                    <a:moveTo>
                      <a:pt x="0" y="26"/>
                    </a:moveTo>
                    <a:lnTo>
                      <a:pt x="4" y="33"/>
                    </a:lnTo>
                    <a:lnTo>
                      <a:pt x="14" y="50"/>
                    </a:lnTo>
                    <a:lnTo>
                      <a:pt x="19" y="57"/>
                    </a:lnTo>
                    <a:lnTo>
                      <a:pt x="54" y="43"/>
                    </a:lnTo>
                    <a:lnTo>
                      <a:pt x="47" y="31"/>
                    </a:lnTo>
                    <a:lnTo>
                      <a:pt x="37" y="14"/>
                    </a:lnTo>
                    <a:lnTo>
                      <a:pt x="30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Freeform 310"/>
              <p:cNvSpPr>
                <a:spLocks/>
              </p:cNvSpPr>
              <p:nvPr/>
            </p:nvSpPr>
            <p:spPr bwMode="auto">
              <a:xfrm>
                <a:off x="2954292" y="4668827"/>
                <a:ext cx="60720" cy="58551"/>
              </a:xfrm>
              <a:custGeom>
                <a:avLst/>
                <a:gdLst>
                  <a:gd name="T0" fmla="*/ 0 w 56"/>
                  <a:gd name="T1" fmla="*/ 35 h 54"/>
                  <a:gd name="T2" fmla="*/ 7 w 56"/>
                  <a:gd name="T3" fmla="*/ 40 h 54"/>
                  <a:gd name="T4" fmla="*/ 26 w 56"/>
                  <a:gd name="T5" fmla="*/ 50 h 54"/>
                  <a:gd name="T6" fmla="*/ 30 w 56"/>
                  <a:gd name="T7" fmla="*/ 54 h 54"/>
                  <a:gd name="T8" fmla="*/ 56 w 56"/>
                  <a:gd name="T9" fmla="*/ 24 h 54"/>
                  <a:gd name="T10" fmla="*/ 45 w 56"/>
                  <a:gd name="T11" fmla="*/ 17 h 54"/>
                  <a:gd name="T12" fmla="*/ 26 w 56"/>
                  <a:gd name="T13" fmla="*/ 7 h 54"/>
                  <a:gd name="T14" fmla="*/ 14 w 56"/>
                  <a:gd name="T15" fmla="*/ 0 h 54"/>
                  <a:gd name="T16" fmla="*/ 0 w 56"/>
                  <a:gd name="T17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4">
                    <a:moveTo>
                      <a:pt x="0" y="35"/>
                    </a:moveTo>
                    <a:lnTo>
                      <a:pt x="7" y="40"/>
                    </a:lnTo>
                    <a:lnTo>
                      <a:pt x="26" y="50"/>
                    </a:lnTo>
                    <a:lnTo>
                      <a:pt x="30" y="54"/>
                    </a:lnTo>
                    <a:lnTo>
                      <a:pt x="56" y="24"/>
                    </a:lnTo>
                    <a:lnTo>
                      <a:pt x="45" y="17"/>
                    </a:lnTo>
                    <a:lnTo>
                      <a:pt x="26" y="7"/>
                    </a:lnTo>
                    <a:lnTo>
                      <a:pt x="14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Freeform 311"/>
              <p:cNvSpPr>
                <a:spLocks/>
              </p:cNvSpPr>
              <p:nvPr/>
            </p:nvSpPr>
            <p:spPr bwMode="auto">
              <a:xfrm>
                <a:off x="3022602" y="4699187"/>
                <a:ext cx="54214" cy="44456"/>
              </a:xfrm>
              <a:custGeom>
                <a:avLst/>
                <a:gdLst>
                  <a:gd name="T0" fmla="*/ 8 w 50"/>
                  <a:gd name="T1" fmla="*/ 41 h 41"/>
                  <a:gd name="T2" fmla="*/ 15 w 50"/>
                  <a:gd name="T3" fmla="*/ 41 h 41"/>
                  <a:gd name="T4" fmla="*/ 36 w 50"/>
                  <a:gd name="T5" fmla="*/ 41 h 41"/>
                  <a:gd name="T6" fmla="*/ 43 w 50"/>
                  <a:gd name="T7" fmla="*/ 41 h 41"/>
                  <a:gd name="T8" fmla="*/ 50 w 50"/>
                  <a:gd name="T9" fmla="*/ 0 h 41"/>
                  <a:gd name="T10" fmla="*/ 36 w 50"/>
                  <a:gd name="T11" fmla="*/ 0 h 41"/>
                  <a:gd name="T12" fmla="*/ 15 w 50"/>
                  <a:gd name="T13" fmla="*/ 0 h 41"/>
                  <a:gd name="T14" fmla="*/ 0 w 50"/>
                  <a:gd name="T15" fmla="*/ 0 h 41"/>
                  <a:gd name="T16" fmla="*/ 8 w 50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41">
                    <a:moveTo>
                      <a:pt x="8" y="41"/>
                    </a:moveTo>
                    <a:lnTo>
                      <a:pt x="15" y="41"/>
                    </a:lnTo>
                    <a:lnTo>
                      <a:pt x="36" y="41"/>
                    </a:lnTo>
                    <a:lnTo>
                      <a:pt x="43" y="41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Freeform 312"/>
              <p:cNvSpPr>
                <a:spLocks/>
              </p:cNvSpPr>
              <p:nvPr/>
            </p:nvSpPr>
            <p:spPr bwMode="auto">
              <a:xfrm>
                <a:off x="3087659" y="4674248"/>
                <a:ext cx="60720" cy="58551"/>
              </a:xfrm>
              <a:custGeom>
                <a:avLst/>
                <a:gdLst>
                  <a:gd name="T0" fmla="*/ 26 w 56"/>
                  <a:gd name="T1" fmla="*/ 54 h 54"/>
                  <a:gd name="T2" fmla="*/ 30 w 56"/>
                  <a:gd name="T3" fmla="*/ 52 h 54"/>
                  <a:gd name="T4" fmla="*/ 49 w 56"/>
                  <a:gd name="T5" fmla="*/ 40 h 54"/>
                  <a:gd name="T6" fmla="*/ 56 w 56"/>
                  <a:gd name="T7" fmla="*/ 38 h 54"/>
                  <a:gd name="T8" fmla="*/ 42 w 56"/>
                  <a:gd name="T9" fmla="*/ 0 h 54"/>
                  <a:gd name="T10" fmla="*/ 30 w 56"/>
                  <a:gd name="T11" fmla="*/ 7 h 54"/>
                  <a:gd name="T12" fmla="*/ 11 w 56"/>
                  <a:gd name="T13" fmla="*/ 19 h 54"/>
                  <a:gd name="T14" fmla="*/ 0 w 56"/>
                  <a:gd name="T15" fmla="*/ 26 h 54"/>
                  <a:gd name="T16" fmla="*/ 26 w 56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4">
                    <a:moveTo>
                      <a:pt x="26" y="54"/>
                    </a:moveTo>
                    <a:lnTo>
                      <a:pt x="30" y="52"/>
                    </a:lnTo>
                    <a:lnTo>
                      <a:pt x="49" y="40"/>
                    </a:lnTo>
                    <a:lnTo>
                      <a:pt x="56" y="38"/>
                    </a:lnTo>
                    <a:lnTo>
                      <a:pt x="42" y="0"/>
                    </a:lnTo>
                    <a:lnTo>
                      <a:pt x="30" y="7"/>
                    </a:lnTo>
                    <a:lnTo>
                      <a:pt x="11" y="19"/>
                    </a:lnTo>
                    <a:lnTo>
                      <a:pt x="0" y="26"/>
                    </a:lnTo>
                    <a:lnTo>
                      <a:pt x="2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Freeform 313"/>
              <p:cNvSpPr>
                <a:spLocks/>
              </p:cNvSpPr>
              <p:nvPr/>
            </p:nvSpPr>
            <p:spPr bwMode="auto">
              <a:xfrm>
                <a:off x="3144042" y="4625456"/>
                <a:ext cx="58551" cy="58551"/>
              </a:xfrm>
              <a:custGeom>
                <a:avLst/>
                <a:gdLst>
                  <a:gd name="T0" fmla="*/ 35 w 54"/>
                  <a:gd name="T1" fmla="*/ 54 h 54"/>
                  <a:gd name="T2" fmla="*/ 40 w 54"/>
                  <a:gd name="T3" fmla="*/ 47 h 54"/>
                  <a:gd name="T4" fmla="*/ 49 w 54"/>
                  <a:gd name="T5" fmla="*/ 31 h 54"/>
                  <a:gd name="T6" fmla="*/ 54 w 54"/>
                  <a:gd name="T7" fmla="*/ 23 h 54"/>
                  <a:gd name="T8" fmla="*/ 23 w 54"/>
                  <a:gd name="T9" fmla="*/ 0 h 54"/>
                  <a:gd name="T10" fmla="*/ 16 w 54"/>
                  <a:gd name="T11" fmla="*/ 12 h 54"/>
                  <a:gd name="T12" fmla="*/ 7 w 54"/>
                  <a:gd name="T13" fmla="*/ 28 h 54"/>
                  <a:gd name="T14" fmla="*/ 0 w 54"/>
                  <a:gd name="T15" fmla="*/ 40 h 54"/>
                  <a:gd name="T16" fmla="*/ 35 w 54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54">
                    <a:moveTo>
                      <a:pt x="35" y="54"/>
                    </a:moveTo>
                    <a:lnTo>
                      <a:pt x="40" y="47"/>
                    </a:lnTo>
                    <a:lnTo>
                      <a:pt x="49" y="31"/>
                    </a:lnTo>
                    <a:lnTo>
                      <a:pt x="54" y="23"/>
                    </a:lnTo>
                    <a:lnTo>
                      <a:pt x="23" y="0"/>
                    </a:lnTo>
                    <a:lnTo>
                      <a:pt x="16" y="12"/>
                    </a:lnTo>
                    <a:lnTo>
                      <a:pt x="7" y="28"/>
                    </a:lnTo>
                    <a:lnTo>
                      <a:pt x="0" y="40"/>
                    </a:lnTo>
                    <a:lnTo>
                      <a:pt x="35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Freeform 314"/>
              <p:cNvSpPr>
                <a:spLocks/>
              </p:cNvSpPr>
              <p:nvPr/>
            </p:nvSpPr>
            <p:spPr bwMode="auto">
              <a:xfrm>
                <a:off x="3174402" y="4563651"/>
                <a:ext cx="43371" cy="50962"/>
              </a:xfrm>
              <a:custGeom>
                <a:avLst/>
                <a:gdLst>
                  <a:gd name="T0" fmla="*/ 40 w 40"/>
                  <a:gd name="T1" fmla="*/ 43 h 47"/>
                  <a:gd name="T2" fmla="*/ 40 w 40"/>
                  <a:gd name="T3" fmla="*/ 33 h 47"/>
                  <a:gd name="T4" fmla="*/ 40 w 40"/>
                  <a:gd name="T5" fmla="*/ 14 h 47"/>
                  <a:gd name="T6" fmla="*/ 40 w 40"/>
                  <a:gd name="T7" fmla="*/ 5 h 47"/>
                  <a:gd name="T8" fmla="*/ 0 w 40"/>
                  <a:gd name="T9" fmla="*/ 0 h 47"/>
                  <a:gd name="T10" fmla="*/ 0 w 40"/>
                  <a:gd name="T11" fmla="*/ 14 h 47"/>
                  <a:gd name="T12" fmla="*/ 0 w 40"/>
                  <a:gd name="T13" fmla="*/ 33 h 47"/>
                  <a:gd name="T14" fmla="*/ 0 w 40"/>
                  <a:gd name="T15" fmla="*/ 47 h 47"/>
                  <a:gd name="T16" fmla="*/ 40 w 40"/>
                  <a:gd name="T17" fmla="*/ 4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7">
                    <a:moveTo>
                      <a:pt x="40" y="43"/>
                    </a:moveTo>
                    <a:lnTo>
                      <a:pt x="40" y="33"/>
                    </a:lnTo>
                    <a:lnTo>
                      <a:pt x="40" y="14"/>
                    </a:lnTo>
                    <a:lnTo>
                      <a:pt x="40" y="5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33"/>
                    </a:lnTo>
                    <a:lnTo>
                      <a:pt x="0" y="47"/>
                    </a:lnTo>
                    <a:lnTo>
                      <a:pt x="4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Freeform 315"/>
              <p:cNvSpPr>
                <a:spLocks/>
              </p:cNvSpPr>
              <p:nvPr/>
            </p:nvSpPr>
            <p:spPr bwMode="auto">
              <a:xfrm>
                <a:off x="3148379" y="4492088"/>
                <a:ext cx="59636" cy="58551"/>
              </a:xfrm>
              <a:custGeom>
                <a:avLst/>
                <a:gdLst>
                  <a:gd name="T0" fmla="*/ 55 w 55"/>
                  <a:gd name="T1" fmla="*/ 31 h 54"/>
                  <a:gd name="T2" fmla="*/ 52 w 55"/>
                  <a:gd name="T3" fmla="*/ 24 h 54"/>
                  <a:gd name="T4" fmla="*/ 40 w 55"/>
                  <a:gd name="T5" fmla="*/ 7 h 54"/>
                  <a:gd name="T6" fmla="*/ 38 w 55"/>
                  <a:gd name="T7" fmla="*/ 0 h 54"/>
                  <a:gd name="T8" fmla="*/ 0 w 55"/>
                  <a:gd name="T9" fmla="*/ 14 h 54"/>
                  <a:gd name="T10" fmla="*/ 7 w 55"/>
                  <a:gd name="T11" fmla="*/ 26 h 54"/>
                  <a:gd name="T12" fmla="*/ 17 w 55"/>
                  <a:gd name="T13" fmla="*/ 42 h 54"/>
                  <a:gd name="T14" fmla="*/ 24 w 55"/>
                  <a:gd name="T15" fmla="*/ 54 h 54"/>
                  <a:gd name="T16" fmla="*/ 55 w 55"/>
                  <a:gd name="T17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4">
                    <a:moveTo>
                      <a:pt x="55" y="31"/>
                    </a:moveTo>
                    <a:lnTo>
                      <a:pt x="52" y="24"/>
                    </a:lnTo>
                    <a:lnTo>
                      <a:pt x="40" y="7"/>
                    </a:lnTo>
                    <a:lnTo>
                      <a:pt x="38" y="0"/>
                    </a:lnTo>
                    <a:lnTo>
                      <a:pt x="0" y="14"/>
                    </a:lnTo>
                    <a:lnTo>
                      <a:pt x="7" y="26"/>
                    </a:lnTo>
                    <a:lnTo>
                      <a:pt x="17" y="42"/>
                    </a:lnTo>
                    <a:lnTo>
                      <a:pt x="24" y="54"/>
                    </a:lnTo>
                    <a:lnTo>
                      <a:pt x="5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Freeform 316"/>
              <p:cNvSpPr>
                <a:spLocks/>
              </p:cNvSpPr>
              <p:nvPr/>
            </p:nvSpPr>
            <p:spPr bwMode="auto">
              <a:xfrm>
                <a:off x="3097418" y="4437874"/>
                <a:ext cx="61805" cy="59636"/>
              </a:xfrm>
              <a:custGeom>
                <a:avLst/>
                <a:gdLst>
                  <a:gd name="T0" fmla="*/ 57 w 57"/>
                  <a:gd name="T1" fmla="*/ 17 h 55"/>
                  <a:gd name="T2" fmla="*/ 50 w 57"/>
                  <a:gd name="T3" fmla="*/ 14 h 55"/>
                  <a:gd name="T4" fmla="*/ 33 w 57"/>
                  <a:gd name="T5" fmla="*/ 3 h 55"/>
                  <a:gd name="T6" fmla="*/ 26 w 57"/>
                  <a:gd name="T7" fmla="*/ 0 h 55"/>
                  <a:gd name="T8" fmla="*/ 0 w 57"/>
                  <a:gd name="T9" fmla="*/ 31 h 55"/>
                  <a:gd name="T10" fmla="*/ 14 w 57"/>
                  <a:gd name="T11" fmla="*/ 38 h 55"/>
                  <a:gd name="T12" fmla="*/ 31 w 57"/>
                  <a:gd name="T13" fmla="*/ 48 h 55"/>
                  <a:gd name="T14" fmla="*/ 43 w 57"/>
                  <a:gd name="T15" fmla="*/ 55 h 55"/>
                  <a:gd name="T16" fmla="*/ 57 w 57"/>
                  <a:gd name="T1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5">
                    <a:moveTo>
                      <a:pt x="57" y="17"/>
                    </a:moveTo>
                    <a:lnTo>
                      <a:pt x="50" y="14"/>
                    </a:lnTo>
                    <a:lnTo>
                      <a:pt x="33" y="3"/>
                    </a:lnTo>
                    <a:lnTo>
                      <a:pt x="26" y="0"/>
                    </a:lnTo>
                    <a:lnTo>
                      <a:pt x="0" y="31"/>
                    </a:lnTo>
                    <a:lnTo>
                      <a:pt x="14" y="38"/>
                    </a:lnTo>
                    <a:lnTo>
                      <a:pt x="31" y="48"/>
                    </a:lnTo>
                    <a:lnTo>
                      <a:pt x="43" y="55"/>
                    </a:lnTo>
                    <a:lnTo>
                      <a:pt x="5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Freeform 317"/>
              <p:cNvSpPr>
                <a:spLocks noEditPoints="1"/>
              </p:cNvSpPr>
              <p:nvPr/>
            </p:nvSpPr>
            <p:spPr bwMode="auto">
              <a:xfrm>
                <a:off x="2926101" y="4448717"/>
                <a:ext cx="263481" cy="266734"/>
              </a:xfrm>
              <a:custGeom>
                <a:avLst/>
                <a:gdLst>
                  <a:gd name="T0" fmla="*/ 51 w 103"/>
                  <a:gd name="T1" fmla="*/ 104 h 104"/>
                  <a:gd name="T2" fmla="*/ 0 w 103"/>
                  <a:gd name="T3" fmla="*/ 52 h 104"/>
                  <a:gd name="T4" fmla="*/ 51 w 103"/>
                  <a:gd name="T5" fmla="*/ 0 h 104"/>
                  <a:gd name="T6" fmla="*/ 103 w 103"/>
                  <a:gd name="T7" fmla="*/ 52 h 104"/>
                  <a:gd name="T8" fmla="*/ 51 w 103"/>
                  <a:gd name="T9" fmla="*/ 104 h 104"/>
                  <a:gd name="T10" fmla="*/ 51 w 103"/>
                  <a:gd name="T11" fmla="*/ 16 h 104"/>
                  <a:gd name="T12" fmla="*/ 15 w 103"/>
                  <a:gd name="T13" fmla="*/ 52 h 104"/>
                  <a:gd name="T14" fmla="*/ 51 w 103"/>
                  <a:gd name="T15" fmla="*/ 89 h 104"/>
                  <a:gd name="T16" fmla="*/ 87 w 103"/>
                  <a:gd name="T17" fmla="*/ 52 h 104"/>
                  <a:gd name="T18" fmla="*/ 51 w 103"/>
                  <a:gd name="T19" fmla="*/ 1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4">
                    <a:moveTo>
                      <a:pt x="51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1" y="0"/>
                    </a:cubicBezTo>
                    <a:cubicBezTo>
                      <a:pt x="80" y="0"/>
                      <a:pt x="103" y="24"/>
                      <a:pt x="103" y="52"/>
                    </a:cubicBezTo>
                    <a:cubicBezTo>
                      <a:pt x="103" y="81"/>
                      <a:pt x="80" y="104"/>
                      <a:pt x="51" y="104"/>
                    </a:cubicBezTo>
                    <a:close/>
                    <a:moveTo>
                      <a:pt x="51" y="16"/>
                    </a:moveTo>
                    <a:cubicBezTo>
                      <a:pt x="31" y="16"/>
                      <a:pt x="15" y="32"/>
                      <a:pt x="15" y="52"/>
                    </a:cubicBezTo>
                    <a:cubicBezTo>
                      <a:pt x="15" y="73"/>
                      <a:pt x="31" y="89"/>
                      <a:pt x="51" y="89"/>
                    </a:cubicBezTo>
                    <a:cubicBezTo>
                      <a:pt x="71" y="89"/>
                      <a:pt x="87" y="73"/>
                      <a:pt x="87" y="52"/>
                    </a:cubicBezTo>
                    <a:cubicBezTo>
                      <a:pt x="87" y="32"/>
                      <a:pt x="71" y="16"/>
                      <a:pt x="5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Oval 318"/>
              <p:cNvSpPr>
                <a:spLocks noChangeArrowheads="1"/>
              </p:cNvSpPr>
              <p:nvPr/>
            </p:nvSpPr>
            <p:spPr bwMode="auto">
              <a:xfrm>
                <a:off x="2999832" y="4525702"/>
                <a:ext cx="112766" cy="11276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6285360" y="4498440"/>
            <a:ext cx="748145" cy="1334780"/>
            <a:chOff x="6285360" y="4210517"/>
            <a:chExt cx="748145" cy="1334780"/>
          </a:xfrm>
        </p:grpSpPr>
        <p:sp>
          <p:nvSpPr>
            <p:cNvPr id="20" name="椭圆 19"/>
            <p:cNvSpPr/>
            <p:nvPr/>
          </p:nvSpPr>
          <p:spPr>
            <a:xfrm>
              <a:off x="6285360" y="4797152"/>
              <a:ext cx="748145" cy="748145"/>
            </a:xfrm>
            <a:prstGeom prst="ellipse">
              <a:avLst/>
            </a:prstGeom>
            <a:solidFill>
              <a:srgbClr val="90C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575507" y="4210517"/>
              <a:ext cx="167850" cy="167850"/>
            </a:xfrm>
            <a:prstGeom prst="ellipse">
              <a:avLst/>
            </a:prstGeom>
            <a:solidFill>
              <a:srgbClr val="90C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659432" y="4280932"/>
              <a:ext cx="0" cy="599465"/>
            </a:xfrm>
            <a:prstGeom prst="line">
              <a:avLst/>
            </a:prstGeom>
            <a:ln w="15875">
              <a:solidFill>
                <a:srgbClr val="90C74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组合 66"/>
            <p:cNvGrpSpPr/>
            <p:nvPr/>
          </p:nvGrpSpPr>
          <p:grpSpPr>
            <a:xfrm>
              <a:off x="6444775" y="5012297"/>
              <a:ext cx="429315" cy="292455"/>
              <a:chOff x="4895160" y="4287159"/>
              <a:chExt cx="571418" cy="389258"/>
            </a:xfrm>
            <a:solidFill>
              <a:schemeClr val="bg1"/>
            </a:solidFill>
          </p:grpSpPr>
          <p:sp>
            <p:nvSpPr>
              <p:cNvPr id="68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Freeform 333"/>
              <p:cNvSpPr>
                <a:spLocks/>
              </p:cNvSpPr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Freeform 334"/>
              <p:cNvSpPr>
                <a:spLocks/>
              </p:cNvSpPr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Freeform 335"/>
              <p:cNvSpPr>
                <a:spLocks/>
              </p:cNvSpPr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8219993" y="4346040"/>
            <a:ext cx="748145" cy="1487180"/>
            <a:chOff x="8219993" y="4058117"/>
            <a:chExt cx="748145" cy="1487180"/>
          </a:xfrm>
        </p:grpSpPr>
        <p:sp>
          <p:nvSpPr>
            <p:cNvPr id="21" name="椭圆 20"/>
            <p:cNvSpPr/>
            <p:nvPr/>
          </p:nvSpPr>
          <p:spPr>
            <a:xfrm>
              <a:off x="8219993" y="4797152"/>
              <a:ext cx="748145" cy="748145"/>
            </a:xfrm>
            <a:prstGeom prst="ellipse">
              <a:avLst/>
            </a:prstGeom>
            <a:solidFill>
              <a:srgbClr val="925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510140" y="4058117"/>
              <a:ext cx="167850" cy="1678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594065" y="4160838"/>
              <a:ext cx="0" cy="725353"/>
            </a:xfrm>
            <a:prstGeom prst="line">
              <a:avLst/>
            </a:prstGeom>
            <a:ln w="15875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76"/>
            <p:cNvGrpSpPr/>
            <p:nvPr/>
          </p:nvGrpSpPr>
          <p:grpSpPr>
            <a:xfrm>
              <a:off x="8408328" y="4981341"/>
              <a:ext cx="371476" cy="354368"/>
              <a:chOff x="8145843" y="5425657"/>
              <a:chExt cx="494435" cy="471664"/>
            </a:xfrm>
            <a:solidFill>
              <a:schemeClr val="bg1"/>
            </a:solidFill>
          </p:grpSpPr>
          <p:sp>
            <p:nvSpPr>
              <p:cNvPr id="78" name="Freeform 850"/>
              <p:cNvSpPr>
                <a:spLocks/>
              </p:cNvSpPr>
              <p:nvPr/>
            </p:nvSpPr>
            <p:spPr bwMode="auto">
              <a:xfrm>
                <a:off x="8294391" y="5425657"/>
                <a:ext cx="89996" cy="101923"/>
              </a:xfrm>
              <a:custGeom>
                <a:avLst/>
                <a:gdLst>
                  <a:gd name="T0" fmla="*/ 9 w 35"/>
                  <a:gd name="T1" fmla="*/ 35 h 40"/>
                  <a:gd name="T2" fmla="*/ 5 w 35"/>
                  <a:gd name="T3" fmla="*/ 13 h 40"/>
                  <a:gd name="T4" fmla="*/ 27 w 35"/>
                  <a:gd name="T5" fmla="*/ 4 h 40"/>
                  <a:gd name="T6" fmla="*/ 30 w 35"/>
                  <a:gd name="T7" fmla="*/ 27 h 40"/>
                  <a:gd name="T8" fmla="*/ 9 w 35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9" y="35"/>
                    </a:moveTo>
                    <a:cubicBezTo>
                      <a:pt x="2" y="31"/>
                      <a:pt x="0" y="21"/>
                      <a:pt x="5" y="13"/>
                    </a:cubicBezTo>
                    <a:cubicBezTo>
                      <a:pt x="10" y="4"/>
                      <a:pt x="20" y="0"/>
                      <a:pt x="27" y="4"/>
                    </a:cubicBezTo>
                    <a:cubicBezTo>
                      <a:pt x="34" y="8"/>
                      <a:pt x="35" y="19"/>
                      <a:pt x="30" y="27"/>
                    </a:cubicBezTo>
                    <a:cubicBezTo>
                      <a:pt x="25" y="36"/>
                      <a:pt x="16" y="40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Freeform 851"/>
              <p:cNvSpPr>
                <a:spLocks/>
              </p:cNvSpPr>
              <p:nvPr/>
            </p:nvSpPr>
            <p:spPr bwMode="auto">
              <a:xfrm>
                <a:off x="8145843" y="5499388"/>
                <a:ext cx="489012" cy="397933"/>
              </a:xfrm>
              <a:custGeom>
                <a:avLst/>
                <a:gdLst>
                  <a:gd name="T0" fmla="*/ 3 w 191"/>
                  <a:gd name="T1" fmla="*/ 12 h 155"/>
                  <a:gd name="T2" fmla="*/ 4 w 191"/>
                  <a:gd name="T3" fmla="*/ 12 h 155"/>
                  <a:gd name="T4" fmla="*/ 10 w 191"/>
                  <a:gd name="T5" fmla="*/ 10 h 155"/>
                  <a:gd name="T6" fmla="*/ 35 w 191"/>
                  <a:gd name="T7" fmla="*/ 1 h 155"/>
                  <a:gd name="T8" fmla="*/ 58 w 191"/>
                  <a:gd name="T9" fmla="*/ 6 h 155"/>
                  <a:gd name="T10" fmla="*/ 52 w 191"/>
                  <a:gd name="T11" fmla="*/ 9 h 155"/>
                  <a:gd name="T12" fmla="*/ 50 w 191"/>
                  <a:gd name="T13" fmla="*/ 19 h 155"/>
                  <a:gd name="T14" fmla="*/ 60 w 191"/>
                  <a:gd name="T15" fmla="*/ 14 h 155"/>
                  <a:gd name="T16" fmla="*/ 64 w 191"/>
                  <a:gd name="T17" fmla="*/ 7 h 155"/>
                  <a:gd name="T18" fmla="*/ 65 w 191"/>
                  <a:gd name="T19" fmla="*/ 15 h 155"/>
                  <a:gd name="T20" fmla="*/ 53 w 191"/>
                  <a:gd name="T21" fmla="*/ 41 h 155"/>
                  <a:gd name="T22" fmla="*/ 65 w 191"/>
                  <a:gd name="T23" fmla="*/ 20 h 155"/>
                  <a:gd name="T24" fmla="*/ 70 w 191"/>
                  <a:gd name="T25" fmla="*/ 19 h 155"/>
                  <a:gd name="T26" fmla="*/ 75 w 191"/>
                  <a:gd name="T27" fmla="*/ 50 h 155"/>
                  <a:gd name="T28" fmla="*/ 95 w 191"/>
                  <a:gd name="T29" fmla="*/ 63 h 155"/>
                  <a:gd name="T30" fmla="*/ 130 w 191"/>
                  <a:gd name="T31" fmla="*/ 35 h 155"/>
                  <a:gd name="T32" fmla="*/ 191 w 191"/>
                  <a:gd name="T33" fmla="*/ 79 h 155"/>
                  <a:gd name="T34" fmla="*/ 183 w 191"/>
                  <a:gd name="T35" fmla="*/ 81 h 155"/>
                  <a:gd name="T36" fmla="*/ 92 w 191"/>
                  <a:gd name="T37" fmla="*/ 81 h 155"/>
                  <a:gd name="T38" fmla="*/ 77 w 191"/>
                  <a:gd name="T39" fmla="*/ 79 h 155"/>
                  <a:gd name="T40" fmla="*/ 71 w 191"/>
                  <a:gd name="T41" fmla="*/ 71 h 155"/>
                  <a:gd name="T42" fmla="*/ 61 w 191"/>
                  <a:gd name="T43" fmla="*/ 63 h 155"/>
                  <a:gd name="T44" fmla="*/ 61 w 191"/>
                  <a:gd name="T45" fmla="*/ 63 h 155"/>
                  <a:gd name="T46" fmla="*/ 61 w 191"/>
                  <a:gd name="T47" fmla="*/ 63 h 155"/>
                  <a:gd name="T48" fmla="*/ 57 w 191"/>
                  <a:gd name="T49" fmla="*/ 57 h 155"/>
                  <a:gd name="T50" fmla="*/ 57 w 191"/>
                  <a:gd name="T51" fmla="*/ 55 h 155"/>
                  <a:gd name="T52" fmla="*/ 56 w 191"/>
                  <a:gd name="T53" fmla="*/ 50 h 155"/>
                  <a:gd name="T54" fmla="*/ 60 w 191"/>
                  <a:gd name="T55" fmla="*/ 94 h 155"/>
                  <a:gd name="T56" fmla="*/ 46 w 191"/>
                  <a:gd name="T57" fmla="*/ 155 h 155"/>
                  <a:gd name="T58" fmla="*/ 41 w 191"/>
                  <a:gd name="T59" fmla="*/ 105 h 155"/>
                  <a:gd name="T60" fmla="*/ 40 w 191"/>
                  <a:gd name="T61" fmla="*/ 104 h 155"/>
                  <a:gd name="T62" fmla="*/ 32 w 191"/>
                  <a:gd name="T63" fmla="*/ 87 h 155"/>
                  <a:gd name="T64" fmla="*/ 5 w 191"/>
                  <a:gd name="T65" fmla="*/ 152 h 155"/>
                  <a:gd name="T66" fmla="*/ 2 w 191"/>
                  <a:gd name="T67" fmla="*/ 66 h 155"/>
                  <a:gd name="T68" fmla="*/ 15 w 191"/>
                  <a:gd name="T69" fmla="*/ 40 h 155"/>
                  <a:gd name="T70" fmla="*/ 1 w 191"/>
                  <a:gd name="T71" fmla="*/ 29 h 155"/>
                  <a:gd name="T72" fmla="*/ 0 w 191"/>
                  <a:gd name="T73" fmla="*/ 28 h 155"/>
                  <a:gd name="T74" fmla="*/ 3 w 191"/>
                  <a:gd name="T75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1" h="155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7" y="0"/>
                      <a:pt x="44" y="0"/>
                      <a:pt x="46" y="1"/>
                    </a:cubicBezTo>
                    <a:cubicBezTo>
                      <a:pt x="51" y="2"/>
                      <a:pt x="54" y="4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70" y="1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3"/>
                      <a:pt x="136" y="33"/>
                      <a:pt x="138" y="35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0" y="80"/>
                      <a:pt x="189" y="81"/>
                      <a:pt x="187" y="81"/>
                    </a:cubicBezTo>
                    <a:cubicBezTo>
                      <a:pt x="183" y="81"/>
                      <a:pt x="183" y="81"/>
                      <a:pt x="183" y="81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8" y="80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53" y="50"/>
                      <a:pt x="59" y="59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4" y="56"/>
                      <a:pt x="51" y="63"/>
                      <a:pt x="49" y="71"/>
                    </a:cubicBezTo>
                    <a:cubicBezTo>
                      <a:pt x="51" y="76"/>
                      <a:pt x="55" y="85"/>
                      <a:pt x="60" y="94"/>
                    </a:cubicBezTo>
                    <a:cubicBezTo>
                      <a:pt x="65" y="120"/>
                      <a:pt x="64" y="137"/>
                      <a:pt x="65" y="154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1" y="106"/>
                      <a:pt x="28" y="136"/>
                      <a:pt x="25" y="154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8" y="124"/>
                      <a:pt x="10" y="98"/>
                      <a:pt x="11" y="70"/>
                    </a:cubicBezTo>
                    <a:cubicBezTo>
                      <a:pt x="8" y="69"/>
                      <a:pt x="5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6" y="57"/>
                      <a:pt x="11" y="49"/>
                      <a:pt x="15" y="4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3" y="8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Freeform 852"/>
              <p:cNvSpPr>
                <a:spLocks noEditPoints="1"/>
              </p:cNvSpPr>
              <p:nvPr/>
            </p:nvSpPr>
            <p:spPr bwMode="auto">
              <a:xfrm>
                <a:off x="8337762" y="5711908"/>
                <a:ext cx="302516" cy="176739"/>
              </a:xfrm>
              <a:custGeom>
                <a:avLst/>
                <a:gdLst>
                  <a:gd name="T0" fmla="*/ 63 w 118"/>
                  <a:gd name="T1" fmla="*/ 46 h 69"/>
                  <a:gd name="T2" fmla="*/ 118 w 118"/>
                  <a:gd name="T3" fmla="*/ 0 h 69"/>
                  <a:gd name="T4" fmla="*/ 118 w 118"/>
                  <a:gd name="T5" fmla="*/ 63 h 69"/>
                  <a:gd name="T6" fmla="*/ 112 w 118"/>
                  <a:gd name="T7" fmla="*/ 69 h 69"/>
                  <a:gd name="T8" fmla="*/ 5 w 118"/>
                  <a:gd name="T9" fmla="*/ 69 h 69"/>
                  <a:gd name="T10" fmla="*/ 0 w 118"/>
                  <a:gd name="T11" fmla="*/ 63 h 69"/>
                  <a:gd name="T12" fmla="*/ 0 w 118"/>
                  <a:gd name="T13" fmla="*/ 0 h 69"/>
                  <a:gd name="T14" fmla="*/ 55 w 118"/>
                  <a:gd name="T15" fmla="*/ 46 h 69"/>
                  <a:gd name="T16" fmla="*/ 63 w 118"/>
                  <a:gd name="T17" fmla="*/ 46 h 69"/>
                  <a:gd name="T18" fmla="*/ 84 w 118"/>
                  <a:gd name="T19" fmla="*/ 39 h 69"/>
                  <a:gd name="T20" fmla="*/ 110 w 118"/>
                  <a:gd name="T21" fmla="*/ 64 h 69"/>
                  <a:gd name="T22" fmla="*/ 111 w 118"/>
                  <a:gd name="T23" fmla="*/ 64 h 69"/>
                  <a:gd name="T24" fmla="*/ 113 w 118"/>
                  <a:gd name="T25" fmla="*/ 64 h 69"/>
                  <a:gd name="T26" fmla="*/ 113 w 118"/>
                  <a:gd name="T27" fmla="*/ 61 h 69"/>
                  <a:gd name="T28" fmla="*/ 87 w 118"/>
                  <a:gd name="T29" fmla="*/ 36 h 69"/>
                  <a:gd name="T30" fmla="*/ 84 w 118"/>
                  <a:gd name="T31" fmla="*/ 37 h 69"/>
                  <a:gd name="T32" fmla="*/ 84 w 118"/>
                  <a:gd name="T33" fmla="*/ 39 h 69"/>
                  <a:gd name="T34" fmla="*/ 34 w 118"/>
                  <a:gd name="T35" fmla="*/ 37 h 69"/>
                  <a:gd name="T36" fmla="*/ 31 w 118"/>
                  <a:gd name="T37" fmla="*/ 36 h 69"/>
                  <a:gd name="T38" fmla="*/ 5 w 118"/>
                  <a:gd name="T39" fmla="*/ 61 h 69"/>
                  <a:gd name="T40" fmla="*/ 5 w 118"/>
                  <a:gd name="T41" fmla="*/ 64 h 69"/>
                  <a:gd name="T42" fmla="*/ 6 w 118"/>
                  <a:gd name="T43" fmla="*/ 64 h 69"/>
                  <a:gd name="T44" fmla="*/ 8 w 118"/>
                  <a:gd name="T45" fmla="*/ 64 h 69"/>
                  <a:gd name="T46" fmla="*/ 34 w 118"/>
                  <a:gd name="T47" fmla="*/ 39 h 69"/>
                  <a:gd name="T48" fmla="*/ 34 w 118"/>
                  <a:gd name="T49" fmla="*/ 3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9">
                    <a:moveTo>
                      <a:pt x="63" y="46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6"/>
                      <a:pt x="116" y="69"/>
                      <a:pt x="112" y="69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2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7" y="47"/>
                      <a:pt x="61" y="47"/>
                      <a:pt x="63" y="46"/>
                    </a:cubicBezTo>
                    <a:close/>
                    <a:moveTo>
                      <a:pt x="84" y="39"/>
                    </a:move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1" y="64"/>
                      <a:pt x="111" y="64"/>
                    </a:cubicBezTo>
                    <a:cubicBezTo>
                      <a:pt x="112" y="64"/>
                      <a:pt x="112" y="64"/>
                      <a:pt x="113" y="64"/>
                    </a:cubicBezTo>
                    <a:cubicBezTo>
                      <a:pt x="113" y="63"/>
                      <a:pt x="113" y="62"/>
                      <a:pt x="113" y="6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6" y="36"/>
                      <a:pt x="85" y="36"/>
                      <a:pt x="84" y="37"/>
                    </a:cubicBezTo>
                    <a:cubicBezTo>
                      <a:pt x="84" y="37"/>
                      <a:pt x="84" y="38"/>
                      <a:pt x="84" y="39"/>
                    </a:cubicBezTo>
                    <a:close/>
                    <a:moveTo>
                      <a:pt x="34" y="37"/>
                    </a:moveTo>
                    <a:cubicBezTo>
                      <a:pt x="33" y="36"/>
                      <a:pt x="32" y="36"/>
                      <a:pt x="31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2"/>
                      <a:pt x="4" y="63"/>
                      <a:pt x="5" y="64"/>
                    </a:cubicBezTo>
                    <a:cubicBezTo>
                      <a:pt x="5" y="64"/>
                      <a:pt x="6" y="64"/>
                      <a:pt x="6" y="64"/>
                    </a:cubicBezTo>
                    <a:cubicBezTo>
                      <a:pt x="7" y="64"/>
                      <a:pt x="7" y="64"/>
                      <a:pt x="8" y="6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8"/>
                      <a:pt x="34" y="37"/>
                      <a:pt x="3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Freeform 853"/>
              <p:cNvSpPr>
                <a:spLocks/>
              </p:cNvSpPr>
              <p:nvPr/>
            </p:nvSpPr>
            <p:spPr bwMode="auto">
              <a:xfrm>
                <a:off x="8414746" y="5709740"/>
                <a:ext cx="169148" cy="43371"/>
              </a:xfrm>
              <a:custGeom>
                <a:avLst/>
                <a:gdLst>
                  <a:gd name="T0" fmla="*/ 4 w 66"/>
                  <a:gd name="T1" fmla="*/ 1 h 17"/>
                  <a:gd name="T2" fmla="*/ 63 w 66"/>
                  <a:gd name="T3" fmla="*/ 11 h 17"/>
                  <a:gd name="T4" fmla="*/ 66 w 66"/>
                  <a:gd name="T5" fmla="*/ 15 h 17"/>
                  <a:gd name="T6" fmla="*/ 62 w 66"/>
                  <a:gd name="T7" fmla="*/ 17 h 17"/>
                  <a:gd name="T8" fmla="*/ 62 w 66"/>
                  <a:gd name="T9" fmla="*/ 17 h 17"/>
                  <a:gd name="T10" fmla="*/ 2 w 66"/>
                  <a:gd name="T11" fmla="*/ 7 h 17"/>
                  <a:gd name="T12" fmla="*/ 0 w 66"/>
                  <a:gd name="T13" fmla="*/ 3 h 17"/>
                  <a:gd name="T14" fmla="*/ 4 w 66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7">
                    <a:moveTo>
                      <a:pt x="4" y="1"/>
                    </a:moveTo>
                    <a:cubicBezTo>
                      <a:pt x="63" y="11"/>
                      <a:pt x="63" y="11"/>
                      <a:pt x="63" y="11"/>
                    </a:cubicBezTo>
                    <a:cubicBezTo>
                      <a:pt x="65" y="11"/>
                      <a:pt x="66" y="13"/>
                      <a:pt x="66" y="15"/>
                    </a:cubicBezTo>
                    <a:cubicBezTo>
                      <a:pt x="65" y="16"/>
                      <a:pt x="64" y="17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854"/>
              <p:cNvSpPr>
                <a:spLocks/>
              </p:cNvSpPr>
              <p:nvPr/>
            </p:nvSpPr>
            <p:spPr bwMode="auto">
              <a:xfrm>
                <a:off x="8407156" y="5743352"/>
                <a:ext cx="135536" cy="35782"/>
              </a:xfrm>
              <a:custGeom>
                <a:avLst/>
                <a:gdLst>
                  <a:gd name="T0" fmla="*/ 1 w 53"/>
                  <a:gd name="T1" fmla="*/ 3 h 14"/>
                  <a:gd name="T2" fmla="*/ 4 w 53"/>
                  <a:gd name="T3" fmla="*/ 0 h 14"/>
                  <a:gd name="T4" fmla="*/ 50 w 53"/>
                  <a:gd name="T5" fmla="*/ 8 h 14"/>
                  <a:gd name="T6" fmla="*/ 53 w 53"/>
                  <a:gd name="T7" fmla="*/ 12 h 14"/>
                  <a:gd name="T8" fmla="*/ 50 w 53"/>
                  <a:gd name="T9" fmla="*/ 14 h 14"/>
                  <a:gd name="T10" fmla="*/ 49 w 53"/>
                  <a:gd name="T11" fmla="*/ 14 h 14"/>
                  <a:gd name="T12" fmla="*/ 3 w 53"/>
                  <a:gd name="T13" fmla="*/ 7 h 14"/>
                  <a:gd name="T14" fmla="*/ 1 w 53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4">
                    <a:moveTo>
                      <a:pt x="1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3" y="10"/>
                      <a:pt x="53" y="12"/>
                    </a:cubicBezTo>
                    <a:cubicBezTo>
                      <a:pt x="53" y="13"/>
                      <a:pt x="51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5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855"/>
              <p:cNvSpPr>
                <a:spLocks/>
              </p:cNvSpPr>
              <p:nvPr/>
            </p:nvSpPr>
            <p:spPr bwMode="auto">
              <a:xfrm>
                <a:off x="8450527" y="5784555"/>
                <a:ext cx="61805" cy="22770"/>
              </a:xfrm>
              <a:custGeom>
                <a:avLst/>
                <a:gdLst>
                  <a:gd name="T0" fmla="*/ 21 w 24"/>
                  <a:gd name="T1" fmla="*/ 3 h 9"/>
                  <a:gd name="T2" fmla="*/ 24 w 24"/>
                  <a:gd name="T3" fmla="*/ 6 h 9"/>
                  <a:gd name="T4" fmla="*/ 21 w 24"/>
                  <a:gd name="T5" fmla="*/ 9 h 9"/>
                  <a:gd name="T6" fmla="*/ 20 w 24"/>
                  <a:gd name="T7" fmla="*/ 9 h 9"/>
                  <a:gd name="T8" fmla="*/ 3 w 24"/>
                  <a:gd name="T9" fmla="*/ 6 h 9"/>
                  <a:gd name="T10" fmla="*/ 0 w 24"/>
                  <a:gd name="T11" fmla="*/ 3 h 9"/>
                  <a:gd name="T12" fmla="*/ 4 w 24"/>
                  <a:gd name="T13" fmla="*/ 0 h 9"/>
                  <a:gd name="T14" fmla="*/ 21 w 24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9">
                    <a:moveTo>
                      <a:pt x="21" y="3"/>
                    </a:moveTo>
                    <a:cubicBezTo>
                      <a:pt x="23" y="3"/>
                      <a:pt x="24" y="5"/>
                      <a:pt x="24" y="6"/>
                    </a:cubicBezTo>
                    <a:cubicBezTo>
                      <a:pt x="24" y="8"/>
                      <a:pt x="22" y="9"/>
                      <a:pt x="21" y="9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lnTo>
                      <a:pt x="2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88" name="MH_Text_1"/>
          <p:cNvSpPr txBox="1"/>
          <p:nvPr>
            <p:custDataLst>
              <p:tags r:id="rId1"/>
            </p:custDataLst>
          </p:nvPr>
        </p:nvSpPr>
        <p:spPr>
          <a:xfrm>
            <a:off x="1891006" y="5868829"/>
            <a:ext cx="1688766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rPr>
              <a:t>NHÓM VOI CÒI</a:t>
            </a:r>
            <a:endParaRPr lang="zh-CN" altLang="en-US" sz="2000" b="1" dirty="0">
              <a:solidFill>
                <a:srgbClr val="884ADA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94" name="MH_Text_1"/>
          <p:cNvSpPr txBox="1"/>
          <p:nvPr>
            <p:custDataLst>
              <p:tags r:id="rId2"/>
            </p:custDataLst>
          </p:nvPr>
        </p:nvSpPr>
        <p:spPr>
          <a:xfrm>
            <a:off x="7794213" y="5885017"/>
            <a:ext cx="1688766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rPr>
              <a:t>NHÓM THỎ XINH</a:t>
            </a:r>
            <a:endParaRPr lang="zh-CN" altLang="en-US" sz="2000" b="1" dirty="0">
              <a:solidFill>
                <a:srgbClr val="884ADA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95" name="MH_Text_1"/>
          <p:cNvSpPr txBox="1"/>
          <p:nvPr>
            <p:custDataLst>
              <p:tags r:id="rId3"/>
            </p:custDataLst>
          </p:nvPr>
        </p:nvSpPr>
        <p:spPr>
          <a:xfrm>
            <a:off x="5763442" y="5856497"/>
            <a:ext cx="1924768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rPr>
              <a:t>NHÓM SIÊU NHÂN</a:t>
            </a:r>
            <a:endParaRPr lang="zh-CN" altLang="en-US" sz="2000" b="1" dirty="0">
              <a:solidFill>
                <a:srgbClr val="884ADA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96" name="MH_Text_1"/>
          <p:cNvSpPr txBox="1"/>
          <p:nvPr>
            <p:custDataLst>
              <p:tags r:id="rId4"/>
            </p:custDataLst>
          </p:nvPr>
        </p:nvSpPr>
        <p:spPr>
          <a:xfrm>
            <a:off x="3726978" y="5885017"/>
            <a:ext cx="1924767" cy="584507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rPr>
              <a:t>NHÓM KHOA HỌC</a:t>
            </a:r>
            <a:endParaRPr lang="zh-CN" altLang="en-US" sz="2000" b="1" dirty="0">
              <a:solidFill>
                <a:srgbClr val="884ADA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97" name="TextBox 16"/>
          <p:cNvSpPr txBox="1"/>
          <p:nvPr/>
        </p:nvSpPr>
        <p:spPr>
          <a:xfrm>
            <a:off x="776202" y="1164745"/>
            <a:ext cx="10071532" cy="108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Giáo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viên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chia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lớp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thành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4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nhóm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làm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nghiệm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Đánh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giá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các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nhóm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theo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tiêu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chí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Rubric.</a:t>
            </a:r>
          </a:p>
        </p:txBody>
      </p:sp>
      <p:sp>
        <p:nvSpPr>
          <p:cNvPr id="98" name="文本框 3"/>
          <p:cNvSpPr txBox="1"/>
          <p:nvPr/>
        </p:nvSpPr>
        <p:spPr>
          <a:xfrm>
            <a:off x="935352" y="377918"/>
            <a:ext cx="5690827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Hoạt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động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thí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nghiệm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1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2"/>
          <p:cNvSpPr>
            <a:spLocks/>
          </p:cNvSpPr>
          <p:nvPr/>
        </p:nvSpPr>
        <p:spPr bwMode="auto">
          <a:xfrm flipH="1" flipV="1">
            <a:off x="3086259" y="4217704"/>
            <a:ext cx="620918" cy="422521"/>
          </a:xfrm>
          <a:prstGeom prst="rect">
            <a:avLst/>
          </a:prstGeom>
          <a:solidFill>
            <a:srgbClr val="884AD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12"/>
          <p:cNvSpPr>
            <a:spLocks/>
          </p:cNvSpPr>
          <p:nvPr/>
        </p:nvSpPr>
        <p:spPr bwMode="auto">
          <a:xfrm flipH="1" flipV="1">
            <a:off x="5570086" y="3159162"/>
            <a:ext cx="621324" cy="417559"/>
          </a:xfrm>
          <a:prstGeom prst="rect">
            <a:avLst/>
          </a:prstGeom>
          <a:solidFill>
            <a:srgbClr val="884AD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矩形 12"/>
          <p:cNvSpPr>
            <a:spLocks/>
          </p:cNvSpPr>
          <p:nvPr/>
        </p:nvSpPr>
        <p:spPr bwMode="auto">
          <a:xfrm flipH="1" flipV="1">
            <a:off x="8055465" y="2100459"/>
            <a:ext cx="621198" cy="423628"/>
          </a:xfrm>
          <a:prstGeom prst="rect">
            <a:avLst/>
          </a:prstGeom>
          <a:solidFill>
            <a:srgbClr val="884ADA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0880" y="4640263"/>
            <a:ext cx="3106336" cy="636587"/>
            <a:chOff x="600880" y="4640263"/>
            <a:chExt cx="3106336" cy="636587"/>
          </a:xfrm>
        </p:grpSpPr>
        <p:sp>
          <p:nvSpPr>
            <p:cNvPr id="7" name="流程图: 数据 21"/>
            <p:cNvSpPr>
              <a:spLocks noChangeArrowheads="1"/>
            </p:cNvSpPr>
            <p:nvPr/>
          </p:nvSpPr>
          <p:spPr bwMode="auto">
            <a:xfrm>
              <a:off x="600880" y="4640263"/>
              <a:ext cx="3106336" cy="636587"/>
            </a:xfrm>
            <a:prstGeom prst="flowChartInputOutput">
              <a:avLst/>
            </a:prstGeom>
            <a:solidFill>
              <a:srgbClr val="A557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accent6">
                    <a:lumMod val="20000"/>
                    <a:lumOff val="80000"/>
                  </a:schemeClr>
                </a:solidFill>
                <a:latin typeface="#9Slide03 Reso" pitchFamily="2" charset="0"/>
              </a:endParaRPr>
            </a:p>
          </p:txBody>
        </p:sp>
        <p:sp>
          <p:nvSpPr>
            <p:cNvPr id="8" name="文本框 22"/>
            <p:cNvSpPr txBox="1">
              <a:spLocks noChangeArrowheads="1"/>
            </p:cNvSpPr>
            <p:nvPr/>
          </p:nvSpPr>
          <p:spPr bwMode="auto">
            <a:xfrm>
              <a:off x="1295058" y="4791676"/>
              <a:ext cx="10342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#9Slide03 Reso" pitchFamily="2" charset="0"/>
                  <a:ea typeface="微软雅黑" pitchFamily="34" charset="-122"/>
                </a:rPr>
                <a:t>NHÓM 1</a:t>
              </a:r>
              <a:endParaRPr lang="zh-CN" altLang="en-US" sz="2400" b="1" dirty="0">
                <a:solidFill>
                  <a:schemeClr val="bg1"/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86259" y="3581400"/>
            <a:ext cx="3106335" cy="636588"/>
            <a:chOff x="3086259" y="3581400"/>
            <a:chExt cx="3106335" cy="636588"/>
          </a:xfrm>
        </p:grpSpPr>
        <p:sp>
          <p:nvSpPr>
            <p:cNvPr id="10" name="流程图: 数据 16"/>
            <p:cNvSpPr>
              <a:spLocks noChangeArrowheads="1"/>
            </p:cNvSpPr>
            <p:nvPr/>
          </p:nvSpPr>
          <p:spPr bwMode="auto">
            <a:xfrm>
              <a:off x="3086259" y="3581400"/>
              <a:ext cx="3106335" cy="636588"/>
            </a:xfrm>
            <a:prstGeom prst="flowChartInputOutput">
              <a:avLst/>
            </a:prstGeom>
            <a:solidFill>
              <a:srgbClr val="A557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accent6">
                    <a:lumMod val="20000"/>
                    <a:lumOff val="80000"/>
                  </a:schemeClr>
                </a:solidFill>
                <a:latin typeface="#9Slide03 Reso" pitchFamily="2" charset="0"/>
              </a:endParaRPr>
            </a:p>
          </p:txBody>
        </p:sp>
        <p:sp>
          <p:nvSpPr>
            <p:cNvPr id="12" name="文本框 26"/>
            <p:cNvSpPr txBox="1">
              <a:spLocks noChangeArrowheads="1"/>
            </p:cNvSpPr>
            <p:nvPr/>
          </p:nvSpPr>
          <p:spPr bwMode="auto">
            <a:xfrm>
              <a:off x="3959354" y="3730625"/>
              <a:ext cx="10663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#9Slide03 Reso" pitchFamily="2" charset="0"/>
                  <a:ea typeface="微软雅黑" pitchFamily="34" charset="-122"/>
                </a:rPr>
                <a:t>NHÓM 2</a:t>
              </a:r>
              <a:endParaRPr lang="zh-CN" altLang="en-US" sz="2400" b="1" dirty="0">
                <a:solidFill>
                  <a:schemeClr val="bg1"/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70086" y="2524125"/>
            <a:ext cx="3106335" cy="635000"/>
            <a:chOff x="5570086" y="2524125"/>
            <a:chExt cx="3106335" cy="635000"/>
          </a:xfrm>
        </p:grpSpPr>
        <p:sp>
          <p:nvSpPr>
            <p:cNvPr id="14" name="流程图: 数据 17"/>
            <p:cNvSpPr>
              <a:spLocks noChangeArrowheads="1"/>
            </p:cNvSpPr>
            <p:nvPr/>
          </p:nvSpPr>
          <p:spPr bwMode="auto">
            <a:xfrm>
              <a:off x="5570086" y="2524125"/>
              <a:ext cx="3106335" cy="635000"/>
            </a:xfrm>
            <a:prstGeom prst="flowChartInputOutput">
              <a:avLst/>
            </a:prstGeom>
            <a:solidFill>
              <a:srgbClr val="BB81E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accent6">
                    <a:lumMod val="20000"/>
                    <a:lumOff val="80000"/>
                  </a:schemeClr>
                </a:solidFill>
                <a:latin typeface="#9Slide03 Reso" pitchFamily="2" charset="0"/>
              </a:endParaRPr>
            </a:p>
          </p:txBody>
        </p:sp>
        <p:sp>
          <p:nvSpPr>
            <p:cNvPr id="15" name="文本框 30"/>
            <p:cNvSpPr txBox="1">
              <a:spLocks noChangeArrowheads="1"/>
            </p:cNvSpPr>
            <p:nvPr/>
          </p:nvSpPr>
          <p:spPr bwMode="auto">
            <a:xfrm>
              <a:off x="6407626" y="2667000"/>
              <a:ext cx="10615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#9Slide03 Reso" pitchFamily="2" charset="0"/>
                  <a:ea typeface="微软雅黑" pitchFamily="34" charset="-122"/>
                </a:rPr>
                <a:t>NHÓM 3</a:t>
              </a:r>
              <a:endParaRPr lang="zh-CN" altLang="en-US" sz="2400" b="1" dirty="0">
                <a:solidFill>
                  <a:schemeClr val="bg1"/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55465" y="1465263"/>
            <a:ext cx="3106336" cy="635198"/>
            <a:chOff x="8055465" y="1465263"/>
            <a:chExt cx="3106336" cy="635198"/>
          </a:xfrm>
        </p:grpSpPr>
        <p:sp>
          <p:nvSpPr>
            <p:cNvPr id="17" name="流程图: 数据 32"/>
            <p:cNvSpPr>
              <a:spLocks noChangeArrowheads="1"/>
            </p:cNvSpPr>
            <p:nvPr/>
          </p:nvSpPr>
          <p:spPr bwMode="auto">
            <a:xfrm>
              <a:off x="8055465" y="1465263"/>
              <a:ext cx="3106336" cy="635198"/>
            </a:xfrm>
            <a:prstGeom prst="flowChartInputOutput">
              <a:avLst/>
            </a:prstGeom>
            <a:solidFill>
              <a:srgbClr val="BB81E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accent6">
                    <a:lumMod val="20000"/>
                    <a:lumOff val="80000"/>
                  </a:schemeClr>
                </a:solidFill>
                <a:latin typeface="#9Slide03 Reso" pitchFamily="2" charset="0"/>
              </a:endParaRPr>
            </a:p>
          </p:txBody>
        </p:sp>
        <p:sp>
          <p:nvSpPr>
            <p:cNvPr id="18" name="文本框 35"/>
            <p:cNvSpPr txBox="1">
              <a:spLocks noChangeArrowheads="1"/>
            </p:cNvSpPr>
            <p:nvPr/>
          </p:nvSpPr>
          <p:spPr bwMode="auto">
            <a:xfrm>
              <a:off x="8927906" y="1586370"/>
              <a:ext cx="10679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bg1"/>
                  </a:solidFill>
                  <a:latin typeface="#9Slide03 Reso" pitchFamily="2" charset="0"/>
                  <a:ea typeface="微软雅黑" pitchFamily="34" charset="-122"/>
                </a:rPr>
                <a:t>NHÓM 4</a:t>
              </a:r>
              <a:endParaRPr lang="zh-CN" altLang="en-US" sz="2400" b="1" dirty="0">
                <a:solidFill>
                  <a:schemeClr val="bg1"/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54048" y="1404980"/>
            <a:ext cx="3625448" cy="991876"/>
            <a:chOff x="3685704" y="1781610"/>
            <a:chExt cx="2937648" cy="2799530"/>
          </a:xfrm>
        </p:grpSpPr>
        <p:sp>
          <p:nvSpPr>
            <p:cNvPr id="20" name="TextBox 47"/>
            <p:cNvSpPr txBox="1"/>
            <p:nvPr/>
          </p:nvSpPr>
          <p:spPr>
            <a:xfrm>
              <a:off x="3685704" y="2989634"/>
              <a:ext cx="2937648" cy="159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Quan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sát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các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thể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của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chất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  <p:sp>
          <p:nvSpPr>
            <p:cNvPr id="21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3716054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2800" b="1" dirty="0">
                  <a:solidFill>
                    <a:srgbClr val="A557DF"/>
                  </a:solidFill>
                  <a:latin typeface="#9Slide03 Reso" pitchFamily="2" charset="0"/>
                  <a:ea typeface="微软雅黑" panose="020B0503020204020204" pitchFamily="34" charset="-122"/>
                </a:rPr>
                <a:t>NHIỆM VỤ 1</a:t>
              </a:r>
              <a:endParaRPr lang="zh-CN" altLang="en-US" sz="2800" b="1" dirty="0">
                <a:solidFill>
                  <a:srgbClr val="A557DF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999685" y="5446326"/>
            <a:ext cx="2024218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Muối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Dầu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ăn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27317" y="4831115"/>
            <a:ext cx="2024218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Nước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Không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khí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11144" y="3728445"/>
            <a:ext cx="2024218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Than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hoa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Đinh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sắt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75237" y="2754224"/>
            <a:ext cx="2024218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Tờ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giấy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Quả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bóng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bay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1061936" y="1152775"/>
            <a:ext cx="952500" cy="719138"/>
          </a:xfrm>
          <a:custGeom>
            <a:avLst/>
            <a:gdLst>
              <a:gd name="T0" fmla="*/ 131779585 w 12600"/>
              <a:gd name="T1" fmla="*/ 176296350 h 9505"/>
              <a:gd name="T2" fmla="*/ 126659217 w 12600"/>
              <a:gd name="T3" fmla="*/ 185424592 h 9505"/>
              <a:gd name="T4" fmla="*/ 115184313 w 12600"/>
              <a:gd name="T5" fmla="*/ 191281345 h 9505"/>
              <a:gd name="T6" fmla="*/ 105766507 w 12600"/>
              <a:gd name="T7" fmla="*/ 195056117 h 9505"/>
              <a:gd name="T8" fmla="*/ 94337263 w 12600"/>
              <a:gd name="T9" fmla="*/ 177325916 h 9505"/>
              <a:gd name="T10" fmla="*/ 85239527 w 12600"/>
              <a:gd name="T11" fmla="*/ 172155540 h 9505"/>
              <a:gd name="T12" fmla="*/ 77970592 w 12600"/>
              <a:gd name="T13" fmla="*/ 203063397 h 9505"/>
              <a:gd name="T14" fmla="*/ 72827394 w 12600"/>
              <a:gd name="T15" fmla="*/ 215142940 h 9505"/>
              <a:gd name="T16" fmla="*/ 77719162 w 12600"/>
              <a:gd name="T17" fmla="*/ 174443313 h 9505"/>
              <a:gd name="T18" fmla="*/ 74518913 w 12600"/>
              <a:gd name="T19" fmla="*/ 164354204 h 9505"/>
              <a:gd name="T20" fmla="*/ 55591982 w 12600"/>
              <a:gd name="T21" fmla="*/ 173688389 h 9505"/>
              <a:gd name="T22" fmla="*/ 37968011 w 12600"/>
              <a:gd name="T23" fmla="*/ 165200675 h 9505"/>
              <a:gd name="T24" fmla="*/ 32344935 w 12600"/>
              <a:gd name="T25" fmla="*/ 158085716 h 9505"/>
              <a:gd name="T26" fmla="*/ 17441031 w 12600"/>
              <a:gd name="T27" fmla="*/ 141247533 h 9505"/>
              <a:gd name="T28" fmla="*/ 8891965 w 12600"/>
              <a:gd name="T29" fmla="*/ 130014613 h 9505"/>
              <a:gd name="T30" fmla="*/ 1371449 w 12600"/>
              <a:gd name="T31" fmla="*/ 117202995 h 9505"/>
              <a:gd name="T32" fmla="*/ 7703306 w 12600"/>
              <a:gd name="T33" fmla="*/ 112398657 h 9505"/>
              <a:gd name="T34" fmla="*/ 24207258 w 12600"/>
              <a:gd name="T35" fmla="*/ 112375808 h 9505"/>
              <a:gd name="T36" fmla="*/ 37670921 w 12600"/>
              <a:gd name="T37" fmla="*/ 112009770 h 9505"/>
              <a:gd name="T38" fmla="*/ 57054901 w 12600"/>
              <a:gd name="T39" fmla="*/ 116173580 h 9505"/>
              <a:gd name="T40" fmla="*/ 72713094 w 12600"/>
              <a:gd name="T41" fmla="*/ 126216840 h 9505"/>
              <a:gd name="T42" fmla="*/ 82839379 w 12600"/>
              <a:gd name="T43" fmla="*/ 138593722 h 9505"/>
              <a:gd name="T44" fmla="*/ 82496479 w 12600"/>
              <a:gd name="T45" fmla="*/ 159732809 h 9505"/>
              <a:gd name="T46" fmla="*/ 87959746 w 12600"/>
              <a:gd name="T47" fmla="*/ 142208400 h 9505"/>
              <a:gd name="T48" fmla="*/ 77170492 w 12600"/>
              <a:gd name="T49" fmla="*/ 114205996 h 9505"/>
              <a:gd name="T50" fmla="*/ 81239330 w 12600"/>
              <a:gd name="T51" fmla="*/ 81216159 h 9505"/>
              <a:gd name="T52" fmla="*/ 89034106 w 12600"/>
              <a:gd name="T53" fmla="*/ 62593637 h 9505"/>
              <a:gd name="T54" fmla="*/ 95365963 w 12600"/>
              <a:gd name="T55" fmla="*/ 47013964 h 9505"/>
              <a:gd name="T56" fmla="*/ 98451761 w 12600"/>
              <a:gd name="T57" fmla="*/ 40699627 h 9505"/>
              <a:gd name="T58" fmla="*/ 117904381 w 12600"/>
              <a:gd name="T59" fmla="*/ 14664655 h 9505"/>
              <a:gd name="T60" fmla="*/ 129310946 w 12600"/>
              <a:gd name="T61" fmla="*/ 983717 h 9505"/>
              <a:gd name="T62" fmla="*/ 140305820 w 12600"/>
              <a:gd name="T63" fmla="*/ 24570821 h 9505"/>
              <a:gd name="T64" fmla="*/ 146409077 w 12600"/>
              <a:gd name="T65" fmla="*/ 44405852 h 9505"/>
              <a:gd name="T66" fmla="*/ 149632156 w 12600"/>
              <a:gd name="T67" fmla="*/ 62319147 h 9505"/>
              <a:gd name="T68" fmla="*/ 152992364 w 12600"/>
              <a:gd name="T69" fmla="*/ 78379405 h 9505"/>
              <a:gd name="T70" fmla="*/ 151643745 w 12600"/>
              <a:gd name="T71" fmla="*/ 96795983 h 9505"/>
              <a:gd name="T72" fmla="*/ 145860407 w 12600"/>
              <a:gd name="T73" fmla="*/ 113039185 h 9505"/>
              <a:gd name="T74" fmla="*/ 139734320 w 12600"/>
              <a:gd name="T75" fmla="*/ 126102444 h 9505"/>
              <a:gd name="T76" fmla="*/ 122933279 w 12600"/>
              <a:gd name="T77" fmla="*/ 143581155 h 9505"/>
              <a:gd name="T78" fmla="*/ 98131842 w 12600"/>
              <a:gd name="T79" fmla="*/ 146463757 h 9505"/>
              <a:gd name="T80" fmla="*/ 87753976 w 12600"/>
              <a:gd name="T81" fmla="*/ 163736525 h 9505"/>
              <a:gd name="T82" fmla="*/ 96737412 w 12600"/>
              <a:gd name="T83" fmla="*/ 171034427 h 9505"/>
              <a:gd name="T84" fmla="*/ 107298067 w 12600"/>
              <a:gd name="T85" fmla="*/ 166870769 h 9505"/>
              <a:gd name="T86" fmla="*/ 125013508 w 12600"/>
              <a:gd name="T87" fmla="*/ 174077276 h 9505"/>
              <a:gd name="T88" fmla="*/ 133699704 w 12600"/>
              <a:gd name="T89" fmla="*/ 157856923 h 9505"/>
              <a:gd name="T90" fmla="*/ 145106118 w 12600"/>
              <a:gd name="T91" fmla="*/ 141545023 h 9505"/>
              <a:gd name="T92" fmla="*/ 159735611 w 12600"/>
              <a:gd name="T93" fmla="*/ 144633570 h 9505"/>
              <a:gd name="T94" fmla="*/ 150775005 w 12600"/>
              <a:gd name="T95" fmla="*/ 163141695 h 9505"/>
              <a:gd name="T96" fmla="*/ 146203307 w 12600"/>
              <a:gd name="T97" fmla="*/ 173139257 h 9505"/>
              <a:gd name="T98" fmla="*/ 161907160 w 12600"/>
              <a:gd name="T99" fmla="*/ 163072996 h 9505"/>
              <a:gd name="T100" fmla="*/ 172033595 w 12600"/>
              <a:gd name="T101" fmla="*/ 133286102 h 9505"/>
              <a:gd name="T102" fmla="*/ 205658508 w 12600"/>
              <a:gd name="T103" fmla="*/ 113885656 h 9505"/>
              <a:gd name="T104" fmla="*/ 239374892 w 12600"/>
              <a:gd name="T105" fmla="*/ 110660016 h 9505"/>
              <a:gd name="T106" fmla="*/ 255330174 w 12600"/>
              <a:gd name="T107" fmla="*/ 107983205 h 9505"/>
              <a:gd name="T108" fmla="*/ 271742505 w 12600"/>
              <a:gd name="T109" fmla="*/ 105741282 h 9505"/>
              <a:gd name="T110" fmla="*/ 288017857 w 12600"/>
              <a:gd name="T111" fmla="*/ 101302982 h 9505"/>
              <a:gd name="T112" fmla="*/ 245981008 w 12600"/>
              <a:gd name="T113" fmla="*/ 161700393 h 9505"/>
              <a:gd name="T114" fmla="*/ 228379867 w 12600"/>
              <a:gd name="T115" fmla="*/ 177691953 h 9505"/>
              <a:gd name="T116" fmla="*/ 210275865 w 12600"/>
              <a:gd name="T117" fmla="*/ 186980290 h 9505"/>
              <a:gd name="T118" fmla="*/ 194640654 w 12600"/>
              <a:gd name="T119" fmla="*/ 189862892 h 9505"/>
              <a:gd name="T120" fmla="*/ 170159136 w 12600"/>
              <a:gd name="T121" fmla="*/ 182038707 h 950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600" h="9505">
                <a:moveTo>
                  <a:pt x="7155" y="7617"/>
                </a:moveTo>
                <a:lnTo>
                  <a:pt x="7155" y="7617"/>
                </a:lnTo>
                <a:lnTo>
                  <a:pt x="7091" y="7633"/>
                </a:lnTo>
                <a:lnTo>
                  <a:pt x="7028" y="7649"/>
                </a:lnTo>
                <a:lnTo>
                  <a:pt x="6964" y="7663"/>
                </a:lnTo>
                <a:lnTo>
                  <a:pt x="6899" y="7675"/>
                </a:lnTo>
                <a:lnTo>
                  <a:pt x="6836" y="7688"/>
                </a:lnTo>
                <a:lnTo>
                  <a:pt x="6771" y="7699"/>
                </a:lnTo>
                <a:lnTo>
                  <a:pt x="6706" y="7708"/>
                </a:lnTo>
                <a:lnTo>
                  <a:pt x="6641" y="7717"/>
                </a:lnTo>
                <a:lnTo>
                  <a:pt x="6575" y="7724"/>
                </a:lnTo>
                <a:lnTo>
                  <a:pt x="6510" y="7730"/>
                </a:lnTo>
                <a:lnTo>
                  <a:pt x="6444" y="7735"/>
                </a:lnTo>
                <a:lnTo>
                  <a:pt x="6380" y="7738"/>
                </a:lnTo>
                <a:lnTo>
                  <a:pt x="6314" y="7739"/>
                </a:lnTo>
                <a:lnTo>
                  <a:pt x="6249" y="7739"/>
                </a:lnTo>
                <a:lnTo>
                  <a:pt x="6183" y="7738"/>
                </a:lnTo>
                <a:lnTo>
                  <a:pt x="6118" y="7734"/>
                </a:lnTo>
                <a:lnTo>
                  <a:pt x="6076" y="7732"/>
                </a:lnTo>
                <a:lnTo>
                  <a:pt x="6032" y="7727"/>
                </a:lnTo>
                <a:lnTo>
                  <a:pt x="5944" y="7716"/>
                </a:lnTo>
                <a:lnTo>
                  <a:pt x="5899" y="7711"/>
                </a:lnTo>
                <a:lnTo>
                  <a:pt x="5854" y="7707"/>
                </a:lnTo>
                <a:lnTo>
                  <a:pt x="5810" y="7706"/>
                </a:lnTo>
                <a:lnTo>
                  <a:pt x="5765" y="7706"/>
                </a:lnTo>
                <a:lnTo>
                  <a:pt x="5743" y="7706"/>
                </a:lnTo>
                <a:lnTo>
                  <a:pt x="5721" y="7708"/>
                </a:lnTo>
                <a:lnTo>
                  <a:pt x="5700" y="7711"/>
                </a:lnTo>
                <a:lnTo>
                  <a:pt x="5678" y="7715"/>
                </a:lnTo>
                <a:lnTo>
                  <a:pt x="5657" y="7718"/>
                </a:lnTo>
                <a:lnTo>
                  <a:pt x="5636" y="7723"/>
                </a:lnTo>
                <a:lnTo>
                  <a:pt x="5617" y="7729"/>
                </a:lnTo>
                <a:lnTo>
                  <a:pt x="5597" y="7737"/>
                </a:lnTo>
                <a:lnTo>
                  <a:pt x="5578" y="7745"/>
                </a:lnTo>
                <a:lnTo>
                  <a:pt x="5558" y="7755"/>
                </a:lnTo>
                <a:lnTo>
                  <a:pt x="5540" y="7766"/>
                </a:lnTo>
                <a:lnTo>
                  <a:pt x="5523" y="7779"/>
                </a:lnTo>
                <a:lnTo>
                  <a:pt x="5506" y="7793"/>
                </a:lnTo>
                <a:lnTo>
                  <a:pt x="5488" y="7809"/>
                </a:lnTo>
                <a:lnTo>
                  <a:pt x="5473" y="7825"/>
                </a:lnTo>
                <a:lnTo>
                  <a:pt x="5458" y="7844"/>
                </a:lnTo>
                <a:lnTo>
                  <a:pt x="5487" y="7905"/>
                </a:lnTo>
                <a:lnTo>
                  <a:pt x="5501" y="7937"/>
                </a:lnTo>
                <a:lnTo>
                  <a:pt x="5514" y="7970"/>
                </a:lnTo>
                <a:lnTo>
                  <a:pt x="5525" y="8005"/>
                </a:lnTo>
                <a:lnTo>
                  <a:pt x="5529" y="8024"/>
                </a:lnTo>
                <a:lnTo>
                  <a:pt x="5534" y="8042"/>
                </a:lnTo>
                <a:lnTo>
                  <a:pt x="5536" y="8062"/>
                </a:lnTo>
                <a:lnTo>
                  <a:pt x="5539" y="8083"/>
                </a:lnTo>
                <a:lnTo>
                  <a:pt x="5541" y="8105"/>
                </a:lnTo>
                <a:lnTo>
                  <a:pt x="5541" y="8128"/>
                </a:lnTo>
                <a:lnTo>
                  <a:pt x="5518" y="8130"/>
                </a:lnTo>
                <a:lnTo>
                  <a:pt x="5495" y="8133"/>
                </a:lnTo>
                <a:lnTo>
                  <a:pt x="5471" y="8133"/>
                </a:lnTo>
                <a:lnTo>
                  <a:pt x="5448" y="8134"/>
                </a:lnTo>
                <a:lnTo>
                  <a:pt x="5402" y="8131"/>
                </a:lnTo>
                <a:lnTo>
                  <a:pt x="5355" y="8128"/>
                </a:lnTo>
                <a:lnTo>
                  <a:pt x="5310" y="8122"/>
                </a:lnTo>
                <a:lnTo>
                  <a:pt x="5265" y="8114"/>
                </a:lnTo>
                <a:lnTo>
                  <a:pt x="5219" y="8106"/>
                </a:lnTo>
                <a:lnTo>
                  <a:pt x="5174" y="8096"/>
                </a:lnTo>
                <a:lnTo>
                  <a:pt x="5087" y="8076"/>
                </a:lnTo>
                <a:lnTo>
                  <a:pt x="5045" y="8067"/>
                </a:lnTo>
                <a:lnTo>
                  <a:pt x="5003" y="8058"/>
                </a:lnTo>
                <a:lnTo>
                  <a:pt x="4962" y="8052"/>
                </a:lnTo>
                <a:lnTo>
                  <a:pt x="4921" y="8047"/>
                </a:lnTo>
                <a:lnTo>
                  <a:pt x="4882" y="8043"/>
                </a:lnTo>
                <a:lnTo>
                  <a:pt x="4844" y="8043"/>
                </a:lnTo>
                <a:lnTo>
                  <a:pt x="4865" y="8085"/>
                </a:lnTo>
                <a:lnTo>
                  <a:pt x="4887" y="8127"/>
                </a:lnTo>
                <a:lnTo>
                  <a:pt x="4910" y="8166"/>
                </a:lnTo>
                <a:lnTo>
                  <a:pt x="4935" y="8205"/>
                </a:lnTo>
                <a:lnTo>
                  <a:pt x="4987" y="8283"/>
                </a:lnTo>
                <a:lnTo>
                  <a:pt x="5039" y="8361"/>
                </a:lnTo>
                <a:lnTo>
                  <a:pt x="5063" y="8400"/>
                </a:lnTo>
                <a:lnTo>
                  <a:pt x="5086" y="8442"/>
                </a:lnTo>
                <a:lnTo>
                  <a:pt x="5108" y="8482"/>
                </a:lnTo>
                <a:lnTo>
                  <a:pt x="5128" y="8525"/>
                </a:lnTo>
                <a:lnTo>
                  <a:pt x="5136" y="8547"/>
                </a:lnTo>
                <a:lnTo>
                  <a:pt x="5144" y="8569"/>
                </a:lnTo>
                <a:lnTo>
                  <a:pt x="5151" y="8591"/>
                </a:lnTo>
                <a:lnTo>
                  <a:pt x="5158" y="8614"/>
                </a:lnTo>
                <a:lnTo>
                  <a:pt x="5164" y="8637"/>
                </a:lnTo>
                <a:lnTo>
                  <a:pt x="5168" y="8662"/>
                </a:lnTo>
                <a:lnTo>
                  <a:pt x="5173" y="8686"/>
                </a:lnTo>
                <a:lnTo>
                  <a:pt x="5175" y="8711"/>
                </a:lnTo>
                <a:lnTo>
                  <a:pt x="5108" y="8699"/>
                </a:lnTo>
                <a:lnTo>
                  <a:pt x="5041" y="8684"/>
                </a:lnTo>
                <a:lnTo>
                  <a:pt x="4975" y="8667"/>
                </a:lnTo>
                <a:lnTo>
                  <a:pt x="4909" y="8647"/>
                </a:lnTo>
                <a:lnTo>
                  <a:pt x="4876" y="8637"/>
                </a:lnTo>
                <a:lnTo>
                  <a:pt x="4843" y="8625"/>
                </a:lnTo>
                <a:lnTo>
                  <a:pt x="4811" y="8614"/>
                </a:lnTo>
                <a:lnTo>
                  <a:pt x="4779" y="8601"/>
                </a:lnTo>
                <a:lnTo>
                  <a:pt x="4748" y="8587"/>
                </a:lnTo>
                <a:lnTo>
                  <a:pt x="4717" y="8574"/>
                </a:lnTo>
                <a:lnTo>
                  <a:pt x="4686" y="8558"/>
                </a:lnTo>
                <a:lnTo>
                  <a:pt x="4656" y="8543"/>
                </a:lnTo>
                <a:lnTo>
                  <a:pt x="4627" y="8526"/>
                </a:lnTo>
                <a:lnTo>
                  <a:pt x="4597" y="8509"/>
                </a:lnTo>
                <a:lnTo>
                  <a:pt x="4569" y="8491"/>
                </a:lnTo>
                <a:lnTo>
                  <a:pt x="4541" y="8471"/>
                </a:lnTo>
                <a:lnTo>
                  <a:pt x="4514" y="8452"/>
                </a:lnTo>
                <a:lnTo>
                  <a:pt x="4488" y="8431"/>
                </a:lnTo>
                <a:lnTo>
                  <a:pt x="4463" y="8409"/>
                </a:lnTo>
                <a:lnTo>
                  <a:pt x="4437" y="8386"/>
                </a:lnTo>
                <a:lnTo>
                  <a:pt x="4414" y="8362"/>
                </a:lnTo>
                <a:lnTo>
                  <a:pt x="4389" y="8338"/>
                </a:lnTo>
                <a:lnTo>
                  <a:pt x="4367" y="8312"/>
                </a:lnTo>
                <a:lnTo>
                  <a:pt x="4347" y="8285"/>
                </a:lnTo>
                <a:lnTo>
                  <a:pt x="4326" y="8257"/>
                </a:lnTo>
                <a:lnTo>
                  <a:pt x="4306" y="8229"/>
                </a:lnTo>
                <a:lnTo>
                  <a:pt x="4288" y="8200"/>
                </a:lnTo>
                <a:lnTo>
                  <a:pt x="4270" y="8168"/>
                </a:lnTo>
                <a:lnTo>
                  <a:pt x="4257" y="8144"/>
                </a:lnTo>
                <a:lnTo>
                  <a:pt x="4246" y="8118"/>
                </a:lnTo>
                <a:lnTo>
                  <a:pt x="4235" y="8091"/>
                </a:lnTo>
                <a:lnTo>
                  <a:pt x="4226" y="8063"/>
                </a:lnTo>
                <a:lnTo>
                  <a:pt x="4207" y="8002"/>
                </a:lnTo>
                <a:lnTo>
                  <a:pt x="4188" y="7939"/>
                </a:lnTo>
                <a:lnTo>
                  <a:pt x="4169" y="7876"/>
                </a:lnTo>
                <a:lnTo>
                  <a:pt x="4150" y="7812"/>
                </a:lnTo>
                <a:lnTo>
                  <a:pt x="4139" y="7782"/>
                </a:lnTo>
                <a:lnTo>
                  <a:pt x="4127" y="7751"/>
                </a:lnTo>
                <a:lnTo>
                  <a:pt x="4114" y="7722"/>
                </a:lnTo>
                <a:lnTo>
                  <a:pt x="4102" y="7693"/>
                </a:lnTo>
                <a:lnTo>
                  <a:pt x="4087" y="7666"/>
                </a:lnTo>
                <a:lnTo>
                  <a:pt x="4072" y="7640"/>
                </a:lnTo>
                <a:lnTo>
                  <a:pt x="4056" y="7617"/>
                </a:lnTo>
                <a:lnTo>
                  <a:pt x="4037" y="7595"/>
                </a:lnTo>
                <a:lnTo>
                  <a:pt x="4018" y="7574"/>
                </a:lnTo>
                <a:lnTo>
                  <a:pt x="4007" y="7565"/>
                </a:lnTo>
                <a:lnTo>
                  <a:pt x="3996" y="7557"/>
                </a:lnTo>
                <a:lnTo>
                  <a:pt x="3985" y="7548"/>
                </a:lnTo>
                <a:lnTo>
                  <a:pt x="3972" y="7541"/>
                </a:lnTo>
                <a:lnTo>
                  <a:pt x="3960" y="7535"/>
                </a:lnTo>
                <a:lnTo>
                  <a:pt x="3948" y="7529"/>
                </a:lnTo>
                <a:lnTo>
                  <a:pt x="3935" y="7524"/>
                </a:lnTo>
                <a:lnTo>
                  <a:pt x="3920" y="7519"/>
                </a:lnTo>
                <a:lnTo>
                  <a:pt x="3906" y="7515"/>
                </a:lnTo>
                <a:lnTo>
                  <a:pt x="3891" y="7512"/>
                </a:lnTo>
                <a:lnTo>
                  <a:pt x="3876" y="7510"/>
                </a:lnTo>
                <a:lnTo>
                  <a:pt x="3860" y="7509"/>
                </a:lnTo>
                <a:lnTo>
                  <a:pt x="3843" y="7508"/>
                </a:lnTo>
                <a:lnTo>
                  <a:pt x="3826" y="7509"/>
                </a:lnTo>
                <a:lnTo>
                  <a:pt x="3807" y="7510"/>
                </a:lnTo>
                <a:lnTo>
                  <a:pt x="3789" y="7512"/>
                </a:lnTo>
                <a:lnTo>
                  <a:pt x="3770" y="7515"/>
                </a:lnTo>
                <a:lnTo>
                  <a:pt x="3750" y="7519"/>
                </a:lnTo>
                <a:lnTo>
                  <a:pt x="3729" y="7525"/>
                </a:lnTo>
                <a:lnTo>
                  <a:pt x="3708" y="7531"/>
                </a:lnTo>
                <a:lnTo>
                  <a:pt x="3686" y="7539"/>
                </a:lnTo>
                <a:lnTo>
                  <a:pt x="3663" y="7547"/>
                </a:lnTo>
                <a:lnTo>
                  <a:pt x="3636" y="7606"/>
                </a:lnTo>
                <a:lnTo>
                  <a:pt x="3611" y="7664"/>
                </a:lnTo>
                <a:lnTo>
                  <a:pt x="3587" y="7724"/>
                </a:lnTo>
                <a:lnTo>
                  <a:pt x="3567" y="7783"/>
                </a:lnTo>
                <a:lnTo>
                  <a:pt x="3546" y="7843"/>
                </a:lnTo>
                <a:lnTo>
                  <a:pt x="3527" y="7903"/>
                </a:lnTo>
                <a:lnTo>
                  <a:pt x="3512" y="7963"/>
                </a:lnTo>
                <a:lnTo>
                  <a:pt x="3496" y="8023"/>
                </a:lnTo>
                <a:lnTo>
                  <a:pt x="3482" y="8083"/>
                </a:lnTo>
                <a:lnTo>
                  <a:pt x="3470" y="8142"/>
                </a:lnTo>
                <a:lnTo>
                  <a:pt x="3459" y="8204"/>
                </a:lnTo>
                <a:lnTo>
                  <a:pt x="3449" y="8263"/>
                </a:lnTo>
                <a:lnTo>
                  <a:pt x="3441" y="8325"/>
                </a:lnTo>
                <a:lnTo>
                  <a:pt x="3433" y="8386"/>
                </a:lnTo>
                <a:lnTo>
                  <a:pt x="3428" y="8447"/>
                </a:lnTo>
                <a:lnTo>
                  <a:pt x="3422" y="8507"/>
                </a:lnTo>
                <a:lnTo>
                  <a:pt x="3419" y="8568"/>
                </a:lnTo>
                <a:lnTo>
                  <a:pt x="3416" y="8630"/>
                </a:lnTo>
                <a:lnTo>
                  <a:pt x="3414" y="8691"/>
                </a:lnTo>
                <a:lnTo>
                  <a:pt x="3413" y="8752"/>
                </a:lnTo>
                <a:lnTo>
                  <a:pt x="3411" y="8815"/>
                </a:lnTo>
                <a:lnTo>
                  <a:pt x="3411" y="8876"/>
                </a:lnTo>
                <a:lnTo>
                  <a:pt x="3414" y="8999"/>
                </a:lnTo>
                <a:lnTo>
                  <a:pt x="3419" y="9124"/>
                </a:lnTo>
                <a:lnTo>
                  <a:pt x="3425" y="9249"/>
                </a:lnTo>
                <a:lnTo>
                  <a:pt x="3432" y="9375"/>
                </a:lnTo>
                <a:lnTo>
                  <a:pt x="3441" y="9499"/>
                </a:lnTo>
                <a:lnTo>
                  <a:pt x="3422" y="9502"/>
                </a:lnTo>
                <a:lnTo>
                  <a:pt x="3404" y="9504"/>
                </a:lnTo>
                <a:lnTo>
                  <a:pt x="3387" y="9505"/>
                </a:lnTo>
                <a:lnTo>
                  <a:pt x="3370" y="9505"/>
                </a:lnTo>
                <a:lnTo>
                  <a:pt x="3354" y="9505"/>
                </a:lnTo>
                <a:lnTo>
                  <a:pt x="3339" y="9503"/>
                </a:lnTo>
                <a:lnTo>
                  <a:pt x="3325" y="9500"/>
                </a:lnTo>
                <a:lnTo>
                  <a:pt x="3310" y="9498"/>
                </a:lnTo>
                <a:lnTo>
                  <a:pt x="3296" y="9494"/>
                </a:lnTo>
                <a:lnTo>
                  <a:pt x="3284" y="9489"/>
                </a:lnTo>
                <a:lnTo>
                  <a:pt x="3272" y="9485"/>
                </a:lnTo>
                <a:lnTo>
                  <a:pt x="3260" y="9478"/>
                </a:lnTo>
                <a:lnTo>
                  <a:pt x="3249" y="9471"/>
                </a:lnTo>
                <a:lnTo>
                  <a:pt x="3239" y="9464"/>
                </a:lnTo>
                <a:lnTo>
                  <a:pt x="3229" y="9455"/>
                </a:lnTo>
                <a:lnTo>
                  <a:pt x="3219" y="9447"/>
                </a:lnTo>
                <a:lnTo>
                  <a:pt x="3211" y="9437"/>
                </a:lnTo>
                <a:lnTo>
                  <a:pt x="3202" y="9426"/>
                </a:lnTo>
                <a:lnTo>
                  <a:pt x="3194" y="9415"/>
                </a:lnTo>
                <a:lnTo>
                  <a:pt x="3186" y="9404"/>
                </a:lnTo>
                <a:lnTo>
                  <a:pt x="3174" y="9378"/>
                </a:lnTo>
                <a:lnTo>
                  <a:pt x="3162" y="9351"/>
                </a:lnTo>
                <a:lnTo>
                  <a:pt x="3153" y="9321"/>
                </a:lnTo>
                <a:lnTo>
                  <a:pt x="3145" y="9289"/>
                </a:lnTo>
                <a:lnTo>
                  <a:pt x="3139" y="9255"/>
                </a:lnTo>
                <a:lnTo>
                  <a:pt x="3135" y="9218"/>
                </a:lnTo>
                <a:lnTo>
                  <a:pt x="3133" y="9180"/>
                </a:lnTo>
                <a:lnTo>
                  <a:pt x="3130" y="9141"/>
                </a:lnTo>
                <a:lnTo>
                  <a:pt x="3130" y="9100"/>
                </a:lnTo>
                <a:lnTo>
                  <a:pt x="3131" y="9056"/>
                </a:lnTo>
                <a:lnTo>
                  <a:pt x="3135" y="9012"/>
                </a:lnTo>
                <a:lnTo>
                  <a:pt x="3139" y="8965"/>
                </a:lnTo>
                <a:lnTo>
                  <a:pt x="3144" y="8919"/>
                </a:lnTo>
                <a:lnTo>
                  <a:pt x="3148" y="8870"/>
                </a:lnTo>
                <a:lnTo>
                  <a:pt x="3156" y="8820"/>
                </a:lnTo>
                <a:lnTo>
                  <a:pt x="3163" y="8769"/>
                </a:lnTo>
                <a:lnTo>
                  <a:pt x="3180" y="8667"/>
                </a:lnTo>
                <a:lnTo>
                  <a:pt x="3201" y="8560"/>
                </a:lnTo>
                <a:lnTo>
                  <a:pt x="3223" y="8453"/>
                </a:lnTo>
                <a:lnTo>
                  <a:pt x="3246" y="8344"/>
                </a:lnTo>
                <a:lnTo>
                  <a:pt x="3271" y="8235"/>
                </a:lnTo>
                <a:lnTo>
                  <a:pt x="3320" y="8020"/>
                </a:lnTo>
                <a:lnTo>
                  <a:pt x="3343" y="7916"/>
                </a:lnTo>
                <a:lnTo>
                  <a:pt x="3364" y="7815"/>
                </a:lnTo>
                <a:lnTo>
                  <a:pt x="3383" y="7718"/>
                </a:lnTo>
                <a:lnTo>
                  <a:pt x="3400" y="7625"/>
                </a:lnTo>
                <a:lnTo>
                  <a:pt x="3414" y="7540"/>
                </a:lnTo>
                <a:lnTo>
                  <a:pt x="3419" y="7498"/>
                </a:lnTo>
                <a:lnTo>
                  <a:pt x="3422" y="7459"/>
                </a:lnTo>
                <a:lnTo>
                  <a:pt x="3426" y="7422"/>
                </a:lnTo>
                <a:lnTo>
                  <a:pt x="3427" y="7387"/>
                </a:lnTo>
                <a:lnTo>
                  <a:pt x="3427" y="7353"/>
                </a:lnTo>
                <a:lnTo>
                  <a:pt x="3427" y="7322"/>
                </a:lnTo>
                <a:lnTo>
                  <a:pt x="3425" y="7293"/>
                </a:lnTo>
                <a:lnTo>
                  <a:pt x="3420" y="7267"/>
                </a:lnTo>
                <a:lnTo>
                  <a:pt x="3415" y="7243"/>
                </a:lnTo>
                <a:lnTo>
                  <a:pt x="3408" y="7221"/>
                </a:lnTo>
                <a:lnTo>
                  <a:pt x="3399" y="7202"/>
                </a:lnTo>
                <a:lnTo>
                  <a:pt x="3394" y="7194"/>
                </a:lnTo>
                <a:lnTo>
                  <a:pt x="3388" y="7185"/>
                </a:lnTo>
                <a:lnTo>
                  <a:pt x="3382" y="7179"/>
                </a:lnTo>
                <a:lnTo>
                  <a:pt x="3376" y="7173"/>
                </a:lnTo>
                <a:lnTo>
                  <a:pt x="3369" y="7167"/>
                </a:lnTo>
                <a:lnTo>
                  <a:pt x="3361" y="7162"/>
                </a:lnTo>
                <a:lnTo>
                  <a:pt x="3345" y="7161"/>
                </a:lnTo>
                <a:lnTo>
                  <a:pt x="3331" y="7162"/>
                </a:lnTo>
                <a:lnTo>
                  <a:pt x="3316" y="7164"/>
                </a:lnTo>
                <a:lnTo>
                  <a:pt x="3301" y="7167"/>
                </a:lnTo>
                <a:lnTo>
                  <a:pt x="3287" y="7172"/>
                </a:lnTo>
                <a:lnTo>
                  <a:pt x="3273" y="7178"/>
                </a:lnTo>
                <a:lnTo>
                  <a:pt x="3260" y="7184"/>
                </a:lnTo>
                <a:lnTo>
                  <a:pt x="3248" y="7193"/>
                </a:lnTo>
                <a:lnTo>
                  <a:pt x="3234" y="7201"/>
                </a:lnTo>
                <a:lnTo>
                  <a:pt x="3222" y="7210"/>
                </a:lnTo>
                <a:lnTo>
                  <a:pt x="3197" y="7230"/>
                </a:lnTo>
                <a:lnTo>
                  <a:pt x="3174" y="7254"/>
                </a:lnTo>
                <a:lnTo>
                  <a:pt x="3151" y="7278"/>
                </a:lnTo>
                <a:lnTo>
                  <a:pt x="3107" y="7331"/>
                </a:lnTo>
                <a:lnTo>
                  <a:pt x="3085" y="7356"/>
                </a:lnTo>
                <a:lnTo>
                  <a:pt x="3063" y="7382"/>
                </a:lnTo>
                <a:lnTo>
                  <a:pt x="3041" y="7405"/>
                </a:lnTo>
                <a:lnTo>
                  <a:pt x="3019" y="7426"/>
                </a:lnTo>
                <a:lnTo>
                  <a:pt x="2996" y="7446"/>
                </a:lnTo>
                <a:lnTo>
                  <a:pt x="2985" y="7453"/>
                </a:lnTo>
                <a:lnTo>
                  <a:pt x="2972" y="7460"/>
                </a:lnTo>
                <a:lnTo>
                  <a:pt x="2935" y="7480"/>
                </a:lnTo>
                <a:lnTo>
                  <a:pt x="2892" y="7498"/>
                </a:lnTo>
                <a:lnTo>
                  <a:pt x="2845" y="7515"/>
                </a:lnTo>
                <a:lnTo>
                  <a:pt x="2795" y="7531"/>
                </a:lnTo>
                <a:lnTo>
                  <a:pt x="2743" y="7546"/>
                </a:lnTo>
                <a:lnTo>
                  <a:pt x="2688" y="7559"/>
                </a:lnTo>
                <a:lnTo>
                  <a:pt x="2631" y="7570"/>
                </a:lnTo>
                <a:lnTo>
                  <a:pt x="2574" y="7580"/>
                </a:lnTo>
                <a:lnTo>
                  <a:pt x="2516" y="7587"/>
                </a:lnTo>
                <a:lnTo>
                  <a:pt x="2459" y="7591"/>
                </a:lnTo>
                <a:lnTo>
                  <a:pt x="2432" y="7592"/>
                </a:lnTo>
                <a:lnTo>
                  <a:pt x="2404" y="7592"/>
                </a:lnTo>
                <a:lnTo>
                  <a:pt x="2377" y="7592"/>
                </a:lnTo>
                <a:lnTo>
                  <a:pt x="2350" y="7591"/>
                </a:lnTo>
                <a:lnTo>
                  <a:pt x="2324" y="7589"/>
                </a:lnTo>
                <a:lnTo>
                  <a:pt x="2300" y="7586"/>
                </a:lnTo>
                <a:lnTo>
                  <a:pt x="2276" y="7583"/>
                </a:lnTo>
                <a:lnTo>
                  <a:pt x="2252" y="7578"/>
                </a:lnTo>
                <a:lnTo>
                  <a:pt x="2229" y="7572"/>
                </a:lnTo>
                <a:lnTo>
                  <a:pt x="2208" y="7565"/>
                </a:lnTo>
                <a:lnTo>
                  <a:pt x="2188" y="7557"/>
                </a:lnTo>
                <a:lnTo>
                  <a:pt x="2169" y="7548"/>
                </a:lnTo>
                <a:lnTo>
                  <a:pt x="2135" y="7530"/>
                </a:lnTo>
                <a:lnTo>
                  <a:pt x="2102" y="7510"/>
                </a:lnTo>
                <a:lnTo>
                  <a:pt x="2070" y="7488"/>
                </a:lnTo>
                <a:lnTo>
                  <a:pt x="2037" y="7465"/>
                </a:lnTo>
                <a:lnTo>
                  <a:pt x="1974" y="7418"/>
                </a:lnTo>
                <a:lnTo>
                  <a:pt x="1910" y="7369"/>
                </a:lnTo>
                <a:lnTo>
                  <a:pt x="1878" y="7344"/>
                </a:lnTo>
                <a:lnTo>
                  <a:pt x="1846" y="7321"/>
                </a:lnTo>
                <a:lnTo>
                  <a:pt x="1815" y="7299"/>
                </a:lnTo>
                <a:lnTo>
                  <a:pt x="1782" y="7278"/>
                </a:lnTo>
                <a:lnTo>
                  <a:pt x="1747" y="7260"/>
                </a:lnTo>
                <a:lnTo>
                  <a:pt x="1713" y="7241"/>
                </a:lnTo>
                <a:lnTo>
                  <a:pt x="1679" y="7227"/>
                </a:lnTo>
                <a:lnTo>
                  <a:pt x="1661" y="7221"/>
                </a:lnTo>
                <a:lnTo>
                  <a:pt x="1644" y="7215"/>
                </a:lnTo>
                <a:lnTo>
                  <a:pt x="1624" y="7208"/>
                </a:lnTo>
                <a:lnTo>
                  <a:pt x="1607" y="7202"/>
                </a:lnTo>
                <a:lnTo>
                  <a:pt x="1592" y="7195"/>
                </a:lnTo>
                <a:lnTo>
                  <a:pt x="1579" y="7188"/>
                </a:lnTo>
                <a:lnTo>
                  <a:pt x="1567" y="7179"/>
                </a:lnTo>
                <a:lnTo>
                  <a:pt x="1556" y="7171"/>
                </a:lnTo>
                <a:lnTo>
                  <a:pt x="1547" y="7162"/>
                </a:lnTo>
                <a:lnTo>
                  <a:pt x="1538" y="7152"/>
                </a:lnTo>
                <a:lnTo>
                  <a:pt x="1532" y="7142"/>
                </a:lnTo>
                <a:lnTo>
                  <a:pt x="1526" y="7133"/>
                </a:lnTo>
                <a:lnTo>
                  <a:pt x="1520" y="7123"/>
                </a:lnTo>
                <a:lnTo>
                  <a:pt x="1516" y="7112"/>
                </a:lnTo>
                <a:lnTo>
                  <a:pt x="1508" y="7090"/>
                </a:lnTo>
                <a:lnTo>
                  <a:pt x="1502" y="7068"/>
                </a:lnTo>
                <a:lnTo>
                  <a:pt x="1496" y="7043"/>
                </a:lnTo>
                <a:lnTo>
                  <a:pt x="1487" y="7020"/>
                </a:lnTo>
                <a:lnTo>
                  <a:pt x="1478" y="6996"/>
                </a:lnTo>
                <a:lnTo>
                  <a:pt x="1472" y="6984"/>
                </a:lnTo>
                <a:lnTo>
                  <a:pt x="1466" y="6971"/>
                </a:lnTo>
                <a:lnTo>
                  <a:pt x="1459" y="6959"/>
                </a:lnTo>
                <a:lnTo>
                  <a:pt x="1449" y="6947"/>
                </a:lnTo>
                <a:lnTo>
                  <a:pt x="1439" y="6935"/>
                </a:lnTo>
                <a:lnTo>
                  <a:pt x="1428" y="6922"/>
                </a:lnTo>
                <a:lnTo>
                  <a:pt x="1415" y="6910"/>
                </a:lnTo>
                <a:lnTo>
                  <a:pt x="1401" y="6898"/>
                </a:lnTo>
                <a:lnTo>
                  <a:pt x="1384" y="6887"/>
                </a:lnTo>
                <a:lnTo>
                  <a:pt x="1366" y="6875"/>
                </a:lnTo>
                <a:lnTo>
                  <a:pt x="1351" y="6865"/>
                </a:lnTo>
                <a:lnTo>
                  <a:pt x="1335" y="6854"/>
                </a:lnTo>
                <a:lnTo>
                  <a:pt x="1320" y="6842"/>
                </a:lnTo>
                <a:lnTo>
                  <a:pt x="1304" y="6828"/>
                </a:lnTo>
                <a:lnTo>
                  <a:pt x="1272" y="6799"/>
                </a:lnTo>
                <a:lnTo>
                  <a:pt x="1240" y="6766"/>
                </a:lnTo>
                <a:lnTo>
                  <a:pt x="1208" y="6732"/>
                </a:lnTo>
                <a:lnTo>
                  <a:pt x="1178" y="6694"/>
                </a:lnTo>
                <a:lnTo>
                  <a:pt x="1147" y="6655"/>
                </a:lnTo>
                <a:lnTo>
                  <a:pt x="1117" y="6614"/>
                </a:lnTo>
                <a:lnTo>
                  <a:pt x="1087" y="6574"/>
                </a:lnTo>
                <a:lnTo>
                  <a:pt x="1059" y="6533"/>
                </a:lnTo>
                <a:lnTo>
                  <a:pt x="1004" y="6449"/>
                </a:lnTo>
                <a:lnTo>
                  <a:pt x="909" y="6301"/>
                </a:lnTo>
                <a:lnTo>
                  <a:pt x="893" y="6279"/>
                </a:lnTo>
                <a:lnTo>
                  <a:pt x="877" y="6261"/>
                </a:lnTo>
                <a:lnTo>
                  <a:pt x="859" y="6244"/>
                </a:lnTo>
                <a:lnTo>
                  <a:pt x="840" y="6228"/>
                </a:lnTo>
                <a:lnTo>
                  <a:pt x="822" y="6213"/>
                </a:lnTo>
                <a:lnTo>
                  <a:pt x="802" y="6200"/>
                </a:lnTo>
                <a:lnTo>
                  <a:pt x="763" y="6174"/>
                </a:lnTo>
                <a:lnTo>
                  <a:pt x="745" y="6161"/>
                </a:lnTo>
                <a:lnTo>
                  <a:pt x="725" y="6147"/>
                </a:lnTo>
                <a:lnTo>
                  <a:pt x="708" y="6133"/>
                </a:lnTo>
                <a:lnTo>
                  <a:pt x="691" y="6116"/>
                </a:lnTo>
                <a:lnTo>
                  <a:pt x="675" y="6099"/>
                </a:lnTo>
                <a:lnTo>
                  <a:pt x="661" y="6078"/>
                </a:lnTo>
                <a:lnTo>
                  <a:pt x="648" y="6056"/>
                </a:lnTo>
                <a:lnTo>
                  <a:pt x="642" y="6042"/>
                </a:lnTo>
                <a:lnTo>
                  <a:pt x="637" y="6030"/>
                </a:lnTo>
                <a:lnTo>
                  <a:pt x="615" y="5971"/>
                </a:lnTo>
                <a:lnTo>
                  <a:pt x="603" y="5937"/>
                </a:lnTo>
                <a:lnTo>
                  <a:pt x="588" y="5902"/>
                </a:lnTo>
                <a:lnTo>
                  <a:pt x="573" y="5868"/>
                </a:lnTo>
                <a:lnTo>
                  <a:pt x="557" y="5835"/>
                </a:lnTo>
                <a:lnTo>
                  <a:pt x="548" y="5820"/>
                </a:lnTo>
                <a:lnTo>
                  <a:pt x="538" y="5806"/>
                </a:lnTo>
                <a:lnTo>
                  <a:pt x="530" y="5794"/>
                </a:lnTo>
                <a:lnTo>
                  <a:pt x="521" y="5783"/>
                </a:lnTo>
                <a:lnTo>
                  <a:pt x="507" y="5769"/>
                </a:lnTo>
                <a:lnTo>
                  <a:pt x="491" y="5755"/>
                </a:lnTo>
                <a:lnTo>
                  <a:pt x="475" y="5742"/>
                </a:lnTo>
                <a:lnTo>
                  <a:pt x="458" y="5729"/>
                </a:lnTo>
                <a:lnTo>
                  <a:pt x="425" y="5705"/>
                </a:lnTo>
                <a:lnTo>
                  <a:pt x="389" y="5683"/>
                </a:lnTo>
                <a:lnTo>
                  <a:pt x="355" y="5660"/>
                </a:lnTo>
                <a:lnTo>
                  <a:pt x="321" y="5636"/>
                </a:lnTo>
                <a:lnTo>
                  <a:pt x="305" y="5623"/>
                </a:lnTo>
                <a:lnTo>
                  <a:pt x="289" y="5610"/>
                </a:lnTo>
                <a:lnTo>
                  <a:pt x="274" y="5595"/>
                </a:lnTo>
                <a:lnTo>
                  <a:pt x="261" y="5580"/>
                </a:lnTo>
                <a:lnTo>
                  <a:pt x="245" y="5561"/>
                </a:lnTo>
                <a:lnTo>
                  <a:pt x="232" y="5540"/>
                </a:lnTo>
                <a:lnTo>
                  <a:pt x="221" y="5520"/>
                </a:lnTo>
                <a:lnTo>
                  <a:pt x="211" y="5498"/>
                </a:lnTo>
                <a:lnTo>
                  <a:pt x="203" y="5478"/>
                </a:lnTo>
                <a:lnTo>
                  <a:pt x="196" y="5456"/>
                </a:lnTo>
                <a:lnTo>
                  <a:pt x="185" y="5413"/>
                </a:lnTo>
                <a:lnTo>
                  <a:pt x="173" y="5368"/>
                </a:lnTo>
                <a:lnTo>
                  <a:pt x="167" y="5346"/>
                </a:lnTo>
                <a:lnTo>
                  <a:pt x="159" y="5324"/>
                </a:lnTo>
                <a:lnTo>
                  <a:pt x="151" y="5302"/>
                </a:lnTo>
                <a:lnTo>
                  <a:pt x="141" y="5278"/>
                </a:lnTo>
                <a:lnTo>
                  <a:pt x="130" y="5256"/>
                </a:lnTo>
                <a:lnTo>
                  <a:pt x="115" y="5234"/>
                </a:lnTo>
                <a:lnTo>
                  <a:pt x="104" y="5216"/>
                </a:lnTo>
                <a:lnTo>
                  <a:pt x="91" y="5190"/>
                </a:lnTo>
                <a:lnTo>
                  <a:pt x="76" y="5159"/>
                </a:lnTo>
                <a:lnTo>
                  <a:pt x="60" y="5123"/>
                </a:lnTo>
                <a:lnTo>
                  <a:pt x="46" y="5084"/>
                </a:lnTo>
                <a:lnTo>
                  <a:pt x="32" y="5042"/>
                </a:lnTo>
                <a:lnTo>
                  <a:pt x="20" y="4998"/>
                </a:lnTo>
                <a:lnTo>
                  <a:pt x="10" y="4954"/>
                </a:lnTo>
                <a:lnTo>
                  <a:pt x="7" y="4932"/>
                </a:lnTo>
                <a:lnTo>
                  <a:pt x="3" y="4910"/>
                </a:lnTo>
                <a:lnTo>
                  <a:pt x="0" y="4890"/>
                </a:lnTo>
                <a:lnTo>
                  <a:pt x="0" y="4868"/>
                </a:lnTo>
                <a:lnTo>
                  <a:pt x="0" y="4848"/>
                </a:lnTo>
                <a:lnTo>
                  <a:pt x="2" y="4828"/>
                </a:lnTo>
                <a:lnTo>
                  <a:pt x="4" y="4809"/>
                </a:lnTo>
                <a:lnTo>
                  <a:pt x="8" y="4792"/>
                </a:lnTo>
                <a:lnTo>
                  <a:pt x="14" y="4775"/>
                </a:lnTo>
                <a:lnTo>
                  <a:pt x="21" y="4759"/>
                </a:lnTo>
                <a:lnTo>
                  <a:pt x="30" y="4745"/>
                </a:lnTo>
                <a:lnTo>
                  <a:pt x="40" y="4733"/>
                </a:lnTo>
                <a:lnTo>
                  <a:pt x="52" y="4722"/>
                </a:lnTo>
                <a:lnTo>
                  <a:pt x="66" y="4712"/>
                </a:lnTo>
                <a:lnTo>
                  <a:pt x="82" y="4705"/>
                </a:lnTo>
                <a:lnTo>
                  <a:pt x="101" y="4699"/>
                </a:lnTo>
                <a:lnTo>
                  <a:pt x="157" y="4755"/>
                </a:lnTo>
                <a:lnTo>
                  <a:pt x="216" y="4810"/>
                </a:lnTo>
                <a:lnTo>
                  <a:pt x="276" y="4863"/>
                </a:lnTo>
                <a:lnTo>
                  <a:pt x="337" y="4913"/>
                </a:lnTo>
                <a:lnTo>
                  <a:pt x="356" y="4919"/>
                </a:lnTo>
                <a:lnTo>
                  <a:pt x="376" y="4923"/>
                </a:lnTo>
                <a:lnTo>
                  <a:pt x="395" y="4925"/>
                </a:lnTo>
                <a:lnTo>
                  <a:pt x="416" y="4926"/>
                </a:lnTo>
                <a:lnTo>
                  <a:pt x="459" y="4926"/>
                </a:lnTo>
                <a:lnTo>
                  <a:pt x="502" y="4926"/>
                </a:lnTo>
                <a:lnTo>
                  <a:pt x="522" y="4926"/>
                </a:lnTo>
                <a:lnTo>
                  <a:pt x="543" y="4929"/>
                </a:lnTo>
                <a:lnTo>
                  <a:pt x="564" y="4931"/>
                </a:lnTo>
                <a:lnTo>
                  <a:pt x="584" y="4936"/>
                </a:lnTo>
                <a:lnTo>
                  <a:pt x="603" y="4942"/>
                </a:lnTo>
                <a:lnTo>
                  <a:pt x="621" y="4951"/>
                </a:lnTo>
                <a:lnTo>
                  <a:pt x="630" y="4957"/>
                </a:lnTo>
                <a:lnTo>
                  <a:pt x="639" y="4963"/>
                </a:lnTo>
                <a:lnTo>
                  <a:pt x="646" y="4970"/>
                </a:lnTo>
                <a:lnTo>
                  <a:pt x="655" y="4978"/>
                </a:lnTo>
                <a:lnTo>
                  <a:pt x="684" y="4969"/>
                </a:lnTo>
                <a:lnTo>
                  <a:pt x="718" y="4960"/>
                </a:lnTo>
                <a:lnTo>
                  <a:pt x="758" y="4952"/>
                </a:lnTo>
                <a:lnTo>
                  <a:pt x="804" y="4943"/>
                </a:lnTo>
                <a:lnTo>
                  <a:pt x="851" y="4935"/>
                </a:lnTo>
                <a:lnTo>
                  <a:pt x="903" y="4927"/>
                </a:lnTo>
                <a:lnTo>
                  <a:pt x="954" y="4920"/>
                </a:lnTo>
                <a:lnTo>
                  <a:pt x="1007" y="4915"/>
                </a:lnTo>
                <a:lnTo>
                  <a:pt x="1059" y="4912"/>
                </a:lnTo>
                <a:lnTo>
                  <a:pt x="1111" y="4909"/>
                </a:lnTo>
                <a:lnTo>
                  <a:pt x="1159" y="4909"/>
                </a:lnTo>
                <a:lnTo>
                  <a:pt x="1206" y="4912"/>
                </a:lnTo>
                <a:lnTo>
                  <a:pt x="1228" y="4914"/>
                </a:lnTo>
                <a:lnTo>
                  <a:pt x="1249" y="4916"/>
                </a:lnTo>
                <a:lnTo>
                  <a:pt x="1268" y="4920"/>
                </a:lnTo>
                <a:lnTo>
                  <a:pt x="1287" y="4924"/>
                </a:lnTo>
                <a:lnTo>
                  <a:pt x="1304" y="4930"/>
                </a:lnTo>
                <a:lnTo>
                  <a:pt x="1318" y="4935"/>
                </a:lnTo>
                <a:lnTo>
                  <a:pt x="1332" y="4942"/>
                </a:lnTo>
                <a:lnTo>
                  <a:pt x="1344" y="4949"/>
                </a:lnTo>
                <a:lnTo>
                  <a:pt x="1366" y="4956"/>
                </a:lnTo>
                <a:lnTo>
                  <a:pt x="1387" y="4958"/>
                </a:lnTo>
                <a:lnTo>
                  <a:pt x="1408" y="4958"/>
                </a:lnTo>
                <a:lnTo>
                  <a:pt x="1428" y="4956"/>
                </a:lnTo>
                <a:lnTo>
                  <a:pt x="1449" y="4953"/>
                </a:lnTo>
                <a:lnTo>
                  <a:pt x="1469" y="4948"/>
                </a:lnTo>
                <a:lnTo>
                  <a:pt x="1488" y="4942"/>
                </a:lnTo>
                <a:lnTo>
                  <a:pt x="1508" y="4935"/>
                </a:lnTo>
                <a:lnTo>
                  <a:pt x="1547" y="4921"/>
                </a:lnTo>
                <a:lnTo>
                  <a:pt x="1567" y="4914"/>
                </a:lnTo>
                <a:lnTo>
                  <a:pt x="1587" y="4908"/>
                </a:lnTo>
                <a:lnTo>
                  <a:pt x="1607" y="4902"/>
                </a:lnTo>
                <a:lnTo>
                  <a:pt x="1628" y="4898"/>
                </a:lnTo>
                <a:lnTo>
                  <a:pt x="1648" y="4896"/>
                </a:lnTo>
                <a:lnTo>
                  <a:pt x="1670" y="4896"/>
                </a:lnTo>
                <a:lnTo>
                  <a:pt x="1691" y="4897"/>
                </a:lnTo>
                <a:lnTo>
                  <a:pt x="1713" y="4902"/>
                </a:lnTo>
                <a:lnTo>
                  <a:pt x="1733" y="4907"/>
                </a:lnTo>
                <a:lnTo>
                  <a:pt x="1752" y="4915"/>
                </a:lnTo>
                <a:lnTo>
                  <a:pt x="1772" y="4924"/>
                </a:lnTo>
                <a:lnTo>
                  <a:pt x="1790" y="4934"/>
                </a:lnTo>
                <a:lnTo>
                  <a:pt x="1827" y="4954"/>
                </a:lnTo>
                <a:lnTo>
                  <a:pt x="1864" y="4976"/>
                </a:lnTo>
                <a:lnTo>
                  <a:pt x="1883" y="4986"/>
                </a:lnTo>
                <a:lnTo>
                  <a:pt x="1901" y="4996"/>
                </a:lnTo>
                <a:lnTo>
                  <a:pt x="1921" y="5005"/>
                </a:lnTo>
                <a:lnTo>
                  <a:pt x="1941" y="5011"/>
                </a:lnTo>
                <a:lnTo>
                  <a:pt x="1961" y="5016"/>
                </a:lnTo>
                <a:lnTo>
                  <a:pt x="1982" y="5019"/>
                </a:lnTo>
                <a:lnTo>
                  <a:pt x="2069" y="5024"/>
                </a:lnTo>
                <a:lnTo>
                  <a:pt x="2156" y="5029"/>
                </a:lnTo>
                <a:lnTo>
                  <a:pt x="2241" y="5036"/>
                </a:lnTo>
                <a:lnTo>
                  <a:pt x="2284" y="5040"/>
                </a:lnTo>
                <a:lnTo>
                  <a:pt x="2327" y="5046"/>
                </a:lnTo>
                <a:lnTo>
                  <a:pt x="2370" y="5052"/>
                </a:lnTo>
                <a:lnTo>
                  <a:pt x="2411" y="5060"/>
                </a:lnTo>
                <a:lnTo>
                  <a:pt x="2454" y="5068"/>
                </a:lnTo>
                <a:lnTo>
                  <a:pt x="2496" y="5078"/>
                </a:lnTo>
                <a:lnTo>
                  <a:pt x="2537" y="5090"/>
                </a:lnTo>
                <a:lnTo>
                  <a:pt x="2579" y="5102"/>
                </a:lnTo>
                <a:lnTo>
                  <a:pt x="2619" y="5117"/>
                </a:lnTo>
                <a:lnTo>
                  <a:pt x="2661" y="5134"/>
                </a:lnTo>
                <a:lnTo>
                  <a:pt x="2854" y="5314"/>
                </a:lnTo>
                <a:lnTo>
                  <a:pt x="2880" y="5311"/>
                </a:lnTo>
                <a:lnTo>
                  <a:pt x="2904" y="5313"/>
                </a:lnTo>
                <a:lnTo>
                  <a:pt x="2930" y="5314"/>
                </a:lnTo>
                <a:lnTo>
                  <a:pt x="2953" y="5319"/>
                </a:lnTo>
                <a:lnTo>
                  <a:pt x="2977" y="5325"/>
                </a:lnTo>
                <a:lnTo>
                  <a:pt x="2999" y="5333"/>
                </a:lnTo>
                <a:lnTo>
                  <a:pt x="3021" y="5343"/>
                </a:lnTo>
                <a:lnTo>
                  <a:pt x="3043" y="5355"/>
                </a:lnTo>
                <a:lnTo>
                  <a:pt x="3064" y="5368"/>
                </a:lnTo>
                <a:lnTo>
                  <a:pt x="3084" y="5382"/>
                </a:lnTo>
                <a:lnTo>
                  <a:pt x="3102" y="5399"/>
                </a:lnTo>
                <a:lnTo>
                  <a:pt x="3119" y="5416"/>
                </a:lnTo>
                <a:lnTo>
                  <a:pt x="3136" y="5435"/>
                </a:lnTo>
                <a:lnTo>
                  <a:pt x="3151" y="5454"/>
                </a:lnTo>
                <a:lnTo>
                  <a:pt x="3166" y="5474"/>
                </a:lnTo>
                <a:lnTo>
                  <a:pt x="3178" y="5495"/>
                </a:lnTo>
                <a:lnTo>
                  <a:pt x="3179" y="5506"/>
                </a:lnTo>
                <a:lnTo>
                  <a:pt x="3181" y="5517"/>
                </a:lnTo>
                <a:lnTo>
                  <a:pt x="3186" y="5529"/>
                </a:lnTo>
                <a:lnTo>
                  <a:pt x="3191" y="5544"/>
                </a:lnTo>
                <a:lnTo>
                  <a:pt x="3199" y="5558"/>
                </a:lnTo>
                <a:lnTo>
                  <a:pt x="3208" y="5574"/>
                </a:lnTo>
                <a:lnTo>
                  <a:pt x="3229" y="5608"/>
                </a:lnTo>
                <a:lnTo>
                  <a:pt x="3255" y="5645"/>
                </a:lnTo>
                <a:lnTo>
                  <a:pt x="3284" y="5683"/>
                </a:lnTo>
                <a:lnTo>
                  <a:pt x="3315" y="5722"/>
                </a:lnTo>
                <a:lnTo>
                  <a:pt x="3349" y="5760"/>
                </a:lnTo>
                <a:lnTo>
                  <a:pt x="3382" y="5798"/>
                </a:lnTo>
                <a:lnTo>
                  <a:pt x="3416" y="5833"/>
                </a:lnTo>
                <a:lnTo>
                  <a:pt x="3448" y="5865"/>
                </a:lnTo>
                <a:lnTo>
                  <a:pt x="3480" y="5893"/>
                </a:lnTo>
                <a:lnTo>
                  <a:pt x="3507" y="5918"/>
                </a:lnTo>
                <a:lnTo>
                  <a:pt x="3531" y="5935"/>
                </a:lnTo>
                <a:lnTo>
                  <a:pt x="3542" y="5942"/>
                </a:lnTo>
                <a:lnTo>
                  <a:pt x="3551" y="5947"/>
                </a:lnTo>
                <a:lnTo>
                  <a:pt x="3558" y="5949"/>
                </a:lnTo>
                <a:lnTo>
                  <a:pt x="3565" y="5951"/>
                </a:lnTo>
                <a:lnTo>
                  <a:pt x="3574" y="5962"/>
                </a:lnTo>
                <a:lnTo>
                  <a:pt x="3582" y="5975"/>
                </a:lnTo>
                <a:lnTo>
                  <a:pt x="3591" y="5987"/>
                </a:lnTo>
                <a:lnTo>
                  <a:pt x="3598" y="6001"/>
                </a:lnTo>
                <a:lnTo>
                  <a:pt x="3612" y="6029"/>
                </a:lnTo>
                <a:lnTo>
                  <a:pt x="3624" y="6058"/>
                </a:lnTo>
                <a:lnTo>
                  <a:pt x="3634" y="6090"/>
                </a:lnTo>
                <a:lnTo>
                  <a:pt x="3641" y="6122"/>
                </a:lnTo>
                <a:lnTo>
                  <a:pt x="3649" y="6155"/>
                </a:lnTo>
                <a:lnTo>
                  <a:pt x="3655" y="6189"/>
                </a:lnTo>
                <a:lnTo>
                  <a:pt x="3664" y="6257"/>
                </a:lnTo>
                <a:lnTo>
                  <a:pt x="3672" y="6325"/>
                </a:lnTo>
                <a:lnTo>
                  <a:pt x="3680" y="6391"/>
                </a:lnTo>
                <a:lnTo>
                  <a:pt x="3685" y="6422"/>
                </a:lnTo>
                <a:lnTo>
                  <a:pt x="3691" y="6453"/>
                </a:lnTo>
                <a:lnTo>
                  <a:pt x="3694" y="6466"/>
                </a:lnTo>
                <a:lnTo>
                  <a:pt x="3694" y="6482"/>
                </a:lnTo>
                <a:lnTo>
                  <a:pt x="3694" y="6499"/>
                </a:lnTo>
                <a:lnTo>
                  <a:pt x="3693" y="6518"/>
                </a:lnTo>
                <a:lnTo>
                  <a:pt x="3688" y="6557"/>
                </a:lnTo>
                <a:lnTo>
                  <a:pt x="3679" y="6600"/>
                </a:lnTo>
                <a:lnTo>
                  <a:pt x="3669" y="6644"/>
                </a:lnTo>
                <a:lnTo>
                  <a:pt x="3658" y="6690"/>
                </a:lnTo>
                <a:lnTo>
                  <a:pt x="3635" y="6784"/>
                </a:lnTo>
                <a:lnTo>
                  <a:pt x="3624" y="6830"/>
                </a:lnTo>
                <a:lnTo>
                  <a:pt x="3615" y="6874"/>
                </a:lnTo>
                <a:lnTo>
                  <a:pt x="3609" y="6914"/>
                </a:lnTo>
                <a:lnTo>
                  <a:pt x="3608" y="6932"/>
                </a:lnTo>
                <a:lnTo>
                  <a:pt x="3607" y="6951"/>
                </a:lnTo>
                <a:lnTo>
                  <a:pt x="3608" y="6966"/>
                </a:lnTo>
                <a:lnTo>
                  <a:pt x="3609" y="6982"/>
                </a:lnTo>
                <a:lnTo>
                  <a:pt x="3612" y="6996"/>
                </a:lnTo>
                <a:lnTo>
                  <a:pt x="3617" y="7008"/>
                </a:lnTo>
                <a:lnTo>
                  <a:pt x="3622" y="7018"/>
                </a:lnTo>
                <a:lnTo>
                  <a:pt x="3629" y="7026"/>
                </a:lnTo>
                <a:lnTo>
                  <a:pt x="3639" y="7034"/>
                </a:lnTo>
                <a:lnTo>
                  <a:pt x="3649" y="7039"/>
                </a:lnTo>
                <a:lnTo>
                  <a:pt x="3649" y="7025"/>
                </a:lnTo>
                <a:lnTo>
                  <a:pt x="3650" y="7012"/>
                </a:lnTo>
                <a:lnTo>
                  <a:pt x="3651" y="6996"/>
                </a:lnTo>
                <a:lnTo>
                  <a:pt x="3653" y="6981"/>
                </a:lnTo>
                <a:lnTo>
                  <a:pt x="3661" y="6947"/>
                </a:lnTo>
                <a:lnTo>
                  <a:pt x="3671" y="6911"/>
                </a:lnTo>
                <a:lnTo>
                  <a:pt x="3683" y="6874"/>
                </a:lnTo>
                <a:lnTo>
                  <a:pt x="3697" y="6834"/>
                </a:lnTo>
                <a:lnTo>
                  <a:pt x="3713" y="6794"/>
                </a:lnTo>
                <a:lnTo>
                  <a:pt x="3730" y="6754"/>
                </a:lnTo>
                <a:lnTo>
                  <a:pt x="3768" y="6672"/>
                </a:lnTo>
                <a:lnTo>
                  <a:pt x="3806" y="6592"/>
                </a:lnTo>
                <a:lnTo>
                  <a:pt x="3875" y="6457"/>
                </a:lnTo>
                <a:lnTo>
                  <a:pt x="3872" y="6398"/>
                </a:lnTo>
                <a:lnTo>
                  <a:pt x="3867" y="6344"/>
                </a:lnTo>
                <a:lnTo>
                  <a:pt x="3862" y="6297"/>
                </a:lnTo>
                <a:lnTo>
                  <a:pt x="3855" y="6255"/>
                </a:lnTo>
                <a:lnTo>
                  <a:pt x="3848" y="6216"/>
                </a:lnTo>
                <a:lnTo>
                  <a:pt x="3837" y="6180"/>
                </a:lnTo>
                <a:lnTo>
                  <a:pt x="3826" y="6146"/>
                </a:lnTo>
                <a:lnTo>
                  <a:pt x="3812" y="6114"/>
                </a:lnTo>
                <a:lnTo>
                  <a:pt x="3798" y="6083"/>
                </a:lnTo>
                <a:lnTo>
                  <a:pt x="3782" y="6051"/>
                </a:lnTo>
                <a:lnTo>
                  <a:pt x="3745" y="5982"/>
                </a:lnTo>
                <a:lnTo>
                  <a:pt x="3701" y="5903"/>
                </a:lnTo>
                <a:lnTo>
                  <a:pt x="3677" y="5857"/>
                </a:lnTo>
                <a:lnTo>
                  <a:pt x="3651" y="5805"/>
                </a:lnTo>
                <a:lnTo>
                  <a:pt x="3624" y="5750"/>
                </a:lnTo>
                <a:lnTo>
                  <a:pt x="3598" y="5695"/>
                </a:lnTo>
                <a:lnTo>
                  <a:pt x="3574" y="5641"/>
                </a:lnTo>
                <a:lnTo>
                  <a:pt x="3551" y="5589"/>
                </a:lnTo>
                <a:lnTo>
                  <a:pt x="3529" y="5536"/>
                </a:lnTo>
                <a:lnTo>
                  <a:pt x="3509" y="5485"/>
                </a:lnTo>
                <a:lnTo>
                  <a:pt x="3490" y="5434"/>
                </a:lnTo>
                <a:lnTo>
                  <a:pt x="3472" y="5383"/>
                </a:lnTo>
                <a:lnTo>
                  <a:pt x="3455" y="5335"/>
                </a:lnTo>
                <a:lnTo>
                  <a:pt x="3441" y="5284"/>
                </a:lnTo>
                <a:lnTo>
                  <a:pt x="3426" y="5236"/>
                </a:lnTo>
                <a:lnTo>
                  <a:pt x="3414" y="5187"/>
                </a:lnTo>
                <a:lnTo>
                  <a:pt x="3403" y="5138"/>
                </a:lnTo>
                <a:lnTo>
                  <a:pt x="3392" y="5090"/>
                </a:lnTo>
                <a:lnTo>
                  <a:pt x="3383" y="5041"/>
                </a:lnTo>
                <a:lnTo>
                  <a:pt x="3376" y="4992"/>
                </a:lnTo>
                <a:lnTo>
                  <a:pt x="3369" y="4945"/>
                </a:lnTo>
                <a:lnTo>
                  <a:pt x="3364" y="4896"/>
                </a:lnTo>
                <a:lnTo>
                  <a:pt x="3359" y="4847"/>
                </a:lnTo>
                <a:lnTo>
                  <a:pt x="3356" y="4797"/>
                </a:lnTo>
                <a:lnTo>
                  <a:pt x="3355" y="4747"/>
                </a:lnTo>
                <a:lnTo>
                  <a:pt x="3354" y="4696"/>
                </a:lnTo>
                <a:lnTo>
                  <a:pt x="3355" y="4646"/>
                </a:lnTo>
                <a:lnTo>
                  <a:pt x="3356" y="4595"/>
                </a:lnTo>
                <a:lnTo>
                  <a:pt x="3359" y="4542"/>
                </a:lnTo>
                <a:lnTo>
                  <a:pt x="3364" y="4490"/>
                </a:lnTo>
                <a:lnTo>
                  <a:pt x="3369" y="4436"/>
                </a:lnTo>
                <a:lnTo>
                  <a:pt x="3375" y="4381"/>
                </a:lnTo>
                <a:lnTo>
                  <a:pt x="3382" y="4326"/>
                </a:lnTo>
                <a:lnTo>
                  <a:pt x="3391" y="4270"/>
                </a:lnTo>
                <a:lnTo>
                  <a:pt x="3400" y="4211"/>
                </a:lnTo>
                <a:lnTo>
                  <a:pt x="3411" y="4152"/>
                </a:lnTo>
                <a:lnTo>
                  <a:pt x="3443" y="3979"/>
                </a:lnTo>
                <a:lnTo>
                  <a:pt x="3461" y="3882"/>
                </a:lnTo>
                <a:lnTo>
                  <a:pt x="3472" y="3832"/>
                </a:lnTo>
                <a:lnTo>
                  <a:pt x="3483" y="3782"/>
                </a:lnTo>
                <a:lnTo>
                  <a:pt x="3496" y="3733"/>
                </a:lnTo>
                <a:lnTo>
                  <a:pt x="3509" y="3684"/>
                </a:lnTo>
                <a:lnTo>
                  <a:pt x="3523" y="3638"/>
                </a:lnTo>
                <a:lnTo>
                  <a:pt x="3537" y="3593"/>
                </a:lnTo>
                <a:lnTo>
                  <a:pt x="3554" y="3550"/>
                </a:lnTo>
                <a:lnTo>
                  <a:pt x="3571" y="3510"/>
                </a:lnTo>
                <a:lnTo>
                  <a:pt x="3590" y="3473"/>
                </a:lnTo>
                <a:lnTo>
                  <a:pt x="3600" y="3456"/>
                </a:lnTo>
                <a:lnTo>
                  <a:pt x="3609" y="3440"/>
                </a:lnTo>
                <a:lnTo>
                  <a:pt x="3631" y="3404"/>
                </a:lnTo>
                <a:lnTo>
                  <a:pt x="3651" y="3370"/>
                </a:lnTo>
                <a:lnTo>
                  <a:pt x="3667" y="3337"/>
                </a:lnTo>
                <a:lnTo>
                  <a:pt x="3680" y="3304"/>
                </a:lnTo>
                <a:lnTo>
                  <a:pt x="3693" y="3271"/>
                </a:lnTo>
                <a:lnTo>
                  <a:pt x="3702" y="3239"/>
                </a:lnTo>
                <a:lnTo>
                  <a:pt x="3711" y="3208"/>
                </a:lnTo>
                <a:lnTo>
                  <a:pt x="3718" y="3176"/>
                </a:lnTo>
                <a:lnTo>
                  <a:pt x="3732" y="3113"/>
                </a:lnTo>
                <a:lnTo>
                  <a:pt x="3746" y="3050"/>
                </a:lnTo>
                <a:lnTo>
                  <a:pt x="3755" y="3018"/>
                </a:lnTo>
                <a:lnTo>
                  <a:pt x="3763" y="2985"/>
                </a:lnTo>
                <a:lnTo>
                  <a:pt x="3774" y="2952"/>
                </a:lnTo>
                <a:lnTo>
                  <a:pt x="3787" y="2919"/>
                </a:lnTo>
                <a:lnTo>
                  <a:pt x="3798" y="2893"/>
                </a:lnTo>
                <a:lnTo>
                  <a:pt x="3810" y="2869"/>
                </a:lnTo>
                <a:lnTo>
                  <a:pt x="3823" y="2845"/>
                </a:lnTo>
                <a:lnTo>
                  <a:pt x="3837" y="2823"/>
                </a:lnTo>
                <a:lnTo>
                  <a:pt x="3866" y="2779"/>
                </a:lnTo>
                <a:lnTo>
                  <a:pt x="3895" y="2736"/>
                </a:lnTo>
                <a:lnTo>
                  <a:pt x="3924" y="2693"/>
                </a:lnTo>
                <a:lnTo>
                  <a:pt x="3937" y="2670"/>
                </a:lnTo>
                <a:lnTo>
                  <a:pt x="3949" y="2646"/>
                </a:lnTo>
                <a:lnTo>
                  <a:pt x="3960" y="2623"/>
                </a:lnTo>
                <a:lnTo>
                  <a:pt x="3970" y="2598"/>
                </a:lnTo>
                <a:lnTo>
                  <a:pt x="3979" y="2571"/>
                </a:lnTo>
                <a:lnTo>
                  <a:pt x="3986" y="2543"/>
                </a:lnTo>
                <a:lnTo>
                  <a:pt x="3990" y="2517"/>
                </a:lnTo>
                <a:lnTo>
                  <a:pt x="3993" y="2492"/>
                </a:lnTo>
                <a:lnTo>
                  <a:pt x="3998" y="2445"/>
                </a:lnTo>
                <a:lnTo>
                  <a:pt x="4003" y="2398"/>
                </a:lnTo>
                <a:lnTo>
                  <a:pt x="4007" y="2353"/>
                </a:lnTo>
                <a:lnTo>
                  <a:pt x="4010" y="2331"/>
                </a:lnTo>
                <a:lnTo>
                  <a:pt x="4014" y="2310"/>
                </a:lnTo>
                <a:lnTo>
                  <a:pt x="4019" y="2288"/>
                </a:lnTo>
                <a:lnTo>
                  <a:pt x="4025" y="2266"/>
                </a:lnTo>
                <a:lnTo>
                  <a:pt x="4032" y="2246"/>
                </a:lnTo>
                <a:lnTo>
                  <a:pt x="4042" y="2225"/>
                </a:lnTo>
                <a:lnTo>
                  <a:pt x="4053" y="2203"/>
                </a:lnTo>
                <a:lnTo>
                  <a:pt x="4067" y="2182"/>
                </a:lnTo>
                <a:lnTo>
                  <a:pt x="4083" y="2161"/>
                </a:lnTo>
                <a:lnTo>
                  <a:pt x="4098" y="2140"/>
                </a:lnTo>
                <a:lnTo>
                  <a:pt x="4134" y="2099"/>
                </a:lnTo>
                <a:lnTo>
                  <a:pt x="4172" y="2055"/>
                </a:lnTo>
                <a:lnTo>
                  <a:pt x="4211" y="2011"/>
                </a:lnTo>
                <a:lnTo>
                  <a:pt x="4230" y="1988"/>
                </a:lnTo>
                <a:lnTo>
                  <a:pt x="4249" y="1963"/>
                </a:lnTo>
                <a:lnTo>
                  <a:pt x="4266" y="1939"/>
                </a:lnTo>
                <a:lnTo>
                  <a:pt x="4283" y="1913"/>
                </a:lnTo>
                <a:lnTo>
                  <a:pt x="4298" y="1887"/>
                </a:lnTo>
                <a:lnTo>
                  <a:pt x="4311" y="1860"/>
                </a:lnTo>
                <a:lnTo>
                  <a:pt x="4323" y="1832"/>
                </a:lnTo>
                <a:lnTo>
                  <a:pt x="4333" y="1803"/>
                </a:lnTo>
                <a:lnTo>
                  <a:pt x="4326" y="1804"/>
                </a:lnTo>
                <a:lnTo>
                  <a:pt x="4318" y="1805"/>
                </a:lnTo>
                <a:lnTo>
                  <a:pt x="4314" y="1807"/>
                </a:lnTo>
                <a:lnTo>
                  <a:pt x="4310" y="1810"/>
                </a:lnTo>
                <a:lnTo>
                  <a:pt x="4307" y="1813"/>
                </a:lnTo>
                <a:lnTo>
                  <a:pt x="4305" y="1816"/>
                </a:lnTo>
                <a:lnTo>
                  <a:pt x="4303" y="1824"/>
                </a:lnTo>
                <a:lnTo>
                  <a:pt x="4301" y="1831"/>
                </a:lnTo>
                <a:lnTo>
                  <a:pt x="4299" y="1834"/>
                </a:lnTo>
                <a:lnTo>
                  <a:pt x="4298" y="1837"/>
                </a:lnTo>
                <a:lnTo>
                  <a:pt x="4295" y="1838"/>
                </a:lnTo>
                <a:lnTo>
                  <a:pt x="4290" y="1840"/>
                </a:lnTo>
                <a:lnTo>
                  <a:pt x="4285" y="1841"/>
                </a:lnTo>
                <a:lnTo>
                  <a:pt x="4279" y="1840"/>
                </a:lnTo>
                <a:lnTo>
                  <a:pt x="4307" y="1779"/>
                </a:lnTo>
                <a:lnTo>
                  <a:pt x="4337" y="1715"/>
                </a:lnTo>
                <a:lnTo>
                  <a:pt x="4369" y="1651"/>
                </a:lnTo>
                <a:lnTo>
                  <a:pt x="4403" y="1585"/>
                </a:lnTo>
                <a:lnTo>
                  <a:pt x="4437" y="1521"/>
                </a:lnTo>
                <a:lnTo>
                  <a:pt x="4474" y="1455"/>
                </a:lnTo>
                <a:lnTo>
                  <a:pt x="4512" y="1389"/>
                </a:lnTo>
                <a:lnTo>
                  <a:pt x="4550" y="1324"/>
                </a:lnTo>
                <a:lnTo>
                  <a:pt x="4590" y="1259"/>
                </a:lnTo>
                <a:lnTo>
                  <a:pt x="4630" y="1196"/>
                </a:lnTo>
                <a:lnTo>
                  <a:pt x="4672" y="1133"/>
                </a:lnTo>
                <a:lnTo>
                  <a:pt x="4715" y="1073"/>
                </a:lnTo>
                <a:lnTo>
                  <a:pt x="4757" y="1015"/>
                </a:lnTo>
                <a:lnTo>
                  <a:pt x="4801" y="958"/>
                </a:lnTo>
                <a:lnTo>
                  <a:pt x="4844" y="906"/>
                </a:lnTo>
                <a:lnTo>
                  <a:pt x="4889" y="856"/>
                </a:lnTo>
                <a:lnTo>
                  <a:pt x="4908" y="847"/>
                </a:lnTo>
                <a:lnTo>
                  <a:pt x="4925" y="839"/>
                </a:lnTo>
                <a:lnTo>
                  <a:pt x="4959" y="820"/>
                </a:lnTo>
                <a:lnTo>
                  <a:pt x="4992" y="799"/>
                </a:lnTo>
                <a:lnTo>
                  <a:pt x="5023" y="776"/>
                </a:lnTo>
                <a:lnTo>
                  <a:pt x="5052" y="752"/>
                </a:lnTo>
                <a:lnTo>
                  <a:pt x="5080" y="726"/>
                </a:lnTo>
                <a:lnTo>
                  <a:pt x="5107" y="698"/>
                </a:lnTo>
                <a:lnTo>
                  <a:pt x="5134" y="670"/>
                </a:lnTo>
                <a:lnTo>
                  <a:pt x="5158" y="641"/>
                </a:lnTo>
                <a:lnTo>
                  <a:pt x="5183" y="611"/>
                </a:lnTo>
                <a:lnTo>
                  <a:pt x="5230" y="549"/>
                </a:lnTo>
                <a:lnTo>
                  <a:pt x="5278" y="488"/>
                </a:lnTo>
                <a:lnTo>
                  <a:pt x="5326" y="428"/>
                </a:lnTo>
                <a:lnTo>
                  <a:pt x="5344" y="405"/>
                </a:lnTo>
                <a:lnTo>
                  <a:pt x="5360" y="379"/>
                </a:lnTo>
                <a:lnTo>
                  <a:pt x="5377" y="352"/>
                </a:lnTo>
                <a:lnTo>
                  <a:pt x="5392" y="323"/>
                </a:lnTo>
                <a:lnTo>
                  <a:pt x="5424" y="262"/>
                </a:lnTo>
                <a:lnTo>
                  <a:pt x="5455" y="198"/>
                </a:lnTo>
                <a:lnTo>
                  <a:pt x="5471" y="167"/>
                </a:lnTo>
                <a:lnTo>
                  <a:pt x="5488" y="137"/>
                </a:lnTo>
                <a:lnTo>
                  <a:pt x="5506" y="109"/>
                </a:lnTo>
                <a:lnTo>
                  <a:pt x="5525" y="82"/>
                </a:lnTo>
                <a:lnTo>
                  <a:pt x="5545" y="57"/>
                </a:lnTo>
                <a:lnTo>
                  <a:pt x="5554" y="45"/>
                </a:lnTo>
                <a:lnTo>
                  <a:pt x="5565" y="34"/>
                </a:lnTo>
                <a:lnTo>
                  <a:pt x="5576" y="24"/>
                </a:lnTo>
                <a:lnTo>
                  <a:pt x="5587" y="16"/>
                </a:lnTo>
                <a:lnTo>
                  <a:pt x="5600" y="7"/>
                </a:lnTo>
                <a:lnTo>
                  <a:pt x="5612" y="0"/>
                </a:lnTo>
                <a:lnTo>
                  <a:pt x="5628" y="12"/>
                </a:lnTo>
                <a:lnTo>
                  <a:pt x="5642" y="27"/>
                </a:lnTo>
                <a:lnTo>
                  <a:pt x="5657" y="43"/>
                </a:lnTo>
                <a:lnTo>
                  <a:pt x="5671" y="59"/>
                </a:lnTo>
                <a:lnTo>
                  <a:pt x="5684" y="77"/>
                </a:lnTo>
                <a:lnTo>
                  <a:pt x="5696" y="95"/>
                </a:lnTo>
                <a:lnTo>
                  <a:pt x="5708" y="115"/>
                </a:lnTo>
                <a:lnTo>
                  <a:pt x="5719" y="134"/>
                </a:lnTo>
                <a:lnTo>
                  <a:pt x="5730" y="155"/>
                </a:lnTo>
                <a:lnTo>
                  <a:pt x="5740" y="177"/>
                </a:lnTo>
                <a:lnTo>
                  <a:pt x="5760" y="222"/>
                </a:lnTo>
                <a:lnTo>
                  <a:pt x="5777" y="269"/>
                </a:lnTo>
                <a:lnTo>
                  <a:pt x="5794" y="318"/>
                </a:lnTo>
                <a:lnTo>
                  <a:pt x="5826" y="414"/>
                </a:lnTo>
                <a:lnTo>
                  <a:pt x="5842" y="463"/>
                </a:lnTo>
                <a:lnTo>
                  <a:pt x="5858" y="510"/>
                </a:lnTo>
                <a:lnTo>
                  <a:pt x="5875" y="555"/>
                </a:lnTo>
                <a:lnTo>
                  <a:pt x="5892" y="598"/>
                </a:lnTo>
                <a:lnTo>
                  <a:pt x="5910" y="637"/>
                </a:lnTo>
                <a:lnTo>
                  <a:pt x="5921" y="656"/>
                </a:lnTo>
                <a:lnTo>
                  <a:pt x="5931" y="674"/>
                </a:lnTo>
                <a:lnTo>
                  <a:pt x="5953" y="709"/>
                </a:lnTo>
                <a:lnTo>
                  <a:pt x="5974" y="746"/>
                </a:lnTo>
                <a:lnTo>
                  <a:pt x="5996" y="785"/>
                </a:lnTo>
                <a:lnTo>
                  <a:pt x="6017" y="824"/>
                </a:lnTo>
                <a:lnTo>
                  <a:pt x="6058" y="905"/>
                </a:lnTo>
                <a:lnTo>
                  <a:pt x="6098" y="989"/>
                </a:lnTo>
                <a:lnTo>
                  <a:pt x="6138" y="1074"/>
                </a:lnTo>
                <a:lnTo>
                  <a:pt x="6175" y="1159"/>
                </a:lnTo>
                <a:lnTo>
                  <a:pt x="6248" y="1320"/>
                </a:lnTo>
                <a:lnTo>
                  <a:pt x="6275" y="1379"/>
                </a:lnTo>
                <a:lnTo>
                  <a:pt x="6308" y="1458"/>
                </a:lnTo>
                <a:lnTo>
                  <a:pt x="6326" y="1504"/>
                </a:lnTo>
                <a:lnTo>
                  <a:pt x="6344" y="1550"/>
                </a:lnTo>
                <a:lnTo>
                  <a:pt x="6361" y="1598"/>
                </a:lnTo>
                <a:lnTo>
                  <a:pt x="6376" y="1645"/>
                </a:lnTo>
                <a:lnTo>
                  <a:pt x="6391" y="1692"/>
                </a:lnTo>
                <a:lnTo>
                  <a:pt x="6400" y="1736"/>
                </a:lnTo>
                <a:lnTo>
                  <a:pt x="6405" y="1757"/>
                </a:lnTo>
                <a:lnTo>
                  <a:pt x="6408" y="1776"/>
                </a:lnTo>
                <a:lnTo>
                  <a:pt x="6410" y="1794"/>
                </a:lnTo>
                <a:lnTo>
                  <a:pt x="6411" y="1813"/>
                </a:lnTo>
                <a:lnTo>
                  <a:pt x="6411" y="1829"/>
                </a:lnTo>
                <a:lnTo>
                  <a:pt x="6410" y="1843"/>
                </a:lnTo>
                <a:lnTo>
                  <a:pt x="6407" y="1856"/>
                </a:lnTo>
                <a:lnTo>
                  <a:pt x="6403" y="1867"/>
                </a:lnTo>
                <a:lnTo>
                  <a:pt x="6397" y="1876"/>
                </a:lnTo>
                <a:lnTo>
                  <a:pt x="6389" y="1884"/>
                </a:lnTo>
                <a:lnTo>
                  <a:pt x="6381" y="1889"/>
                </a:lnTo>
                <a:lnTo>
                  <a:pt x="6370" y="1891"/>
                </a:lnTo>
                <a:lnTo>
                  <a:pt x="6388" y="1917"/>
                </a:lnTo>
                <a:lnTo>
                  <a:pt x="6405" y="1941"/>
                </a:lnTo>
                <a:lnTo>
                  <a:pt x="6421" y="1964"/>
                </a:lnTo>
                <a:lnTo>
                  <a:pt x="6436" y="1988"/>
                </a:lnTo>
                <a:lnTo>
                  <a:pt x="6449" y="2010"/>
                </a:lnTo>
                <a:lnTo>
                  <a:pt x="6462" y="2032"/>
                </a:lnTo>
                <a:lnTo>
                  <a:pt x="6471" y="2052"/>
                </a:lnTo>
                <a:lnTo>
                  <a:pt x="6481" y="2073"/>
                </a:lnTo>
                <a:lnTo>
                  <a:pt x="6490" y="2094"/>
                </a:lnTo>
                <a:lnTo>
                  <a:pt x="6496" y="2114"/>
                </a:lnTo>
                <a:lnTo>
                  <a:pt x="6502" y="2133"/>
                </a:lnTo>
                <a:lnTo>
                  <a:pt x="6508" y="2153"/>
                </a:lnTo>
                <a:lnTo>
                  <a:pt x="6512" y="2172"/>
                </a:lnTo>
                <a:lnTo>
                  <a:pt x="6515" y="2192"/>
                </a:lnTo>
                <a:lnTo>
                  <a:pt x="6520" y="2231"/>
                </a:lnTo>
                <a:lnTo>
                  <a:pt x="6523" y="2270"/>
                </a:lnTo>
                <a:lnTo>
                  <a:pt x="6524" y="2310"/>
                </a:lnTo>
                <a:lnTo>
                  <a:pt x="6524" y="2353"/>
                </a:lnTo>
                <a:lnTo>
                  <a:pt x="6521" y="2398"/>
                </a:lnTo>
                <a:lnTo>
                  <a:pt x="6519" y="2496"/>
                </a:lnTo>
                <a:lnTo>
                  <a:pt x="6518" y="2551"/>
                </a:lnTo>
                <a:lnTo>
                  <a:pt x="6518" y="2610"/>
                </a:lnTo>
                <a:lnTo>
                  <a:pt x="6519" y="2637"/>
                </a:lnTo>
                <a:lnTo>
                  <a:pt x="6523" y="2661"/>
                </a:lnTo>
                <a:lnTo>
                  <a:pt x="6529" y="2684"/>
                </a:lnTo>
                <a:lnTo>
                  <a:pt x="6537" y="2704"/>
                </a:lnTo>
                <a:lnTo>
                  <a:pt x="6546" y="2724"/>
                </a:lnTo>
                <a:lnTo>
                  <a:pt x="6558" y="2741"/>
                </a:lnTo>
                <a:lnTo>
                  <a:pt x="6570" y="2757"/>
                </a:lnTo>
                <a:lnTo>
                  <a:pt x="6584" y="2771"/>
                </a:lnTo>
                <a:lnTo>
                  <a:pt x="6600" y="2785"/>
                </a:lnTo>
                <a:lnTo>
                  <a:pt x="6616" y="2798"/>
                </a:lnTo>
                <a:lnTo>
                  <a:pt x="6651" y="2823"/>
                </a:lnTo>
                <a:lnTo>
                  <a:pt x="6689" y="2848"/>
                </a:lnTo>
                <a:lnTo>
                  <a:pt x="6728" y="2876"/>
                </a:lnTo>
                <a:lnTo>
                  <a:pt x="6738" y="2898"/>
                </a:lnTo>
                <a:lnTo>
                  <a:pt x="6746" y="2920"/>
                </a:lnTo>
                <a:lnTo>
                  <a:pt x="6753" y="2942"/>
                </a:lnTo>
                <a:lnTo>
                  <a:pt x="6757" y="2964"/>
                </a:lnTo>
                <a:lnTo>
                  <a:pt x="6761" y="2986"/>
                </a:lnTo>
                <a:lnTo>
                  <a:pt x="6764" y="3008"/>
                </a:lnTo>
                <a:lnTo>
                  <a:pt x="6765" y="3030"/>
                </a:lnTo>
                <a:lnTo>
                  <a:pt x="6765" y="3052"/>
                </a:lnTo>
                <a:lnTo>
                  <a:pt x="6764" y="3074"/>
                </a:lnTo>
                <a:lnTo>
                  <a:pt x="6761" y="3096"/>
                </a:lnTo>
                <a:lnTo>
                  <a:pt x="6755" y="3140"/>
                </a:lnTo>
                <a:lnTo>
                  <a:pt x="6746" y="3184"/>
                </a:lnTo>
                <a:lnTo>
                  <a:pt x="6737" y="3228"/>
                </a:lnTo>
                <a:lnTo>
                  <a:pt x="6715" y="3316"/>
                </a:lnTo>
                <a:lnTo>
                  <a:pt x="6705" y="3360"/>
                </a:lnTo>
                <a:lnTo>
                  <a:pt x="6696" y="3404"/>
                </a:lnTo>
                <a:lnTo>
                  <a:pt x="6693" y="3426"/>
                </a:lnTo>
                <a:lnTo>
                  <a:pt x="6690" y="3448"/>
                </a:lnTo>
                <a:lnTo>
                  <a:pt x="6689" y="3470"/>
                </a:lnTo>
                <a:lnTo>
                  <a:pt x="6688" y="3494"/>
                </a:lnTo>
                <a:lnTo>
                  <a:pt x="6688" y="3516"/>
                </a:lnTo>
                <a:lnTo>
                  <a:pt x="6689" y="3538"/>
                </a:lnTo>
                <a:lnTo>
                  <a:pt x="6693" y="3561"/>
                </a:lnTo>
                <a:lnTo>
                  <a:pt x="6696" y="3583"/>
                </a:lnTo>
                <a:lnTo>
                  <a:pt x="6701" y="3611"/>
                </a:lnTo>
                <a:lnTo>
                  <a:pt x="6705" y="3638"/>
                </a:lnTo>
                <a:lnTo>
                  <a:pt x="6707" y="3664"/>
                </a:lnTo>
                <a:lnTo>
                  <a:pt x="6709" y="3689"/>
                </a:lnTo>
                <a:lnTo>
                  <a:pt x="6710" y="3714"/>
                </a:lnTo>
                <a:lnTo>
                  <a:pt x="6710" y="3737"/>
                </a:lnTo>
                <a:lnTo>
                  <a:pt x="6710" y="3760"/>
                </a:lnTo>
                <a:lnTo>
                  <a:pt x="6707" y="3783"/>
                </a:lnTo>
                <a:lnTo>
                  <a:pt x="6704" y="3826"/>
                </a:lnTo>
                <a:lnTo>
                  <a:pt x="6696" y="3869"/>
                </a:lnTo>
                <a:lnTo>
                  <a:pt x="6689" y="3909"/>
                </a:lnTo>
                <a:lnTo>
                  <a:pt x="6679" y="3950"/>
                </a:lnTo>
                <a:lnTo>
                  <a:pt x="6661" y="4031"/>
                </a:lnTo>
                <a:lnTo>
                  <a:pt x="6652" y="4073"/>
                </a:lnTo>
                <a:lnTo>
                  <a:pt x="6645" y="4116"/>
                </a:lnTo>
                <a:lnTo>
                  <a:pt x="6639" y="4160"/>
                </a:lnTo>
                <a:lnTo>
                  <a:pt x="6635" y="4206"/>
                </a:lnTo>
                <a:lnTo>
                  <a:pt x="6634" y="4231"/>
                </a:lnTo>
                <a:lnTo>
                  <a:pt x="6634" y="4256"/>
                </a:lnTo>
                <a:lnTo>
                  <a:pt x="6634" y="4282"/>
                </a:lnTo>
                <a:lnTo>
                  <a:pt x="6636" y="4309"/>
                </a:lnTo>
                <a:lnTo>
                  <a:pt x="6638" y="4337"/>
                </a:lnTo>
                <a:lnTo>
                  <a:pt x="6638" y="4364"/>
                </a:lnTo>
                <a:lnTo>
                  <a:pt x="6636" y="4388"/>
                </a:lnTo>
                <a:lnTo>
                  <a:pt x="6635" y="4413"/>
                </a:lnTo>
                <a:lnTo>
                  <a:pt x="6633" y="4436"/>
                </a:lnTo>
                <a:lnTo>
                  <a:pt x="6629" y="4459"/>
                </a:lnTo>
                <a:lnTo>
                  <a:pt x="6624" y="4480"/>
                </a:lnTo>
                <a:lnTo>
                  <a:pt x="6618" y="4501"/>
                </a:lnTo>
                <a:lnTo>
                  <a:pt x="6612" y="4522"/>
                </a:lnTo>
                <a:lnTo>
                  <a:pt x="6605" y="4541"/>
                </a:lnTo>
                <a:lnTo>
                  <a:pt x="6597" y="4560"/>
                </a:lnTo>
                <a:lnTo>
                  <a:pt x="6589" y="4578"/>
                </a:lnTo>
                <a:lnTo>
                  <a:pt x="6570" y="4613"/>
                </a:lnTo>
                <a:lnTo>
                  <a:pt x="6551" y="4649"/>
                </a:lnTo>
                <a:lnTo>
                  <a:pt x="6529" y="4683"/>
                </a:lnTo>
                <a:lnTo>
                  <a:pt x="6506" y="4718"/>
                </a:lnTo>
                <a:lnTo>
                  <a:pt x="6482" y="4754"/>
                </a:lnTo>
                <a:lnTo>
                  <a:pt x="6459" y="4791"/>
                </a:lnTo>
                <a:lnTo>
                  <a:pt x="6436" y="4830"/>
                </a:lnTo>
                <a:lnTo>
                  <a:pt x="6413" y="4871"/>
                </a:lnTo>
                <a:lnTo>
                  <a:pt x="6392" y="4916"/>
                </a:lnTo>
                <a:lnTo>
                  <a:pt x="6381" y="4941"/>
                </a:lnTo>
                <a:lnTo>
                  <a:pt x="6371" y="4967"/>
                </a:lnTo>
                <a:lnTo>
                  <a:pt x="6363" y="4994"/>
                </a:lnTo>
                <a:lnTo>
                  <a:pt x="6356" y="5019"/>
                </a:lnTo>
                <a:lnTo>
                  <a:pt x="6353" y="5045"/>
                </a:lnTo>
                <a:lnTo>
                  <a:pt x="6350" y="5069"/>
                </a:lnTo>
                <a:lnTo>
                  <a:pt x="6349" y="5094"/>
                </a:lnTo>
                <a:lnTo>
                  <a:pt x="6348" y="5118"/>
                </a:lnTo>
                <a:lnTo>
                  <a:pt x="6347" y="5165"/>
                </a:lnTo>
                <a:lnTo>
                  <a:pt x="6345" y="5188"/>
                </a:lnTo>
                <a:lnTo>
                  <a:pt x="6342" y="5210"/>
                </a:lnTo>
                <a:lnTo>
                  <a:pt x="6337" y="5232"/>
                </a:lnTo>
                <a:lnTo>
                  <a:pt x="6331" y="5254"/>
                </a:lnTo>
                <a:lnTo>
                  <a:pt x="6321" y="5277"/>
                </a:lnTo>
                <a:lnTo>
                  <a:pt x="6315" y="5288"/>
                </a:lnTo>
                <a:lnTo>
                  <a:pt x="6308" y="5299"/>
                </a:lnTo>
                <a:lnTo>
                  <a:pt x="6300" y="5310"/>
                </a:lnTo>
                <a:lnTo>
                  <a:pt x="6292" y="5321"/>
                </a:lnTo>
                <a:lnTo>
                  <a:pt x="6282" y="5332"/>
                </a:lnTo>
                <a:lnTo>
                  <a:pt x="6271" y="5343"/>
                </a:lnTo>
                <a:lnTo>
                  <a:pt x="6200" y="5412"/>
                </a:lnTo>
                <a:lnTo>
                  <a:pt x="6169" y="5445"/>
                </a:lnTo>
                <a:lnTo>
                  <a:pt x="6140" y="5476"/>
                </a:lnTo>
                <a:lnTo>
                  <a:pt x="6127" y="5493"/>
                </a:lnTo>
                <a:lnTo>
                  <a:pt x="6113" y="5512"/>
                </a:lnTo>
                <a:lnTo>
                  <a:pt x="6101" y="5530"/>
                </a:lnTo>
                <a:lnTo>
                  <a:pt x="6089" y="5550"/>
                </a:lnTo>
                <a:lnTo>
                  <a:pt x="6078" y="5569"/>
                </a:lnTo>
                <a:lnTo>
                  <a:pt x="6067" y="5591"/>
                </a:lnTo>
                <a:lnTo>
                  <a:pt x="6057" y="5616"/>
                </a:lnTo>
                <a:lnTo>
                  <a:pt x="6048" y="5640"/>
                </a:lnTo>
                <a:lnTo>
                  <a:pt x="6041" y="5660"/>
                </a:lnTo>
                <a:lnTo>
                  <a:pt x="6031" y="5679"/>
                </a:lnTo>
                <a:lnTo>
                  <a:pt x="6019" y="5700"/>
                </a:lnTo>
                <a:lnTo>
                  <a:pt x="6006" y="5722"/>
                </a:lnTo>
                <a:lnTo>
                  <a:pt x="5990" y="5744"/>
                </a:lnTo>
                <a:lnTo>
                  <a:pt x="5973" y="5767"/>
                </a:lnTo>
                <a:lnTo>
                  <a:pt x="5953" y="5792"/>
                </a:lnTo>
                <a:lnTo>
                  <a:pt x="5933" y="5816"/>
                </a:lnTo>
                <a:lnTo>
                  <a:pt x="5888" y="5866"/>
                </a:lnTo>
                <a:lnTo>
                  <a:pt x="5838" y="5918"/>
                </a:lnTo>
                <a:lnTo>
                  <a:pt x="5784" y="5968"/>
                </a:lnTo>
                <a:lnTo>
                  <a:pt x="5729" y="6019"/>
                </a:lnTo>
                <a:lnTo>
                  <a:pt x="5672" y="6068"/>
                </a:lnTo>
                <a:lnTo>
                  <a:pt x="5614" y="6114"/>
                </a:lnTo>
                <a:lnTo>
                  <a:pt x="5558" y="6158"/>
                </a:lnTo>
                <a:lnTo>
                  <a:pt x="5502" y="6198"/>
                </a:lnTo>
                <a:lnTo>
                  <a:pt x="5449" y="6233"/>
                </a:lnTo>
                <a:lnTo>
                  <a:pt x="5400" y="6262"/>
                </a:lnTo>
                <a:lnTo>
                  <a:pt x="5378" y="6276"/>
                </a:lnTo>
                <a:lnTo>
                  <a:pt x="5356" y="6287"/>
                </a:lnTo>
                <a:lnTo>
                  <a:pt x="5337" y="6295"/>
                </a:lnTo>
                <a:lnTo>
                  <a:pt x="5318" y="6303"/>
                </a:lnTo>
                <a:lnTo>
                  <a:pt x="5257" y="6325"/>
                </a:lnTo>
                <a:lnTo>
                  <a:pt x="5196" y="6345"/>
                </a:lnTo>
                <a:lnTo>
                  <a:pt x="5135" y="6364"/>
                </a:lnTo>
                <a:lnTo>
                  <a:pt x="5073" y="6381"/>
                </a:lnTo>
                <a:lnTo>
                  <a:pt x="5010" y="6396"/>
                </a:lnTo>
                <a:lnTo>
                  <a:pt x="4948" y="6409"/>
                </a:lnTo>
                <a:lnTo>
                  <a:pt x="4886" y="6420"/>
                </a:lnTo>
                <a:lnTo>
                  <a:pt x="4822" y="6429"/>
                </a:lnTo>
                <a:lnTo>
                  <a:pt x="4759" y="6435"/>
                </a:lnTo>
                <a:lnTo>
                  <a:pt x="4696" y="6438"/>
                </a:lnTo>
                <a:lnTo>
                  <a:pt x="4633" y="6441"/>
                </a:lnTo>
                <a:lnTo>
                  <a:pt x="4569" y="6440"/>
                </a:lnTo>
                <a:lnTo>
                  <a:pt x="4507" y="6435"/>
                </a:lnTo>
                <a:lnTo>
                  <a:pt x="4475" y="6432"/>
                </a:lnTo>
                <a:lnTo>
                  <a:pt x="4443" y="6429"/>
                </a:lnTo>
                <a:lnTo>
                  <a:pt x="4413" y="6424"/>
                </a:lnTo>
                <a:lnTo>
                  <a:pt x="4381" y="6418"/>
                </a:lnTo>
                <a:lnTo>
                  <a:pt x="4350" y="6411"/>
                </a:lnTo>
                <a:lnTo>
                  <a:pt x="4320" y="6405"/>
                </a:lnTo>
                <a:lnTo>
                  <a:pt x="4306" y="6403"/>
                </a:lnTo>
                <a:lnTo>
                  <a:pt x="4293" y="6402"/>
                </a:lnTo>
                <a:lnTo>
                  <a:pt x="4281" y="6400"/>
                </a:lnTo>
                <a:lnTo>
                  <a:pt x="4267" y="6402"/>
                </a:lnTo>
                <a:lnTo>
                  <a:pt x="4255" y="6403"/>
                </a:lnTo>
                <a:lnTo>
                  <a:pt x="4243" y="6407"/>
                </a:lnTo>
                <a:lnTo>
                  <a:pt x="4232" y="6410"/>
                </a:lnTo>
                <a:lnTo>
                  <a:pt x="4219" y="6415"/>
                </a:lnTo>
                <a:lnTo>
                  <a:pt x="4208" y="6420"/>
                </a:lnTo>
                <a:lnTo>
                  <a:pt x="4197" y="6426"/>
                </a:lnTo>
                <a:lnTo>
                  <a:pt x="4186" y="6435"/>
                </a:lnTo>
                <a:lnTo>
                  <a:pt x="4175" y="6442"/>
                </a:lnTo>
                <a:lnTo>
                  <a:pt x="4155" y="6462"/>
                </a:lnTo>
                <a:lnTo>
                  <a:pt x="4135" y="6484"/>
                </a:lnTo>
                <a:lnTo>
                  <a:pt x="4116" y="6508"/>
                </a:lnTo>
                <a:lnTo>
                  <a:pt x="4097" y="6535"/>
                </a:lnTo>
                <a:lnTo>
                  <a:pt x="4079" y="6564"/>
                </a:lnTo>
                <a:lnTo>
                  <a:pt x="4062" y="6596"/>
                </a:lnTo>
                <a:lnTo>
                  <a:pt x="4045" y="6629"/>
                </a:lnTo>
                <a:lnTo>
                  <a:pt x="4029" y="6665"/>
                </a:lnTo>
                <a:lnTo>
                  <a:pt x="4013" y="6701"/>
                </a:lnTo>
                <a:lnTo>
                  <a:pt x="3997" y="6738"/>
                </a:lnTo>
                <a:lnTo>
                  <a:pt x="3968" y="6816"/>
                </a:lnTo>
                <a:lnTo>
                  <a:pt x="3938" y="6894"/>
                </a:lnTo>
                <a:lnTo>
                  <a:pt x="3910" y="6974"/>
                </a:lnTo>
                <a:lnTo>
                  <a:pt x="3882" y="7051"/>
                </a:lnTo>
                <a:lnTo>
                  <a:pt x="3854" y="7123"/>
                </a:lnTo>
                <a:lnTo>
                  <a:pt x="3839" y="7157"/>
                </a:lnTo>
                <a:lnTo>
                  <a:pt x="3825" y="7190"/>
                </a:lnTo>
                <a:lnTo>
                  <a:pt x="3810" y="7221"/>
                </a:lnTo>
                <a:lnTo>
                  <a:pt x="3795" y="7249"/>
                </a:lnTo>
                <a:lnTo>
                  <a:pt x="3781" y="7276"/>
                </a:lnTo>
                <a:lnTo>
                  <a:pt x="3765" y="7299"/>
                </a:lnTo>
                <a:lnTo>
                  <a:pt x="3794" y="7298"/>
                </a:lnTo>
                <a:lnTo>
                  <a:pt x="3823" y="7298"/>
                </a:lnTo>
                <a:lnTo>
                  <a:pt x="3850" y="7300"/>
                </a:lnTo>
                <a:lnTo>
                  <a:pt x="3877" y="7304"/>
                </a:lnTo>
                <a:lnTo>
                  <a:pt x="3904" y="7309"/>
                </a:lnTo>
                <a:lnTo>
                  <a:pt x="3930" y="7315"/>
                </a:lnTo>
                <a:lnTo>
                  <a:pt x="3955" y="7323"/>
                </a:lnTo>
                <a:lnTo>
                  <a:pt x="3980" y="7332"/>
                </a:lnTo>
                <a:lnTo>
                  <a:pt x="4004" y="7342"/>
                </a:lnTo>
                <a:lnTo>
                  <a:pt x="4027" y="7353"/>
                </a:lnTo>
                <a:lnTo>
                  <a:pt x="4051" y="7365"/>
                </a:lnTo>
                <a:lnTo>
                  <a:pt x="4075" y="7378"/>
                </a:lnTo>
                <a:lnTo>
                  <a:pt x="4098" y="7393"/>
                </a:lnTo>
                <a:lnTo>
                  <a:pt x="4120" y="7409"/>
                </a:lnTo>
                <a:lnTo>
                  <a:pt x="4167" y="7442"/>
                </a:lnTo>
                <a:lnTo>
                  <a:pt x="4184" y="7453"/>
                </a:lnTo>
                <a:lnTo>
                  <a:pt x="4200" y="7463"/>
                </a:lnTo>
                <a:lnTo>
                  <a:pt x="4216" y="7470"/>
                </a:lnTo>
                <a:lnTo>
                  <a:pt x="4232" y="7476"/>
                </a:lnTo>
                <a:lnTo>
                  <a:pt x="4246" y="7480"/>
                </a:lnTo>
                <a:lnTo>
                  <a:pt x="4260" y="7482"/>
                </a:lnTo>
                <a:lnTo>
                  <a:pt x="4274" y="7482"/>
                </a:lnTo>
                <a:lnTo>
                  <a:pt x="4288" y="7481"/>
                </a:lnTo>
                <a:lnTo>
                  <a:pt x="4301" y="7479"/>
                </a:lnTo>
                <a:lnTo>
                  <a:pt x="4314" y="7475"/>
                </a:lnTo>
                <a:lnTo>
                  <a:pt x="4327" y="7470"/>
                </a:lnTo>
                <a:lnTo>
                  <a:pt x="4339" y="7465"/>
                </a:lnTo>
                <a:lnTo>
                  <a:pt x="4351" y="7458"/>
                </a:lnTo>
                <a:lnTo>
                  <a:pt x="4365" y="7451"/>
                </a:lnTo>
                <a:lnTo>
                  <a:pt x="4389" y="7433"/>
                </a:lnTo>
                <a:lnTo>
                  <a:pt x="4441" y="7394"/>
                </a:lnTo>
                <a:lnTo>
                  <a:pt x="4469" y="7374"/>
                </a:lnTo>
                <a:lnTo>
                  <a:pt x="4498" y="7354"/>
                </a:lnTo>
                <a:lnTo>
                  <a:pt x="4513" y="7344"/>
                </a:lnTo>
                <a:lnTo>
                  <a:pt x="4529" y="7336"/>
                </a:lnTo>
                <a:lnTo>
                  <a:pt x="4545" y="7327"/>
                </a:lnTo>
                <a:lnTo>
                  <a:pt x="4562" y="7320"/>
                </a:lnTo>
                <a:lnTo>
                  <a:pt x="4579" y="7314"/>
                </a:lnTo>
                <a:lnTo>
                  <a:pt x="4597" y="7308"/>
                </a:lnTo>
                <a:lnTo>
                  <a:pt x="4617" y="7303"/>
                </a:lnTo>
                <a:lnTo>
                  <a:pt x="4636" y="7299"/>
                </a:lnTo>
                <a:lnTo>
                  <a:pt x="4656" y="7297"/>
                </a:lnTo>
                <a:lnTo>
                  <a:pt x="4675" y="7295"/>
                </a:lnTo>
                <a:lnTo>
                  <a:pt x="4694" y="7294"/>
                </a:lnTo>
                <a:lnTo>
                  <a:pt x="4713" y="7294"/>
                </a:lnTo>
                <a:lnTo>
                  <a:pt x="4732" y="7295"/>
                </a:lnTo>
                <a:lnTo>
                  <a:pt x="4750" y="7297"/>
                </a:lnTo>
                <a:lnTo>
                  <a:pt x="4785" y="7301"/>
                </a:lnTo>
                <a:lnTo>
                  <a:pt x="4821" y="7310"/>
                </a:lnTo>
                <a:lnTo>
                  <a:pt x="4855" y="7320"/>
                </a:lnTo>
                <a:lnTo>
                  <a:pt x="4889" y="7332"/>
                </a:lnTo>
                <a:lnTo>
                  <a:pt x="4921" y="7347"/>
                </a:lnTo>
                <a:lnTo>
                  <a:pt x="4954" y="7363"/>
                </a:lnTo>
                <a:lnTo>
                  <a:pt x="4985" y="7380"/>
                </a:lnTo>
                <a:lnTo>
                  <a:pt x="5017" y="7397"/>
                </a:lnTo>
                <a:lnTo>
                  <a:pt x="5046" y="7416"/>
                </a:lnTo>
                <a:lnTo>
                  <a:pt x="5106" y="7455"/>
                </a:lnTo>
                <a:lnTo>
                  <a:pt x="5163" y="7493"/>
                </a:lnTo>
                <a:lnTo>
                  <a:pt x="5219" y="7530"/>
                </a:lnTo>
                <a:lnTo>
                  <a:pt x="5248" y="7547"/>
                </a:lnTo>
                <a:lnTo>
                  <a:pt x="5276" y="7562"/>
                </a:lnTo>
                <a:lnTo>
                  <a:pt x="5303" y="7575"/>
                </a:lnTo>
                <a:lnTo>
                  <a:pt x="5331" y="7587"/>
                </a:lnTo>
                <a:lnTo>
                  <a:pt x="5358" y="7597"/>
                </a:lnTo>
                <a:lnTo>
                  <a:pt x="5386" y="7605"/>
                </a:lnTo>
                <a:lnTo>
                  <a:pt x="5413" y="7609"/>
                </a:lnTo>
                <a:lnTo>
                  <a:pt x="5427" y="7611"/>
                </a:lnTo>
                <a:lnTo>
                  <a:pt x="5441" y="7611"/>
                </a:lnTo>
                <a:lnTo>
                  <a:pt x="5455" y="7611"/>
                </a:lnTo>
                <a:lnTo>
                  <a:pt x="5469" y="7609"/>
                </a:lnTo>
                <a:lnTo>
                  <a:pt x="5484" y="7608"/>
                </a:lnTo>
                <a:lnTo>
                  <a:pt x="5497" y="7605"/>
                </a:lnTo>
                <a:lnTo>
                  <a:pt x="5512" y="7601"/>
                </a:lnTo>
                <a:lnTo>
                  <a:pt x="5526" y="7596"/>
                </a:lnTo>
                <a:lnTo>
                  <a:pt x="5540" y="7590"/>
                </a:lnTo>
                <a:lnTo>
                  <a:pt x="5554" y="7584"/>
                </a:lnTo>
                <a:lnTo>
                  <a:pt x="5569" y="7575"/>
                </a:lnTo>
                <a:lnTo>
                  <a:pt x="5584" y="7567"/>
                </a:lnTo>
                <a:lnTo>
                  <a:pt x="5598" y="7557"/>
                </a:lnTo>
                <a:lnTo>
                  <a:pt x="5613" y="7546"/>
                </a:lnTo>
                <a:lnTo>
                  <a:pt x="5639" y="7524"/>
                </a:lnTo>
                <a:lnTo>
                  <a:pt x="5661" y="7501"/>
                </a:lnTo>
                <a:lnTo>
                  <a:pt x="5682" y="7476"/>
                </a:lnTo>
                <a:lnTo>
                  <a:pt x="5700" y="7451"/>
                </a:lnTo>
                <a:lnTo>
                  <a:pt x="5717" y="7422"/>
                </a:lnTo>
                <a:lnTo>
                  <a:pt x="5732" y="7393"/>
                </a:lnTo>
                <a:lnTo>
                  <a:pt x="5746" y="7363"/>
                </a:lnTo>
                <a:lnTo>
                  <a:pt x="5759" y="7332"/>
                </a:lnTo>
                <a:lnTo>
                  <a:pt x="5770" y="7299"/>
                </a:lnTo>
                <a:lnTo>
                  <a:pt x="5779" y="7266"/>
                </a:lnTo>
                <a:lnTo>
                  <a:pt x="5789" y="7232"/>
                </a:lnTo>
                <a:lnTo>
                  <a:pt x="5798" y="7196"/>
                </a:lnTo>
                <a:lnTo>
                  <a:pt x="5812" y="7124"/>
                </a:lnTo>
                <a:lnTo>
                  <a:pt x="5825" y="7051"/>
                </a:lnTo>
                <a:lnTo>
                  <a:pt x="5849" y="6900"/>
                </a:lnTo>
                <a:lnTo>
                  <a:pt x="5863" y="6826"/>
                </a:lnTo>
                <a:lnTo>
                  <a:pt x="5871" y="6789"/>
                </a:lnTo>
                <a:lnTo>
                  <a:pt x="5878" y="6754"/>
                </a:lnTo>
                <a:lnTo>
                  <a:pt x="5888" y="6717"/>
                </a:lnTo>
                <a:lnTo>
                  <a:pt x="5898" y="6683"/>
                </a:lnTo>
                <a:lnTo>
                  <a:pt x="5909" y="6649"/>
                </a:lnTo>
                <a:lnTo>
                  <a:pt x="5922" y="6614"/>
                </a:lnTo>
                <a:lnTo>
                  <a:pt x="5936" y="6581"/>
                </a:lnTo>
                <a:lnTo>
                  <a:pt x="5951" y="6551"/>
                </a:lnTo>
                <a:lnTo>
                  <a:pt x="5968" y="6520"/>
                </a:lnTo>
                <a:lnTo>
                  <a:pt x="5987" y="6491"/>
                </a:lnTo>
                <a:lnTo>
                  <a:pt x="6008" y="6462"/>
                </a:lnTo>
                <a:lnTo>
                  <a:pt x="6029" y="6433"/>
                </a:lnTo>
                <a:lnTo>
                  <a:pt x="6052" y="6407"/>
                </a:lnTo>
                <a:lnTo>
                  <a:pt x="6075" y="6381"/>
                </a:lnTo>
                <a:lnTo>
                  <a:pt x="6100" y="6356"/>
                </a:lnTo>
                <a:lnTo>
                  <a:pt x="6124" y="6332"/>
                </a:lnTo>
                <a:lnTo>
                  <a:pt x="6150" y="6310"/>
                </a:lnTo>
                <a:lnTo>
                  <a:pt x="6177" y="6289"/>
                </a:lnTo>
                <a:lnTo>
                  <a:pt x="6204" y="6270"/>
                </a:lnTo>
                <a:lnTo>
                  <a:pt x="6231" y="6250"/>
                </a:lnTo>
                <a:lnTo>
                  <a:pt x="6260" y="6233"/>
                </a:lnTo>
                <a:lnTo>
                  <a:pt x="6288" y="6216"/>
                </a:lnTo>
                <a:lnTo>
                  <a:pt x="6317" y="6200"/>
                </a:lnTo>
                <a:lnTo>
                  <a:pt x="6348" y="6187"/>
                </a:lnTo>
                <a:lnTo>
                  <a:pt x="6378" y="6173"/>
                </a:lnTo>
                <a:lnTo>
                  <a:pt x="6409" y="6161"/>
                </a:lnTo>
                <a:lnTo>
                  <a:pt x="6441" y="6150"/>
                </a:lnTo>
                <a:lnTo>
                  <a:pt x="6473" y="6140"/>
                </a:lnTo>
                <a:lnTo>
                  <a:pt x="6504" y="6130"/>
                </a:lnTo>
                <a:lnTo>
                  <a:pt x="6536" y="6123"/>
                </a:lnTo>
                <a:lnTo>
                  <a:pt x="6569" y="6117"/>
                </a:lnTo>
                <a:lnTo>
                  <a:pt x="6603" y="6111"/>
                </a:lnTo>
                <a:lnTo>
                  <a:pt x="6636" y="6106"/>
                </a:lnTo>
                <a:lnTo>
                  <a:pt x="6671" y="6102"/>
                </a:lnTo>
                <a:lnTo>
                  <a:pt x="6704" y="6100"/>
                </a:lnTo>
                <a:lnTo>
                  <a:pt x="6738" y="6099"/>
                </a:lnTo>
                <a:lnTo>
                  <a:pt x="6773" y="6099"/>
                </a:lnTo>
                <a:lnTo>
                  <a:pt x="6808" y="6100"/>
                </a:lnTo>
                <a:lnTo>
                  <a:pt x="6842" y="6101"/>
                </a:lnTo>
                <a:lnTo>
                  <a:pt x="6877" y="6105"/>
                </a:lnTo>
                <a:lnTo>
                  <a:pt x="6911" y="6108"/>
                </a:lnTo>
                <a:lnTo>
                  <a:pt x="6947" y="6113"/>
                </a:lnTo>
                <a:lnTo>
                  <a:pt x="6957" y="6143"/>
                </a:lnTo>
                <a:lnTo>
                  <a:pt x="6965" y="6173"/>
                </a:lnTo>
                <a:lnTo>
                  <a:pt x="6973" y="6204"/>
                </a:lnTo>
                <a:lnTo>
                  <a:pt x="6979" y="6233"/>
                </a:lnTo>
                <a:lnTo>
                  <a:pt x="6984" y="6262"/>
                </a:lnTo>
                <a:lnTo>
                  <a:pt x="6987" y="6293"/>
                </a:lnTo>
                <a:lnTo>
                  <a:pt x="6988" y="6322"/>
                </a:lnTo>
                <a:lnTo>
                  <a:pt x="6990" y="6352"/>
                </a:lnTo>
                <a:lnTo>
                  <a:pt x="6990" y="6381"/>
                </a:lnTo>
                <a:lnTo>
                  <a:pt x="6988" y="6410"/>
                </a:lnTo>
                <a:lnTo>
                  <a:pt x="6986" y="6440"/>
                </a:lnTo>
                <a:lnTo>
                  <a:pt x="6984" y="6468"/>
                </a:lnTo>
                <a:lnTo>
                  <a:pt x="6979" y="6497"/>
                </a:lnTo>
                <a:lnTo>
                  <a:pt x="6974" y="6525"/>
                </a:lnTo>
                <a:lnTo>
                  <a:pt x="6966" y="6553"/>
                </a:lnTo>
                <a:lnTo>
                  <a:pt x="6959" y="6581"/>
                </a:lnTo>
                <a:lnTo>
                  <a:pt x="6951" y="6610"/>
                </a:lnTo>
                <a:lnTo>
                  <a:pt x="6942" y="6638"/>
                </a:lnTo>
                <a:lnTo>
                  <a:pt x="6931" y="6665"/>
                </a:lnTo>
                <a:lnTo>
                  <a:pt x="6920" y="6691"/>
                </a:lnTo>
                <a:lnTo>
                  <a:pt x="6908" y="6718"/>
                </a:lnTo>
                <a:lnTo>
                  <a:pt x="6896" y="6745"/>
                </a:lnTo>
                <a:lnTo>
                  <a:pt x="6881" y="6772"/>
                </a:lnTo>
                <a:lnTo>
                  <a:pt x="6867" y="6798"/>
                </a:lnTo>
                <a:lnTo>
                  <a:pt x="6852" y="6825"/>
                </a:lnTo>
                <a:lnTo>
                  <a:pt x="6836" y="6850"/>
                </a:lnTo>
                <a:lnTo>
                  <a:pt x="6819" y="6875"/>
                </a:lnTo>
                <a:lnTo>
                  <a:pt x="6801" y="6900"/>
                </a:lnTo>
                <a:lnTo>
                  <a:pt x="6765" y="6949"/>
                </a:lnTo>
                <a:lnTo>
                  <a:pt x="6726" y="6997"/>
                </a:lnTo>
                <a:lnTo>
                  <a:pt x="6684" y="7043"/>
                </a:lnTo>
                <a:lnTo>
                  <a:pt x="6641" y="7089"/>
                </a:lnTo>
                <a:lnTo>
                  <a:pt x="6596" y="7131"/>
                </a:lnTo>
                <a:lnTo>
                  <a:pt x="6548" y="7173"/>
                </a:lnTo>
                <a:lnTo>
                  <a:pt x="6501" y="7213"/>
                </a:lnTo>
                <a:lnTo>
                  <a:pt x="6451" y="7251"/>
                </a:lnTo>
                <a:lnTo>
                  <a:pt x="6400" y="7288"/>
                </a:lnTo>
                <a:lnTo>
                  <a:pt x="6349" y="7322"/>
                </a:lnTo>
                <a:lnTo>
                  <a:pt x="6298" y="7354"/>
                </a:lnTo>
                <a:lnTo>
                  <a:pt x="6245" y="7385"/>
                </a:lnTo>
                <a:lnTo>
                  <a:pt x="6193" y="7413"/>
                </a:lnTo>
                <a:lnTo>
                  <a:pt x="6140" y="7438"/>
                </a:lnTo>
                <a:lnTo>
                  <a:pt x="6087" y="7463"/>
                </a:lnTo>
                <a:lnTo>
                  <a:pt x="6035" y="7484"/>
                </a:lnTo>
                <a:lnTo>
                  <a:pt x="5984" y="7503"/>
                </a:lnTo>
                <a:lnTo>
                  <a:pt x="5932" y="7519"/>
                </a:lnTo>
                <a:lnTo>
                  <a:pt x="5966" y="7526"/>
                </a:lnTo>
                <a:lnTo>
                  <a:pt x="6001" y="7534"/>
                </a:lnTo>
                <a:lnTo>
                  <a:pt x="6037" y="7541"/>
                </a:lnTo>
                <a:lnTo>
                  <a:pt x="6074" y="7546"/>
                </a:lnTo>
                <a:lnTo>
                  <a:pt x="6112" y="7552"/>
                </a:lnTo>
                <a:lnTo>
                  <a:pt x="6151" y="7556"/>
                </a:lnTo>
                <a:lnTo>
                  <a:pt x="6190" y="7559"/>
                </a:lnTo>
                <a:lnTo>
                  <a:pt x="6231" y="7563"/>
                </a:lnTo>
                <a:lnTo>
                  <a:pt x="6272" y="7565"/>
                </a:lnTo>
                <a:lnTo>
                  <a:pt x="6312" y="7567"/>
                </a:lnTo>
                <a:lnTo>
                  <a:pt x="6354" y="7568"/>
                </a:lnTo>
                <a:lnTo>
                  <a:pt x="6396" y="7568"/>
                </a:lnTo>
                <a:lnTo>
                  <a:pt x="6438" y="7567"/>
                </a:lnTo>
                <a:lnTo>
                  <a:pt x="6480" y="7565"/>
                </a:lnTo>
                <a:lnTo>
                  <a:pt x="6521" y="7563"/>
                </a:lnTo>
                <a:lnTo>
                  <a:pt x="6563" y="7561"/>
                </a:lnTo>
                <a:lnTo>
                  <a:pt x="6605" y="7557"/>
                </a:lnTo>
                <a:lnTo>
                  <a:pt x="6646" y="7552"/>
                </a:lnTo>
                <a:lnTo>
                  <a:pt x="6688" y="7547"/>
                </a:lnTo>
                <a:lnTo>
                  <a:pt x="6728" y="7541"/>
                </a:lnTo>
                <a:lnTo>
                  <a:pt x="6767" y="7534"/>
                </a:lnTo>
                <a:lnTo>
                  <a:pt x="6806" y="7525"/>
                </a:lnTo>
                <a:lnTo>
                  <a:pt x="6844" y="7517"/>
                </a:lnTo>
                <a:lnTo>
                  <a:pt x="6882" y="7508"/>
                </a:lnTo>
                <a:lnTo>
                  <a:pt x="6919" y="7497"/>
                </a:lnTo>
                <a:lnTo>
                  <a:pt x="6953" y="7486"/>
                </a:lnTo>
                <a:lnTo>
                  <a:pt x="6987" y="7474"/>
                </a:lnTo>
                <a:lnTo>
                  <a:pt x="7020" y="7462"/>
                </a:lnTo>
                <a:lnTo>
                  <a:pt x="7052" y="7448"/>
                </a:lnTo>
                <a:lnTo>
                  <a:pt x="7081" y="7433"/>
                </a:lnTo>
                <a:lnTo>
                  <a:pt x="7110" y="7418"/>
                </a:lnTo>
                <a:lnTo>
                  <a:pt x="7136" y="7402"/>
                </a:lnTo>
                <a:lnTo>
                  <a:pt x="7123" y="7347"/>
                </a:lnTo>
                <a:lnTo>
                  <a:pt x="7110" y="7292"/>
                </a:lnTo>
                <a:lnTo>
                  <a:pt x="7099" y="7237"/>
                </a:lnTo>
                <a:lnTo>
                  <a:pt x="7090" y="7183"/>
                </a:lnTo>
                <a:lnTo>
                  <a:pt x="7083" y="7128"/>
                </a:lnTo>
                <a:lnTo>
                  <a:pt x="7077" y="7073"/>
                </a:lnTo>
                <a:lnTo>
                  <a:pt x="7073" y="7019"/>
                </a:lnTo>
                <a:lnTo>
                  <a:pt x="7070" y="6964"/>
                </a:lnTo>
                <a:lnTo>
                  <a:pt x="7069" y="6910"/>
                </a:lnTo>
                <a:lnTo>
                  <a:pt x="7070" y="6855"/>
                </a:lnTo>
                <a:lnTo>
                  <a:pt x="7073" y="6801"/>
                </a:lnTo>
                <a:lnTo>
                  <a:pt x="7078" y="6749"/>
                </a:lnTo>
                <a:lnTo>
                  <a:pt x="7085" y="6695"/>
                </a:lnTo>
                <a:lnTo>
                  <a:pt x="7094" y="6643"/>
                </a:lnTo>
                <a:lnTo>
                  <a:pt x="7103" y="6590"/>
                </a:lnTo>
                <a:lnTo>
                  <a:pt x="7116" y="6537"/>
                </a:lnTo>
                <a:lnTo>
                  <a:pt x="7129" y="6486"/>
                </a:lnTo>
                <a:lnTo>
                  <a:pt x="7145" y="6435"/>
                </a:lnTo>
                <a:lnTo>
                  <a:pt x="7162" y="6383"/>
                </a:lnTo>
                <a:lnTo>
                  <a:pt x="7182" y="6333"/>
                </a:lnTo>
                <a:lnTo>
                  <a:pt x="7204" y="6283"/>
                </a:lnTo>
                <a:lnTo>
                  <a:pt x="7227" y="6234"/>
                </a:lnTo>
                <a:lnTo>
                  <a:pt x="7253" y="6187"/>
                </a:lnTo>
                <a:lnTo>
                  <a:pt x="7279" y="6139"/>
                </a:lnTo>
                <a:lnTo>
                  <a:pt x="7309" y="6091"/>
                </a:lnTo>
                <a:lnTo>
                  <a:pt x="7341" y="6045"/>
                </a:lnTo>
                <a:lnTo>
                  <a:pt x="7374" y="6000"/>
                </a:lnTo>
                <a:lnTo>
                  <a:pt x="7409" y="5956"/>
                </a:lnTo>
                <a:lnTo>
                  <a:pt x="7446" y="5912"/>
                </a:lnTo>
                <a:lnTo>
                  <a:pt x="7485" y="5869"/>
                </a:lnTo>
                <a:lnTo>
                  <a:pt x="7526" y="5826"/>
                </a:lnTo>
                <a:lnTo>
                  <a:pt x="7569" y="5786"/>
                </a:lnTo>
                <a:lnTo>
                  <a:pt x="7644" y="5717"/>
                </a:lnTo>
                <a:lnTo>
                  <a:pt x="7718" y="5654"/>
                </a:lnTo>
                <a:lnTo>
                  <a:pt x="7755" y="5622"/>
                </a:lnTo>
                <a:lnTo>
                  <a:pt x="7793" y="5592"/>
                </a:lnTo>
                <a:lnTo>
                  <a:pt x="7831" y="5563"/>
                </a:lnTo>
                <a:lnTo>
                  <a:pt x="7869" y="5534"/>
                </a:lnTo>
                <a:lnTo>
                  <a:pt x="7908" y="5507"/>
                </a:lnTo>
                <a:lnTo>
                  <a:pt x="7947" y="5480"/>
                </a:lnTo>
                <a:lnTo>
                  <a:pt x="7986" y="5454"/>
                </a:lnTo>
                <a:lnTo>
                  <a:pt x="8028" y="5430"/>
                </a:lnTo>
                <a:lnTo>
                  <a:pt x="8069" y="5405"/>
                </a:lnTo>
                <a:lnTo>
                  <a:pt x="8112" y="5383"/>
                </a:lnTo>
                <a:lnTo>
                  <a:pt x="8156" y="5361"/>
                </a:lnTo>
                <a:lnTo>
                  <a:pt x="8201" y="5341"/>
                </a:lnTo>
                <a:lnTo>
                  <a:pt x="8303" y="5295"/>
                </a:lnTo>
                <a:lnTo>
                  <a:pt x="8403" y="5251"/>
                </a:lnTo>
                <a:lnTo>
                  <a:pt x="8603" y="5165"/>
                </a:lnTo>
                <a:lnTo>
                  <a:pt x="8704" y="5122"/>
                </a:lnTo>
                <a:lnTo>
                  <a:pt x="8803" y="5077"/>
                </a:lnTo>
                <a:lnTo>
                  <a:pt x="8852" y="5053"/>
                </a:lnTo>
                <a:lnTo>
                  <a:pt x="8901" y="5029"/>
                </a:lnTo>
                <a:lnTo>
                  <a:pt x="8948" y="5003"/>
                </a:lnTo>
                <a:lnTo>
                  <a:pt x="8997" y="4978"/>
                </a:lnTo>
                <a:lnTo>
                  <a:pt x="9012" y="4969"/>
                </a:lnTo>
                <a:lnTo>
                  <a:pt x="9029" y="4962"/>
                </a:lnTo>
                <a:lnTo>
                  <a:pt x="9068" y="4946"/>
                </a:lnTo>
                <a:lnTo>
                  <a:pt x="9111" y="4931"/>
                </a:lnTo>
                <a:lnTo>
                  <a:pt x="9158" y="4916"/>
                </a:lnTo>
                <a:lnTo>
                  <a:pt x="9210" y="4903"/>
                </a:lnTo>
                <a:lnTo>
                  <a:pt x="9264" y="4891"/>
                </a:lnTo>
                <a:lnTo>
                  <a:pt x="9320" y="4879"/>
                </a:lnTo>
                <a:lnTo>
                  <a:pt x="9376" y="4868"/>
                </a:lnTo>
                <a:lnTo>
                  <a:pt x="9434" y="4857"/>
                </a:lnTo>
                <a:lnTo>
                  <a:pt x="9490" y="4847"/>
                </a:lnTo>
                <a:lnTo>
                  <a:pt x="9599" y="4830"/>
                </a:lnTo>
                <a:lnTo>
                  <a:pt x="9696" y="4817"/>
                </a:lnTo>
                <a:lnTo>
                  <a:pt x="9777" y="4808"/>
                </a:lnTo>
                <a:lnTo>
                  <a:pt x="9806" y="4804"/>
                </a:lnTo>
                <a:lnTo>
                  <a:pt x="9837" y="4803"/>
                </a:lnTo>
                <a:lnTo>
                  <a:pt x="9897" y="4800"/>
                </a:lnTo>
                <a:lnTo>
                  <a:pt x="9959" y="4800"/>
                </a:lnTo>
                <a:lnTo>
                  <a:pt x="10022" y="4802"/>
                </a:lnTo>
                <a:lnTo>
                  <a:pt x="10085" y="4805"/>
                </a:lnTo>
                <a:lnTo>
                  <a:pt x="10149" y="4810"/>
                </a:lnTo>
                <a:lnTo>
                  <a:pt x="10278" y="4822"/>
                </a:lnTo>
                <a:lnTo>
                  <a:pt x="10407" y="4833"/>
                </a:lnTo>
                <a:lnTo>
                  <a:pt x="10472" y="4837"/>
                </a:lnTo>
                <a:lnTo>
                  <a:pt x="10535" y="4841"/>
                </a:lnTo>
                <a:lnTo>
                  <a:pt x="10599" y="4842"/>
                </a:lnTo>
                <a:lnTo>
                  <a:pt x="10661" y="4841"/>
                </a:lnTo>
                <a:lnTo>
                  <a:pt x="10693" y="4839"/>
                </a:lnTo>
                <a:lnTo>
                  <a:pt x="10723" y="4837"/>
                </a:lnTo>
                <a:lnTo>
                  <a:pt x="10754" y="4833"/>
                </a:lnTo>
                <a:lnTo>
                  <a:pt x="10783" y="4830"/>
                </a:lnTo>
                <a:lnTo>
                  <a:pt x="10799" y="4828"/>
                </a:lnTo>
                <a:lnTo>
                  <a:pt x="10813" y="4826"/>
                </a:lnTo>
                <a:lnTo>
                  <a:pt x="10841" y="4819"/>
                </a:lnTo>
                <a:lnTo>
                  <a:pt x="10868" y="4810"/>
                </a:lnTo>
                <a:lnTo>
                  <a:pt x="10892" y="4800"/>
                </a:lnTo>
                <a:lnTo>
                  <a:pt x="10917" y="4789"/>
                </a:lnTo>
                <a:lnTo>
                  <a:pt x="10941" y="4777"/>
                </a:lnTo>
                <a:lnTo>
                  <a:pt x="10987" y="4754"/>
                </a:lnTo>
                <a:lnTo>
                  <a:pt x="11012" y="4743"/>
                </a:lnTo>
                <a:lnTo>
                  <a:pt x="11035" y="4733"/>
                </a:lnTo>
                <a:lnTo>
                  <a:pt x="11060" y="4726"/>
                </a:lnTo>
                <a:lnTo>
                  <a:pt x="11085" y="4720"/>
                </a:lnTo>
                <a:lnTo>
                  <a:pt x="11099" y="4717"/>
                </a:lnTo>
                <a:lnTo>
                  <a:pt x="11112" y="4716"/>
                </a:lnTo>
                <a:lnTo>
                  <a:pt x="11126" y="4716"/>
                </a:lnTo>
                <a:lnTo>
                  <a:pt x="11140" y="4716"/>
                </a:lnTo>
                <a:lnTo>
                  <a:pt x="11155" y="4717"/>
                </a:lnTo>
                <a:lnTo>
                  <a:pt x="11170" y="4720"/>
                </a:lnTo>
                <a:lnTo>
                  <a:pt x="11185" y="4722"/>
                </a:lnTo>
                <a:lnTo>
                  <a:pt x="11201" y="4727"/>
                </a:lnTo>
                <a:lnTo>
                  <a:pt x="11227" y="4733"/>
                </a:lnTo>
                <a:lnTo>
                  <a:pt x="11253" y="4738"/>
                </a:lnTo>
                <a:lnTo>
                  <a:pt x="11277" y="4742"/>
                </a:lnTo>
                <a:lnTo>
                  <a:pt x="11300" y="4742"/>
                </a:lnTo>
                <a:lnTo>
                  <a:pt x="11322" y="4742"/>
                </a:lnTo>
                <a:lnTo>
                  <a:pt x="11344" y="4739"/>
                </a:lnTo>
                <a:lnTo>
                  <a:pt x="11365" y="4734"/>
                </a:lnTo>
                <a:lnTo>
                  <a:pt x="11386" y="4729"/>
                </a:lnTo>
                <a:lnTo>
                  <a:pt x="11408" y="4723"/>
                </a:lnTo>
                <a:lnTo>
                  <a:pt x="11429" y="4716"/>
                </a:lnTo>
                <a:lnTo>
                  <a:pt x="11470" y="4699"/>
                </a:lnTo>
                <a:lnTo>
                  <a:pt x="11561" y="4657"/>
                </a:lnTo>
                <a:lnTo>
                  <a:pt x="11588" y="4648"/>
                </a:lnTo>
                <a:lnTo>
                  <a:pt x="11615" y="4639"/>
                </a:lnTo>
                <a:lnTo>
                  <a:pt x="11643" y="4633"/>
                </a:lnTo>
                <a:lnTo>
                  <a:pt x="11670" y="4629"/>
                </a:lnTo>
                <a:lnTo>
                  <a:pt x="11696" y="4626"/>
                </a:lnTo>
                <a:lnTo>
                  <a:pt x="11723" y="4624"/>
                </a:lnTo>
                <a:lnTo>
                  <a:pt x="11778" y="4623"/>
                </a:lnTo>
                <a:lnTo>
                  <a:pt x="11833" y="4623"/>
                </a:lnTo>
                <a:lnTo>
                  <a:pt x="11862" y="4623"/>
                </a:lnTo>
                <a:lnTo>
                  <a:pt x="11888" y="4622"/>
                </a:lnTo>
                <a:lnTo>
                  <a:pt x="11917" y="4619"/>
                </a:lnTo>
                <a:lnTo>
                  <a:pt x="11943" y="4616"/>
                </a:lnTo>
                <a:lnTo>
                  <a:pt x="11972" y="4611"/>
                </a:lnTo>
                <a:lnTo>
                  <a:pt x="11998" y="4605"/>
                </a:lnTo>
                <a:lnTo>
                  <a:pt x="12034" y="4591"/>
                </a:lnTo>
                <a:lnTo>
                  <a:pt x="12069" y="4577"/>
                </a:lnTo>
                <a:lnTo>
                  <a:pt x="12140" y="4545"/>
                </a:lnTo>
                <a:lnTo>
                  <a:pt x="12212" y="4513"/>
                </a:lnTo>
                <a:lnTo>
                  <a:pt x="12285" y="4480"/>
                </a:lnTo>
                <a:lnTo>
                  <a:pt x="12321" y="4464"/>
                </a:lnTo>
                <a:lnTo>
                  <a:pt x="12358" y="4450"/>
                </a:lnTo>
                <a:lnTo>
                  <a:pt x="12396" y="4435"/>
                </a:lnTo>
                <a:lnTo>
                  <a:pt x="12432" y="4423"/>
                </a:lnTo>
                <a:lnTo>
                  <a:pt x="12469" y="4412"/>
                </a:lnTo>
                <a:lnTo>
                  <a:pt x="12506" y="4401"/>
                </a:lnTo>
                <a:lnTo>
                  <a:pt x="12544" y="4393"/>
                </a:lnTo>
                <a:lnTo>
                  <a:pt x="12580" y="4387"/>
                </a:lnTo>
                <a:lnTo>
                  <a:pt x="12587" y="4390"/>
                </a:lnTo>
                <a:lnTo>
                  <a:pt x="12590" y="4395"/>
                </a:lnTo>
                <a:lnTo>
                  <a:pt x="12594" y="4399"/>
                </a:lnTo>
                <a:lnTo>
                  <a:pt x="12596" y="4406"/>
                </a:lnTo>
                <a:lnTo>
                  <a:pt x="12599" y="4412"/>
                </a:lnTo>
                <a:lnTo>
                  <a:pt x="12600" y="4419"/>
                </a:lnTo>
                <a:lnTo>
                  <a:pt x="12600" y="4428"/>
                </a:lnTo>
                <a:lnTo>
                  <a:pt x="12600" y="4436"/>
                </a:lnTo>
                <a:lnTo>
                  <a:pt x="12596" y="4456"/>
                </a:lnTo>
                <a:lnTo>
                  <a:pt x="12591" y="4479"/>
                </a:lnTo>
                <a:lnTo>
                  <a:pt x="12583" y="4505"/>
                </a:lnTo>
                <a:lnTo>
                  <a:pt x="12572" y="4534"/>
                </a:lnTo>
                <a:lnTo>
                  <a:pt x="12558" y="4564"/>
                </a:lnTo>
                <a:lnTo>
                  <a:pt x="12542" y="4599"/>
                </a:lnTo>
                <a:lnTo>
                  <a:pt x="12523" y="4635"/>
                </a:lnTo>
                <a:lnTo>
                  <a:pt x="12502" y="4673"/>
                </a:lnTo>
                <a:lnTo>
                  <a:pt x="12480" y="4714"/>
                </a:lnTo>
                <a:lnTo>
                  <a:pt x="12454" y="4756"/>
                </a:lnTo>
                <a:lnTo>
                  <a:pt x="12398" y="4848"/>
                </a:lnTo>
                <a:lnTo>
                  <a:pt x="12336" y="4947"/>
                </a:lnTo>
                <a:lnTo>
                  <a:pt x="12266" y="5052"/>
                </a:lnTo>
                <a:lnTo>
                  <a:pt x="12190" y="5162"/>
                </a:lnTo>
                <a:lnTo>
                  <a:pt x="12110" y="5278"/>
                </a:lnTo>
                <a:lnTo>
                  <a:pt x="12025" y="5397"/>
                </a:lnTo>
                <a:lnTo>
                  <a:pt x="11937" y="5519"/>
                </a:lnTo>
                <a:lnTo>
                  <a:pt x="11847" y="5643"/>
                </a:lnTo>
                <a:lnTo>
                  <a:pt x="11754" y="5769"/>
                </a:lnTo>
                <a:lnTo>
                  <a:pt x="11566" y="6019"/>
                </a:lnTo>
                <a:lnTo>
                  <a:pt x="11379" y="6266"/>
                </a:lnTo>
                <a:lnTo>
                  <a:pt x="11199" y="6501"/>
                </a:lnTo>
                <a:lnTo>
                  <a:pt x="11031" y="6717"/>
                </a:lnTo>
                <a:lnTo>
                  <a:pt x="10885" y="6909"/>
                </a:lnTo>
                <a:lnTo>
                  <a:pt x="10761" y="7068"/>
                </a:lnTo>
                <a:lnTo>
                  <a:pt x="10671" y="7190"/>
                </a:lnTo>
                <a:lnTo>
                  <a:pt x="10639" y="7234"/>
                </a:lnTo>
                <a:lnTo>
                  <a:pt x="10617" y="7266"/>
                </a:lnTo>
                <a:lnTo>
                  <a:pt x="10602" y="7287"/>
                </a:lnTo>
                <a:lnTo>
                  <a:pt x="10588" y="7306"/>
                </a:lnTo>
                <a:lnTo>
                  <a:pt x="10572" y="7325"/>
                </a:lnTo>
                <a:lnTo>
                  <a:pt x="10556" y="7343"/>
                </a:lnTo>
                <a:lnTo>
                  <a:pt x="10539" y="7360"/>
                </a:lnTo>
                <a:lnTo>
                  <a:pt x="10522" y="7377"/>
                </a:lnTo>
                <a:lnTo>
                  <a:pt x="10503" y="7393"/>
                </a:lnTo>
                <a:lnTo>
                  <a:pt x="10484" y="7409"/>
                </a:lnTo>
                <a:lnTo>
                  <a:pt x="10445" y="7440"/>
                </a:lnTo>
                <a:lnTo>
                  <a:pt x="10404" y="7468"/>
                </a:lnTo>
                <a:lnTo>
                  <a:pt x="10361" y="7496"/>
                </a:lnTo>
                <a:lnTo>
                  <a:pt x="10319" y="7523"/>
                </a:lnTo>
                <a:lnTo>
                  <a:pt x="10232" y="7578"/>
                </a:lnTo>
                <a:lnTo>
                  <a:pt x="10188" y="7605"/>
                </a:lnTo>
                <a:lnTo>
                  <a:pt x="10145" y="7634"/>
                </a:lnTo>
                <a:lnTo>
                  <a:pt x="10105" y="7663"/>
                </a:lnTo>
                <a:lnTo>
                  <a:pt x="10064" y="7696"/>
                </a:lnTo>
                <a:lnTo>
                  <a:pt x="10045" y="7712"/>
                </a:lnTo>
                <a:lnTo>
                  <a:pt x="10027" y="7730"/>
                </a:lnTo>
                <a:lnTo>
                  <a:pt x="10008" y="7748"/>
                </a:lnTo>
                <a:lnTo>
                  <a:pt x="9991" y="7767"/>
                </a:lnTo>
                <a:lnTo>
                  <a:pt x="9969" y="7789"/>
                </a:lnTo>
                <a:lnTo>
                  <a:pt x="9947" y="7809"/>
                </a:lnTo>
                <a:lnTo>
                  <a:pt x="9924" y="7825"/>
                </a:lnTo>
                <a:lnTo>
                  <a:pt x="9902" y="7839"/>
                </a:lnTo>
                <a:lnTo>
                  <a:pt x="9877" y="7851"/>
                </a:lnTo>
                <a:lnTo>
                  <a:pt x="9854" y="7862"/>
                </a:lnTo>
                <a:lnTo>
                  <a:pt x="9830" y="7871"/>
                </a:lnTo>
                <a:lnTo>
                  <a:pt x="9805" y="7880"/>
                </a:lnTo>
                <a:lnTo>
                  <a:pt x="9755" y="7893"/>
                </a:lnTo>
                <a:lnTo>
                  <a:pt x="9703" y="7906"/>
                </a:lnTo>
                <a:lnTo>
                  <a:pt x="9676" y="7915"/>
                </a:lnTo>
                <a:lnTo>
                  <a:pt x="9649" y="7924"/>
                </a:lnTo>
                <a:lnTo>
                  <a:pt x="9622" y="7933"/>
                </a:lnTo>
                <a:lnTo>
                  <a:pt x="9595" y="7944"/>
                </a:lnTo>
                <a:lnTo>
                  <a:pt x="9556" y="7964"/>
                </a:lnTo>
                <a:lnTo>
                  <a:pt x="9520" y="7985"/>
                </a:lnTo>
                <a:lnTo>
                  <a:pt x="9485" y="8007"/>
                </a:lnTo>
                <a:lnTo>
                  <a:pt x="9451" y="8029"/>
                </a:lnTo>
                <a:lnTo>
                  <a:pt x="9385" y="8073"/>
                </a:lnTo>
                <a:lnTo>
                  <a:pt x="9352" y="8095"/>
                </a:lnTo>
                <a:lnTo>
                  <a:pt x="9320" y="8114"/>
                </a:lnTo>
                <a:lnTo>
                  <a:pt x="9287" y="8134"/>
                </a:lnTo>
                <a:lnTo>
                  <a:pt x="9253" y="8151"/>
                </a:lnTo>
                <a:lnTo>
                  <a:pt x="9217" y="8166"/>
                </a:lnTo>
                <a:lnTo>
                  <a:pt x="9199" y="8173"/>
                </a:lnTo>
                <a:lnTo>
                  <a:pt x="9181" y="8178"/>
                </a:lnTo>
                <a:lnTo>
                  <a:pt x="9161" y="8184"/>
                </a:lnTo>
                <a:lnTo>
                  <a:pt x="9141" y="8189"/>
                </a:lnTo>
                <a:lnTo>
                  <a:pt x="9122" y="8193"/>
                </a:lnTo>
                <a:lnTo>
                  <a:pt x="9101" y="8195"/>
                </a:lnTo>
                <a:lnTo>
                  <a:pt x="9080" y="8197"/>
                </a:lnTo>
                <a:lnTo>
                  <a:pt x="9058" y="8199"/>
                </a:lnTo>
                <a:lnTo>
                  <a:pt x="9035" y="8199"/>
                </a:lnTo>
                <a:lnTo>
                  <a:pt x="9012" y="8197"/>
                </a:lnTo>
                <a:lnTo>
                  <a:pt x="8995" y="8197"/>
                </a:lnTo>
                <a:lnTo>
                  <a:pt x="8978" y="8197"/>
                </a:lnTo>
                <a:lnTo>
                  <a:pt x="8945" y="8200"/>
                </a:lnTo>
                <a:lnTo>
                  <a:pt x="8913" y="8205"/>
                </a:lnTo>
                <a:lnTo>
                  <a:pt x="8880" y="8211"/>
                </a:lnTo>
                <a:lnTo>
                  <a:pt x="8848" y="8219"/>
                </a:lnTo>
                <a:lnTo>
                  <a:pt x="8817" y="8229"/>
                </a:lnTo>
                <a:lnTo>
                  <a:pt x="8755" y="8251"/>
                </a:lnTo>
                <a:lnTo>
                  <a:pt x="8693" y="8272"/>
                </a:lnTo>
                <a:lnTo>
                  <a:pt x="8662" y="8281"/>
                </a:lnTo>
                <a:lnTo>
                  <a:pt x="8630" y="8289"/>
                </a:lnTo>
                <a:lnTo>
                  <a:pt x="8599" y="8294"/>
                </a:lnTo>
                <a:lnTo>
                  <a:pt x="8566" y="8298"/>
                </a:lnTo>
                <a:lnTo>
                  <a:pt x="8548" y="8299"/>
                </a:lnTo>
                <a:lnTo>
                  <a:pt x="8533" y="8299"/>
                </a:lnTo>
                <a:lnTo>
                  <a:pt x="8515" y="8299"/>
                </a:lnTo>
                <a:lnTo>
                  <a:pt x="8498" y="8296"/>
                </a:lnTo>
                <a:lnTo>
                  <a:pt x="8425" y="8288"/>
                </a:lnTo>
                <a:lnTo>
                  <a:pt x="8348" y="8277"/>
                </a:lnTo>
                <a:lnTo>
                  <a:pt x="8267" y="8263"/>
                </a:lnTo>
                <a:lnTo>
                  <a:pt x="8185" y="8249"/>
                </a:lnTo>
                <a:lnTo>
                  <a:pt x="8103" y="8232"/>
                </a:lnTo>
                <a:lnTo>
                  <a:pt x="8024" y="8215"/>
                </a:lnTo>
                <a:lnTo>
                  <a:pt x="7948" y="8196"/>
                </a:lnTo>
                <a:lnTo>
                  <a:pt x="7877" y="8177"/>
                </a:lnTo>
                <a:lnTo>
                  <a:pt x="7841" y="8164"/>
                </a:lnTo>
                <a:lnTo>
                  <a:pt x="7806" y="8151"/>
                </a:lnTo>
                <a:lnTo>
                  <a:pt x="7776" y="8136"/>
                </a:lnTo>
                <a:lnTo>
                  <a:pt x="7746" y="8120"/>
                </a:lnTo>
                <a:lnTo>
                  <a:pt x="7718" y="8103"/>
                </a:lnTo>
                <a:lnTo>
                  <a:pt x="7693" y="8086"/>
                </a:lnTo>
                <a:lnTo>
                  <a:pt x="7643" y="8051"/>
                </a:lnTo>
                <a:lnTo>
                  <a:pt x="7618" y="8034"/>
                </a:lnTo>
                <a:lnTo>
                  <a:pt x="7592" y="8018"/>
                </a:lnTo>
                <a:lnTo>
                  <a:pt x="7567" y="8002"/>
                </a:lnTo>
                <a:lnTo>
                  <a:pt x="7539" y="7988"/>
                </a:lnTo>
                <a:lnTo>
                  <a:pt x="7509" y="7976"/>
                </a:lnTo>
                <a:lnTo>
                  <a:pt x="7479" y="7965"/>
                </a:lnTo>
                <a:lnTo>
                  <a:pt x="7462" y="7961"/>
                </a:lnTo>
                <a:lnTo>
                  <a:pt x="7444" y="7957"/>
                </a:lnTo>
                <a:lnTo>
                  <a:pt x="7426" y="7954"/>
                </a:lnTo>
                <a:lnTo>
                  <a:pt x="7407" y="7952"/>
                </a:lnTo>
                <a:lnTo>
                  <a:pt x="7391" y="7949"/>
                </a:lnTo>
                <a:lnTo>
                  <a:pt x="7376" y="7947"/>
                </a:lnTo>
                <a:lnTo>
                  <a:pt x="7361" y="7942"/>
                </a:lnTo>
                <a:lnTo>
                  <a:pt x="7347" y="7938"/>
                </a:lnTo>
                <a:lnTo>
                  <a:pt x="7333" y="7932"/>
                </a:lnTo>
                <a:lnTo>
                  <a:pt x="7320" y="7927"/>
                </a:lnTo>
                <a:lnTo>
                  <a:pt x="7308" y="7920"/>
                </a:lnTo>
                <a:lnTo>
                  <a:pt x="7297" y="7913"/>
                </a:lnTo>
                <a:lnTo>
                  <a:pt x="7284" y="7905"/>
                </a:lnTo>
                <a:lnTo>
                  <a:pt x="7275" y="7897"/>
                </a:lnTo>
                <a:lnTo>
                  <a:pt x="7264" y="7887"/>
                </a:lnTo>
                <a:lnTo>
                  <a:pt x="7254" y="7877"/>
                </a:lnTo>
                <a:lnTo>
                  <a:pt x="7235" y="7856"/>
                </a:lnTo>
                <a:lnTo>
                  <a:pt x="7220" y="7834"/>
                </a:lnTo>
                <a:lnTo>
                  <a:pt x="7206" y="7810"/>
                </a:lnTo>
                <a:lnTo>
                  <a:pt x="7194" y="7784"/>
                </a:lnTo>
                <a:lnTo>
                  <a:pt x="7183" y="7759"/>
                </a:lnTo>
                <a:lnTo>
                  <a:pt x="7174" y="7730"/>
                </a:lnTo>
                <a:lnTo>
                  <a:pt x="7167" y="7702"/>
                </a:lnTo>
                <a:lnTo>
                  <a:pt x="7161" y="7674"/>
                </a:lnTo>
                <a:lnTo>
                  <a:pt x="7157" y="7645"/>
                </a:lnTo>
                <a:lnTo>
                  <a:pt x="7155" y="7617"/>
                </a:lnTo>
                <a:close/>
              </a:path>
            </a:pathLst>
          </a:custGeom>
          <a:solidFill>
            <a:srgbClr val="BB81E7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文本框 3">
            <a:extLst>
              <a:ext uri="{FF2B5EF4-FFF2-40B4-BE49-F238E27FC236}">
                <a16:creationId xmlns:a16="http://schemas.microsoft.com/office/drawing/2014/main" xmlns="" id="{CD2C1FAF-0406-4FFF-B72D-309BFB24D4C9}"/>
              </a:ext>
            </a:extLst>
          </p:cNvPr>
          <p:cNvSpPr txBox="1"/>
          <p:nvPr/>
        </p:nvSpPr>
        <p:spPr>
          <a:xfrm>
            <a:off x="906237" y="328300"/>
            <a:ext cx="551346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Nhiệm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vụ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cả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4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nhóm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25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75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25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75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25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25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75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975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25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23" grpId="0"/>
      <p:bldP spid="24" grpId="0"/>
      <p:bldP spid="25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5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CF66E0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0"/>
          <a:stretch>
            <a:fillRect/>
          </a:stretch>
        </p:blipFill>
        <p:spPr bwMode="auto">
          <a:xfrm rot="303509" flipH="1">
            <a:off x="1220522" y="1157601"/>
            <a:ext cx="3378200" cy="212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任意多边形 48"/>
          <p:cNvSpPr>
            <a:spLocks/>
          </p:cNvSpPr>
          <p:nvPr/>
        </p:nvSpPr>
        <p:spPr bwMode="auto">
          <a:xfrm rot="3082">
            <a:off x="2009568" y="1777425"/>
            <a:ext cx="2227296" cy="1997266"/>
          </a:xfrm>
          <a:custGeom>
            <a:avLst/>
            <a:gdLst>
              <a:gd name="T0" fmla="*/ 863046 w 7245131"/>
              <a:gd name="T1" fmla="*/ 3707 h 3408812"/>
              <a:gd name="T2" fmla="*/ 1033632 w 7245131"/>
              <a:gd name="T3" fmla="*/ 29260 h 3408812"/>
              <a:gd name="T4" fmla="*/ 1391671 w 7245131"/>
              <a:gd name="T5" fmla="*/ 10708 h 3408812"/>
              <a:gd name="T6" fmla="*/ 1929813 w 7245131"/>
              <a:gd name="T7" fmla="*/ 3707 h 3408812"/>
              <a:gd name="T8" fmla="*/ 2672739 w 7245131"/>
              <a:gd name="T9" fmla="*/ 132442 h 3408812"/>
              <a:gd name="T10" fmla="*/ 3072777 w 7245131"/>
              <a:gd name="T11" fmla="*/ 3707 h 3408812"/>
              <a:gd name="T12" fmla="*/ 4308137 w 7245131"/>
              <a:gd name="T13" fmla="*/ 9093 h 3408812"/>
              <a:gd name="T14" fmla="*/ 4634828 w 7245131"/>
              <a:gd name="T15" fmla="*/ 153898 h 3408812"/>
              <a:gd name="T16" fmla="*/ 4920569 w 7245131"/>
              <a:gd name="T17" fmla="*/ 46618 h 3408812"/>
              <a:gd name="T18" fmla="*/ 5511100 w 7245131"/>
              <a:gd name="T19" fmla="*/ 68074 h 3408812"/>
              <a:gd name="T20" fmla="*/ 5853990 w 7245131"/>
              <a:gd name="T21" fmla="*/ 25162 h 3408812"/>
              <a:gd name="T22" fmla="*/ 6693386 w 7245131"/>
              <a:gd name="T23" fmla="*/ 0 h 3408812"/>
              <a:gd name="T24" fmla="*/ 7130300 w 7245131"/>
              <a:gd name="T25" fmla="*/ 68074 h 3408812"/>
              <a:gd name="T26" fmla="*/ 7244904 w 7245131"/>
              <a:gd name="T27" fmla="*/ 131446 h 3408812"/>
              <a:gd name="T28" fmla="*/ 7182636 w 7245131"/>
              <a:gd name="T29" fmla="*/ 1311518 h 3408812"/>
              <a:gd name="T30" fmla="*/ 7144537 w 7245131"/>
              <a:gd name="T31" fmla="*/ 1719180 h 3408812"/>
              <a:gd name="T32" fmla="*/ 7201685 w 7245131"/>
              <a:gd name="T33" fmla="*/ 2083929 h 3408812"/>
              <a:gd name="T34" fmla="*/ 7068340 w 7245131"/>
              <a:gd name="T35" fmla="*/ 2513046 h 3408812"/>
              <a:gd name="T36" fmla="*/ 7239784 w 7245131"/>
              <a:gd name="T37" fmla="*/ 2791973 h 3408812"/>
              <a:gd name="T38" fmla="*/ 7239784 w 7245131"/>
              <a:gd name="T39" fmla="*/ 3306913 h 3408812"/>
              <a:gd name="T40" fmla="*/ 7182636 w 7245131"/>
              <a:gd name="T41" fmla="*/ 3650207 h 3408812"/>
              <a:gd name="T42" fmla="*/ 7244904 w 7245131"/>
              <a:gd name="T43" fmla="*/ 3839317 h 3408812"/>
              <a:gd name="T44" fmla="*/ 6550436 w 7245131"/>
              <a:gd name="T45" fmla="*/ 3714702 h 3408812"/>
              <a:gd name="T46" fmla="*/ 6207547 w 7245131"/>
              <a:gd name="T47" fmla="*/ 3736158 h 3408812"/>
              <a:gd name="T48" fmla="*/ 5559867 w 7245131"/>
              <a:gd name="T49" fmla="*/ 3757614 h 3408812"/>
              <a:gd name="T50" fmla="*/ 5140780 w 7245131"/>
              <a:gd name="T51" fmla="*/ 3800525 h 3408812"/>
              <a:gd name="T52" fmla="*/ 4645495 w 7245131"/>
              <a:gd name="T53" fmla="*/ 3779069 h 3408812"/>
              <a:gd name="T54" fmla="*/ 4054964 w 7245131"/>
              <a:gd name="T55" fmla="*/ 3779069 h 3408812"/>
              <a:gd name="T56" fmla="*/ 3689629 w 7245131"/>
              <a:gd name="T57" fmla="*/ 3837195 h 3408812"/>
              <a:gd name="T58" fmla="*/ 3110197 w 7245131"/>
              <a:gd name="T59" fmla="*/ 3824510 h 3408812"/>
              <a:gd name="T60" fmla="*/ 2702456 w 7245131"/>
              <a:gd name="T61" fmla="*/ 3757614 h 3408812"/>
              <a:gd name="T62" fmla="*/ 2400564 w 7245131"/>
              <a:gd name="T63" fmla="*/ 3839317 h 3408812"/>
              <a:gd name="T64" fmla="*/ 949911 w 7245131"/>
              <a:gd name="T65" fmla="*/ 3779069 h 3408812"/>
              <a:gd name="T66" fmla="*/ 187935 w 7245131"/>
              <a:gd name="T67" fmla="*/ 3821981 h 3408812"/>
              <a:gd name="T68" fmla="*/ 16651 w 7245131"/>
              <a:gd name="T69" fmla="*/ 3838985 h 3408812"/>
              <a:gd name="T70" fmla="*/ 96448 w 7245131"/>
              <a:gd name="T71" fmla="*/ 3522736 h 3408812"/>
              <a:gd name="T72" fmla="*/ 0 w 7245131"/>
              <a:gd name="T73" fmla="*/ 2988713 h 3408812"/>
              <a:gd name="T74" fmla="*/ 172646 w 7245131"/>
              <a:gd name="T75" fmla="*/ 2879060 h 3408812"/>
              <a:gd name="T76" fmla="*/ 153596 w 7245131"/>
              <a:gd name="T77" fmla="*/ 2685957 h 3408812"/>
              <a:gd name="T78" fmla="*/ 1201 w 7245131"/>
              <a:gd name="T79" fmla="*/ 2449943 h 3408812"/>
              <a:gd name="T80" fmla="*/ 96448 w 7245131"/>
              <a:gd name="T81" fmla="*/ 2020825 h 3408812"/>
              <a:gd name="T82" fmla="*/ 0 w 7245131"/>
              <a:gd name="T83" fmla="*/ 1824788 h 3408812"/>
              <a:gd name="T84" fmla="*/ 39300 w 7245131"/>
              <a:gd name="T85" fmla="*/ 1291326 h 3408812"/>
              <a:gd name="T86" fmla="*/ 0 w 7245131"/>
              <a:gd name="T87" fmla="*/ 0 h 34088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45131" h="3408812">
                <a:moveTo>
                  <a:pt x="0" y="0"/>
                </a:moveTo>
                <a:lnTo>
                  <a:pt x="861412" y="0"/>
                </a:lnTo>
                <a:lnTo>
                  <a:pt x="863073" y="3291"/>
                </a:lnTo>
                <a:lnTo>
                  <a:pt x="864719" y="0"/>
                </a:lnTo>
                <a:lnTo>
                  <a:pt x="944475" y="0"/>
                </a:lnTo>
                <a:lnTo>
                  <a:pt x="1033664" y="25979"/>
                </a:lnTo>
                <a:cubicBezTo>
                  <a:pt x="1103228" y="46242"/>
                  <a:pt x="1173078" y="65292"/>
                  <a:pt x="1244073" y="79491"/>
                </a:cubicBezTo>
                <a:cubicBezTo>
                  <a:pt x="1280008" y="86678"/>
                  <a:pt x="1333468" y="33410"/>
                  <a:pt x="1358373" y="22341"/>
                </a:cubicBezTo>
                <a:cubicBezTo>
                  <a:pt x="1367548" y="18263"/>
                  <a:pt x="1379279" y="13843"/>
                  <a:pt x="1391715" y="9507"/>
                </a:cubicBezTo>
                <a:lnTo>
                  <a:pt x="1420677" y="0"/>
                </a:lnTo>
                <a:lnTo>
                  <a:pt x="1889061" y="0"/>
                </a:lnTo>
                <a:lnTo>
                  <a:pt x="1929873" y="3291"/>
                </a:lnTo>
                <a:cubicBezTo>
                  <a:pt x="1952628" y="5819"/>
                  <a:pt x="1966545" y="31152"/>
                  <a:pt x="1987023" y="41391"/>
                </a:cubicBezTo>
                <a:cubicBezTo>
                  <a:pt x="2004984" y="50371"/>
                  <a:pt x="2024315" y="57462"/>
                  <a:pt x="2044173" y="60441"/>
                </a:cubicBezTo>
                <a:cubicBezTo>
                  <a:pt x="2311999" y="100615"/>
                  <a:pt x="2406696" y="100958"/>
                  <a:pt x="2672823" y="117591"/>
                </a:cubicBezTo>
                <a:cubicBezTo>
                  <a:pt x="2749023" y="111241"/>
                  <a:pt x="2827748" y="119006"/>
                  <a:pt x="2901423" y="98541"/>
                </a:cubicBezTo>
                <a:cubicBezTo>
                  <a:pt x="2945543" y="86285"/>
                  <a:pt x="2972282" y="36821"/>
                  <a:pt x="3015723" y="22341"/>
                </a:cubicBezTo>
                <a:lnTo>
                  <a:pt x="3072873" y="3291"/>
                </a:lnTo>
                <a:lnTo>
                  <a:pt x="3074843" y="0"/>
                </a:lnTo>
                <a:lnTo>
                  <a:pt x="4296332" y="0"/>
                </a:lnTo>
                <a:lnTo>
                  <a:pt x="4308272" y="8073"/>
                </a:lnTo>
                <a:cubicBezTo>
                  <a:pt x="4368319" y="49048"/>
                  <a:pt x="4292937" y="-3328"/>
                  <a:pt x="4501623" y="41391"/>
                </a:cubicBezTo>
                <a:cubicBezTo>
                  <a:pt x="4535060" y="48556"/>
                  <a:pt x="4565123" y="66791"/>
                  <a:pt x="4596873" y="79491"/>
                </a:cubicBezTo>
                <a:cubicBezTo>
                  <a:pt x="4609573" y="98541"/>
                  <a:pt x="4615923" y="123941"/>
                  <a:pt x="4634973" y="136641"/>
                </a:cubicBezTo>
                <a:cubicBezTo>
                  <a:pt x="4691809" y="174532"/>
                  <a:pt x="4769197" y="146020"/>
                  <a:pt x="4825473" y="136641"/>
                </a:cubicBezTo>
                <a:cubicBezTo>
                  <a:pt x="4844523" y="123941"/>
                  <a:pt x="4866434" y="114730"/>
                  <a:pt x="4882623" y="98541"/>
                </a:cubicBezTo>
                <a:cubicBezTo>
                  <a:pt x="4898812" y="82352"/>
                  <a:pt x="4902845" y="55694"/>
                  <a:pt x="4920723" y="41391"/>
                </a:cubicBezTo>
                <a:cubicBezTo>
                  <a:pt x="4936403" y="28847"/>
                  <a:pt x="4958823" y="28691"/>
                  <a:pt x="4977873" y="22341"/>
                </a:cubicBezTo>
                <a:cubicBezTo>
                  <a:pt x="5136623" y="28691"/>
                  <a:pt x="5295650" y="30071"/>
                  <a:pt x="5454123" y="41391"/>
                </a:cubicBezTo>
                <a:cubicBezTo>
                  <a:pt x="5474152" y="42822"/>
                  <a:pt x="5493312" y="51461"/>
                  <a:pt x="5511273" y="60441"/>
                </a:cubicBezTo>
                <a:cubicBezTo>
                  <a:pt x="5531751" y="70680"/>
                  <a:pt x="5549373" y="85841"/>
                  <a:pt x="5568423" y="98541"/>
                </a:cubicBezTo>
                <a:cubicBezTo>
                  <a:pt x="5619223" y="92191"/>
                  <a:pt x="5671156" y="91908"/>
                  <a:pt x="5720823" y="79491"/>
                </a:cubicBezTo>
                <a:cubicBezTo>
                  <a:pt x="5968660" y="17532"/>
                  <a:pt x="5661417" y="60892"/>
                  <a:pt x="5854173" y="22341"/>
                </a:cubicBezTo>
                <a:cubicBezTo>
                  <a:pt x="5886186" y="15939"/>
                  <a:pt x="5914295" y="10510"/>
                  <a:pt x="5939540" y="5880"/>
                </a:cubicBezTo>
                <a:lnTo>
                  <a:pt x="5973877" y="0"/>
                </a:lnTo>
                <a:lnTo>
                  <a:pt x="6693596" y="0"/>
                </a:lnTo>
                <a:lnTo>
                  <a:pt x="6711423" y="3291"/>
                </a:lnTo>
                <a:cubicBezTo>
                  <a:pt x="6750555" y="12322"/>
                  <a:pt x="6785640" y="38886"/>
                  <a:pt x="6825723" y="41391"/>
                </a:cubicBezTo>
                <a:lnTo>
                  <a:pt x="7130523" y="60441"/>
                </a:lnTo>
                <a:cubicBezTo>
                  <a:pt x="7203032" y="84611"/>
                  <a:pt x="7221761" y="96105"/>
                  <a:pt x="7239193" y="98191"/>
                </a:cubicBezTo>
                <a:lnTo>
                  <a:pt x="7245131" y="97532"/>
                </a:lnTo>
                <a:lnTo>
                  <a:pt x="7245131" y="116707"/>
                </a:lnTo>
                <a:lnTo>
                  <a:pt x="7245131" y="1034797"/>
                </a:lnTo>
                <a:lnTo>
                  <a:pt x="7240011" y="1050157"/>
                </a:lnTo>
                <a:cubicBezTo>
                  <a:pt x="7166153" y="1197873"/>
                  <a:pt x="7230744" y="1020809"/>
                  <a:pt x="7182861" y="1164457"/>
                </a:cubicBezTo>
                <a:cubicBezTo>
                  <a:pt x="7176511" y="1227957"/>
                  <a:pt x="7175572" y="1292233"/>
                  <a:pt x="7163811" y="1354957"/>
                </a:cubicBezTo>
                <a:cubicBezTo>
                  <a:pt x="7156410" y="1394430"/>
                  <a:pt x="7125711" y="1469257"/>
                  <a:pt x="7125711" y="1469257"/>
                </a:cubicBezTo>
                <a:cubicBezTo>
                  <a:pt x="7132061" y="1488307"/>
                  <a:pt x="7139477" y="1507034"/>
                  <a:pt x="7144761" y="1526407"/>
                </a:cubicBezTo>
                <a:cubicBezTo>
                  <a:pt x="7158539" y="1576925"/>
                  <a:pt x="7166302" y="1629131"/>
                  <a:pt x="7182861" y="1678807"/>
                </a:cubicBezTo>
                <a:lnTo>
                  <a:pt x="7220961" y="1793107"/>
                </a:lnTo>
                <a:cubicBezTo>
                  <a:pt x="7214611" y="1812157"/>
                  <a:pt x="7214455" y="1834577"/>
                  <a:pt x="7201911" y="1850257"/>
                </a:cubicBezTo>
                <a:cubicBezTo>
                  <a:pt x="7187608" y="1868135"/>
                  <a:pt x="7162144" y="1873457"/>
                  <a:pt x="7144761" y="1888357"/>
                </a:cubicBezTo>
                <a:cubicBezTo>
                  <a:pt x="7117488" y="1911734"/>
                  <a:pt x="7093961" y="1939157"/>
                  <a:pt x="7068561" y="1964557"/>
                </a:cubicBezTo>
                <a:cubicBezTo>
                  <a:pt x="7032267" y="2073439"/>
                  <a:pt x="7030454" y="2053425"/>
                  <a:pt x="7068561" y="2231257"/>
                </a:cubicBezTo>
                <a:cubicBezTo>
                  <a:pt x="7073358" y="2253644"/>
                  <a:pt x="7093353" y="2269776"/>
                  <a:pt x="7106661" y="2288407"/>
                </a:cubicBezTo>
                <a:cubicBezTo>
                  <a:pt x="7125115" y="2314243"/>
                  <a:pt x="7145604" y="2338596"/>
                  <a:pt x="7163811" y="2364607"/>
                </a:cubicBezTo>
                <a:cubicBezTo>
                  <a:pt x="7190070" y="2402120"/>
                  <a:pt x="7214611" y="2440807"/>
                  <a:pt x="7240011" y="2478907"/>
                </a:cubicBezTo>
                <a:lnTo>
                  <a:pt x="7245131" y="2486587"/>
                </a:lnTo>
                <a:lnTo>
                  <a:pt x="7245131" y="2921644"/>
                </a:lnTo>
                <a:lnTo>
                  <a:pt x="7240011" y="2936107"/>
                </a:lnTo>
                <a:cubicBezTo>
                  <a:pt x="7229772" y="2956585"/>
                  <a:pt x="7214611" y="2974207"/>
                  <a:pt x="7201911" y="2993257"/>
                </a:cubicBezTo>
                <a:cubicBezTo>
                  <a:pt x="7189211" y="3044057"/>
                  <a:pt x="7153542" y="3094310"/>
                  <a:pt x="7163811" y="3145657"/>
                </a:cubicBezTo>
                <a:cubicBezTo>
                  <a:pt x="7170161" y="3177407"/>
                  <a:pt x="7169463" y="3211430"/>
                  <a:pt x="7182861" y="3240907"/>
                </a:cubicBezTo>
                <a:cubicBezTo>
                  <a:pt x="7195813" y="3269401"/>
                  <a:pt x="7216364" y="3301608"/>
                  <a:pt x="7240071" y="3332020"/>
                </a:cubicBezTo>
                <a:lnTo>
                  <a:pt x="7245131" y="3337921"/>
                </a:lnTo>
                <a:lnTo>
                  <a:pt x="7245131" y="3408812"/>
                </a:lnTo>
                <a:lnTo>
                  <a:pt x="6643452" y="3408812"/>
                </a:lnTo>
                <a:lnTo>
                  <a:pt x="6607791" y="3355320"/>
                </a:lnTo>
                <a:cubicBezTo>
                  <a:pt x="6590544" y="3334624"/>
                  <a:pt x="6569691" y="3317220"/>
                  <a:pt x="6550641" y="3298170"/>
                </a:cubicBezTo>
                <a:cubicBezTo>
                  <a:pt x="6340791" y="3245707"/>
                  <a:pt x="6586414" y="3281698"/>
                  <a:pt x="6436341" y="3336270"/>
                </a:cubicBezTo>
                <a:cubicBezTo>
                  <a:pt x="6382301" y="3355921"/>
                  <a:pt x="6322041" y="3348970"/>
                  <a:pt x="6264891" y="3355320"/>
                </a:cubicBezTo>
                <a:cubicBezTo>
                  <a:pt x="6245841" y="3342620"/>
                  <a:pt x="6228219" y="3327459"/>
                  <a:pt x="6207741" y="3317220"/>
                </a:cubicBezTo>
                <a:cubicBezTo>
                  <a:pt x="6133477" y="3280088"/>
                  <a:pt x="5959545" y="3276616"/>
                  <a:pt x="5921991" y="3279120"/>
                </a:cubicBezTo>
                <a:cubicBezTo>
                  <a:pt x="5899146" y="3280643"/>
                  <a:pt x="5883891" y="3304520"/>
                  <a:pt x="5864841" y="3317220"/>
                </a:cubicBezTo>
                <a:lnTo>
                  <a:pt x="5560041" y="3336270"/>
                </a:lnTo>
                <a:cubicBezTo>
                  <a:pt x="5519958" y="3338775"/>
                  <a:pt x="5485355" y="3367768"/>
                  <a:pt x="5445741" y="3374370"/>
                </a:cubicBezTo>
                <a:cubicBezTo>
                  <a:pt x="5370317" y="3386941"/>
                  <a:pt x="5293341" y="3387070"/>
                  <a:pt x="5217141" y="3393420"/>
                </a:cubicBezTo>
                <a:cubicBezTo>
                  <a:pt x="5191741" y="3387070"/>
                  <a:pt x="5166499" y="3380050"/>
                  <a:pt x="5140941" y="3374370"/>
                </a:cubicBezTo>
                <a:cubicBezTo>
                  <a:pt x="4923279" y="3326001"/>
                  <a:pt x="5155327" y="3382729"/>
                  <a:pt x="4969491" y="3336270"/>
                </a:cubicBezTo>
                <a:cubicBezTo>
                  <a:pt x="4880591" y="3329920"/>
                  <a:pt x="4791764" y="3311986"/>
                  <a:pt x="4702791" y="3317220"/>
                </a:cubicBezTo>
                <a:cubicBezTo>
                  <a:pt x="4679935" y="3318564"/>
                  <a:pt x="4667361" y="3348080"/>
                  <a:pt x="4645641" y="3355320"/>
                </a:cubicBezTo>
                <a:cubicBezTo>
                  <a:pt x="4608998" y="3367534"/>
                  <a:pt x="4569441" y="3368020"/>
                  <a:pt x="4531341" y="3374370"/>
                </a:cubicBezTo>
                <a:lnTo>
                  <a:pt x="4112241" y="3393420"/>
                </a:lnTo>
                <a:cubicBezTo>
                  <a:pt x="4089364" y="3392505"/>
                  <a:pt x="4077542" y="3359810"/>
                  <a:pt x="4055091" y="3355320"/>
                </a:cubicBezTo>
                <a:cubicBezTo>
                  <a:pt x="3980112" y="3340324"/>
                  <a:pt x="3902691" y="3342620"/>
                  <a:pt x="3826491" y="3336270"/>
                </a:cubicBezTo>
                <a:cubicBezTo>
                  <a:pt x="3794741" y="3348970"/>
                  <a:pt x="3761827" y="3359077"/>
                  <a:pt x="3731241" y="3374370"/>
                </a:cubicBezTo>
                <a:cubicBezTo>
                  <a:pt x="3715883" y="3382050"/>
                  <a:pt x="3704220" y="3398269"/>
                  <a:pt x="3689745" y="3406928"/>
                </a:cubicBezTo>
                <a:lnTo>
                  <a:pt x="3684423" y="3408812"/>
                </a:lnTo>
                <a:lnTo>
                  <a:pt x="3134075" y="3408812"/>
                </a:lnTo>
                <a:lnTo>
                  <a:pt x="3110294" y="3395665"/>
                </a:lnTo>
                <a:cubicBezTo>
                  <a:pt x="3056296" y="3361754"/>
                  <a:pt x="3106853" y="3362072"/>
                  <a:pt x="2969241" y="3336270"/>
                </a:cubicBezTo>
                <a:cubicBezTo>
                  <a:pt x="2906517" y="3324509"/>
                  <a:pt x="2842241" y="3323570"/>
                  <a:pt x="2778741" y="3317220"/>
                </a:cubicBezTo>
                <a:lnTo>
                  <a:pt x="2702541" y="3336270"/>
                </a:lnTo>
                <a:cubicBezTo>
                  <a:pt x="2651741" y="3348970"/>
                  <a:pt x="2600659" y="3360592"/>
                  <a:pt x="2550141" y="3374370"/>
                </a:cubicBezTo>
                <a:cubicBezTo>
                  <a:pt x="2530768" y="3379654"/>
                  <a:pt x="2512593" y="3389064"/>
                  <a:pt x="2492991" y="3393420"/>
                </a:cubicBezTo>
                <a:lnTo>
                  <a:pt x="2400639" y="3408812"/>
                </a:lnTo>
                <a:lnTo>
                  <a:pt x="1015784" y="3408812"/>
                </a:lnTo>
                <a:lnTo>
                  <a:pt x="1004964" y="3400688"/>
                </a:lnTo>
                <a:cubicBezTo>
                  <a:pt x="987105" y="3384775"/>
                  <a:pt x="969955" y="3366439"/>
                  <a:pt x="949941" y="3355320"/>
                </a:cubicBezTo>
                <a:cubicBezTo>
                  <a:pt x="932388" y="3345568"/>
                  <a:pt x="912598" y="3332969"/>
                  <a:pt x="892791" y="3336270"/>
                </a:cubicBezTo>
                <a:cubicBezTo>
                  <a:pt x="870207" y="3340034"/>
                  <a:pt x="858461" y="3372520"/>
                  <a:pt x="835641" y="3374370"/>
                </a:cubicBezTo>
                <a:cubicBezTo>
                  <a:pt x="620354" y="3391826"/>
                  <a:pt x="403841" y="3387070"/>
                  <a:pt x="187941" y="3393420"/>
                </a:cubicBezTo>
                <a:lnTo>
                  <a:pt x="218725" y="3408812"/>
                </a:lnTo>
                <a:lnTo>
                  <a:pt x="16442" y="3408812"/>
                </a:lnTo>
                <a:lnTo>
                  <a:pt x="16652" y="3408517"/>
                </a:lnTo>
                <a:cubicBezTo>
                  <a:pt x="23282" y="3399069"/>
                  <a:pt x="30773" y="3388171"/>
                  <a:pt x="39301" y="3375379"/>
                </a:cubicBezTo>
                <a:cubicBezTo>
                  <a:pt x="64701" y="3362679"/>
                  <a:pt x="98995" y="3360387"/>
                  <a:pt x="115501" y="3337279"/>
                </a:cubicBezTo>
                <a:cubicBezTo>
                  <a:pt x="164458" y="3268740"/>
                  <a:pt x="117465" y="3190770"/>
                  <a:pt x="96451" y="3127729"/>
                </a:cubicBezTo>
                <a:cubicBezTo>
                  <a:pt x="64701" y="3121379"/>
                  <a:pt x="32809" y="3115703"/>
                  <a:pt x="1201" y="3108679"/>
                </a:cubicBezTo>
                <a:lnTo>
                  <a:pt x="0" y="3108514"/>
                </a:lnTo>
                <a:lnTo>
                  <a:pt x="0" y="2653587"/>
                </a:lnTo>
                <a:lnTo>
                  <a:pt x="18193" y="2637287"/>
                </a:lnTo>
                <a:cubicBezTo>
                  <a:pt x="48044" y="2613292"/>
                  <a:pt x="20165" y="2656971"/>
                  <a:pt x="96451" y="2613379"/>
                </a:cubicBezTo>
                <a:cubicBezTo>
                  <a:pt x="124018" y="2597627"/>
                  <a:pt x="147251" y="2575279"/>
                  <a:pt x="172651" y="2556229"/>
                </a:cubicBezTo>
                <a:cubicBezTo>
                  <a:pt x="210299" y="2543680"/>
                  <a:pt x="260094" y="2532651"/>
                  <a:pt x="286951" y="2499079"/>
                </a:cubicBezTo>
                <a:cubicBezTo>
                  <a:pt x="299495" y="2483399"/>
                  <a:pt x="299651" y="2460979"/>
                  <a:pt x="306001" y="2441929"/>
                </a:cubicBezTo>
                <a:cubicBezTo>
                  <a:pt x="243162" y="2420983"/>
                  <a:pt x="221938" y="2415151"/>
                  <a:pt x="153601" y="2384779"/>
                </a:cubicBezTo>
                <a:cubicBezTo>
                  <a:pt x="127651" y="2373245"/>
                  <a:pt x="103503" y="2357866"/>
                  <a:pt x="77401" y="2346679"/>
                </a:cubicBezTo>
                <a:cubicBezTo>
                  <a:pt x="58944" y="2338769"/>
                  <a:pt x="28406" y="2345979"/>
                  <a:pt x="20251" y="2327629"/>
                </a:cubicBezTo>
                <a:cubicBezTo>
                  <a:pt x="-541" y="2280846"/>
                  <a:pt x="7551" y="2226029"/>
                  <a:pt x="1201" y="2175229"/>
                </a:cubicBezTo>
                <a:cubicBezTo>
                  <a:pt x="20251" y="2156179"/>
                  <a:pt x="43407" y="2140495"/>
                  <a:pt x="58351" y="2118079"/>
                </a:cubicBezTo>
                <a:cubicBezTo>
                  <a:pt x="69490" y="2101371"/>
                  <a:pt x="75055" y="2080872"/>
                  <a:pt x="77401" y="2060929"/>
                </a:cubicBezTo>
                <a:cubicBezTo>
                  <a:pt x="87815" y="1972413"/>
                  <a:pt x="90101" y="1883129"/>
                  <a:pt x="96451" y="1794229"/>
                </a:cubicBezTo>
                <a:cubicBezTo>
                  <a:pt x="80905" y="1747590"/>
                  <a:pt x="68726" y="1702074"/>
                  <a:pt x="39301" y="1660879"/>
                </a:cubicBezTo>
                <a:cubicBezTo>
                  <a:pt x="31472" y="1649918"/>
                  <a:pt x="21947" y="1640393"/>
                  <a:pt x="11998" y="1631227"/>
                </a:cubicBezTo>
                <a:lnTo>
                  <a:pt x="0" y="1620173"/>
                </a:lnTo>
                <a:lnTo>
                  <a:pt x="0" y="1162856"/>
                </a:lnTo>
                <a:lnTo>
                  <a:pt x="17311" y="1160215"/>
                </a:lnTo>
                <a:cubicBezTo>
                  <a:pt x="29303" y="1159085"/>
                  <a:pt x="39100" y="1156567"/>
                  <a:pt x="39301" y="1146529"/>
                </a:cubicBezTo>
                <a:cubicBezTo>
                  <a:pt x="45528" y="835182"/>
                  <a:pt x="13901" y="524229"/>
                  <a:pt x="1201" y="213079"/>
                </a:cubicBezTo>
                <a:lnTo>
                  <a:pt x="0" y="225673"/>
                </a:lnTo>
                <a:lnTo>
                  <a:pt x="0" y="0"/>
                </a:lnTo>
                <a:close/>
              </a:path>
            </a:pathLst>
          </a:custGeom>
          <a:solidFill>
            <a:srgbClr val="DEC3F3"/>
          </a:solidFill>
          <a:ln>
            <a:noFill/>
          </a:ln>
          <a:effectLst>
            <a:outerShdw blurRad="304800" dist="3937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937514" y="4149080"/>
            <a:ext cx="1944216" cy="895734"/>
            <a:chOff x="5935399" y="1717503"/>
            <a:chExt cx="1944216" cy="895734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935399" y="1717503"/>
              <a:ext cx="1944216" cy="895734"/>
            </a:xfrm>
            <a:custGeom>
              <a:avLst/>
              <a:gdLst>
                <a:gd name="T0" fmla="*/ 2741 w 2586"/>
                <a:gd name="T1" fmla="*/ 1704 h 2173"/>
                <a:gd name="T2" fmla="*/ 2687 w 2586"/>
                <a:gd name="T3" fmla="*/ 1759 h 2173"/>
                <a:gd name="T4" fmla="*/ 2585 w 2586"/>
                <a:gd name="T5" fmla="*/ 1766 h 2173"/>
                <a:gd name="T6" fmla="*/ 2573 w 2586"/>
                <a:gd name="T7" fmla="*/ 1766 h 2173"/>
                <a:gd name="T8" fmla="*/ 1508 w 2586"/>
                <a:gd name="T9" fmla="*/ 1899 h 2173"/>
                <a:gd name="T10" fmla="*/ 286 w 2586"/>
                <a:gd name="T11" fmla="*/ 3636 h 2173"/>
                <a:gd name="T12" fmla="*/ 286 w 2586"/>
                <a:gd name="T13" fmla="*/ 3664 h 2173"/>
                <a:gd name="T14" fmla="*/ 380 w 2586"/>
                <a:gd name="T15" fmla="*/ 4405 h 2173"/>
                <a:gd name="T16" fmla="*/ 451 w 2586"/>
                <a:gd name="T17" fmla="*/ 4988 h 2173"/>
                <a:gd name="T18" fmla="*/ 357 w 2586"/>
                <a:gd name="T19" fmla="*/ 5475 h 2173"/>
                <a:gd name="T20" fmla="*/ 0 w 2586"/>
                <a:gd name="T21" fmla="*/ 5946 h 2173"/>
                <a:gd name="T22" fmla="*/ 357 w 2586"/>
                <a:gd name="T23" fmla="*/ 6415 h 2173"/>
                <a:gd name="T24" fmla="*/ 451 w 2586"/>
                <a:gd name="T25" fmla="*/ 6903 h 2173"/>
                <a:gd name="T26" fmla="*/ 380 w 2586"/>
                <a:gd name="T27" fmla="*/ 7488 h 2173"/>
                <a:gd name="T28" fmla="*/ 286 w 2586"/>
                <a:gd name="T29" fmla="*/ 8226 h 2173"/>
                <a:gd name="T30" fmla="*/ 286 w 2586"/>
                <a:gd name="T31" fmla="*/ 8259 h 2173"/>
                <a:gd name="T32" fmla="*/ 1508 w 2586"/>
                <a:gd name="T33" fmla="*/ 9992 h 2173"/>
                <a:gd name="T34" fmla="*/ 2328 w 2586"/>
                <a:gd name="T35" fmla="*/ 10120 h 2173"/>
                <a:gd name="T36" fmla="*/ 2425 w 2586"/>
                <a:gd name="T37" fmla="*/ 10127 h 2173"/>
                <a:gd name="T38" fmla="*/ 2491 w 2586"/>
                <a:gd name="T39" fmla="*/ 10198 h 2173"/>
                <a:gd name="T40" fmla="*/ 7165 w 2586"/>
                <a:gd name="T41" fmla="*/ 12177 h 2173"/>
                <a:gd name="T42" fmla="*/ 11839 w 2586"/>
                <a:gd name="T43" fmla="*/ 10205 h 2173"/>
                <a:gd name="T44" fmla="*/ 11905 w 2586"/>
                <a:gd name="T45" fmla="*/ 10127 h 2173"/>
                <a:gd name="T46" fmla="*/ 12007 w 2586"/>
                <a:gd name="T47" fmla="*/ 10127 h 2173"/>
                <a:gd name="T48" fmla="*/ 12933 w 2586"/>
                <a:gd name="T49" fmla="*/ 9992 h 2173"/>
                <a:gd name="T50" fmla="*/ 14155 w 2586"/>
                <a:gd name="T51" fmla="*/ 8259 h 2173"/>
                <a:gd name="T52" fmla="*/ 14155 w 2586"/>
                <a:gd name="T53" fmla="*/ 8226 h 2173"/>
                <a:gd name="T54" fmla="*/ 14060 w 2586"/>
                <a:gd name="T55" fmla="*/ 7488 h 2173"/>
                <a:gd name="T56" fmla="*/ 13990 w 2586"/>
                <a:gd name="T57" fmla="*/ 6903 h 2173"/>
                <a:gd name="T58" fmla="*/ 14084 w 2586"/>
                <a:gd name="T59" fmla="*/ 6415 h 2173"/>
                <a:gd name="T60" fmla="*/ 14441 w 2586"/>
                <a:gd name="T61" fmla="*/ 5946 h 2173"/>
                <a:gd name="T62" fmla="*/ 14084 w 2586"/>
                <a:gd name="T63" fmla="*/ 5475 h 2173"/>
                <a:gd name="T64" fmla="*/ 13990 w 2586"/>
                <a:gd name="T65" fmla="*/ 4988 h 2173"/>
                <a:gd name="T66" fmla="*/ 14060 w 2586"/>
                <a:gd name="T67" fmla="*/ 4405 h 2173"/>
                <a:gd name="T68" fmla="*/ 14155 w 2586"/>
                <a:gd name="T69" fmla="*/ 3664 h 2173"/>
                <a:gd name="T70" fmla="*/ 14155 w 2586"/>
                <a:gd name="T71" fmla="*/ 3636 h 2173"/>
                <a:gd name="T72" fmla="*/ 12933 w 2586"/>
                <a:gd name="T73" fmla="*/ 1899 h 2173"/>
                <a:gd name="T74" fmla="*/ 11766 w 2586"/>
                <a:gd name="T75" fmla="*/ 1771 h 2173"/>
                <a:gd name="T76" fmla="*/ 11667 w 2586"/>
                <a:gd name="T77" fmla="*/ 1775 h 2173"/>
                <a:gd name="T78" fmla="*/ 11593 w 2586"/>
                <a:gd name="T79" fmla="*/ 1709 h 2173"/>
                <a:gd name="T80" fmla="*/ 7165 w 2586"/>
                <a:gd name="T81" fmla="*/ 0 h 2173"/>
                <a:gd name="T82" fmla="*/ 2741 w 2586"/>
                <a:gd name="T83" fmla="*/ 1704 h 2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86"/>
                <a:gd name="T127" fmla="*/ 0 h 2173"/>
                <a:gd name="T128" fmla="*/ 2586 w 2586"/>
                <a:gd name="T129" fmla="*/ 2173 h 2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86" h="2173">
                  <a:moveTo>
                    <a:pt x="491" y="304"/>
                  </a:moveTo>
                  <a:cubicBezTo>
                    <a:pt x="481" y="314"/>
                    <a:pt x="481" y="314"/>
                    <a:pt x="481" y="314"/>
                  </a:cubicBezTo>
                  <a:cubicBezTo>
                    <a:pt x="463" y="315"/>
                    <a:pt x="463" y="315"/>
                    <a:pt x="463" y="315"/>
                  </a:cubicBezTo>
                  <a:cubicBezTo>
                    <a:pt x="461" y="315"/>
                    <a:pt x="461" y="315"/>
                    <a:pt x="461" y="315"/>
                  </a:cubicBezTo>
                  <a:cubicBezTo>
                    <a:pt x="390" y="313"/>
                    <a:pt x="328" y="321"/>
                    <a:pt x="270" y="339"/>
                  </a:cubicBezTo>
                  <a:cubicBezTo>
                    <a:pt x="109" y="389"/>
                    <a:pt x="51" y="532"/>
                    <a:pt x="51" y="649"/>
                  </a:cubicBezTo>
                  <a:cubicBezTo>
                    <a:pt x="51" y="654"/>
                    <a:pt x="51" y="654"/>
                    <a:pt x="51" y="654"/>
                  </a:cubicBezTo>
                  <a:cubicBezTo>
                    <a:pt x="52" y="704"/>
                    <a:pt x="61" y="748"/>
                    <a:pt x="68" y="786"/>
                  </a:cubicBezTo>
                  <a:cubicBezTo>
                    <a:pt x="75" y="822"/>
                    <a:pt x="81" y="856"/>
                    <a:pt x="81" y="890"/>
                  </a:cubicBezTo>
                  <a:cubicBezTo>
                    <a:pt x="81" y="921"/>
                    <a:pt x="75" y="950"/>
                    <a:pt x="64" y="977"/>
                  </a:cubicBezTo>
                  <a:cubicBezTo>
                    <a:pt x="49" y="1011"/>
                    <a:pt x="27" y="1039"/>
                    <a:pt x="0" y="1061"/>
                  </a:cubicBezTo>
                  <a:cubicBezTo>
                    <a:pt x="27" y="1083"/>
                    <a:pt x="49" y="1111"/>
                    <a:pt x="64" y="1145"/>
                  </a:cubicBezTo>
                  <a:cubicBezTo>
                    <a:pt x="75" y="1172"/>
                    <a:pt x="81" y="1201"/>
                    <a:pt x="81" y="1232"/>
                  </a:cubicBezTo>
                  <a:cubicBezTo>
                    <a:pt x="81" y="1266"/>
                    <a:pt x="75" y="1300"/>
                    <a:pt x="68" y="1336"/>
                  </a:cubicBezTo>
                  <a:cubicBezTo>
                    <a:pt x="61" y="1375"/>
                    <a:pt x="52" y="1418"/>
                    <a:pt x="51" y="1468"/>
                  </a:cubicBezTo>
                  <a:cubicBezTo>
                    <a:pt x="51" y="1474"/>
                    <a:pt x="51" y="1474"/>
                    <a:pt x="51" y="1474"/>
                  </a:cubicBezTo>
                  <a:cubicBezTo>
                    <a:pt x="51" y="1590"/>
                    <a:pt x="109" y="1733"/>
                    <a:pt x="270" y="1783"/>
                  </a:cubicBezTo>
                  <a:cubicBezTo>
                    <a:pt x="314" y="1797"/>
                    <a:pt x="362" y="1805"/>
                    <a:pt x="417" y="1806"/>
                  </a:cubicBezTo>
                  <a:cubicBezTo>
                    <a:pt x="434" y="1807"/>
                    <a:pt x="434" y="1807"/>
                    <a:pt x="434" y="1807"/>
                  </a:cubicBezTo>
                  <a:cubicBezTo>
                    <a:pt x="446" y="1820"/>
                    <a:pt x="446" y="1820"/>
                    <a:pt x="446" y="1820"/>
                  </a:cubicBezTo>
                  <a:cubicBezTo>
                    <a:pt x="636" y="2041"/>
                    <a:pt x="949" y="2173"/>
                    <a:pt x="1283" y="2173"/>
                  </a:cubicBezTo>
                  <a:cubicBezTo>
                    <a:pt x="1617" y="2173"/>
                    <a:pt x="1930" y="2041"/>
                    <a:pt x="2120" y="1821"/>
                  </a:cubicBezTo>
                  <a:cubicBezTo>
                    <a:pt x="2132" y="1807"/>
                    <a:pt x="2132" y="1807"/>
                    <a:pt x="2132" y="1807"/>
                  </a:cubicBezTo>
                  <a:cubicBezTo>
                    <a:pt x="2150" y="1807"/>
                    <a:pt x="2150" y="1807"/>
                    <a:pt x="2150" y="1807"/>
                  </a:cubicBezTo>
                  <a:cubicBezTo>
                    <a:pt x="2210" y="1807"/>
                    <a:pt x="2265" y="1799"/>
                    <a:pt x="2316" y="1783"/>
                  </a:cubicBezTo>
                  <a:cubicBezTo>
                    <a:pt x="2477" y="1733"/>
                    <a:pt x="2535" y="1590"/>
                    <a:pt x="2535" y="1474"/>
                  </a:cubicBezTo>
                  <a:cubicBezTo>
                    <a:pt x="2535" y="1468"/>
                    <a:pt x="2535" y="1468"/>
                    <a:pt x="2535" y="1468"/>
                  </a:cubicBezTo>
                  <a:cubicBezTo>
                    <a:pt x="2534" y="1418"/>
                    <a:pt x="2525" y="1375"/>
                    <a:pt x="2518" y="1336"/>
                  </a:cubicBezTo>
                  <a:cubicBezTo>
                    <a:pt x="2511" y="1300"/>
                    <a:pt x="2505" y="1266"/>
                    <a:pt x="2505" y="1232"/>
                  </a:cubicBezTo>
                  <a:cubicBezTo>
                    <a:pt x="2505" y="1201"/>
                    <a:pt x="2510" y="1172"/>
                    <a:pt x="2522" y="1145"/>
                  </a:cubicBezTo>
                  <a:cubicBezTo>
                    <a:pt x="2537" y="1111"/>
                    <a:pt x="2558" y="1083"/>
                    <a:pt x="2586" y="1061"/>
                  </a:cubicBezTo>
                  <a:cubicBezTo>
                    <a:pt x="2558" y="1039"/>
                    <a:pt x="2537" y="1011"/>
                    <a:pt x="2522" y="977"/>
                  </a:cubicBezTo>
                  <a:cubicBezTo>
                    <a:pt x="2510" y="950"/>
                    <a:pt x="2505" y="921"/>
                    <a:pt x="2505" y="890"/>
                  </a:cubicBezTo>
                  <a:cubicBezTo>
                    <a:pt x="2505" y="856"/>
                    <a:pt x="2511" y="822"/>
                    <a:pt x="2518" y="786"/>
                  </a:cubicBezTo>
                  <a:cubicBezTo>
                    <a:pt x="2525" y="748"/>
                    <a:pt x="2534" y="704"/>
                    <a:pt x="2535" y="654"/>
                  </a:cubicBezTo>
                  <a:cubicBezTo>
                    <a:pt x="2535" y="649"/>
                    <a:pt x="2535" y="649"/>
                    <a:pt x="2535" y="649"/>
                  </a:cubicBezTo>
                  <a:cubicBezTo>
                    <a:pt x="2535" y="532"/>
                    <a:pt x="2477" y="389"/>
                    <a:pt x="2316" y="339"/>
                  </a:cubicBezTo>
                  <a:cubicBezTo>
                    <a:pt x="2253" y="319"/>
                    <a:pt x="2185" y="312"/>
                    <a:pt x="2107" y="316"/>
                  </a:cubicBezTo>
                  <a:cubicBezTo>
                    <a:pt x="2089" y="317"/>
                    <a:pt x="2089" y="317"/>
                    <a:pt x="2089" y="317"/>
                  </a:cubicBezTo>
                  <a:cubicBezTo>
                    <a:pt x="2076" y="305"/>
                    <a:pt x="2076" y="305"/>
                    <a:pt x="2076" y="305"/>
                  </a:cubicBezTo>
                  <a:cubicBezTo>
                    <a:pt x="1882" y="111"/>
                    <a:pt x="1593" y="0"/>
                    <a:pt x="1283" y="0"/>
                  </a:cubicBezTo>
                  <a:cubicBezTo>
                    <a:pt x="974" y="0"/>
                    <a:pt x="686" y="110"/>
                    <a:pt x="491" y="304"/>
                  </a:cubicBezTo>
                  <a:close/>
                </a:path>
              </a:pathLst>
            </a:custGeom>
            <a:noFill/>
            <a:ln>
              <a:solidFill>
                <a:srgbClr val="884A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>
                <a:solidFill>
                  <a:srgbClr val="884ADA"/>
                </a:solidFill>
                <a:latin typeface="#9Slide03 Reso" pitchFamily="2" charset="0"/>
              </a:endParaRPr>
            </a:p>
          </p:txBody>
        </p:sp>
        <p:sp>
          <p:nvSpPr>
            <p:cNvPr id="7" name="MH_Text_1"/>
            <p:cNvSpPr txBox="1"/>
            <p:nvPr>
              <p:custDataLst>
                <p:tags r:id="rId3"/>
              </p:custDataLst>
            </p:nvPr>
          </p:nvSpPr>
          <p:spPr>
            <a:xfrm>
              <a:off x="6007407" y="1826484"/>
              <a:ext cx="1800200" cy="6831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rgbClr val="884ADA"/>
                  </a:solidFill>
                  <a:latin typeface="#9Slide03 Reso" pitchFamily="2" charset="0"/>
                  <a:ea typeface="微软雅黑" panose="020B0503020204020204" pitchFamily="34" charset="-122"/>
                </a:rPr>
                <a:t>THỂ RẮN</a:t>
              </a:r>
              <a:endParaRPr lang="zh-CN" altLang="en-US" sz="28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27054" y="4149080"/>
            <a:ext cx="1944216" cy="895734"/>
            <a:chOff x="8403204" y="1717503"/>
            <a:chExt cx="1944216" cy="895734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403204" y="1717503"/>
              <a:ext cx="1944216" cy="895734"/>
            </a:xfrm>
            <a:custGeom>
              <a:avLst/>
              <a:gdLst>
                <a:gd name="T0" fmla="*/ 2741 w 2586"/>
                <a:gd name="T1" fmla="*/ 1704 h 2173"/>
                <a:gd name="T2" fmla="*/ 2687 w 2586"/>
                <a:gd name="T3" fmla="*/ 1759 h 2173"/>
                <a:gd name="T4" fmla="*/ 2585 w 2586"/>
                <a:gd name="T5" fmla="*/ 1766 h 2173"/>
                <a:gd name="T6" fmla="*/ 2573 w 2586"/>
                <a:gd name="T7" fmla="*/ 1766 h 2173"/>
                <a:gd name="T8" fmla="*/ 1508 w 2586"/>
                <a:gd name="T9" fmla="*/ 1899 h 2173"/>
                <a:gd name="T10" fmla="*/ 286 w 2586"/>
                <a:gd name="T11" fmla="*/ 3636 h 2173"/>
                <a:gd name="T12" fmla="*/ 286 w 2586"/>
                <a:gd name="T13" fmla="*/ 3664 h 2173"/>
                <a:gd name="T14" fmla="*/ 380 w 2586"/>
                <a:gd name="T15" fmla="*/ 4405 h 2173"/>
                <a:gd name="T16" fmla="*/ 451 w 2586"/>
                <a:gd name="T17" fmla="*/ 4988 h 2173"/>
                <a:gd name="T18" fmla="*/ 357 w 2586"/>
                <a:gd name="T19" fmla="*/ 5475 h 2173"/>
                <a:gd name="T20" fmla="*/ 0 w 2586"/>
                <a:gd name="T21" fmla="*/ 5946 h 2173"/>
                <a:gd name="T22" fmla="*/ 357 w 2586"/>
                <a:gd name="T23" fmla="*/ 6415 h 2173"/>
                <a:gd name="T24" fmla="*/ 451 w 2586"/>
                <a:gd name="T25" fmla="*/ 6903 h 2173"/>
                <a:gd name="T26" fmla="*/ 380 w 2586"/>
                <a:gd name="T27" fmla="*/ 7488 h 2173"/>
                <a:gd name="T28" fmla="*/ 286 w 2586"/>
                <a:gd name="T29" fmla="*/ 8226 h 2173"/>
                <a:gd name="T30" fmla="*/ 286 w 2586"/>
                <a:gd name="T31" fmla="*/ 8259 h 2173"/>
                <a:gd name="T32" fmla="*/ 1508 w 2586"/>
                <a:gd name="T33" fmla="*/ 9992 h 2173"/>
                <a:gd name="T34" fmla="*/ 2328 w 2586"/>
                <a:gd name="T35" fmla="*/ 10120 h 2173"/>
                <a:gd name="T36" fmla="*/ 2425 w 2586"/>
                <a:gd name="T37" fmla="*/ 10127 h 2173"/>
                <a:gd name="T38" fmla="*/ 2491 w 2586"/>
                <a:gd name="T39" fmla="*/ 10198 h 2173"/>
                <a:gd name="T40" fmla="*/ 7165 w 2586"/>
                <a:gd name="T41" fmla="*/ 12177 h 2173"/>
                <a:gd name="T42" fmla="*/ 11839 w 2586"/>
                <a:gd name="T43" fmla="*/ 10205 h 2173"/>
                <a:gd name="T44" fmla="*/ 11905 w 2586"/>
                <a:gd name="T45" fmla="*/ 10127 h 2173"/>
                <a:gd name="T46" fmla="*/ 12007 w 2586"/>
                <a:gd name="T47" fmla="*/ 10127 h 2173"/>
                <a:gd name="T48" fmla="*/ 12933 w 2586"/>
                <a:gd name="T49" fmla="*/ 9992 h 2173"/>
                <a:gd name="T50" fmla="*/ 14155 w 2586"/>
                <a:gd name="T51" fmla="*/ 8259 h 2173"/>
                <a:gd name="T52" fmla="*/ 14155 w 2586"/>
                <a:gd name="T53" fmla="*/ 8226 h 2173"/>
                <a:gd name="T54" fmla="*/ 14060 w 2586"/>
                <a:gd name="T55" fmla="*/ 7488 h 2173"/>
                <a:gd name="T56" fmla="*/ 13990 w 2586"/>
                <a:gd name="T57" fmla="*/ 6903 h 2173"/>
                <a:gd name="T58" fmla="*/ 14084 w 2586"/>
                <a:gd name="T59" fmla="*/ 6415 h 2173"/>
                <a:gd name="T60" fmla="*/ 14441 w 2586"/>
                <a:gd name="T61" fmla="*/ 5946 h 2173"/>
                <a:gd name="T62" fmla="*/ 14084 w 2586"/>
                <a:gd name="T63" fmla="*/ 5475 h 2173"/>
                <a:gd name="T64" fmla="*/ 13990 w 2586"/>
                <a:gd name="T65" fmla="*/ 4988 h 2173"/>
                <a:gd name="T66" fmla="*/ 14060 w 2586"/>
                <a:gd name="T67" fmla="*/ 4405 h 2173"/>
                <a:gd name="T68" fmla="*/ 14155 w 2586"/>
                <a:gd name="T69" fmla="*/ 3664 h 2173"/>
                <a:gd name="T70" fmla="*/ 14155 w 2586"/>
                <a:gd name="T71" fmla="*/ 3636 h 2173"/>
                <a:gd name="T72" fmla="*/ 12933 w 2586"/>
                <a:gd name="T73" fmla="*/ 1899 h 2173"/>
                <a:gd name="T74" fmla="*/ 11766 w 2586"/>
                <a:gd name="T75" fmla="*/ 1771 h 2173"/>
                <a:gd name="T76" fmla="*/ 11667 w 2586"/>
                <a:gd name="T77" fmla="*/ 1775 h 2173"/>
                <a:gd name="T78" fmla="*/ 11593 w 2586"/>
                <a:gd name="T79" fmla="*/ 1709 h 2173"/>
                <a:gd name="T80" fmla="*/ 7165 w 2586"/>
                <a:gd name="T81" fmla="*/ 0 h 2173"/>
                <a:gd name="T82" fmla="*/ 2741 w 2586"/>
                <a:gd name="T83" fmla="*/ 1704 h 2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86"/>
                <a:gd name="T127" fmla="*/ 0 h 2173"/>
                <a:gd name="T128" fmla="*/ 2586 w 2586"/>
                <a:gd name="T129" fmla="*/ 2173 h 2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86" h="2173">
                  <a:moveTo>
                    <a:pt x="491" y="304"/>
                  </a:moveTo>
                  <a:cubicBezTo>
                    <a:pt x="481" y="314"/>
                    <a:pt x="481" y="314"/>
                    <a:pt x="481" y="314"/>
                  </a:cubicBezTo>
                  <a:cubicBezTo>
                    <a:pt x="463" y="315"/>
                    <a:pt x="463" y="315"/>
                    <a:pt x="463" y="315"/>
                  </a:cubicBezTo>
                  <a:cubicBezTo>
                    <a:pt x="461" y="315"/>
                    <a:pt x="461" y="315"/>
                    <a:pt x="461" y="315"/>
                  </a:cubicBezTo>
                  <a:cubicBezTo>
                    <a:pt x="390" y="313"/>
                    <a:pt x="328" y="321"/>
                    <a:pt x="270" y="339"/>
                  </a:cubicBezTo>
                  <a:cubicBezTo>
                    <a:pt x="109" y="389"/>
                    <a:pt x="51" y="532"/>
                    <a:pt x="51" y="649"/>
                  </a:cubicBezTo>
                  <a:cubicBezTo>
                    <a:pt x="51" y="654"/>
                    <a:pt x="51" y="654"/>
                    <a:pt x="51" y="654"/>
                  </a:cubicBezTo>
                  <a:cubicBezTo>
                    <a:pt x="52" y="704"/>
                    <a:pt x="61" y="748"/>
                    <a:pt x="68" y="786"/>
                  </a:cubicBezTo>
                  <a:cubicBezTo>
                    <a:pt x="75" y="822"/>
                    <a:pt x="81" y="856"/>
                    <a:pt x="81" y="890"/>
                  </a:cubicBezTo>
                  <a:cubicBezTo>
                    <a:pt x="81" y="921"/>
                    <a:pt x="75" y="950"/>
                    <a:pt x="64" y="977"/>
                  </a:cubicBezTo>
                  <a:cubicBezTo>
                    <a:pt x="49" y="1011"/>
                    <a:pt x="27" y="1039"/>
                    <a:pt x="0" y="1061"/>
                  </a:cubicBezTo>
                  <a:cubicBezTo>
                    <a:pt x="27" y="1083"/>
                    <a:pt x="49" y="1111"/>
                    <a:pt x="64" y="1145"/>
                  </a:cubicBezTo>
                  <a:cubicBezTo>
                    <a:pt x="75" y="1172"/>
                    <a:pt x="81" y="1201"/>
                    <a:pt x="81" y="1232"/>
                  </a:cubicBezTo>
                  <a:cubicBezTo>
                    <a:pt x="81" y="1266"/>
                    <a:pt x="75" y="1300"/>
                    <a:pt x="68" y="1336"/>
                  </a:cubicBezTo>
                  <a:cubicBezTo>
                    <a:pt x="61" y="1375"/>
                    <a:pt x="52" y="1418"/>
                    <a:pt x="51" y="1468"/>
                  </a:cubicBezTo>
                  <a:cubicBezTo>
                    <a:pt x="51" y="1474"/>
                    <a:pt x="51" y="1474"/>
                    <a:pt x="51" y="1474"/>
                  </a:cubicBezTo>
                  <a:cubicBezTo>
                    <a:pt x="51" y="1590"/>
                    <a:pt x="109" y="1733"/>
                    <a:pt x="270" y="1783"/>
                  </a:cubicBezTo>
                  <a:cubicBezTo>
                    <a:pt x="314" y="1797"/>
                    <a:pt x="362" y="1805"/>
                    <a:pt x="417" y="1806"/>
                  </a:cubicBezTo>
                  <a:cubicBezTo>
                    <a:pt x="434" y="1807"/>
                    <a:pt x="434" y="1807"/>
                    <a:pt x="434" y="1807"/>
                  </a:cubicBezTo>
                  <a:cubicBezTo>
                    <a:pt x="446" y="1820"/>
                    <a:pt x="446" y="1820"/>
                    <a:pt x="446" y="1820"/>
                  </a:cubicBezTo>
                  <a:cubicBezTo>
                    <a:pt x="636" y="2041"/>
                    <a:pt x="949" y="2173"/>
                    <a:pt x="1283" y="2173"/>
                  </a:cubicBezTo>
                  <a:cubicBezTo>
                    <a:pt x="1617" y="2173"/>
                    <a:pt x="1930" y="2041"/>
                    <a:pt x="2120" y="1821"/>
                  </a:cubicBezTo>
                  <a:cubicBezTo>
                    <a:pt x="2132" y="1807"/>
                    <a:pt x="2132" y="1807"/>
                    <a:pt x="2132" y="1807"/>
                  </a:cubicBezTo>
                  <a:cubicBezTo>
                    <a:pt x="2150" y="1807"/>
                    <a:pt x="2150" y="1807"/>
                    <a:pt x="2150" y="1807"/>
                  </a:cubicBezTo>
                  <a:cubicBezTo>
                    <a:pt x="2210" y="1807"/>
                    <a:pt x="2265" y="1799"/>
                    <a:pt x="2316" y="1783"/>
                  </a:cubicBezTo>
                  <a:cubicBezTo>
                    <a:pt x="2477" y="1733"/>
                    <a:pt x="2535" y="1590"/>
                    <a:pt x="2535" y="1474"/>
                  </a:cubicBezTo>
                  <a:cubicBezTo>
                    <a:pt x="2535" y="1468"/>
                    <a:pt x="2535" y="1468"/>
                    <a:pt x="2535" y="1468"/>
                  </a:cubicBezTo>
                  <a:cubicBezTo>
                    <a:pt x="2534" y="1418"/>
                    <a:pt x="2525" y="1375"/>
                    <a:pt x="2518" y="1336"/>
                  </a:cubicBezTo>
                  <a:cubicBezTo>
                    <a:pt x="2511" y="1300"/>
                    <a:pt x="2505" y="1266"/>
                    <a:pt x="2505" y="1232"/>
                  </a:cubicBezTo>
                  <a:cubicBezTo>
                    <a:pt x="2505" y="1201"/>
                    <a:pt x="2510" y="1172"/>
                    <a:pt x="2522" y="1145"/>
                  </a:cubicBezTo>
                  <a:cubicBezTo>
                    <a:pt x="2537" y="1111"/>
                    <a:pt x="2558" y="1083"/>
                    <a:pt x="2586" y="1061"/>
                  </a:cubicBezTo>
                  <a:cubicBezTo>
                    <a:pt x="2558" y="1039"/>
                    <a:pt x="2537" y="1011"/>
                    <a:pt x="2522" y="977"/>
                  </a:cubicBezTo>
                  <a:cubicBezTo>
                    <a:pt x="2510" y="950"/>
                    <a:pt x="2505" y="921"/>
                    <a:pt x="2505" y="890"/>
                  </a:cubicBezTo>
                  <a:cubicBezTo>
                    <a:pt x="2505" y="856"/>
                    <a:pt x="2511" y="822"/>
                    <a:pt x="2518" y="786"/>
                  </a:cubicBezTo>
                  <a:cubicBezTo>
                    <a:pt x="2525" y="748"/>
                    <a:pt x="2534" y="704"/>
                    <a:pt x="2535" y="654"/>
                  </a:cubicBezTo>
                  <a:cubicBezTo>
                    <a:pt x="2535" y="649"/>
                    <a:pt x="2535" y="649"/>
                    <a:pt x="2535" y="649"/>
                  </a:cubicBezTo>
                  <a:cubicBezTo>
                    <a:pt x="2535" y="532"/>
                    <a:pt x="2477" y="389"/>
                    <a:pt x="2316" y="339"/>
                  </a:cubicBezTo>
                  <a:cubicBezTo>
                    <a:pt x="2253" y="319"/>
                    <a:pt x="2185" y="312"/>
                    <a:pt x="2107" y="316"/>
                  </a:cubicBezTo>
                  <a:cubicBezTo>
                    <a:pt x="2089" y="317"/>
                    <a:pt x="2089" y="317"/>
                    <a:pt x="2089" y="317"/>
                  </a:cubicBezTo>
                  <a:cubicBezTo>
                    <a:pt x="2076" y="305"/>
                    <a:pt x="2076" y="305"/>
                    <a:pt x="2076" y="305"/>
                  </a:cubicBezTo>
                  <a:cubicBezTo>
                    <a:pt x="1882" y="111"/>
                    <a:pt x="1593" y="0"/>
                    <a:pt x="1283" y="0"/>
                  </a:cubicBezTo>
                  <a:cubicBezTo>
                    <a:pt x="974" y="0"/>
                    <a:pt x="686" y="110"/>
                    <a:pt x="491" y="304"/>
                  </a:cubicBezTo>
                  <a:close/>
                </a:path>
              </a:pathLst>
            </a:custGeom>
            <a:noFill/>
            <a:ln>
              <a:solidFill>
                <a:srgbClr val="884A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>
                <a:solidFill>
                  <a:srgbClr val="884ADA"/>
                </a:solidFill>
                <a:latin typeface="#9Slide03 Reso" pitchFamily="2" charset="0"/>
              </a:endParaRPr>
            </a:p>
          </p:txBody>
        </p:sp>
        <p:sp>
          <p:nvSpPr>
            <p:cNvPr id="10" name="MH_Text_1"/>
            <p:cNvSpPr txBox="1"/>
            <p:nvPr>
              <p:custDataLst>
                <p:tags r:id="rId2"/>
              </p:custDataLst>
            </p:nvPr>
          </p:nvSpPr>
          <p:spPr>
            <a:xfrm>
              <a:off x="8475212" y="1826484"/>
              <a:ext cx="1800200" cy="6831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rgbClr val="884ADA"/>
                  </a:solidFill>
                  <a:latin typeface="#9Slide03 Reso" pitchFamily="2" charset="0"/>
                  <a:ea typeface="微软雅黑" panose="020B0503020204020204" pitchFamily="34" charset="-122"/>
                </a:rPr>
                <a:t>THỂ LỎNG</a:t>
              </a:r>
              <a:endParaRPr lang="zh-CN" altLang="en-US" sz="28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91350" y="4149082"/>
            <a:ext cx="1944216" cy="895732"/>
            <a:chOff x="5935399" y="3184736"/>
            <a:chExt cx="1944216" cy="895732"/>
          </a:xfrm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935399" y="3184736"/>
              <a:ext cx="1944216" cy="895732"/>
            </a:xfrm>
            <a:custGeom>
              <a:avLst/>
              <a:gdLst>
                <a:gd name="T0" fmla="*/ 2741 w 2586"/>
                <a:gd name="T1" fmla="*/ 1704 h 2173"/>
                <a:gd name="T2" fmla="*/ 2687 w 2586"/>
                <a:gd name="T3" fmla="*/ 1759 h 2173"/>
                <a:gd name="T4" fmla="*/ 2585 w 2586"/>
                <a:gd name="T5" fmla="*/ 1766 h 2173"/>
                <a:gd name="T6" fmla="*/ 2573 w 2586"/>
                <a:gd name="T7" fmla="*/ 1766 h 2173"/>
                <a:gd name="T8" fmla="*/ 1508 w 2586"/>
                <a:gd name="T9" fmla="*/ 1899 h 2173"/>
                <a:gd name="T10" fmla="*/ 286 w 2586"/>
                <a:gd name="T11" fmla="*/ 3636 h 2173"/>
                <a:gd name="T12" fmla="*/ 286 w 2586"/>
                <a:gd name="T13" fmla="*/ 3664 h 2173"/>
                <a:gd name="T14" fmla="*/ 380 w 2586"/>
                <a:gd name="T15" fmla="*/ 4405 h 2173"/>
                <a:gd name="T16" fmla="*/ 451 w 2586"/>
                <a:gd name="T17" fmla="*/ 4988 h 2173"/>
                <a:gd name="T18" fmla="*/ 357 w 2586"/>
                <a:gd name="T19" fmla="*/ 5475 h 2173"/>
                <a:gd name="T20" fmla="*/ 0 w 2586"/>
                <a:gd name="T21" fmla="*/ 5946 h 2173"/>
                <a:gd name="T22" fmla="*/ 357 w 2586"/>
                <a:gd name="T23" fmla="*/ 6415 h 2173"/>
                <a:gd name="T24" fmla="*/ 451 w 2586"/>
                <a:gd name="T25" fmla="*/ 6903 h 2173"/>
                <a:gd name="T26" fmla="*/ 380 w 2586"/>
                <a:gd name="T27" fmla="*/ 7488 h 2173"/>
                <a:gd name="T28" fmla="*/ 286 w 2586"/>
                <a:gd name="T29" fmla="*/ 8226 h 2173"/>
                <a:gd name="T30" fmla="*/ 286 w 2586"/>
                <a:gd name="T31" fmla="*/ 8259 h 2173"/>
                <a:gd name="T32" fmla="*/ 1508 w 2586"/>
                <a:gd name="T33" fmla="*/ 9992 h 2173"/>
                <a:gd name="T34" fmla="*/ 2328 w 2586"/>
                <a:gd name="T35" fmla="*/ 10120 h 2173"/>
                <a:gd name="T36" fmla="*/ 2425 w 2586"/>
                <a:gd name="T37" fmla="*/ 10127 h 2173"/>
                <a:gd name="T38" fmla="*/ 2491 w 2586"/>
                <a:gd name="T39" fmla="*/ 10198 h 2173"/>
                <a:gd name="T40" fmla="*/ 7165 w 2586"/>
                <a:gd name="T41" fmla="*/ 12177 h 2173"/>
                <a:gd name="T42" fmla="*/ 11839 w 2586"/>
                <a:gd name="T43" fmla="*/ 10205 h 2173"/>
                <a:gd name="T44" fmla="*/ 11905 w 2586"/>
                <a:gd name="T45" fmla="*/ 10127 h 2173"/>
                <a:gd name="T46" fmla="*/ 12007 w 2586"/>
                <a:gd name="T47" fmla="*/ 10127 h 2173"/>
                <a:gd name="T48" fmla="*/ 12933 w 2586"/>
                <a:gd name="T49" fmla="*/ 9992 h 2173"/>
                <a:gd name="T50" fmla="*/ 14155 w 2586"/>
                <a:gd name="T51" fmla="*/ 8259 h 2173"/>
                <a:gd name="T52" fmla="*/ 14155 w 2586"/>
                <a:gd name="T53" fmla="*/ 8226 h 2173"/>
                <a:gd name="T54" fmla="*/ 14060 w 2586"/>
                <a:gd name="T55" fmla="*/ 7488 h 2173"/>
                <a:gd name="T56" fmla="*/ 13990 w 2586"/>
                <a:gd name="T57" fmla="*/ 6903 h 2173"/>
                <a:gd name="T58" fmla="*/ 14084 w 2586"/>
                <a:gd name="T59" fmla="*/ 6415 h 2173"/>
                <a:gd name="T60" fmla="*/ 14441 w 2586"/>
                <a:gd name="T61" fmla="*/ 5946 h 2173"/>
                <a:gd name="T62" fmla="*/ 14084 w 2586"/>
                <a:gd name="T63" fmla="*/ 5475 h 2173"/>
                <a:gd name="T64" fmla="*/ 13990 w 2586"/>
                <a:gd name="T65" fmla="*/ 4988 h 2173"/>
                <a:gd name="T66" fmla="*/ 14060 w 2586"/>
                <a:gd name="T67" fmla="*/ 4405 h 2173"/>
                <a:gd name="T68" fmla="*/ 14155 w 2586"/>
                <a:gd name="T69" fmla="*/ 3664 h 2173"/>
                <a:gd name="T70" fmla="*/ 14155 w 2586"/>
                <a:gd name="T71" fmla="*/ 3636 h 2173"/>
                <a:gd name="T72" fmla="*/ 12933 w 2586"/>
                <a:gd name="T73" fmla="*/ 1899 h 2173"/>
                <a:gd name="T74" fmla="*/ 11766 w 2586"/>
                <a:gd name="T75" fmla="*/ 1771 h 2173"/>
                <a:gd name="T76" fmla="*/ 11667 w 2586"/>
                <a:gd name="T77" fmla="*/ 1775 h 2173"/>
                <a:gd name="T78" fmla="*/ 11593 w 2586"/>
                <a:gd name="T79" fmla="*/ 1709 h 2173"/>
                <a:gd name="T80" fmla="*/ 7165 w 2586"/>
                <a:gd name="T81" fmla="*/ 0 h 2173"/>
                <a:gd name="T82" fmla="*/ 2741 w 2586"/>
                <a:gd name="T83" fmla="*/ 1704 h 2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86"/>
                <a:gd name="T127" fmla="*/ 0 h 2173"/>
                <a:gd name="T128" fmla="*/ 2586 w 2586"/>
                <a:gd name="T129" fmla="*/ 2173 h 2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86" h="2173">
                  <a:moveTo>
                    <a:pt x="491" y="304"/>
                  </a:moveTo>
                  <a:cubicBezTo>
                    <a:pt x="481" y="314"/>
                    <a:pt x="481" y="314"/>
                    <a:pt x="481" y="314"/>
                  </a:cubicBezTo>
                  <a:cubicBezTo>
                    <a:pt x="463" y="315"/>
                    <a:pt x="463" y="315"/>
                    <a:pt x="463" y="315"/>
                  </a:cubicBezTo>
                  <a:cubicBezTo>
                    <a:pt x="461" y="315"/>
                    <a:pt x="461" y="315"/>
                    <a:pt x="461" y="315"/>
                  </a:cubicBezTo>
                  <a:cubicBezTo>
                    <a:pt x="390" y="313"/>
                    <a:pt x="328" y="321"/>
                    <a:pt x="270" y="339"/>
                  </a:cubicBezTo>
                  <a:cubicBezTo>
                    <a:pt x="109" y="389"/>
                    <a:pt x="51" y="532"/>
                    <a:pt x="51" y="649"/>
                  </a:cubicBezTo>
                  <a:cubicBezTo>
                    <a:pt x="51" y="654"/>
                    <a:pt x="51" y="654"/>
                    <a:pt x="51" y="654"/>
                  </a:cubicBezTo>
                  <a:cubicBezTo>
                    <a:pt x="52" y="704"/>
                    <a:pt x="61" y="748"/>
                    <a:pt x="68" y="786"/>
                  </a:cubicBezTo>
                  <a:cubicBezTo>
                    <a:pt x="75" y="822"/>
                    <a:pt x="81" y="856"/>
                    <a:pt x="81" y="890"/>
                  </a:cubicBezTo>
                  <a:cubicBezTo>
                    <a:pt x="81" y="921"/>
                    <a:pt x="75" y="950"/>
                    <a:pt x="64" y="977"/>
                  </a:cubicBezTo>
                  <a:cubicBezTo>
                    <a:pt x="49" y="1011"/>
                    <a:pt x="27" y="1039"/>
                    <a:pt x="0" y="1061"/>
                  </a:cubicBezTo>
                  <a:cubicBezTo>
                    <a:pt x="27" y="1083"/>
                    <a:pt x="49" y="1111"/>
                    <a:pt x="64" y="1145"/>
                  </a:cubicBezTo>
                  <a:cubicBezTo>
                    <a:pt x="75" y="1172"/>
                    <a:pt x="81" y="1201"/>
                    <a:pt x="81" y="1232"/>
                  </a:cubicBezTo>
                  <a:cubicBezTo>
                    <a:pt x="81" y="1266"/>
                    <a:pt x="75" y="1300"/>
                    <a:pt x="68" y="1336"/>
                  </a:cubicBezTo>
                  <a:cubicBezTo>
                    <a:pt x="61" y="1375"/>
                    <a:pt x="52" y="1418"/>
                    <a:pt x="51" y="1468"/>
                  </a:cubicBezTo>
                  <a:cubicBezTo>
                    <a:pt x="51" y="1474"/>
                    <a:pt x="51" y="1474"/>
                    <a:pt x="51" y="1474"/>
                  </a:cubicBezTo>
                  <a:cubicBezTo>
                    <a:pt x="51" y="1590"/>
                    <a:pt x="109" y="1733"/>
                    <a:pt x="270" y="1783"/>
                  </a:cubicBezTo>
                  <a:cubicBezTo>
                    <a:pt x="314" y="1797"/>
                    <a:pt x="362" y="1805"/>
                    <a:pt x="417" y="1806"/>
                  </a:cubicBezTo>
                  <a:cubicBezTo>
                    <a:pt x="434" y="1807"/>
                    <a:pt x="434" y="1807"/>
                    <a:pt x="434" y="1807"/>
                  </a:cubicBezTo>
                  <a:cubicBezTo>
                    <a:pt x="446" y="1820"/>
                    <a:pt x="446" y="1820"/>
                    <a:pt x="446" y="1820"/>
                  </a:cubicBezTo>
                  <a:cubicBezTo>
                    <a:pt x="636" y="2041"/>
                    <a:pt x="949" y="2173"/>
                    <a:pt x="1283" y="2173"/>
                  </a:cubicBezTo>
                  <a:cubicBezTo>
                    <a:pt x="1617" y="2173"/>
                    <a:pt x="1930" y="2041"/>
                    <a:pt x="2120" y="1821"/>
                  </a:cubicBezTo>
                  <a:cubicBezTo>
                    <a:pt x="2132" y="1807"/>
                    <a:pt x="2132" y="1807"/>
                    <a:pt x="2132" y="1807"/>
                  </a:cubicBezTo>
                  <a:cubicBezTo>
                    <a:pt x="2150" y="1807"/>
                    <a:pt x="2150" y="1807"/>
                    <a:pt x="2150" y="1807"/>
                  </a:cubicBezTo>
                  <a:cubicBezTo>
                    <a:pt x="2210" y="1807"/>
                    <a:pt x="2265" y="1799"/>
                    <a:pt x="2316" y="1783"/>
                  </a:cubicBezTo>
                  <a:cubicBezTo>
                    <a:pt x="2477" y="1733"/>
                    <a:pt x="2535" y="1590"/>
                    <a:pt x="2535" y="1474"/>
                  </a:cubicBezTo>
                  <a:cubicBezTo>
                    <a:pt x="2535" y="1468"/>
                    <a:pt x="2535" y="1468"/>
                    <a:pt x="2535" y="1468"/>
                  </a:cubicBezTo>
                  <a:cubicBezTo>
                    <a:pt x="2534" y="1418"/>
                    <a:pt x="2525" y="1375"/>
                    <a:pt x="2518" y="1336"/>
                  </a:cubicBezTo>
                  <a:cubicBezTo>
                    <a:pt x="2511" y="1300"/>
                    <a:pt x="2505" y="1266"/>
                    <a:pt x="2505" y="1232"/>
                  </a:cubicBezTo>
                  <a:cubicBezTo>
                    <a:pt x="2505" y="1201"/>
                    <a:pt x="2510" y="1172"/>
                    <a:pt x="2522" y="1145"/>
                  </a:cubicBezTo>
                  <a:cubicBezTo>
                    <a:pt x="2537" y="1111"/>
                    <a:pt x="2558" y="1083"/>
                    <a:pt x="2586" y="1061"/>
                  </a:cubicBezTo>
                  <a:cubicBezTo>
                    <a:pt x="2558" y="1039"/>
                    <a:pt x="2537" y="1011"/>
                    <a:pt x="2522" y="977"/>
                  </a:cubicBezTo>
                  <a:cubicBezTo>
                    <a:pt x="2510" y="950"/>
                    <a:pt x="2505" y="921"/>
                    <a:pt x="2505" y="890"/>
                  </a:cubicBezTo>
                  <a:cubicBezTo>
                    <a:pt x="2505" y="856"/>
                    <a:pt x="2511" y="822"/>
                    <a:pt x="2518" y="786"/>
                  </a:cubicBezTo>
                  <a:cubicBezTo>
                    <a:pt x="2525" y="748"/>
                    <a:pt x="2534" y="704"/>
                    <a:pt x="2535" y="654"/>
                  </a:cubicBezTo>
                  <a:cubicBezTo>
                    <a:pt x="2535" y="649"/>
                    <a:pt x="2535" y="649"/>
                    <a:pt x="2535" y="649"/>
                  </a:cubicBezTo>
                  <a:cubicBezTo>
                    <a:pt x="2535" y="532"/>
                    <a:pt x="2477" y="389"/>
                    <a:pt x="2316" y="339"/>
                  </a:cubicBezTo>
                  <a:cubicBezTo>
                    <a:pt x="2253" y="319"/>
                    <a:pt x="2185" y="312"/>
                    <a:pt x="2107" y="316"/>
                  </a:cubicBezTo>
                  <a:cubicBezTo>
                    <a:pt x="2089" y="317"/>
                    <a:pt x="2089" y="317"/>
                    <a:pt x="2089" y="317"/>
                  </a:cubicBezTo>
                  <a:cubicBezTo>
                    <a:pt x="2076" y="305"/>
                    <a:pt x="2076" y="305"/>
                    <a:pt x="2076" y="305"/>
                  </a:cubicBezTo>
                  <a:cubicBezTo>
                    <a:pt x="1882" y="111"/>
                    <a:pt x="1593" y="0"/>
                    <a:pt x="1283" y="0"/>
                  </a:cubicBezTo>
                  <a:cubicBezTo>
                    <a:pt x="974" y="0"/>
                    <a:pt x="686" y="110"/>
                    <a:pt x="491" y="304"/>
                  </a:cubicBezTo>
                  <a:close/>
                </a:path>
              </a:pathLst>
            </a:custGeom>
            <a:noFill/>
            <a:ln>
              <a:solidFill>
                <a:srgbClr val="884A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>
                <a:solidFill>
                  <a:srgbClr val="884ADA"/>
                </a:solidFill>
                <a:latin typeface="#9Slide03 Reso" pitchFamily="2" charset="0"/>
              </a:endParaRPr>
            </a:p>
          </p:txBody>
        </p:sp>
        <p:sp>
          <p:nvSpPr>
            <p:cNvPr id="14" name="MH_Text_1"/>
            <p:cNvSpPr txBox="1"/>
            <p:nvPr>
              <p:custDataLst>
                <p:tags r:id="rId1"/>
              </p:custDataLst>
            </p:nvPr>
          </p:nvSpPr>
          <p:spPr>
            <a:xfrm>
              <a:off x="5962883" y="3293715"/>
              <a:ext cx="1800200" cy="6831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800" b="1" dirty="0">
                  <a:solidFill>
                    <a:srgbClr val="884ADA"/>
                  </a:solidFill>
                  <a:latin typeface="#9Slide03 Reso" pitchFamily="2" charset="0"/>
                  <a:ea typeface="微软雅黑" panose="020B0503020204020204" pitchFamily="34" charset="-122"/>
                </a:rPr>
                <a:t>THỂ KHÍ</a:t>
              </a:r>
              <a:endParaRPr lang="zh-CN" altLang="en-US" sz="2800" b="1" dirty="0">
                <a:solidFill>
                  <a:srgbClr val="884ADA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6"/>
          <p:cNvSpPr txBox="1"/>
          <p:nvPr/>
        </p:nvSpPr>
        <p:spPr>
          <a:xfrm>
            <a:off x="1414686" y="5153795"/>
            <a:ext cx="275191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Giấy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Than-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sắt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任意多边形 48"/>
          <p:cNvSpPr>
            <a:spLocks/>
          </p:cNvSpPr>
          <p:nvPr/>
        </p:nvSpPr>
        <p:spPr bwMode="auto">
          <a:xfrm rot="3082">
            <a:off x="4583933" y="1777424"/>
            <a:ext cx="2227296" cy="1997266"/>
          </a:xfrm>
          <a:custGeom>
            <a:avLst/>
            <a:gdLst>
              <a:gd name="T0" fmla="*/ 863046 w 7245131"/>
              <a:gd name="T1" fmla="*/ 3707 h 3408812"/>
              <a:gd name="T2" fmla="*/ 1033632 w 7245131"/>
              <a:gd name="T3" fmla="*/ 29260 h 3408812"/>
              <a:gd name="T4" fmla="*/ 1391671 w 7245131"/>
              <a:gd name="T5" fmla="*/ 10708 h 3408812"/>
              <a:gd name="T6" fmla="*/ 1929813 w 7245131"/>
              <a:gd name="T7" fmla="*/ 3707 h 3408812"/>
              <a:gd name="T8" fmla="*/ 2672739 w 7245131"/>
              <a:gd name="T9" fmla="*/ 132442 h 3408812"/>
              <a:gd name="T10" fmla="*/ 3072777 w 7245131"/>
              <a:gd name="T11" fmla="*/ 3707 h 3408812"/>
              <a:gd name="T12" fmla="*/ 4308137 w 7245131"/>
              <a:gd name="T13" fmla="*/ 9093 h 3408812"/>
              <a:gd name="T14" fmla="*/ 4634828 w 7245131"/>
              <a:gd name="T15" fmla="*/ 153898 h 3408812"/>
              <a:gd name="T16" fmla="*/ 4920569 w 7245131"/>
              <a:gd name="T17" fmla="*/ 46618 h 3408812"/>
              <a:gd name="T18" fmla="*/ 5511100 w 7245131"/>
              <a:gd name="T19" fmla="*/ 68074 h 3408812"/>
              <a:gd name="T20" fmla="*/ 5853990 w 7245131"/>
              <a:gd name="T21" fmla="*/ 25162 h 3408812"/>
              <a:gd name="T22" fmla="*/ 6693386 w 7245131"/>
              <a:gd name="T23" fmla="*/ 0 h 3408812"/>
              <a:gd name="T24" fmla="*/ 7130300 w 7245131"/>
              <a:gd name="T25" fmla="*/ 68074 h 3408812"/>
              <a:gd name="T26" fmla="*/ 7244904 w 7245131"/>
              <a:gd name="T27" fmla="*/ 131446 h 3408812"/>
              <a:gd name="T28" fmla="*/ 7182636 w 7245131"/>
              <a:gd name="T29" fmla="*/ 1311518 h 3408812"/>
              <a:gd name="T30" fmla="*/ 7144537 w 7245131"/>
              <a:gd name="T31" fmla="*/ 1719180 h 3408812"/>
              <a:gd name="T32" fmla="*/ 7201685 w 7245131"/>
              <a:gd name="T33" fmla="*/ 2083929 h 3408812"/>
              <a:gd name="T34" fmla="*/ 7068340 w 7245131"/>
              <a:gd name="T35" fmla="*/ 2513046 h 3408812"/>
              <a:gd name="T36" fmla="*/ 7239784 w 7245131"/>
              <a:gd name="T37" fmla="*/ 2791973 h 3408812"/>
              <a:gd name="T38" fmla="*/ 7239784 w 7245131"/>
              <a:gd name="T39" fmla="*/ 3306913 h 3408812"/>
              <a:gd name="T40" fmla="*/ 7182636 w 7245131"/>
              <a:gd name="T41" fmla="*/ 3650207 h 3408812"/>
              <a:gd name="T42" fmla="*/ 7244904 w 7245131"/>
              <a:gd name="T43" fmla="*/ 3839317 h 3408812"/>
              <a:gd name="T44" fmla="*/ 6550436 w 7245131"/>
              <a:gd name="T45" fmla="*/ 3714702 h 3408812"/>
              <a:gd name="T46" fmla="*/ 6207547 w 7245131"/>
              <a:gd name="T47" fmla="*/ 3736158 h 3408812"/>
              <a:gd name="T48" fmla="*/ 5559867 w 7245131"/>
              <a:gd name="T49" fmla="*/ 3757614 h 3408812"/>
              <a:gd name="T50" fmla="*/ 5140780 w 7245131"/>
              <a:gd name="T51" fmla="*/ 3800525 h 3408812"/>
              <a:gd name="T52" fmla="*/ 4645495 w 7245131"/>
              <a:gd name="T53" fmla="*/ 3779069 h 3408812"/>
              <a:gd name="T54" fmla="*/ 4054964 w 7245131"/>
              <a:gd name="T55" fmla="*/ 3779069 h 3408812"/>
              <a:gd name="T56" fmla="*/ 3689629 w 7245131"/>
              <a:gd name="T57" fmla="*/ 3837195 h 3408812"/>
              <a:gd name="T58" fmla="*/ 3110197 w 7245131"/>
              <a:gd name="T59" fmla="*/ 3824510 h 3408812"/>
              <a:gd name="T60" fmla="*/ 2702456 w 7245131"/>
              <a:gd name="T61" fmla="*/ 3757614 h 3408812"/>
              <a:gd name="T62" fmla="*/ 2400564 w 7245131"/>
              <a:gd name="T63" fmla="*/ 3839317 h 3408812"/>
              <a:gd name="T64" fmla="*/ 949911 w 7245131"/>
              <a:gd name="T65" fmla="*/ 3779069 h 3408812"/>
              <a:gd name="T66" fmla="*/ 187935 w 7245131"/>
              <a:gd name="T67" fmla="*/ 3821981 h 3408812"/>
              <a:gd name="T68" fmla="*/ 16651 w 7245131"/>
              <a:gd name="T69" fmla="*/ 3838985 h 3408812"/>
              <a:gd name="T70" fmla="*/ 96448 w 7245131"/>
              <a:gd name="T71" fmla="*/ 3522736 h 3408812"/>
              <a:gd name="T72" fmla="*/ 0 w 7245131"/>
              <a:gd name="T73" fmla="*/ 2988713 h 3408812"/>
              <a:gd name="T74" fmla="*/ 172646 w 7245131"/>
              <a:gd name="T75" fmla="*/ 2879060 h 3408812"/>
              <a:gd name="T76" fmla="*/ 153596 w 7245131"/>
              <a:gd name="T77" fmla="*/ 2685957 h 3408812"/>
              <a:gd name="T78" fmla="*/ 1201 w 7245131"/>
              <a:gd name="T79" fmla="*/ 2449943 h 3408812"/>
              <a:gd name="T80" fmla="*/ 96448 w 7245131"/>
              <a:gd name="T81" fmla="*/ 2020825 h 3408812"/>
              <a:gd name="T82" fmla="*/ 0 w 7245131"/>
              <a:gd name="T83" fmla="*/ 1824788 h 3408812"/>
              <a:gd name="T84" fmla="*/ 39300 w 7245131"/>
              <a:gd name="T85" fmla="*/ 1291326 h 3408812"/>
              <a:gd name="T86" fmla="*/ 0 w 7245131"/>
              <a:gd name="T87" fmla="*/ 0 h 34088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45131" h="3408812">
                <a:moveTo>
                  <a:pt x="0" y="0"/>
                </a:moveTo>
                <a:lnTo>
                  <a:pt x="861412" y="0"/>
                </a:lnTo>
                <a:lnTo>
                  <a:pt x="863073" y="3291"/>
                </a:lnTo>
                <a:lnTo>
                  <a:pt x="864719" y="0"/>
                </a:lnTo>
                <a:lnTo>
                  <a:pt x="944475" y="0"/>
                </a:lnTo>
                <a:lnTo>
                  <a:pt x="1033664" y="25979"/>
                </a:lnTo>
                <a:cubicBezTo>
                  <a:pt x="1103228" y="46242"/>
                  <a:pt x="1173078" y="65292"/>
                  <a:pt x="1244073" y="79491"/>
                </a:cubicBezTo>
                <a:cubicBezTo>
                  <a:pt x="1280008" y="86678"/>
                  <a:pt x="1333468" y="33410"/>
                  <a:pt x="1358373" y="22341"/>
                </a:cubicBezTo>
                <a:cubicBezTo>
                  <a:pt x="1367548" y="18263"/>
                  <a:pt x="1379279" y="13843"/>
                  <a:pt x="1391715" y="9507"/>
                </a:cubicBezTo>
                <a:lnTo>
                  <a:pt x="1420677" y="0"/>
                </a:lnTo>
                <a:lnTo>
                  <a:pt x="1889061" y="0"/>
                </a:lnTo>
                <a:lnTo>
                  <a:pt x="1929873" y="3291"/>
                </a:lnTo>
                <a:cubicBezTo>
                  <a:pt x="1952628" y="5819"/>
                  <a:pt x="1966545" y="31152"/>
                  <a:pt x="1987023" y="41391"/>
                </a:cubicBezTo>
                <a:cubicBezTo>
                  <a:pt x="2004984" y="50371"/>
                  <a:pt x="2024315" y="57462"/>
                  <a:pt x="2044173" y="60441"/>
                </a:cubicBezTo>
                <a:cubicBezTo>
                  <a:pt x="2311999" y="100615"/>
                  <a:pt x="2406696" y="100958"/>
                  <a:pt x="2672823" y="117591"/>
                </a:cubicBezTo>
                <a:cubicBezTo>
                  <a:pt x="2749023" y="111241"/>
                  <a:pt x="2827748" y="119006"/>
                  <a:pt x="2901423" y="98541"/>
                </a:cubicBezTo>
                <a:cubicBezTo>
                  <a:pt x="2945543" y="86285"/>
                  <a:pt x="2972282" y="36821"/>
                  <a:pt x="3015723" y="22341"/>
                </a:cubicBezTo>
                <a:lnTo>
                  <a:pt x="3072873" y="3291"/>
                </a:lnTo>
                <a:lnTo>
                  <a:pt x="3074843" y="0"/>
                </a:lnTo>
                <a:lnTo>
                  <a:pt x="4296332" y="0"/>
                </a:lnTo>
                <a:lnTo>
                  <a:pt x="4308272" y="8073"/>
                </a:lnTo>
                <a:cubicBezTo>
                  <a:pt x="4368319" y="49048"/>
                  <a:pt x="4292937" y="-3328"/>
                  <a:pt x="4501623" y="41391"/>
                </a:cubicBezTo>
                <a:cubicBezTo>
                  <a:pt x="4535060" y="48556"/>
                  <a:pt x="4565123" y="66791"/>
                  <a:pt x="4596873" y="79491"/>
                </a:cubicBezTo>
                <a:cubicBezTo>
                  <a:pt x="4609573" y="98541"/>
                  <a:pt x="4615923" y="123941"/>
                  <a:pt x="4634973" y="136641"/>
                </a:cubicBezTo>
                <a:cubicBezTo>
                  <a:pt x="4691809" y="174532"/>
                  <a:pt x="4769197" y="146020"/>
                  <a:pt x="4825473" y="136641"/>
                </a:cubicBezTo>
                <a:cubicBezTo>
                  <a:pt x="4844523" y="123941"/>
                  <a:pt x="4866434" y="114730"/>
                  <a:pt x="4882623" y="98541"/>
                </a:cubicBezTo>
                <a:cubicBezTo>
                  <a:pt x="4898812" y="82352"/>
                  <a:pt x="4902845" y="55694"/>
                  <a:pt x="4920723" y="41391"/>
                </a:cubicBezTo>
                <a:cubicBezTo>
                  <a:pt x="4936403" y="28847"/>
                  <a:pt x="4958823" y="28691"/>
                  <a:pt x="4977873" y="22341"/>
                </a:cubicBezTo>
                <a:cubicBezTo>
                  <a:pt x="5136623" y="28691"/>
                  <a:pt x="5295650" y="30071"/>
                  <a:pt x="5454123" y="41391"/>
                </a:cubicBezTo>
                <a:cubicBezTo>
                  <a:pt x="5474152" y="42822"/>
                  <a:pt x="5493312" y="51461"/>
                  <a:pt x="5511273" y="60441"/>
                </a:cubicBezTo>
                <a:cubicBezTo>
                  <a:pt x="5531751" y="70680"/>
                  <a:pt x="5549373" y="85841"/>
                  <a:pt x="5568423" y="98541"/>
                </a:cubicBezTo>
                <a:cubicBezTo>
                  <a:pt x="5619223" y="92191"/>
                  <a:pt x="5671156" y="91908"/>
                  <a:pt x="5720823" y="79491"/>
                </a:cubicBezTo>
                <a:cubicBezTo>
                  <a:pt x="5968660" y="17532"/>
                  <a:pt x="5661417" y="60892"/>
                  <a:pt x="5854173" y="22341"/>
                </a:cubicBezTo>
                <a:cubicBezTo>
                  <a:pt x="5886186" y="15939"/>
                  <a:pt x="5914295" y="10510"/>
                  <a:pt x="5939540" y="5880"/>
                </a:cubicBezTo>
                <a:lnTo>
                  <a:pt x="5973877" y="0"/>
                </a:lnTo>
                <a:lnTo>
                  <a:pt x="6693596" y="0"/>
                </a:lnTo>
                <a:lnTo>
                  <a:pt x="6711423" y="3291"/>
                </a:lnTo>
                <a:cubicBezTo>
                  <a:pt x="6750555" y="12322"/>
                  <a:pt x="6785640" y="38886"/>
                  <a:pt x="6825723" y="41391"/>
                </a:cubicBezTo>
                <a:lnTo>
                  <a:pt x="7130523" y="60441"/>
                </a:lnTo>
                <a:cubicBezTo>
                  <a:pt x="7203032" y="84611"/>
                  <a:pt x="7221761" y="96105"/>
                  <a:pt x="7239193" y="98191"/>
                </a:cubicBezTo>
                <a:lnTo>
                  <a:pt x="7245131" y="97532"/>
                </a:lnTo>
                <a:lnTo>
                  <a:pt x="7245131" y="116707"/>
                </a:lnTo>
                <a:lnTo>
                  <a:pt x="7245131" y="1034797"/>
                </a:lnTo>
                <a:lnTo>
                  <a:pt x="7240011" y="1050157"/>
                </a:lnTo>
                <a:cubicBezTo>
                  <a:pt x="7166153" y="1197873"/>
                  <a:pt x="7230744" y="1020809"/>
                  <a:pt x="7182861" y="1164457"/>
                </a:cubicBezTo>
                <a:cubicBezTo>
                  <a:pt x="7176511" y="1227957"/>
                  <a:pt x="7175572" y="1292233"/>
                  <a:pt x="7163811" y="1354957"/>
                </a:cubicBezTo>
                <a:cubicBezTo>
                  <a:pt x="7156410" y="1394430"/>
                  <a:pt x="7125711" y="1469257"/>
                  <a:pt x="7125711" y="1469257"/>
                </a:cubicBezTo>
                <a:cubicBezTo>
                  <a:pt x="7132061" y="1488307"/>
                  <a:pt x="7139477" y="1507034"/>
                  <a:pt x="7144761" y="1526407"/>
                </a:cubicBezTo>
                <a:cubicBezTo>
                  <a:pt x="7158539" y="1576925"/>
                  <a:pt x="7166302" y="1629131"/>
                  <a:pt x="7182861" y="1678807"/>
                </a:cubicBezTo>
                <a:lnTo>
                  <a:pt x="7220961" y="1793107"/>
                </a:lnTo>
                <a:cubicBezTo>
                  <a:pt x="7214611" y="1812157"/>
                  <a:pt x="7214455" y="1834577"/>
                  <a:pt x="7201911" y="1850257"/>
                </a:cubicBezTo>
                <a:cubicBezTo>
                  <a:pt x="7187608" y="1868135"/>
                  <a:pt x="7162144" y="1873457"/>
                  <a:pt x="7144761" y="1888357"/>
                </a:cubicBezTo>
                <a:cubicBezTo>
                  <a:pt x="7117488" y="1911734"/>
                  <a:pt x="7093961" y="1939157"/>
                  <a:pt x="7068561" y="1964557"/>
                </a:cubicBezTo>
                <a:cubicBezTo>
                  <a:pt x="7032267" y="2073439"/>
                  <a:pt x="7030454" y="2053425"/>
                  <a:pt x="7068561" y="2231257"/>
                </a:cubicBezTo>
                <a:cubicBezTo>
                  <a:pt x="7073358" y="2253644"/>
                  <a:pt x="7093353" y="2269776"/>
                  <a:pt x="7106661" y="2288407"/>
                </a:cubicBezTo>
                <a:cubicBezTo>
                  <a:pt x="7125115" y="2314243"/>
                  <a:pt x="7145604" y="2338596"/>
                  <a:pt x="7163811" y="2364607"/>
                </a:cubicBezTo>
                <a:cubicBezTo>
                  <a:pt x="7190070" y="2402120"/>
                  <a:pt x="7214611" y="2440807"/>
                  <a:pt x="7240011" y="2478907"/>
                </a:cubicBezTo>
                <a:lnTo>
                  <a:pt x="7245131" y="2486587"/>
                </a:lnTo>
                <a:lnTo>
                  <a:pt x="7245131" y="2921644"/>
                </a:lnTo>
                <a:lnTo>
                  <a:pt x="7240011" y="2936107"/>
                </a:lnTo>
                <a:cubicBezTo>
                  <a:pt x="7229772" y="2956585"/>
                  <a:pt x="7214611" y="2974207"/>
                  <a:pt x="7201911" y="2993257"/>
                </a:cubicBezTo>
                <a:cubicBezTo>
                  <a:pt x="7189211" y="3044057"/>
                  <a:pt x="7153542" y="3094310"/>
                  <a:pt x="7163811" y="3145657"/>
                </a:cubicBezTo>
                <a:cubicBezTo>
                  <a:pt x="7170161" y="3177407"/>
                  <a:pt x="7169463" y="3211430"/>
                  <a:pt x="7182861" y="3240907"/>
                </a:cubicBezTo>
                <a:cubicBezTo>
                  <a:pt x="7195813" y="3269401"/>
                  <a:pt x="7216364" y="3301608"/>
                  <a:pt x="7240071" y="3332020"/>
                </a:cubicBezTo>
                <a:lnTo>
                  <a:pt x="7245131" y="3337921"/>
                </a:lnTo>
                <a:lnTo>
                  <a:pt x="7245131" y="3408812"/>
                </a:lnTo>
                <a:lnTo>
                  <a:pt x="6643452" y="3408812"/>
                </a:lnTo>
                <a:lnTo>
                  <a:pt x="6607791" y="3355320"/>
                </a:lnTo>
                <a:cubicBezTo>
                  <a:pt x="6590544" y="3334624"/>
                  <a:pt x="6569691" y="3317220"/>
                  <a:pt x="6550641" y="3298170"/>
                </a:cubicBezTo>
                <a:cubicBezTo>
                  <a:pt x="6340791" y="3245707"/>
                  <a:pt x="6586414" y="3281698"/>
                  <a:pt x="6436341" y="3336270"/>
                </a:cubicBezTo>
                <a:cubicBezTo>
                  <a:pt x="6382301" y="3355921"/>
                  <a:pt x="6322041" y="3348970"/>
                  <a:pt x="6264891" y="3355320"/>
                </a:cubicBezTo>
                <a:cubicBezTo>
                  <a:pt x="6245841" y="3342620"/>
                  <a:pt x="6228219" y="3327459"/>
                  <a:pt x="6207741" y="3317220"/>
                </a:cubicBezTo>
                <a:cubicBezTo>
                  <a:pt x="6133477" y="3280088"/>
                  <a:pt x="5959545" y="3276616"/>
                  <a:pt x="5921991" y="3279120"/>
                </a:cubicBezTo>
                <a:cubicBezTo>
                  <a:pt x="5899146" y="3280643"/>
                  <a:pt x="5883891" y="3304520"/>
                  <a:pt x="5864841" y="3317220"/>
                </a:cubicBezTo>
                <a:lnTo>
                  <a:pt x="5560041" y="3336270"/>
                </a:lnTo>
                <a:cubicBezTo>
                  <a:pt x="5519958" y="3338775"/>
                  <a:pt x="5485355" y="3367768"/>
                  <a:pt x="5445741" y="3374370"/>
                </a:cubicBezTo>
                <a:cubicBezTo>
                  <a:pt x="5370317" y="3386941"/>
                  <a:pt x="5293341" y="3387070"/>
                  <a:pt x="5217141" y="3393420"/>
                </a:cubicBezTo>
                <a:cubicBezTo>
                  <a:pt x="5191741" y="3387070"/>
                  <a:pt x="5166499" y="3380050"/>
                  <a:pt x="5140941" y="3374370"/>
                </a:cubicBezTo>
                <a:cubicBezTo>
                  <a:pt x="4923279" y="3326001"/>
                  <a:pt x="5155327" y="3382729"/>
                  <a:pt x="4969491" y="3336270"/>
                </a:cubicBezTo>
                <a:cubicBezTo>
                  <a:pt x="4880591" y="3329920"/>
                  <a:pt x="4791764" y="3311986"/>
                  <a:pt x="4702791" y="3317220"/>
                </a:cubicBezTo>
                <a:cubicBezTo>
                  <a:pt x="4679935" y="3318564"/>
                  <a:pt x="4667361" y="3348080"/>
                  <a:pt x="4645641" y="3355320"/>
                </a:cubicBezTo>
                <a:cubicBezTo>
                  <a:pt x="4608998" y="3367534"/>
                  <a:pt x="4569441" y="3368020"/>
                  <a:pt x="4531341" y="3374370"/>
                </a:cubicBezTo>
                <a:lnTo>
                  <a:pt x="4112241" y="3393420"/>
                </a:lnTo>
                <a:cubicBezTo>
                  <a:pt x="4089364" y="3392505"/>
                  <a:pt x="4077542" y="3359810"/>
                  <a:pt x="4055091" y="3355320"/>
                </a:cubicBezTo>
                <a:cubicBezTo>
                  <a:pt x="3980112" y="3340324"/>
                  <a:pt x="3902691" y="3342620"/>
                  <a:pt x="3826491" y="3336270"/>
                </a:cubicBezTo>
                <a:cubicBezTo>
                  <a:pt x="3794741" y="3348970"/>
                  <a:pt x="3761827" y="3359077"/>
                  <a:pt x="3731241" y="3374370"/>
                </a:cubicBezTo>
                <a:cubicBezTo>
                  <a:pt x="3715883" y="3382050"/>
                  <a:pt x="3704220" y="3398269"/>
                  <a:pt x="3689745" y="3406928"/>
                </a:cubicBezTo>
                <a:lnTo>
                  <a:pt x="3684423" y="3408812"/>
                </a:lnTo>
                <a:lnTo>
                  <a:pt x="3134075" y="3408812"/>
                </a:lnTo>
                <a:lnTo>
                  <a:pt x="3110294" y="3395665"/>
                </a:lnTo>
                <a:cubicBezTo>
                  <a:pt x="3056296" y="3361754"/>
                  <a:pt x="3106853" y="3362072"/>
                  <a:pt x="2969241" y="3336270"/>
                </a:cubicBezTo>
                <a:cubicBezTo>
                  <a:pt x="2906517" y="3324509"/>
                  <a:pt x="2842241" y="3323570"/>
                  <a:pt x="2778741" y="3317220"/>
                </a:cubicBezTo>
                <a:lnTo>
                  <a:pt x="2702541" y="3336270"/>
                </a:lnTo>
                <a:cubicBezTo>
                  <a:pt x="2651741" y="3348970"/>
                  <a:pt x="2600659" y="3360592"/>
                  <a:pt x="2550141" y="3374370"/>
                </a:cubicBezTo>
                <a:cubicBezTo>
                  <a:pt x="2530768" y="3379654"/>
                  <a:pt x="2512593" y="3389064"/>
                  <a:pt x="2492991" y="3393420"/>
                </a:cubicBezTo>
                <a:lnTo>
                  <a:pt x="2400639" y="3408812"/>
                </a:lnTo>
                <a:lnTo>
                  <a:pt x="1015784" y="3408812"/>
                </a:lnTo>
                <a:lnTo>
                  <a:pt x="1004964" y="3400688"/>
                </a:lnTo>
                <a:cubicBezTo>
                  <a:pt x="987105" y="3384775"/>
                  <a:pt x="969955" y="3366439"/>
                  <a:pt x="949941" y="3355320"/>
                </a:cubicBezTo>
                <a:cubicBezTo>
                  <a:pt x="932388" y="3345568"/>
                  <a:pt x="912598" y="3332969"/>
                  <a:pt x="892791" y="3336270"/>
                </a:cubicBezTo>
                <a:cubicBezTo>
                  <a:pt x="870207" y="3340034"/>
                  <a:pt x="858461" y="3372520"/>
                  <a:pt x="835641" y="3374370"/>
                </a:cubicBezTo>
                <a:cubicBezTo>
                  <a:pt x="620354" y="3391826"/>
                  <a:pt x="403841" y="3387070"/>
                  <a:pt x="187941" y="3393420"/>
                </a:cubicBezTo>
                <a:lnTo>
                  <a:pt x="218725" y="3408812"/>
                </a:lnTo>
                <a:lnTo>
                  <a:pt x="16442" y="3408812"/>
                </a:lnTo>
                <a:lnTo>
                  <a:pt x="16652" y="3408517"/>
                </a:lnTo>
                <a:cubicBezTo>
                  <a:pt x="23282" y="3399069"/>
                  <a:pt x="30773" y="3388171"/>
                  <a:pt x="39301" y="3375379"/>
                </a:cubicBezTo>
                <a:cubicBezTo>
                  <a:pt x="64701" y="3362679"/>
                  <a:pt x="98995" y="3360387"/>
                  <a:pt x="115501" y="3337279"/>
                </a:cubicBezTo>
                <a:cubicBezTo>
                  <a:pt x="164458" y="3268740"/>
                  <a:pt x="117465" y="3190770"/>
                  <a:pt x="96451" y="3127729"/>
                </a:cubicBezTo>
                <a:cubicBezTo>
                  <a:pt x="64701" y="3121379"/>
                  <a:pt x="32809" y="3115703"/>
                  <a:pt x="1201" y="3108679"/>
                </a:cubicBezTo>
                <a:lnTo>
                  <a:pt x="0" y="3108514"/>
                </a:lnTo>
                <a:lnTo>
                  <a:pt x="0" y="2653587"/>
                </a:lnTo>
                <a:lnTo>
                  <a:pt x="18193" y="2637287"/>
                </a:lnTo>
                <a:cubicBezTo>
                  <a:pt x="48044" y="2613292"/>
                  <a:pt x="20165" y="2656971"/>
                  <a:pt x="96451" y="2613379"/>
                </a:cubicBezTo>
                <a:cubicBezTo>
                  <a:pt x="124018" y="2597627"/>
                  <a:pt x="147251" y="2575279"/>
                  <a:pt x="172651" y="2556229"/>
                </a:cubicBezTo>
                <a:cubicBezTo>
                  <a:pt x="210299" y="2543680"/>
                  <a:pt x="260094" y="2532651"/>
                  <a:pt x="286951" y="2499079"/>
                </a:cubicBezTo>
                <a:cubicBezTo>
                  <a:pt x="299495" y="2483399"/>
                  <a:pt x="299651" y="2460979"/>
                  <a:pt x="306001" y="2441929"/>
                </a:cubicBezTo>
                <a:cubicBezTo>
                  <a:pt x="243162" y="2420983"/>
                  <a:pt x="221938" y="2415151"/>
                  <a:pt x="153601" y="2384779"/>
                </a:cubicBezTo>
                <a:cubicBezTo>
                  <a:pt x="127651" y="2373245"/>
                  <a:pt x="103503" y="2357866"/>
                  <a:pt x="77401" y="2346679"/>
                </a:cubicBezTo>
                <a:cubicBezTo>
                  <a:pt x="58944" y="2338769"/>
                  <a:pt x="28406" y="2345979"/>
                  <a:pt x="20251" y="2327629"/>
                </a:cubicBezTo>
                <a:cubicBezTo>
                  <a:pt x="-541" y="2280846"/>
                  <a:pt x="7551" y="2226029"/>
                  <a:pt x="1201" y="2175229"/>
                </a:cubicBezTo>
                <a:cubicBezTo>
                  <a:pt x="20251" y="2156179"/>
                  <a:pt x="43407" y="2140495"/>
                  <a:pt x="58351" y="2118079"/>
                </a:cubicBezTo>
                <a:cubicBezTo>
                  <a:pt x="69490" y="2101371"/>
                  <a:pt x="75055" y="2080872"/>
                  <a:pt x="77401" y="2060929"/>
                </a:cubicBezTo>
                <a:cubicBezTo>
                  <a:pt x="87815" y="1972413"/>
                  <a:pt x="90101" y="1883129"/>
                  <a:pt x="96451" y="1794229"/>
                </a:cubicBezTo>
                <a:cubicBezTo>
                  <a:pt x="80905" y="1747590"/>
                  <a:pt x="68726" y="1702074"/>
                  <a:pt x="39301" y="1660879"/>
                </a:cubicBezTo>
                <a:cubicBezTo>
                  <a:pt x="31472" y="1649918"/>
                  <a:pt x="21947" y="1640393"/>
                  <a:pt x="11998" y="1631227"/>
                </a:cubicBezTo>
                <a:lnTo>
                  <a:pt x="0" y="1620173"/>
                </a:lnTo>
                <a:lnTo>
                  <a:pt x="0" y="1162856"/>
                </a:lnTo>
                <a:lnTo>
                  <a:pt x="17311" y="1160215"/>
                </a:lnTo>
                <a:cubicBezTo>
                  <a:pt x="29303" y="1159085"/>
                  <a:pt x="39100" y="1156567"/>
                  <a:pt x="39301" y="1146529"/>
                </a:cubicBezTo>
                <a:cubicBezTo>
                  <a:pt x="45528" y="835182"/>
                  <a:pt x="13901" y="524229"/>
                  <a:pt x="1201" y="213079"/>
                </a:cubicBezTo>
                <a:lnTo>
                  <a:pt x="0" y="225673"/>
                </a:lnTo>
                <a:lnTo>
                  <a:pt x="0" y="0"/>
                </a:lnTo>
                <a:close/>
              </a:path>
            </a:pathLst>
          </a:custGeom>
          <a:solidFill>
            <a:srgbClr val="DEC3F3"/>
          </a:solidFill>
          <a:ln>
            <a:noFill/>
          </a:ln>
          <a:effectLst>
            <a:outerShdw blurRad="304800" dist="3937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2" name="任意多边形 48"/>
          <p:cNvSpPr>
            <a:spLocks/>
          </p:cNvSpPr>
          <p:nvPr/>
        </p:nvSpPr>
        <p:spPr bwMode="auto">
          <a:xfrm rot="3082">
            <a:off x="7320237" y="1777423"/>
            <a:ext cx="2227296" cy="1997266"/>
          </a:xfrm>
          <a:custGeom>
            <a:avLst/>
            <a:gdLst>
              <a:gd name="T0" fmla="*/ 863046 w 7245131"/>
              <a:gd name="T1" fmla="*/ 3707 h 3408812"/>
              <a:gd name="T2" fmla="*/ 1033632 w 7245131"/>
              <a:gd name="T3" fmla="*/ 29260 h 3408812"/>
              <a:gd name="T4" fmla="*/ 1391671 w 7245131"/>
              <a:gd name="T5" fmla="*/ 10708 h 3408812"/>
              <a:gd name="T6" fmla="*/ 1929813 w 7245131"/>
              <a:gd name="T7" fmla="*/ 3707 h 3408812"/>
              <a:gd name="T8" fmla="*/ 2672739 w 7245131"/>
              <a:gd name="T9" fmla="*/ 132442 h 3408812"/>
              <a:gd name="T10" fmla="*/ 3072777 w 7245131"/>
              <a:gd name="T11" fmla="*/ 3707 h 3408812"/>
              <a:gd name="T12" fmla="*/ 4308137 w 7245131"/>
              <a:gd name="T13" fmla="*/ 9093 h 3408812"/>
              <a:gd name="T14" fmla="*/ 4634828 w 7245131"/>
              <a:gd name="T15" fmla="*/ 153898 h 3408812"/>
              <a:gd name="T16" fmla="*/ 4920569 w 7245131"/>
              <a:gd name="T17" fmla="*/ 46618 h 3408812"/>
              <a:gd name="T18" fmla="*/ 5511100 w 7245131"/>
              <a:gd name="T19" fmla="*/ 68074 h 3408812"/>
              <a:gd name="T20" fmla="*/ 5853990 w 7245131"/>
              <a:gd name="T21" fmla="*/ 25162 h 3408812"/>
              <a:gd name="T22" fmla="*/ 6693386 w 7245131"/>
              <a:gd name="T23" fmla="*/ 0 h 3408812"/>
              <a:gd name="T24" fmla="*/ 7130300 w 7245131"/>
              <a:gd name="T25" fmla="*/ 68074 h 3408812"/>
              <a:gd name="T26" fmla="*/ 7244904 w 7245131"/>
              <a:gd name="T27" fmla="*/ 131446 h 3408812"/>
              <a:gd name="T28" fmla="*/ 7182636 w 7245131"/>
              <a:gd name="T29" fmla="*/ 1311518 h 3408812"/>
              <a:gd name="T30" fmla="*/ 7144537 w 7245131"/>
              <a:gd name="T31" fmla="*/ 1719180 h 3408812"/>
              <a:gd name="T32" fmla="*/ 7201685 w 7245131"/>
              <a:gd name="T33" fmla="*/ 2083929 h 3408812"/>
              <a:gd name="T34" fmla="*/ 7068340 w 7245131"/>
              <a:gd name="T35" fmla="*/ 2513046 h 3408812"/>
              <a:gd name="T36" fmla="*/ 7239784 w 7245131"/>
              <a:gd name="T37" fmla="*/ 2791973 h 3408812"/>
              <a:gd name="T38" fmla="*/ 7239784 w 7245131"/>
              <a:gd name="T39" fmla="*/ 3306913 h 3408812"/>
              <a:gd name="T40" fmla="*/ 7182636 w 7245131"/>
              <a:gd name="T41" fmla="*/ 3650207 h 3408812"/>
              <a:gd name="T42" fmla="*/ 7244904 w 7245131"/>
              <a:gd name="T43" fmla="*/ 3839317 h 3408812"/>
              <a:gd name="T44" fmla="*/ 6550436 w 7245131"/>
              <a:gd name="T45" fmla="*/ 3714702 h 3408812"/>
              <a:gd name="T46" fmla="*/ 6207547 w 7245131"/>
              <a:gd name="T47" fmla="*/ 3736158 h 3408812"/>
              <a:gd name="T48" fmla="*/ 5559867 w 7245131"/>
              <a:gd name="T49" fmla="*/ 3757614 h 3408812"/>
              <a:gd name="T50" fmla="*/ 5140780 w 7245131"/>
              <a:gd name="T51" fmla="*/ 3800525 h 3408812"/>
              <a:gd name="T52" fmla="*/ 4645495 w 7245131"/>
              <a:gd name="T53" fmla="*/ 3779069 h 3408812"/>
              <a:gd name="T54" fmla="*/ 4054964 w 7245131"/>
              <a:gd name="T55" fmla="*/ 3779069 h 3408812"/>
              <a:gd name="T56" fmla="*/ 3689629 w 7245131"/>
              <a:gd name="T57" fmla="*/ 3837195 h 3408812"/>
              <a:gd name="T58" fmla="*/ 3110197 w 7245131"/>
              <a:gd name="T59" fmla="*/ 3824510 h 3408812"/>
              <a:gd name="T60" fmla="*/ 2702456 w 7245131"/>
              <a:gd name="T61" fmla="*/ 3757614 h 3408812"/>
              <a:gd name="T62" fmla="*/ 2400564 w 7245131"/>
              <a:gd name="T63" fmla="*/ 3839317 h 3408812"/>
              <a:gd name="T64" fmla="*/ 949911 w 7245131"/>
              <a:gd name="T65" fmla="*/ 3779069 h 3408812"/>
              <a:gd name="T66" fmla="*/ 187935 w 7245131"/>
              <a:gd name="T67" fmla="*/ 3821981 h 3408812"/>
              <a:gd name="T68" fmla="*/ 16651 w 7245131"/>
              <a:gd name="T69" fmla="*/ 3838985 h 3408812"/>
              <a:gd name="T70" fmla="*/ 96448 w 7245131"/>
              <a:gd name="T71" fmla="*/ 3522736 h 3408812"/>
              <a:gd name="T72" fmla="*/ 0 w 7245131"/>
              <a:gd name="T73" fmla="*/ 2988713 h 3408812"/>
              <a:gd name="T74" fmla="*/ 172646 w 7245131"/>
              <a:gd name="T75" fmla="*/ 2879060 h 3408812"/>
              <a:gd name="T76" fmla="*/ 153596 w 7245131"/>
              <a:gd name="T77" fmla="*/ 2685957 h 3408812"/>
              <a:gd name="T78" fmla="*/ 1201 w 7245131"/>
              <a:gd name="T79" fmla="*/ 2449943 h 3408812"/>
              <a:gd name="T80" fmla="*/ 96448 w 7245131"/>
              <a:gd name="T81" fmla="*/ 2020825 h 3408812"/>
              <a:gd name="T82" fmla="*/ 0 w 7245131"/>
              <a:gd name="T83" fmla="*/ 1824788 h 3408812"/>
              <a:gd name="T84" fmla="*/ 39300 w 7245131"/>
              <a:gd name="T85" fmla="*/ 1291326 h 3408812"/>
              <a:gd name="T86" fmla="*/ 0 w 7245131"/>
              <a:gd name="T87" fmla="*/ 0 h 34088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45131" h="3408812">
                <a:moveTo>
                  <a:pt x="0" y="0"/>
                </a:moveTo>
                <a:lnTo>
                  <a:pt x="861412" y="0"/>
                </a:lnTo>
                <a:lnTo>
                  <a:pt x="863073" y="3291"/>
                </a:lnTo>
                <a:lnTo>
                  <a:pt x="864719" y="0"/>
                </a:lnTo>
                <a:lnTo>
                  <a:pt x="944475" y="0"/>
                </a:lnTo>
                <a:lnTo>
                  <a:pt x="1033664" y="25979"/>
                </a:lnTo>
                <a:cubicBezTo>
                  <a:pt x="1103228" y="46242"/>
                  <a:pt x="1173078" y="65292"/>
                  <a:pt x="1244073" y="79491"/>
                </a:cubicBezTo>
                <a:cubicBezTo>
                  <a:pt x="1280008" y="86678"/>
                  <a:pt x="1333468" y="33410"/>
                  <a:pt x="1358373" y="22341"/>
                </a:cubicBezTo>
                <a:cubicBezTo>
                  <a:pt x="1367548" y="18263"/>
                  <a:pt x="1379279" y="13843"/>
                  <a:pt x="1391715" y="9507"/>
                </a:cubicBezTo>
                <a:lnTo>
                  <a:pt x="1420677" y="0"/>
                </a:lnTo>
                <a:lnTo>
                  <a:pt x="1889061" y="0"/>
                </a:lnTo>
                <a:lnTo>
                  <a:pt x="1929873" y="3291"/>
                </a:lnTo>
                <a:cubicBezTo>
                  <a:pt x="1952628" y="5819"/>
                  <a:pt x="1966545" y="31152"/>
                  <a:pt x="1987023" y="41391"/>
                </a:cubicBezTo>
                <a:cubicBezTo>
                  <a:pt x="2004984" y="50371"/>
                  <a:pt x="2024315" y="57462"/>
                  <a:pt x="2044173" y="60441"/>
                </a:cubicBezTo>
                <a:cubicBezTo>
                  <a:pt x="2311999" y="100615"/>
                  <a:pt x="2406696" y="100958"/>
                  <a:pt x="2672823" y="117591"/>
                </a:cubicBezTo>
                <a:cubicBezTo>
                  <a:pt x="2749023" y="111241"/>
                  <a:pt x="2827748" y="119006"/>
                  <a:pt x="2901423" y="98541"/>
                </a:cubicBezTo>
                <a:cubicBezTo>
                  <a:pt x="2945543" y="86285"/>
                  <a:pt x="2972282" y="36821"/>
                  <a:pt x="3015723" y="22341"/>
                </a:cubicBezTo>
                <a:lnTo>
                  <a:pt x="3072873" y="3291"/>
                </a:lnTo>
                <a:lnTo>
                  <a:pt x="3074843" y="0"/>
                </a:lnTo>
                <a:lnTo>
                  <a:pt x="4296332" y="0"/>
                </a:lnTo>
                <a:lnTo>
                  <a:pt x="4308272" y="8073"/>
                </a:lnTo>
                <a:cubicBezTo>
                  <a:pt x="4368319" y="49048"/>
                  <a:pt x="4292937" y="-3328"/>
                  <a:pt x="4501623" y="41391"/>
                </a:cubicBezTo>
                <a:cubicBezTo>
                  <a:pt x="4535060" y="48556"/>
                  <a:pt x="4565123" y="66791"/>
                  <a:pt x="4596873" y="79491"/>
                </a:cubicBezTo>
                <a:cubicBezTo>
                  <a:pt x="4609573" y="98541"/>
                  <a:pt x="4615923" y="123941"/>
                  <a:pt x="4634973" y="136641"/>
                </a:cubicBezTo>
                <a:cubicBezTo>
                  <a:pt x="4691809" y="174532"/>
                  <a:pt x="4769197" y="146020"/>
                  <a:pt x="4825473" y="136641"/>
                </a:cubicBezTo>
                <a:cubicBezTo>
                  <a:pt x="4844523" y="123941"/>
                  <a:pt x="4866434" y="114730"/>
                  <a:pt x="4882623" y="98541"/>
                </a:cubicBezTo>
                <a:cubicBezTo>
                  <a:pt x="4898812" y="82352"/>
                  <a:pt x="4902845" y="55694"/>
                  <a:pt x="4920723" y="41391"/>
                </a:cubicBezTo>
                <a:cubicBezTo>
                  <a:pt x="4936403" y="28847"/>
                  <a:pt x="4958823" y="28691"/>
                  <a:pt x="4977873" y="22341"/>
                </a:cubicBezTo>
                <a:cubicBezTo>
                  <a:pt x="5136623" y="28691"/>
                  <a:pt x="5295650" y="30071"/>
                  <a:pt x="5454123" y="41391"/>
                </a:cubicBezTo>
                <a:cubicBezTo>
                  <a:pt x="5474152" y="42822"/>
                  <a:pt x="5493312" y="51461"/>
                  <a:pt x="5511273" y="60441"/>
                </a:cubicBezTo>
                <a:cubicBezTo>
                  <a:pt x="5531751" y="70680"/>
                  <a:pt x="5549373" y="85841"/>
                  <a:pt x="5568423" y="98541"/>
                </a:cubicBezTo>
                <a:cubicBezTo>
                  <a:pt x="5619223" y="92191"/>
                  <a:pt x="5671156" y="91908"/>
                  <a:pt x="5720823" y="79491"/>
                </a:cubicBezTo>
                <a:cubicBezTo>
                  <a:pt x="5968660" y="17532"/>
                  <a:pt x="5661417" y="60892"/>
                  <a:pt x="5854173" y="22341"/>
                </a:cubicBezTo>
                <a:cubicBezTo>
                  <a:pt x="5886186" y="15939"/>
                  <a:pt x="5914295" y="10510"/>
                  <a:pt x="5939540" y="5880"/>
                </a:cubicBezTo>
                <a:lnTo>
                  <a:pt x="5973877" y="0"/>
                </a:lnTo>
                <a:lnTo>
                  <a:pt x="6693596" y="0"/>
                </a:lnTo>
                <a:lnTo>
                  <a:pt x="6711423" y="3291"/>
                </a:lnTo>
                <a:cubicBezTo>
                  <a:pt x="6750555" y="12322"/>
                  <a:pt x="6785640" y="38886"/>
                  <a:pt x="6825723" y="41391"/>
                </a:cubicBezTo>
                <a:lnTo>
                  <a:pt x="7130523" y="60441"/>
                </a:lnTo>
                <a:cubicBezTo>
                  <a:pt x="7203032" y="84611"/>
                  <a:pt x="7221761" y="96105"/>
                  <a:pt x="7239193" y="98191"/>
                </a:cubicBezTo>
                <a:lnTo>
                  <a:pt x="7245131" y="97532"/>
                </a:lnTo>
                <a:lnTo>
                  <a:pt x="7245131" y="116707"/>
                </a:lnTo>
                <a:lnTo>
                  <a:pt x="7245131" y="1034797"/>
                </a:lnTo>
                <a:lnTo>
                  <a:pt x="7240011" y="1050157"/>
                </a:lnTo>
                <a:cubicBezTo>
                  <a:pt x="7166153" y="1197873"/>
                  <a:pt x="7230744" y="1020809"/>
                  <a:pt x="7182861" y="1164457"/>
                </a:cubicBezTo>
                <a:cubicBezTo>
                  <a:pt x="7176511" y="1227957"/>
                  <a:pt x="7175572" y="1292233"/>
                  <a:pt x="7163811" y="1354957"/>
                </a:cubicBezTo>
                <a:cubicBezTo>
                  <a:pt x="7156410" y="1394430"/>
                  <a:pt x="7125711" y="1469257"/>
                  <a:pt x="7125711" y="1469257"/>
                </a:cubicBezTo>
                <a:cubicBezTo>
                  <a:pt x="7132061" y="1488307"/>
                  <a:pt x="7139477" y="1507034"/>
                  <a:pt x="7144761" y="1526407"/>
                </a:cubicBezTo>
                <a:cubicBezTo>
                  <a:pt x="7158539" y="1576925"/>
                  <a:pt x="7166302" y="1629131"/>
                  <a:pt x="7182861" y="1678807"/>
                </a:cubicBezTo>
                <a:lnTo>
                  <a:pt x="7220961" y="1793107"/>
                </a:lnTo>
                <a:cubicBezTo>
                  <a:pt x="7214611" y="1812157"/>
                  <a:pt x="7214455" y="1834577"/>
                  <a:pt x="7201911" y="1850257"/>
                </a:cubicBezTo>
                <a:cubicBezTo>
                  <a:pt x="7187608" y="1868135"/>
                  <a:pt x="7162144" y="1873457"/>
                  <a:pt x="7144761" y="1888357"/>
                </a:cubicBezTo>
                <a:cubicBezTo>
                  <a:pt x="7117488" y="1911734"/>
                  <a:pt x="7093961" y="1939157"/>
                  <a:pt x="7068561" y="1964557"/>
                </a:cubicBezTo>
                <a:cubicBezTo>
                  <a:pt x="7032267" y="2073439"/>
                  <a:pt x="7030454" y="2053425"/>
                  <a:pt x="7068561" y="2231257"/>
                </a:cubicBezTo>
                <a:cubicBezTo>
                  <a:pt x="7073358" y="2253644"/>
                  <a:pt x="7093353" y="2269776"/>
                  <a:pt x="7106661" y="2288407"/>
                </a:cubicBezTo>
                <a:cubicBezTo>
                  <a:pt x="7125115" y="2314243"/>
                  <a:pt x="7145604" y="2338596"/>
                  <a:pt x="7163811" y="2364607"/>
                </a:cubicBezTo>
                <a:cubicBezTo>
                  <a:pt x="7190070" y="2402120"/>
                  <a:pt x="7214611" y="2440807"/>
                  <a:pt x="7240011" y="2478907"/>
                </a:cubicBezTo>
                <a:lnTo>
                  <a:pt x="7245131" y="2486587"/>
                </a:lnTo>
                <a:lnTo>
                  <a:pt x="7245131" y="2921644"/>
                </a:lnTo>
                <a:lnTo>
                  <a:pt x="7240011" y="2936107"/>
                </a:lnTo>
                <a:cubicBezTo>
                  <a:pt x="7229772" y="2956585"/>
                  <a:pt x="7214611" y="2974207"/>
                  <a:pt x="7201911" y="2993257"/>
                </a:cubicBezTo>
                <a:cubicBezTo>
                  <a:pt x="7189211" y="3044057"/>
                  <a:pt x="7153542" y="3094310"/>
                  <a:pt x="7163811" y="3145657"/>
                </a:cubicBezTo>
                <a:cubicBezTo>
                  <a:pt x="7170161" y="3177407"/>
                  <a:pt x="7169463" y="3211430"/>
                  <a:pt x="7182861" y="3240907"/>
                </a:cubicBezTo>
                <a:cubicBezTo>
                  <a:pt x="7195813" y="3269401"/>
                  <a:pt x="7216364" y="3301608"/>
                  <a:pt x="7240071" y="3332020"/>
                </a:cubicBezTo>
                <a:lnTo>
                  <a:pt x="7245131" y="3337921"/>
                </a:lnTo>
                <a:lnTo>
                  <a:pt x="7245131" y="3408812"/>
                </a:lnTo>
                <a:lnTo>
                  <a:pt x="6643452" y="3408812"/>
                </a:lnTo>
                <a:lnTo>
                  <a:pt x="6607791" y="3355320"/>
                </a:lnTo>
                <a:cubicBezTo>
                  <a:pt x="6590544" y="3334624"/>
                  <a:pt x="6569691" y="3317220"/>
                  <a:pt x="6550641" y="3298170"/>
                </a:cubicBezTo>
                <a:cubicBezTo>
                  <a:pt x="6340791" y="3245707"/>
                  <a:pt x="6586414" y="3281698"/>
                  <a:pt x="6436341" y="3336270"/>
                </a:cubicBezTo>
                <a:cubicBezTo>
                  <a:pt x="6382301" y="3355921"/>
                  <a:pt x="6322041" y="3348970"/>
                  <a:pt x="6264891" y="3355320"/>
                </a:cubicBezTo>
                <a:cubicBezTo>
                  <a:pt x="6245841" y="3342620"/>
                  <a:pt x="6228219" y="3327459"/>
                  <a:pt x="6207741" y="3317220"/>
                </a:cubicBezTo>
                <a:cubicBezTo>
                  <a:pt x="6133477" y="3280088"/>
                  <a:pt x="5959545" y="3276616"/>
                  <a:pt x="5921991" y="3279120"/>
                </a:cubicBezTo>
                <a:cubicBezTo>
                  <a:pt x="5899146" y="3280643"/>
                  <a:pt x="5883891" y="3304520"/>
                  <a:pt x="5864841" y="3317220"/>
                </a:cubicBezTo>
                <a:lnTo>
                  <a:pt x="5560041" y="3336270"/>
                </a:lnTo>
                <a:cubicBezTo>
                  <a:pt x="5519958" y="3338775"/>
                  <a:pt x="5485355" y="3367768"/>
                  <a:pt x="5445741" y="3374370"/>
                </a:cubicBezTo>
                <a:cubicBezTo>
                  <a:pt x="5370317" y="3386941"/>
                  <a:pt x="5293341" y="3387070"/>
                  <a:pt x="5217141" y="3393420"/>
                </a:cubicBezTo>
                <a:cubicBezTo>
                  <a:pt x="5191741" y="3387070"/>
                  <a:pt x="5166499" y="3380050"/>
                  <a:pt x="5140941" y="3374370"/>
                </a:cubicBezTo>
                <a:cubicBezTo>
                  <a:pt x="4923279" y="3326001"/>
                  <a:pt x="5155327" y="3382729"/>
                  <a:pt x="4969491" y="3336270"/>
                </a:cubicBezTo>
                <a:cubicBezTo>
                  <a:pt x="4880591" y="3329920"/>
                  <a:pt x="4791764" y="3311986"/>
                  <a:pt x="4702791" y="3317220"/>
                </a:cubicBezTo>
                <a:cubicBezTo>
                  <a:pt x="4679935" y="3318564"/>
                  <a:pt x="4667361" y="3348080"/>
                  <a:pt x="4645641" y="3355320"/>
                </a:cubicBezTo>
                <a:cubicBezTo>
                  <a:pt x="4608998" y="3367534"/>
                  <a:pt x="4569441" y="3368020"/>
                  <a:pt x="4531341" y="3374370"/>
                </a:cubicBezTo>
                <a:lnTo>
                  <a:pt x="4112241" y="3393420"/>
                </a:lnTo>
                <a:cubicBezTo>
                  <a:pt x="4089364" y="3392505"/>
                  <a:pt x="4077542" y="3359810"/>
                  <a:pt x="4055091" y="3355320"/>
                </a:cubicBezTo>
                <a:cubicBezTo>
                  <a:pt x="3980112" y="3340324"/>
                  <a:pt x="3902691" y="3342620"/>
                  <a:pt x="3826491" y="3336270"/>
                </a:cubicBezTo>
                <a:cubicBezTo>
                  <a:pt x="3794741" y="3348970"/>
                  <a:pt x="3761827" y="3359077"/>
                  <a:pt x="3731241" y="3374370"/>
                </a:cubicBezTo>
                <a:cubicBezTo>
                  <a:pt x="3715883" y="3382050"/>
                  <a:pt x="3704220" y="3398269"/>
                  <a:pt x="3689745" y="3406928"/>
                </a:cubicBezTo>
                <a:lnTo>
                  <a:pt x="3684423" y="3408812"/>
                </a:lnTo>
                <a:lnTo>
                  <a:pt x="3134075" y="3408812"/>
                </a:lnTo>
                <a:lnTo>
                  <a:pt x="3110294" y="3395665"/>
                </a:lnTo>
                <a:cubicBezTo>
                  <a:pt x="3056296" y="3361754"/>
                  <a:pt x="3106853" y="3362072"/>
                  <a:pt x="2969241" y="3336270"/>
                </a:cubicBezTo>
                <a:cubicBezTo>
                  <a:pt x="2906517" y="3324509"/>
                  <a:pt x="2842241" y="3323570"/>
                  <a:pt x="2778741" y="3317220"/>
                </a:cubicBezTo>
                <a:lnTo>
                  <a:pt x="2702541" y="3336270"/>
                </a:lnTo>
                <a:cubicBezTo>
                  <a:pt x="2651741" y="3348970"/>
                  <a:pt x="2600659" y="3360592"/>
                  <a:pt x="2550141" y="3374370"/>
                </a:cubicBezTo>
                <a:cubicBezTo>
                  <a:pt x="2530768" y="3379654"/>
                  <a:pt x="2512593" y="3389064"/>
                  <a:pt x="2492991" y="3393420"/>
                </a:cubicBezTo>
                <a:lnTo>
                  <a:pt x="2400639" y="3408812"/>
                </a:lnTo>
                <a:lnTo>
                  <a:pt x="1015784" y="3408812"/>
                </a:lnTo>
                <a:lnTo>
                  <a:pt x="1004964" y="3400688"/>
                </a:lnTo>
                <a:cubicBezTo>
                  <a:pt x="987105" y="3384775"/>
                  <a:pt x="969955" y="3366439"/>
                  <a:pt x="949941" y="3355320"/>
                </a:cubicBezTo>
                <a:cubicBezTo>
                  <a:pt x="932388" y="3345568"/>
                  <a:pt x="912598" y="3332969"/>
                  <a:pt x="892791" y="3336270"/>
                </a:cubicBezTo>
                <a:cubicBezTo>
                  <a:pt x="870207" y="3340034"/>
                  <a:pt x="858461" y="3372520"/>
                  <a:pt x="835641" y="3374370"/>
                </a:cubicBezTo>
                <a:cubicBezTo>
                  <a:pt x="620354" y="3391826"/>
                  <a:pt x="403841" y="3387070"/>
                  <a:pt x="187941" y="3393420"/>
                </a:cubicBezTo>
                <a:lnTo>
                  <a:pt x="218725" y="3408812"/>
                </a:lnTo>
                <a:lnTo>
                  <a:pt x="16442" y="3408812"/>
                </a:lnTo>
                <a:lnTo>
                  <a:pt x="16652" y="3408517"/>
                </a:lnTo>
                <a:cubicBezTo>
                  <a:pt x="23282" y="3399069"/>
                  <a:pt x="30773" y="3388171"/>
                  <a:pt x="39301" y="3375379"/>
                </a:cubicBezTo>
                <a:cubicBezTo>
                  <a:pt x="64701" y="3362679"/>
                  <a:pt x="98995" y="3360387"/>
                  <a:pt x="115501" y="3337279"/>
                </a:cubicBezTo>
                <a:cubicBezTo>
                  <a:pt x="164458" y="3268740"/>
                  <a:pt x="117465" y="3190770"/>
                  <a:pt x="96451" y="3127729"/>
                </a:cubicBezTo>
                <a:cubicBezTo>
                  <a:pt x="64701" y="3121379"/>
                  <a:pt x="32809" y="3115703"/>
                  <a:pt x="1201" y="3108679"/>
                </a:cubicBezTo>
                <a:lnTo>
                  <a:pt x="0" y="3108514"/>
                </a:lnTo>
                <a:lnTo>
                  <a:pt x="0" y="2653587"/>
                </a:lnTo>
                <a:lnTo>
                  <a:pt x="18193" y="2637287"/>
                </a:lnTo>
                <a:cubicBezTo>
                  <a:pt x="48044" y="2613292"/>
                  <a:pt x="20165" y="2656971"/>
                  <a:pt x="96451" y="2613379"/>
                </a:cubicBezTo>
                <a:cubicBezTo>
                  <a:pt x="124018" y="2597627"/>
                  <a:pt x="147251" y="2575279"/>
                  <a:pt x="172651" y="2556229"/>
                </a:cubicBezTo>
                <a:cubicBezTo>
                  <a:pt x="210299" y="2543680"/>
                  <a:pt x="260094" y="2532651"/>
                  <a:pt x="286951" y="2499079"/>
                </a:cubicBezTo>
                <a:cubicBezTo>
                  <a:pt x="299495" y="2483399"/>
                  <a:pt x="299651" y="2460979"/>
                  <a:pt x="306001" y="2441929"/>
                </a:cubicBezTo>
                <a:cubicBezTo>
                  <a:pt x="243162" y="2420983"/>
                  <a:pt x="221938" y="2415151"/>
                  <a:pt x="153601" y="2384779"/>
                </a:cubicBezTo>
                <a:cubicBezTo>
                  <a:pt x="127651" y="2373245"/>
                  <a:pt x="103503" y="2357866"/>
                  <a:pt x="77401" y="2346679"/>
                </a:cubicBezTo>
                <a:cubicBezTo>
                  <a:pt x="58944" y="2338769"/>
                  <a:pt x="28406" y="2345979"/>
                  <a:pt x="20251" y="2327629"/>
                </a:cubicBezTo>
                <a:cubicBezTo>
                  <a:pt x="-541" y="2280846"/>
                  <a:pt x="7551" y="2226029"/>
                  <a:pt x="1201" y="2175229"/>
                </a:cubicBezTo>
                <a:cubicBezTo>
                  <a:pt x="20251" y="2156179"/>
                  <a:pt x="43407" y="2140495"/>
                  <a:pt x="58351" y="2118079"/>
                </a:cubicBezTo>
                <a:cubicBezTo>
                  <a:pt x="69490" y="2101371"/>
                  <a:pt x="75055" y="2080872"/>
                  <a:pt x="77401" y="2060929"/>
                </a:cubicBezTo>
                <a:cubicBezTo>
                  <a:pt x="87815" y="1972413"/>
                  <a:pt x="90101" y="1883129"/>
                  <a:pt x="96451" y="1794229"/>
                </a:cubicBezTo>
                <a:cubicBezTo>
                  <a:pt x="80905" y="1747590"/>
                  <a:pt x="68726" y="1702074"/>
                  <a:pt x="39301" y="1660879"/>
                </a:cubicBezTo>
                <a:cubicBezTo>
                  <a:pt x="31472" y="1649918"/>
                  <a:pt x="21947" y="1640393"/>
                  <a:pt x="11998" y="1631227"/>
                </a:cubicBezTo>
                <a:lnTo>
                  <a:pt x="0" y="1620173"/>
                </a:lnTo>
                <a:lnTo>
                  <a:pt x="0" y="1162856"/>
                </a:lnTo>
                <a:lnTo>
                  <a:pt x="17311" y="1160215"/>
                </a:lnTo>
                <a:cubicBezTo>
                  <a:pt x="29303" y="1159085"/>
                  <a:pt x="39100" y="1156567"/>
                  <a:pt x="39301" y="1146529"/>
                </a:cubicBezTo>
                <a:cubicBezTo>
                  <a:pt x="45528" y="835182"/>
                  <a:pt x="13901" y="524229"/>
                  <a:pt x="1201" y="213079"/>
                </a:cubicBezTo>
                <a:lnTo>
                  <a:pt x="0" y="225673"/>
                </a:lnTo>
                <a:lnTo>
                  <a:pt x="0" y="0"/>
                </a:lnTo>
                <a:close/>
              </a:path>
            </a:pathLst>
          </a:custGeom>
          <a:solidFill>
            <a:srgbClr val="DEC3F3"/>
          </a:solidFill>
          <a:ln>
            <a:noFill/>
          </a:ln>
          <a:effectLst>
            <a:outerShdw blurRad="304800" dist="3937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文本框 3">
            <a:extLst>
              <a:ext uri="{FF2B5EF4-FFF2-40B4-BE49-F238E27FC236}">
                <a16:creationId xmlns:a16="http://schemas.microsoft.com/office/drawing/2014/main" xmlns="" id="{28996DF7-6AC7-485C-A0E5-439ED3474883}"/>
              </a:ext>
            </a:extLst>
          </p:cNvPr>
          <p:cNvSpPr txBox="1"/>
          <p:nvPr/>
        </p:nvSpPr>
        <p:spPr>
          <a:xfrm>
            <a:off x="1133346" y="347467"/>
            <a:ext cx="479524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Báo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cáo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kết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quả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xmlns="" id="{08562D54-A91C-4457-995A-2B967654CA11}"/>
              </a:ext>
            </a:extLst>
          </p:cNvPr>
          <p:cNvSpPr txBox="1"/>
          <p:nvPr/>
        </p:nvSpPr>
        <p:spPr>
          <a:xfrm>
            <a:off x="4575233" y="5166073"/>
            <a:ext cx="2229086" cy="108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Dầu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ăn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rPr>
              <a:t>Nước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#9Slide03 Reso" pitchFamily="2" charset="0"/>
              <a:ea typeface="微软雅黑" pitchFamily="34" charset="-122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xmlns="" id="{FBEA2CC2-93D5-4E91-AADD-03EB804B7A06}"/>
              </a:ext>
            </a:extLst>
          </p:cNvPr>
          <p:cNvSpPr txBox="1"/>
          <p:nvPr/>
        </p:nvSpPr>
        <p:spPr>
          <a:xfrm>
            <a:off x="6671270" y="5153793"/>
            <a:ext cx="331078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khí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bóng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DAE78C-5078-491D-8D53-04501ABE17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2073"/>
          <a:stretch/>
        </p:blipFill>
        <p:spPr>
          <a:xfrm>
            <a:off x="2314841" y="1974807"/>
            <a:ext cx="1594201" cy="1594201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xmlns="" id="{0D172077-D9A5-404F-8E17-9FA78A2168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13"/>
          <a:stretch/>
        </p:blipFill>
        <p:spPr>
          <a:xfrm>
            <a:off x="4928453" y="1968667"/>
            <a:ext cx="1594202" cy="1594202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" name="Picture 28" descr="A group of hot air balloons in the sky&#10;&#10;Description automatically generated">
            <a:extLst>
              <a:ext uri="{FF2B5EF4-FFF2-40B4-BE49-F238E27FC236}">
                <a16:creationId xmlns:a16="http://schemas.microsoft.com/office/drawing/2014/main" xmlns="" id="{C11979C2-AF29-463C-8880-B7FFC49284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r="8389"/>
          <a:stretch/>
        </p:blipFill>
        <p:spPr>
          <a:xfrm>
            <a:off x="7687451" y="1977953"/>
            <a:ext cx="1591056" cy="159105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8861787" y="2442331"/>
            <a:ext cx="1701905" cy="1594201"/>
          </a:xfrm>
          <a:custGeom>
            <a:avLst/>
            <a:gdLst>
              <a:gd name="T0" fmla="*/ 2147483647 w 184"/>
              <a:gd name="T1" fmla="*/ 2147483647 h 172"/>
              <a:gd name="T2" fmla="*/ 2147483647 w 184"/>
              <a:gd name="T3" fmla="*/ 2147483647 h 172"/>
              <a:gd name="T4" fmla="*/ 2147483647 w 184"/>
              <a:gd name="T5" fmla="*/ 1717382611 h 172"/>
              <a:gd name="T6" fmla="*/ 2147483647 w 184"/>
              <a:gd name="T7" fmla="*/ 1717382611 h 172"/>
              <a:gd name="T8" fmla="*/ 2147483647 w 184"/>
              <a:gd name="T9" fmla="*/ 1974993159 h 172"/>
              <a:gd name="T10" fmla="*/ 2147483647 w 184"/>
              <a:gd name="T11" fmla="*/ 2147483647 h 172"/>
              <a:gd name="T12" fmla="*/ 2147483647 w 184"/>
              <a:gd name="T13" fmla="*/ 2147483647 h 172"/>
              <a:gd name="T14" fmla="*/ 2147483647 w 184"/>
              <a:gd name="T15" fmla="*/ 2147483647 h 172"/>
              <a:gd name="T16" fmla="*/ 2147483647 w 184"/>
              <a:gd name="T17" fmla="*/ 2147483647 h 172"/>
              <a:gd name="T18" fmla="*/ 2147483647 w 184"/>
              <a:gd name="T19" fmla="*/ 2147483647 h 172"/>
              <a:gd name="T20" fmla="*/ 2147483647 w 184"/>
              <a:gd name="T21" fmla="*/ 2147483647 h 172"/>
              <a:gd name="T22" fmla="*/ 2147483647 w 184"/>
              <a:gd name="T23" fmla="*/ 2147483647 h 172"/>
              <a:gd name="T24" fmla="*/ 2147483647 w 184"/>
              <a:gd name="T25" fmla="*/ 2147483647 h 172"/>
              <a:gd name="T26" fmla="*/ 2147483647 w 184"/>
              <a:gd name="T27" fmla="*/ 2147483647 h 172"/>
              <a:gd name="T28" fmla="*/ 2147483647 w 184"/>
              <a:gd name="T29" fmla="*/ 2147483647 h 172"/>
              <a:gd name="T30" fmla="*/ 2147483647 w 184"/>
              <a:gd name="T31" fmla="*/ 2147483647 h 172"/>
              <a:gd name="T32" fmla="*/ 2147483647 w 184"/>
              <a:gd name="T33" fmla="*/ 2147483647 h 172"/>
              <a:gd name="T34" fmla="*/ 2147483647 w 184"/>
              <a:gd name="T35" fmla="*/ 2147483647 h 172"/>
              <a:gd name="T36" fmla="*/ 2147483647 w 184"/>
              <a:gd name="T37" fmla="*/ 2147483647 h 172"/>
              <a:gd name="T38" fmla="*/ 2147483647 w 184"/>
              <a:gd name="T39" fmla="*/ 2147483647 h 172"/>
              <a:gd name="T40" fmla="*/ 2147483647 w 184"/>
              <a:gd name="T41" fmla="*/ 2147483647 h 172"/>
              <a:gd name="T42" fmla="*/ 2147483647 w 184"/>
              <a:gd name="T43" fmla="*/ 2147483647 h 172"/>
              <a:gd name="T44" fmla="*/ 2147483647 w 184"/>
              <a:gd name="T45" fmla="*/ 2147483647 h 172"/>
              <a:gd name="T46" fmla="*/ 2147483647 w 184"/>
              <a:gd name="T47" fmla="*/ 2147483647 h 172"/>
              <a:gd name="T48" fmla="*/ 2147483647 w 184"/>
              <a:gd name="T49" fmla="*/ 2147483647 h 172"/>
              <a:gd name="T50" fmla="*/ 2147483647 w 184"/>
              <a:gd name="T51" fmla="*/ 2147483647 h 172"/>
              <a:gd name="T52" fmla="*/ 2147483647 w 184"/>
              <a:gd name="T53" fmla="*/ 2147483647 h 172"/>
              <a:gd name="T54" fmla="*/ 2147483647 w 184"/>
              <a:gd name="T55" fmla="*/ 2147483647 h 172"/>
              <a:gd name="T56" fmla="*/ 2147483647 w 184"/>
              <a:gd name="T57" fmla="*/ 2147483647 h 172"/>
              <a:gd name="T58" fmla="*/ 513249906 w 184"/>
              <a:gd name="T59" fmla="*/ 2147483647 h 172"/>
              <a:gd name="T60" fmla="*/ 2147483647 w 184"/>
              <a:gd name="T61" fmla="*/ 2147483647 h 172"/>
              <a:gd name="T62" fmla="*/ 2147483647 w 184"/>
              <a:gd name="T63" fmla="*/ 2147483647 h 172"/>
              <a:gd name="T64" fmla="*/ 2147483647 w 184"/>
              <a:gd name="T65" fmla="*/ 2147483647 h 172"/>
              <a:gd name="T66" fmla="*/ 2147483647 w 184"/>
              <a:gd name="T67" fmla="*/ 2147483647 h 172"/>
              <a:gd name="T68" fmla="*/ 2147483647 w 184"/>
              <a:gd name="T69" fmla="*/ 2147483647 h 172"/>
              <a:gd name="T70" fmla="*/ 2147483647 w 184"/>
              <a:gd name="T71" fmla="*/ 2147483647 h 172"/>
              <a:gd name="T72" fmla="*/ 2147483647 w 184"/>
              <a:gd name="T73" fmla="*/ 2147483647 h 172"/>
              <a:gd name="T74" fmla="*/ 2147483647 w 184"/>
              <a:gd name="T75" fmla="*/ 2147483647 h 172"/>
              <a:gd name="T76" fmla="*/ 2147483647 w 184"/>
              <a:gd name="T77" fmla="*/ 2147483647 h 172"/>
              <a:gd name="T78" fmla="*/ 2147483647 w 184"/>
              <a:gd name="T79" fmla="*/ 2147483647 h 172"/>
              <a:gd name="T80" fmla="*/ 2147483647 w 184"/>
              <a:gd name="T81" fmla="*/ 2147483647 h 172"/>
              <a:gd name="T82" fmla="*/ 2147483647 w 184"/>
              <a:gd name="T83" fmla="*/ 2147483647 h 172"/>
              <a:gd name="T84" fmla="*/ 2147483647 w 184"/>
              <a:gd name="T85" fmla="*/ 2147483647 h 172"/>
              <a:gd name="T86" fmla="*/ 2147483647 w 184"/>
              <a:gd name="T87" fmla="*/ 2147483647 h 172"/>
              <a:gd name="T88" fmla="*/ 2147483647 w 184"/>
              <a:gd name="T89" fmla="*/ 2147483647 h 172"/>
              <a:gd name="T90" fmla="*/ 2147483647 w 184"/>
              <a:gd name="T91" fmla="*/ 2147483647 h 172"/>
              <a:gd name="T92" fmla="*/ 2147483647 w 184"/>
              <a:gd name="T93" fmla="*/ 2147483647 h 172"/>
              <a:gd name="T94" fmla="*/ 2147483647 w 184"/>
              <a:gd name="T95" fmla="*/ 2147483647 h 172"/>
              <a:gd name="T96" fmla="*/ 2147483647 w 184"/>
              <a:gd name="T97" fmla="*/ 2147483647 h 172"/>
              <a:gd name="T98" fmla="*/ 2147483647 w 184"/>
              <a:gd name="T99" fmla="*/ 2147483647 h 172"/>
              <a:gd name="T100" fmla="*/ 2147483647 w 184"/>
              <a:gd name="T101" fmla="*/ 2147483647 h 172"/>
              <a:gd name="T102" fmla="*/ 2147483647 w 184"/>
              <a:gd name="T103" fmla="*/ 2147483647 h 172"/>
              <a:gd name="T104" fmla="*/ 2147483647 w 184"/>
              <a:gd name="T105" fmla="*/ 2147483647 h 172"/>
              <a:gd name="T106" fmla="*/ 2147483647 w 184"/>
              <a:gd name="T107" fmla="*/ 2147483647 h 172"/>
              <a:gd name="T108" fmla="*/ 2147483647 w 184"/>
              <a:gd name="T109" fmla="*/ 1631518606 h 172"/>
              <a:gd name="T110" fmla="*/ 2147483647 w 184"/>
              <a:gd name="T111" fmla="*/ 601085246 h 172"/>
              <a:gd name="T112" fmla="*/ 2147483647 w 184"/>
              <a:gd name="T113" fmla="*/ 2147483647 h 172"/>
              <a:gd name="T114" fmla="*/ 2147483647 w 184"/>
              <a:gd name="T115" fmla="*/ 2147483647 h 172"/>
              <a:gd name="T116" fmla="*/ 2147483647 w 184"/>
              <a:gd name="T117" fmla="*/ 2147483647 h 172"/>
              <a:gd name="T118" fmla="*/ 2147483647 w 184"/>
              <a:gd name="T119" fmla="*/ 944559944 h 172"/>
              <a:gd name="T120" fmla="*/ 2147483647 w 184"/>
              <a:gd name="T121" fmla="*/ 858695939 h 1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4"/>
              <a:gd name="T184" fmla="*/ 0 h 172"/>
              <a:gd name="T185" fmla="*/ 184 w 184"/>
              <a:gd name="T186" fmla="*/ 172 h 1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4" h="172">
                <a:moveTo>
                  <a:pt x="87" y="3"/>
                </a:moveTo>
                <a:cubicBezTo>
                  <a:pt x="86" y="3"/>
                  <a:pt x="86" y="6"/>
                  <a:pt x="84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5"/>
                  <a:pt x="86" y="6"/>
                  <a:pt x="85" y="4"/>
                </a:cubicBezTo>
                <a:cubicBezTo>
                  <a:pt x="76" y="5"/>
                  <a:pt x="66" y="7"/>
                  <a:pt x="60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5" y="12"/>
                  <a:pt x="52" y="16"/>
                  <a:pt x="52" y="18"/>
                </a:cubicBezTo>
                <a:cubicBezTo>
                  <a:pt x="50" y="17"/>
                  <a:pt x="53" y="16"/>
                  <a:pt x="51" y="15"/>
                </a:cubicBezTo>
                <a:cubicBezTo>
                  <a:pt x="50" y="16"/>
                  <a:pt x="49" y="17"/>
                  <a:pt x="49" y="18"/>
                </a:cubicBezTo>
                <a:cubicBezTo>
                  <a:pt x="33" y="21"/>
                  <a:pt x="27" y="39"/>
                  <a:pt x="17" y="51"/>
                </a:cubicBezTo>
                <a:cubicBezTo>
                  <a:pt x="18" y="54"/>
                  <a:pt x="17" y="54"/>
                  <a:pt x="17" y="57"/>
                </a:cubicBezTo>
                <a:cubicBezTo>
                  <a:pt x="0" y="80"/>
                  <a:pt x="14" y="126"/>
                  <a:pt x="28" y="144"/>
                </a:cubicBezTo>
                <a:cubicBezTo>
                  <a:pt x="43" y="163"/>
                  <a:pt x="66" y="172"/>
                  <a:pt x="90" y="172"/>
                </a:cubicBezTo>
                <a:cubicBezTo>
                  <a:pt x="136" y="172"/>
                  <a:pt x="184" y="139"/>
                  <a:pt x="178" y="88"/>
                </a:cubicBezTo>
                <a:cubicBezTo>
                  <a:pt x="179" y="88"/>
                  <a:pt x="179" y="87"/>
                  <a:pt x="180" y="87"/>
                </a:cubicBezTo>
                <a:cubicBezTo>
                  <a:pt x="180" y="87"/>
                  <a:pt x="181" y="87"/>
                  <a:pt x="181" y="87"/>
                </a:cubicBezTo>
                <a:cubicBezTo>
                  <a:pt x="179" y="84"/>
                  <a:pt x="180" y="80"/>
                  <a:pt x="179" y="77"/>
                </a:cubicBezTo>
                <a:cubicBezTo>
                  <a:pt x="180" y="77"/>
                  <a:pt x="179" y="80"/>
                  <a:pt x="181" y="80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1" y="77"/>
                  <a:pt x="182" y="75"/>
                  <a:pt x="180" y="73"/>
                </a:cubicBezTo>
                <a:cubicBezTo>
                  <a:pt x="181" y="72"/>
                  <a:pt x="182" y="71"/>
                  <a:pt x="182" y="70"/>
                </a:cubicBezTo>
                <a:cubicBezTo>
                  <a:pt x="181" y="69"/>
                  <a:pt x="181" y="67"/>
                  <a:pt x="180" y="66"/>
                </a:cubicBezTo>
                <a:cubicBezTo>
                  <a:pt x="180" y="66"/>
                  <a:pt x="180" y="66"/>
                  <a:pt x="180" y="66"/>
                </a:cubicBezTo>
                <a:cubicBezTo>
                  <a:pt x="182" y="66"/>
                  <a:pt x="181" y="64"/>
                  <a:pt x="182" y="63"/>
                </a:cubicBezTo>
                <a:cubicBezTo>
                  <a:pt x="176" y="58"/>
                  <a:pt x="169" y="51"/>
                  <a:pt x="168" y="44"/>
                </a:cubicBezTo>
                <a:cubicBezTo>
                  <a:pt x="160" y="37"/>
                  <a:pt x="152" y="21"/>
                  <a:pt x="138" y="18"/>
                </a:cubicBezTo>
                <a:cubicBezTo>
                  <a:pt x="135" y="12"/>
                  <a:pt x="124" y="8"/>
                  <a:pt x="119" y="8"/>
                </a:cubicBezTo>
                <a:cubicBezTo>
                  <a:pt x="115" y="4"/>
                  <a:pt x="107" y="3"/>
                  <a:pt x="100" y="3"/>
                </a:cubicBezTo>
                <a:cubicBezTo>
                  <a:pt x="99" y="3"/>
                  <a:pt x="98" y="3"/>
                  <a:pt x="97" y="3"/>
                </a:cubicBezTo>
                <a:cubicBezTo>
                  <a:pt x="95" y="3"/>
                  <a:pt x="94" y="3"/>
                  <a:pt x="93" y="3"/>
                </a:cubicBezTo>
                <a:cubicBezTo>
                  <a:pt x="91" y="3"/>
                  <a:pt x="89" y="3"/>
                  <a:pt x="87" y="3"/>
                </a:cubicBezTo>
                <a:moveTo>
                  <a:pt x="87" y="13"/>
                </a:moveTo>
                <a:cubicBezTo>
                  <a:pt x="87" y="17"/>
                  <a:pt x="81" y="15"/>
                  <a:pt x="79" y="18"/>
                </a:cubicBezTo>
                <a:cubicBezTo>
                  <a:pt x="83" y="20"/>
                  <a:pt x="79" y="27"/>
                  <a:pt x="83" y="28"/>
                </a:cubicBezTo>
                <a:cubicBezTo>
                  <a:pt x="80" y="31"/>
                  <a:pt x="83" y="35"/>
                  <a:pt x="85" y="35"/>
                </a:cubicBezTo>
                <a:cubicBezTo>
                  <a:pt x="85" y="35"/>
                  <a:pt x="86" y="35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5" y="28"/>
                  <a:pt x="81" y="23"/>
                  <a:pt x="84" y="19"/>
                </a:cubicBezTo>
                <a:cubicBezTo>
                  <a:pt x="87" y="21"/>
                  <a:pt x="87" y="30"/>
                  <a:pt x="86" y="33"/>
                </a:cubicBezTo>
                <a:cubicBezTo>
                  <a:pt x="87" y="33"/>
                  <a:pt x="86" y="35"/>
                  <a:pt x="88" y="36"/>
                </a:cubicBezTo>
                <a:cubicBezTo>
                  <a:pt x="91" y="32"/>
                  <a:pt x="86" y="25"/>
                  <a:pt x="90" y="21"/>
                </a:cubicBezTo>
                <a:cubicBezTo>
                  <a:pt x="86" y="19"/>
                  <a:pt x="90" y="14"/>
                  <a:pt x="87" y="13"/>
                </a:cubicBezTo>
                <a:moveTo>
                  <a:pt x="96" y="14"/>
                </a:moveTo>
                <a:cubicBezTo>
                  <a:pt x="91" y="14"/>
                  <a:pt x="90" y="31"/>
                  <a:pt x="93" y="35"/>
                </a:cubicBezTo>
                <a:cubicBezTo>
                  <a:pt x="94" y="32"/>
                  <a:pt x="92" y="28"/>
                  <a:pt x="96" y="26"/>
                </a:cubicBezTo>
                <a:cubicBezTo>
                  <a:pt x="95" y="23"/>
                  <a:pt x="96" y="20"/>
                  <a:pt x="98" y="20"/>
                </a:cubicBezTo>
                <a:cubicBezTo>
                  <a:pt x="98" y="20"/>
                  <a:pt x="98" y="20"/>
                  <a:pt x="99" y="20"/>
                </a:cubicBezTo>
                <a:cubicBezTo>
                  <a:pt x="99" y="19"/>
                  <a:pt x="99" y="17"/>
                  <a:pt x="99" y="15"/>
                </a:cubicBezTo>
                <a:cubicBezTo>
                  <a:pt x="98" y="14"/>
                  <a:pt x="97" y="14"/>
                  <a:pt x="96" y="14"/>
                </a:cubicBezTo>
                <a:moveTo>
                  <a:pt x="115" y="15"/>
                </a:moveTo>
                <a:cubicBezTo>
                  <a:pt x="105" y="15"/>
                  <a:pt x="105" y="29"/>
                  <a:pt x="107" y="36"/>
                </a:cubicBezTo>
                <a:cubicBezTo>
                  <a:pt x="109" y="36"/>
                  <a:pt x="112" y="36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0" y="32"/>
                  <a:pt x="110" y="33"/>
                  <a:pt x="110" y="33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10" y="30"/>
                  <a:pt x="108" y="22"/>
                  <a:pt x="112" y="20"/>
                </a:cubicBezTo>
                <a:cubicBezTo>
                  <a:pt x="112" y="20"/>
                  <a:pt x="113" y="21"/>
                  <a:pt x="113" y="21"/>
                </a:cubicBezTo>
                <a:cubicBezTo>
                  <a:pt x="114" y="23"/>
                  <a:pt x="113" y="26"/>
                  <a:pt x="114" y="26"/>
                </a:cubicBezTo>
                <a:cubicBezTo>
                  <a:pt x="115" y="23"/>
                  <a:pt x="117" y="22"/>
                  <a:pt x="118" y="21"/>
                </a:cubicBezTo>
                <a:cubicBezTo>
                  <a:pt x="117" y="19"/>
                  <a:pt x="117" y="17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moveTo>
                  <a:pt x="74" y="17"/>
                </a:moveTo>
                <a:cubicBezTo>
                  <a:pt x="71" y="18"/>
                  <a:pt x="70" y="19"/>
                  <a:pt x="68" y="20"/>
                </a:cubicBezTo>
                <a:cubicBezTo>
                  <a:pt x="70" y="24"/>
                  <a:pt x="71" y="34"/>
                  <a:pt x="76" y="38"/>
                </a:cubicBezTo>
                <a:cubicBezTo>
                  <a:pt x="75" y="35"/>
                  <a:pt x="76" y="32"/>
                  <a:pt x="73" y="31"/>
                </a:cubicBezTo>
                <a:cubicBezTo>
                  <a:pt x="73" y="30"/>
                  <a:pt x="73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7" y="29"/>
                  <a:pt x="78" y="29"/>
                </a:cubicBezTo>
                <a:cubicBezTo>
                  <a:pt x="78" y="32"/>
                  <a:pt x="78" y="34"/>
                  <a:pt x="77" y="36"/>
                </a:cubicBezTo>
                <a:cubicBezTo>
                  <a:pt x="77" y="36"/>
                  <a:pt x="78" y="37"/>
                  <a:pt x="79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81" y="32"/>
                  <a:pt x="80" y="30"/>
                  <a:pt x="78" y="27"/>
                </a:cubicBezTo>
                <a:cubicBezTo>
                  <a:pt x="79" y="25"/>
                  <a:pt x="78" y="22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6" y="20"/>
                  <a:pt x="75" y="18"/>
                  <a:pt x="74" y="17"/>
                </a:cubicBezTo>
                <a:moveTo>
                  <a:pt x="121" y="20"/>
                </a:moveTo>
                <a:cubicBezTo>
                  <a:pt x="120" y="21"/>
                  <a:pt x="120" y="23"/>
                  <a:pt x="121" y="25"/>
                </a:cubicBezTo>
                <a:cubicBezTo>
                  <a:pt x="120" y="25"/>
                  <a:pt x="120" y="24"/>
                  <a:pt x="119" y="24"/>
                </a:cubicBezTo>
                <a:cubicBezTo>
                  <a:pt x="117" y="29"/>
                  <a:pt x="115" y="32"/>
                  <a:pt x="113" y="38"/>
                </a:cubicBezTo>
                <a:cubicBezTo>
                  <a:pt x="116" y="38"/>
                  <a:pt x="117" y="40"/>
                  <a:pt x="120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20" y="39"/>
                  <a:pt x="121" y="37"/>
                  <a:pt x="119" y="37"/>
                </a:cubicBezTo>
                <a:cubicBezTo>
                  <a:pt x="119" y="37"/>
                  <a:pt x="118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8" y="35"/>
                  <a:pt x="118" y="33"/>
                  <a:pt x="119" y="31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20" y="31"/>
                  <a:pt x="121" y="31"/>
                  <a:pt x="121" y="32"/>
                </a:cubicBezTo>
                <a:cubicBezTo>
                  <a:pt x="121" y="32"/>
                  <a:pt x="122" y="32"/>
                  <a:pt x="123" y="32"/>
                </a:cubicBezTo>
                <a:cubicBezTo>
                  <a:pt x="123" y="32"/>
                  <a:pt x="123" y="32"/>
                  <a:pt x="124" y="32"/>
                </a:cubicBezTo>
                <a:cubicBezTo>
                  <a:pt x="125" y="31"/>
                  <a:pt x="122" y="29"/>
                  <a:pt x="124" y="28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22" y="28"/>
                  <a:pt x="122" y="28"/>
                  <a:pt x="122" y="29"/>
                </a:cubicBezTo>
                <a:cubicBezTo>
                  <a:pt x="121" y="29"/>
                  <a:pt x="121" y="29"/>
                  <a:pt x="121" y="29"/>
                </a:cubicBezTo>
                <a:cubicBezTo>
                  <a:pt x="121" y="29"/>
                  <a:pt x="121" y="29"/>
                  <a:pt x="121" y="29"/>
                </a:cubicBezTo>
                <a:cubicBezTo>
                  <a:pt x="121" y="25"/>
                  <a:pt x="123" y="25"/>
                  <a:pt x="123" y="22"/>
                </a:cubicBezTo>
                <a:cubicBezTo>
                  <a:pt x="124" y="22"/>
                  <a:pt x="124" y="23"/>
                  <a:pt x="125" y="23"/>
                </a:cubicBezTo>
                <a:cubicBezTo>
                  <a:pt x="125" y="23"/>
                  <a:pt x="126" y="22"/>
                  <a:pt x="126" y="22"/>
                </a:cubicBezTo>
                <a:cubicBezTo>
                  <a:pt x="124" y="21"/>
                  <a:pt x="123" y="20"/>
                  <a:pt x="121" y="20"/>
                </a:cubicBezTo>
                <a:moveTo>
                  <a:pt x="128" y="21"/>
                </a:moveTo>
                <a:cubicBezTo>
                  <a:pt x="126" y="21"/>
                  <a:pt x="126" y="25"/>
                  <a:pt x="128" y="25"/>
                </a:cubicBezTo>
                <a:cubicBezTo>
                  <a:pt x="128" y="24"/>
                  <a:pt x="130" y="23"/>
                  <a:pt x="129" y="21"/>
                </a:cubicBezTo>
                <a:cubicBezTo>
                  <a:pt x="129" y="21"/>
                  <a:pt x="129" y="21"/>
                  <a:pt x="128" y="21"/>
                </a:cubicBezTo>
                <a:moveTo>
                  <a:pt x="65" y="22"/>
                </a:moveTo>
                <a:cubicBezTo>
                  <a:pt x="64" y="22"/>
                  <a:pt x="64" y="22"/>
                  <a:pt x="63" y="22"/>
                </a:cubicBezTo>
                <a:cubicBezTo>
                  <a:pt x="62" y="22"/>
                  <a:pt x="61" y="22"/>
                  <a:pt x="60" y="22"/>
                </a:cubicBezTo>
                <a:cubicBezTo>
                  <a:pt x="60" y="22"/>
                  <a:pt x="60" y="22"/>
                  <a:pt x="59" y="22"/>
                </a:cubicBezTo>
                <a:cubicBezTo>
                  <a:pt x="58" y="24"/>
                  <a:pt x="58" y="25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60" y="27"/>
                  <a:pt x="60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7"/>
                  <a:pt x="62" y="28"/>
                  <a:pt x="61" y="28"/>
                </a:cubicBezTo>
                <a:cubicBezTo>
                  <a:pt x="60" y="28"/>
                  <a:pt x="60" y="28"/>
                  <a:pt x="60" y="27"/>
                </a:cubicBezTo>
                <a:cubicBezTo>
                  <a:pt x="58" y="31"/>
                  <a:pt x="61" y="33"/>
                  <a:pt x="64" y="33"/>
                </a:cubicBezTo>
                <a:cubicBezTo>
                  <a:pt x="65" y="33"/>
                  <a:pt x="66" y="33"/>
                  <a:pt x="67" y="32"/>
                </a:cubicBezTo>
                <a:cubicBezTo>
                  <a:pt x="68" y="35"/>
                  <a:pt x="68" y="35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8"/>
                  <a:pt x="68" y="39"/>
                  <a:pt x="67" y="39"/>
                </a:cubicBezTo>
                <a:cubicBezTo>
                  <a:pt x="66" y="38"/>
                  <a:pt x="67" y="35"/>
                  <a:pt x="65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3" y="38"/>
                  <a:pt x="66" y="40"/>
                  <a:pt x="68" y="40"/>
                </a:cubicBezTo>
                <a:cubicBezTo>
                  <a:pt x="70" y="40"/>
                  <a:pt x="72" y="38"/>
                  <a:pt x="71" y="33"/>
                </a:cubicBezTo>
                <a:cubicBezTo>
                  <a:pt x="69" y="33"/>
                  <a:pt x="69" y="30"/>
                  <a:pt x="67" y="29"/>
                </a:cubicBezTo>
                <a:cubicBezTo>
                  <a:pt x="67" y="30"/>
                  <a:pt x="66" y="30"/>
                  <a:pt x="66" y="30"/>
                </a:cubicBezTo>
                <a:cubicBezTo>
                  <a:pt x="65" y="30"/>
                  <a:pt x="63" y="29"/>
                  <a:pt x="63" y="29"/>
                </a:cubicBezTo>
                <a:cubicBezTo>
                  <a:pt x="63" y="28"/>
                  <a:pt x="64" y="28"/>
                  <a:pt x="64" y="28"/>
                </a:cubicBezTo>
                <a:cubicBezTo>
                  <a:pt x="64" y="28"/>
                  <a:pt x="64" y="28"/>
                  <a:pt x="65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6" y="29"/>
                  <a:pt x="66" y="28"/>
                </a:cubicBezTo>
                <a:cubicBezTo>
                  <a:pt x="66" y="26"/>
                  <a:pt x="66" y="25"/>
                  <a:pt x="67" y="24"/>
                </a:cubicBezTo>
                <a:cubicBezTo>
                  <a:pt x="66" y="22"/>
                  <a:pt x="66" y="22"/>
                  <a:pt x="65" y="22"/>
                </a:cubicBezTo>
                <a:moveTo>
                  <a:pt x="99" y="22"/>
                </a:moveTo>
                <a:cubicBezTo>
                  <a:pt x="99" y="22"/>
                  <a:pt x="99" y="22"/>
                  <a:pt x="99" y="22"/>
                </a:cubicBezTo>
                <a:cubicBezTo>
                  <a:pt x="99" y="22"/>
                  <a:pt x="99" y="22"/>
                  <a:pt x="99" y="22"/>
                </a:cubicBezTo>
                <a:moveTo>
                  <a:pt x="99" y="22"/>
                </a:moveTo>
                <a:cubicBezTo>
                  <a:pt x="95" y="23"/>
                  <a:pt x="95" y="31"/>
                  <a:pt x="98" y="34"/>
                </a:cubicBezTo>
                <a:cubicBezTo>
                  <a:pt x="101" y="30"/>
                  <a:pt x="98" y="26"/>
                  <a:pt x="99" y="22"/>
                </a:cubicBezTo>
                <a:moveTo>
                  <a:pt x="132" y="24"/>
                </a:moveTo>
                <a:cubicBezTo>
                  <a:pt x="131" y="24"/>
                  <a:pt x="130" y="24"/>
                  <a:pt x="130" y="25"/>
                </a:cubicBezTo>
                <a:cubicBezTo>
                  <a:pt x="131" y="29"/>
                  <a:pt x="126" y="31"/>
                  <a:pt x="129" y="33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7" y="32"/>
                  <a:pt x="127" y="34"/>
                  <a:pt x="127" y="36"/>
                </a:cubicBezTo>
                <a:cubicBezTo>
                  <a:pt x="124" y="36"/>
                  <a:pt x="121" y="40"/>
                  <a:pt x="124" y="42"/>
                </a:cubicBezTo>
                <a:cubicBezTo>
                  <a:pt x="124" y="41"/>
                  <a:pt x="126" y="40"/>
                  <a:pt x="125" y="38"/>
                </a:cubicBezTo>
                <a:cubicBezTo>
                  <a:pt x="125" y="38"/>
                  <a:pt x="126" y="38"/>
                  <a:pt x="126" y="38"/>
                </a:cubicBezTo>
                <a:cubicBezTo>
                  <a:pt x="127" y="38"/>
                  <a:pt x="127" y="38"/>
                  <a:pt x="128" y="37"/>
                </a:cubicBezTo>
                <a:cubicBezTo>
                  <a:pt x="128" y="40"/>
                  <a:pt x="124" y="41"/>
                  <a:pt x="126" y="44"/>
                </a:cubicBezTo>
                <a:cubicBezTo>
                  <a:pt x="127" y="44"/>
                  <a:pt x="128" y="44"/>
                  <a:pt x="128" y="44"/>
                </a:cubicBezTo>
                <a:cubicBezTo>
                  <a:pt x="129" y="43"/>
                  <a:pt x="128" y="40"/>
                  <a:pt x="128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9" y="40"/>
                  <a:pt x="129" y="41"/>
                  <a:pt x="129" y="41"/>
                </a:cubicBezTo>
                <a:cubicBezTo>
                  <a:pt x="129" y="41"/>
                  <a:pt x="129" y="42"/>
                  <a:pt x="129" y="42"/>
                </a:cubicBezTo>
                <a:cubicBezTo>
                  <a:pt x="129" y="42"/>
                  <a:pt x="130" y="42"/>
                  <a:pt x="130" y="42"/>
                </a:cubicBezTo>
                <a:cubicBezTo>
                  <a:pt x="132" y="41"/>
                  <a:pt x="131" y="38"/>
                  <a:pt x="133" y="38"/>
                </a:cubicBezTo>
                <a:cubicBezTo>
                  <a:pt x="133" y="34"/>
                  <a:pt x="131" y="34"/>
                  <a:pt x="133" y="31"/>
                </a:cubicBezTo>
                <a:cubicBezTo>
                  <a:pt x="133" y="31"/>
                  <a:pt x="133" y="30"/>
                  <a:pt x="133" y="30"/>
                </a:cubicBezTo>
                <a:cubicBezTo>
                  <a:pt x="132" y="30"/>
                  <a:pt x="132" y="31"/>
                  <a:pt x="132" y="31"/>
                </a:cubicBezTo>
                <a:cubicBezTo>
                  <a:pt x="132" y="31"/>
                  <a:pt x="131" y="31"/>
                  <a:pt x="131" y="31"/>
                </a:cubicBezTo>
                <a:cubicBezTo>
                  <a:pt x="131" y="31"/>
                  <a:pt x="131" y="31"/>
                  <a:pt x="131" y="30"/>
                </a:cubicBezTo>
                <a:cubicBezTo>
                  <a:pt x="131" y="30"/>
                  <a:pt x="131" y="28"/>
                  <a:pt x="132" y="28"/>
                </a:cubicBezTo>
                <a:cubicBezTo>
                  <a:pt x="132" y="29"/>
                  <a:pt x="132" y="30"/>
                  <a:pt x="133" y="30"/>
                </a:cubicBezTo>
                <a:cubicBezTo>
                  <a:pt x="133" y="30"/>
                  <a:pt x="134" y="30"/>
                  <a:pt x="134" y="30"/>
                </a:cubicBezTo>
                <a:cubicBezTo>
                  <a:pt x="134" y="28"/>
                  <a:pt x="132" y="29"/>
                  <a:pt x="13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4" y="27"/>
                  <a:pt x="134" y="28"/>
                </a:cubicBezTo>
                <a:cubicBezTo>
                  <a:pt x="134" y="28"/>
                  <a:pt x="135" y="28"/>
                  <a:pt x="135" y="28"/>
                </a:cubicBezTo>
                <a:cubicBezTo>
                  <a:pt x="135" y="28"/>
                  <a:pt x="135" y="28"/>
                  <a:pt x="135" y="27"/>
                </a:cubicBezTo>
                <a:cubicBezTo>
                  <a:pt x="133" y="27"/>
                  <a:pt x="133" y="27"/>
                  <a:pt x="133" y="24"/>
                </a:cubicBezTo>
                <a:cubicBezTo>
                  <a:pt x="133" y="24"/>
                  <a:pt x="132" y="24"/>
                  <a:pt x="132" y="24"/>
                </a:cubicBezTo>
                <a:moveTo>
                  <a:pt x="53" y="25"/>
                </a:moveTo>
                <a:cubicBezTo>
                  <a:pt x="51" y="26"/>
                  <a:pt x="54" y="27"/>
                  <a:pt x="51" y="28"/>
                </a:cubicBezTo>
                <a:cubicBezTo>
                  <a:pt x="54" y="34"/>
                  <a:pt x="58" y="37"/>
                  <a:pt x="61" y="43"/>
                </a:cubicBezTo>
                <a:cubicBezTo>
                  <a:pt x="59" y="44"/>
                  <a:pt x="58" y="45"/>
                  <a:pt x="57" y="45"/>
                </a:cubicBezTo>
                <a:cubicBezTo>
                  <a:pt x="53" y="45"/>
                  <a:pt x="51" y="38"/>
                  <a:pt x="47" y="35"/>
                </a:cubicBezTo>
                <a:cubicBezTo>
                  <a:pt x="47" y="35"/>
                  <a:pt x="47" y="35"/>
                  <a:pt x="48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48" y="33"/>
                  <a:pt x="48" y="31"/>
                  <a:pt x="46" y="31"/>
                </a:cubicBezTo>
                <a:cubicBezTo>
                  <a:pt x="45" y="33"/>
                  <a:pt x="47" y="34"/>
                  <a:pt x="43" y="35"/>
                </a:cubicBezTo>
                <a:cubicBezTo>
                  <a:pt x="47" y="40"/>
                  <a:pt x="52" y="44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60" y="49"/>
                  <a:pt x="59" y="44"/>
                  <a:pt x="64" y="44"/>
                </a:cubicBezTo>
                <a:cubicBezTo>
                  <a:pt x="64" y="38"/>
                  <a:pt x="55" y="37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7" y="30"/>
                  <a:pt x="57" y="32"/>
                  <a:pt x="56" y="32"/>
                </a:cubicBezTo>
                <a:cubicBezTo>
                  <a:pt x="56" y="30"/>
                  <a:pt x="54" y="31"/>
                  <a:pt x="55" y="29"/>
                </a:cubicBezTo>
                <a:cubicBezTo>
                  <a:pt x="55" y="29"/>
                  <a:pt x="56" y="29"/>
                  <a:pt x="56" y="28"/>
                </a:cubicBezTo>
                <a:cubicBezTo>
                  <a:pt x="56" y="26"/>
                  <a:pt x="54" y="25"/>
                  <a:pt x="53" y="25"/>
                </a:cubicBezTo>
                <a:moveTo>
                  <a:pt x="138" y="26"/>
                </a:moveTo>
                <a:cubicBezTo>
                  <a:pt x="138" y="26"/>
                  <a:pt x="138" y="26"/>
                  <a:pt x="137" y="26"/>
                </a:cubicBezTo>
                <a:cubicBezTo>
                  <a:pt x="136" y="27"/>
                  <a:pt x="138" y="27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6" y="30"/>
                  <a:pt x="135" y="30"/>
                </a:cubicBezTo>
                <a:cubicBezTo>
                  <a:pt x="135" y="32"/>
                  <a:pt x="135" y="33"/>
                  <a:pt x="134" y="35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7" y="35"/>
                  <a:pt x="138" y="30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38" y="27"/>
                  <a:pt x="138" y="26"/>
                  <a:pt x="138" y="26"/>
                </a:cubicBezTo>
                <a:moveTo>
                  <a:pt x="112" y="28"/>
                </a:moveTo>
                <a:cubicBezTo>
                  <a:pt x="111" y="30"/>
                  <a:pt x="111" y="32"/>
                  <a:pt x="112" y="33"/>
                </a:cubicBezTo>
                <a:cubicBezTo>
                  <a:pt x="113" y="31"/>
                  <a:pt x="114" y="29"/>
                  <a:pt x="112" y="28"/>
                </a:cubicBezTo>
                <a:moveTo>
                  <a:pt x="142" y="29"/>
                </a:moveTo>
                <a:cubicBezTo>
                  <a:pt x="141" y="29"/>
                  <a:pt x="140" y="29"/>
                  <a:pt x="139" y="29"/>
                </a:cubicBezTo>
                <a:cubicBezTo>
                  <a:pt x="139" y="30"/>
                  <a:pt x="139" y="32"/>
                  <a:pt x="138" y="33"/>
                </a:cubicBezTo>
                <a:cubicBezTo>
                  <a:pt x="141" y="33"/>
                  <a:pt x="143" y="34"/>
                  <a:pt x="143" y="38"/>
                </a:cubicBezTo>
                <a:cubicBezTo>
                  <a:pt x="144" y="38"/>
                  <a:pt x="145" y="39"/>
                  <a:pt x="146" y="39"/>
                </a:cubicBezTo>
                <a:cubicBezTo>
                  <a:pt x="146" y="39"/>
                  <a:pt x="147" y="39"/>
                  <a:pt x="148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7" y="46"/>
                  <a:pt x="135" y="46"/>
                  <a:pt x="135" y="53"/>
                </a:cubicBezTo>
                <a:cubicBezTo>
                  <a:pt x="138" y="53"/>
                  <a:pt x="140" y="49"/>
                  <a:pt x="143" y="49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2" y="51"/>
                  <a:pt x="142" y="54"/>
                  <a:pt x="138" y="54"/>
                </a:cubicBezTo>
                <a:cubicBezTo>
                  <a:pt x="138" y="57"/>
                  <a:pt x="138" y="63"/>
                  <a:pt x="141" y="63"/>
                </a:cubicBezTo>
                <a:cubicBezTo>
                  <a:pt x="141" y="63"/>
                  <a:pt x="142" y="63"/>
                  <a:pt x="142" y="63"/>
                </a:cubicBezTo>
                <a:cubicBezTo>
                  <a:pt x="143" y="63"/>
                  <a:pt x="141" y="62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3" y="61"/>
                  <a:pt x="143" y="60"/>
                  <a:pt x="144" y="60"/>
                </a:cubicBezTo>
                <a:cubicBezTo>
                  <a:pt x="144" y="59"/>
                  <a:pt x="145" y="59"/>
                  <a:pt x="146" y="59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6" y="60"/>
                  <a:pt x="147" y="60"/>
                  <a:pt x="147" y="60"/>
                </a:cubicBezTo>
                <a:cubicBezTo>
                  <a:pt x="144" y="62"/>
                  <a:pt x="148" y="65"/>
                  <a:pt x="145" y="66"/>
                </a:cubicBezTo>
                <a:cubicBezTo>
                  <a:pt x="144" y="65"/>
                  <a:pt x="143" y="65"/>
                  <a:pt x="142" y="65"/>
                </a:cubicBezTo>
                <a:cubicBezTo>
                  <a:pt x="141" y="65"/>
                  <a:pt x="140" y="65"/>
                  <a:pt x="139" y="65"/>
                </a:cubicBezTo>
                <a:cubicBezTo>
                  <a:pt x="137" y="58"/>
                  <a:pt x="129" y="54"/>
                  <a:pt x="125" y="48"/>
                </a:cubicBezTo>
                <a:cubicBezTo>
                  <a:pt x="125" y="48"/>
                  <a:pt x="125" y="48"/>
                  <a:pt x="124" y="48"/>
                </a:cubicBezTo>
                <a:cubicBezTo>
                  <a:pt x="123" y="48"/>
                  <a:pt x="119" y="45"/>
                  <a:pt x="118" y="4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7" y="43"/>
                  <a:pt x="116" y="43"/>
                  <a:pt x="116" y="43"/>
                </a:cubicBezTo>
                <a:cubicBezTo>
                  <a:pt x="116" y="41"/>
                  <a:pt x="115" y="40"/>
                  <a:pt x="113" y="40"/>
                </a:cubicBezTo>
                <a:cubicBezTo>
                  <a:pt x="112" y="41"/>
                  <a:pt x="111" y="42"/>
                  <a:pt x="109" y="43"/>
                </a:cubicBezTo>
                <a:cubicBezTo>
                  <a:pt x="109" y="42"/>
                  <a:pt x="110" y="42"/>
                  <a:pt x="110" y="41"/>
                </a:cubicBezTo>
                <a:cubicBezTo>
                  <a:pt x="105" y="40"/>
                  <a:pt x="97" y="38"/>
                  <a:pt x="91" y="38"/>
                </a:cubicBezTo>
                <a:cubicBezTo>
                  <a:pt x="90" y="38"/>
                  <a:pt x="89" y="38"/>
                  <a:pt x="88" y="38"/>
                </a:cubicBezTo>
                <a:cubicBezTo>
                  <a:pt x="88" y="39"/>
                  <a:pt x="87" y="40"/>
                  <a:pt x="87" y="41"/>
                </a:cubicBezTo>
                <a:cubicBezTo>
                  <a:pt x="103" y="41"/>
                  <a:pt x="112" y="45"/>
                  <a:pt x="124" y="50"/>
                </a:cubicBezTo>
                <a:cubicBezTo>
                  <a:pt x="123" y="53"/>
                  <a:pt x="125" y="53"/>
                  <a:pt x="127" y="53"/>
                </a:cubicBezTo>
                <a:cubicBezTo>
                  <a:pt x="127" y="53"/>
                  <a:pt x="128" y="53"/>
                  <a:pt x="128" y="53"/>
                </a:cubicBezTo>
                <a:cubicBezTo>
                  <a:pt x="128" y="58"/>
                  <a:pt x="134" y="58"/>
                  <a:pt x="133" y="63"/>
                </a:cubicBezTo>
                <a:cubicBezTo>
                  <a:pt x="134" y="63"/>
                  <a:pt x="135" y="64"/>
                  <a:pt x="136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5" y="65"/>
                  <a:pt x="135" y="65"/>
                  <a:pt x="135" y="65"/>
                </a:cubicBezTo>
                <a:cubicBezTo>
                  <a:pt x="135" y="65"/>
                  <a:pt x="134" y="65"/>
                  <a:pt x="134" y="65"/>
                </a:cubicBezTo>
                <a:cubicBezTo>
                  <a:pt x="134" y="65"/>
                  <a:pt x="134" y="65"/>
                  <a:pt x="134" y="65"/>
                </a:cubicBezTo>
                <a:cubicBezTo>
                  <a:pt x="138" y="68"/>
                  <a:pt x="139" y="73"/>
                  <a:pt x="142" y="77"/>
                </a:cubicBezTo>
                <a:cubicBezTo>
                  <a:pt x="138" y="76"/>
                  <a:pt x="137" y="74"/>
                  <a:pt x="133" y="74"/>
                </a:cubicBezTo>
                <a:cubicBezTo>
                  <a:pt x="132" y="74"/>
                  <a:pt x="131" y="74"/>
                  <a:pt x="131" y="74"/>
                </a:cubicBezTo>
                <a:cubicBezTo>
                  <a:pt x="136" y="84"/>
                  <a:pt x="153" y="80"/>
                  <a:pt x="161" y="86"/>
                </a:cubicBezTo>
                <a:cubicBezTo>
                  <a:pt x="160" y="88"/>
                  <a:pt x="160" y="90"/>
                  <a:pt x="160" y="92"/>
                </a:cubicBezTo>
                <a:cubicBezTo>
                  <a:pt x="165" y="92"/>
                  <a:pt x="165" y="97"/>
                  <a:pt x="167" y="100"/>
                </a:cubicBezTo>
                <a:cubicBezTo>
                  <a:pt x="166" y="108"/>
                  <a:pt x="163" y="118"/>
                  <a:pt x="153" y="119"/>
                </a:cubicBezTo>
                <a:cubicBezTo>
                  <a:pt x="152" y="121"/>
                  <a:pt x="153" y="124"/>
                  <a:pt x="151" y="124"/>
                </a:cubicBezTo>
                <a:cubicBezTo>
                  <a:pt x="150" y="124"/>
                  <a:pt x="149" y="124"/>
                  <a:pt x="149" y="124"/>
                </a:cubicBezTo>
                <a:cubicBezTo>
                  <a:pt x="148" y="124"/>
                  <a:pt x="147" y="124"/>
                  <a:pt x="147" y="125"/>
                </a:cubicBezTo>
                <a:cubicBezTo>
                  <a:pt x="142" y="119"/>
                  <a:pt x="129" y="120"/>
                  <a:pt x="121" y="116"/>
                </a:cubicBezTo>
                <a:cubicBezTo>
                  <a:pt x="120" y="118"/>
                  <a:pt x="119" y="118"/>
                  <a:pt x="120" y="120"/>
                </a:cubicBezTo>
                <a:cubicBezTo>
                  <a:pt x="122" y="121"/>
                  <a:pt x="128" y="120"/>
                  <a:pt x="129" y="124"/>
                </a:cubicBezTo>
                <a:cubicBezTo>
                  <a:pt x="121" y="127"/>
                  <a:pt x="114" y="135"/>
                  <a:pt x="105" y="135"/>
                </a:cubicBezTo>
                <a:cubicBezTo>
                  <a:pt x="104" y="135"/>
                  <a:pt x="104" y="135"/>
                  <a:pt x="103" y="135"/>
                </a:cubicBezTo>
                <a:cubicBezTo>
                  <a:pt x="102" y="136"/>
                  <a:pt x="101" y="136"/>
                  <a:pt x="100" y="137"/>
                </a:cubicBezTo>
                <a:cubicBezTo>
                  <a:pt x="99" y="136"/>
                  <a:pt x="98" y="135"/>
                  <a:pt x="97" y="135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6" y="136"/>
                  <a:pt x="97" y="138"/>
                  <a:pt x="96" y="138"/>
                </a:cubicBezTo>
                <a:cubicBezTo>
                  <a:pt x="96" y="138"/>
                  <a:pt x="96" y="138"/>
                  <a:pt x="96" y="138"/>
                </a:cubicBezTo>
                <a:cubicBezTo>
                  <a:pt x="95" y="137"/>
                  <a:pt x="93" y="136"/>
                  <a:pt x="93" y="135"/>
                </a:cubicBezTo>
                <a:cubicBezTo>
                  <a:pt x="93" y="135"/>
                  <a:pt x="92" y="135"/>
                  <a:pt x="92" y="135"/>
                </a:cubicBezTo>
                <a:cubicBezTo>
                  <a:pt x="91" y="135"/>
                  <a:pt x="90" y="135"/>
                  <a:pt x="89" y="136"/>
                </a:cubicBezTo>
                <a:cubicBezTo>
                  <a:pt x="78" y="134"/>
                  <a:pt x="64" y="129"/>
                  <a:pt x="58" y="118"/>
                </a:cubicBezTo>
                <a:cubicBezTo>
                  <a:pt x="58" y="118"/>
                  <a:pt x="59" y="118"/>
                  <a:pt x="59" y="118"/>
                </a:cubicBezTo>
                <a:cubicBezTo>
                  <a:pt x="60" y="118"/>
                  <a:pt x="61" y="119"/>
                  <a:pt x="62" y="119"/>
                </a:cubicBezTo>
                <a:cubicBezTo>
                  <a:pt x="65" y="118"/>
                  <a:pt x="63" y="116"/>
                  <a:pt x="63" y="115"/>
                </a:cubicBezTo>
                <a:cubicBezTo>
                  <a:pt x="66" y="118"/>
                  <a:pt x="73" y="124"/>
                  <a:pt x="77" y="124"/>
                </a:cubicBezTo>
                <a:cubicBezTo>
                  <a:pt x="80" y="124"/>
                  <a:pt x="82" y="122"/>
                  <a:pt x="82" y="116"/>
                </a:cubicBezTo>
                <a:cubicBezTo>
                  <a:pt x="81" y="115"/>
                  <a:pt x="80" y="114"/>
                  <a:pt x="79" y="114"/>
                </a:cubicBezTo>
                <a:cubicBezTo>
                  <a:pt x="76" y="114"/>
                  <a:pt x="74" y="116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19"/>
                  <a:pt x="76" y="119"/>
                  <a:pt x="77" y="119"/>
                </a:cubicBezTo>
                <a:cubicBezTo>
                  <a:pt x="77" y="120"/>
                  <a:pt x="78" y="120"/>
                  <a:pt x="78" y="120"/>
                </a:cubicBezTo>
                <a:cubicBezTo>
                  <a:pt x="79" y="120"/>
                  <a:pt x="79" y="120"/>
                  <a:pt x="79" y="120"/>
                </a:cubicBezTo>
                <a:cubicBezTo>
                  <a:pt x="79" y="119"/>
                  <a:pt x="79" y="117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9"/>
                  <a:pt x="81" y="121"/>
                  <a:pt x="79" y="122"/>
                </a:cubicBezTo>
                <a:cubicBezTo>
                  <a:pt x="79" y="121"/>
                  <a:pt x="78" y="121"/>
                  <a:pt x="77" y="121"/>
                </a:cubicBezTo>
                <a:cubicBezTo>
                  <a:pt x="77" y="121"/>
                  <a:pt x="76" y="121"/>
                  <a:pt x="76" y="121"/>
                </a:cubicBezTo>
                <a:cubicBezTo>
                  <a:pt x="76" y="121"/>
                  <a:pt x="75" y="121"/>
                  <a:pt x="75" y="121"/>
                </a:cubicBezTo>
                <a:cubicBezTo>
                  <a:pt x="75" y="121"/>
                  <a:pt x="74" y="121"/>
                  <a:pt x="74" y="121"/>
                </a:cubicBezTo>
                <a:cubicBezTo>
                  <a:pt x="72" y="117"/>
                  <a:pt x="68" y="115"/>
                  <a:pt x="65" y="111"/>
                </a:cubicBezTo>
                <a:cubicBezTo>
                  <a:pt x="64" y="111"/>
                  <a:pt x="64" y="111"/>
                  <a:pt x="63" y="111"/>
                </a:cubicBezTo>
                <a:cubicBezTo>
                  <a:pt x="61" y="111"/>
                  <a:pt x="59" y="111"/>
                  <a:pt x="58" y="112"/>
                </a:cubicBezTo>
                <a:cubicBezTo>
                  <a:pt x="60" y="113"/>
                  <a:pt x="57" y="116"/>
                  <a:pt x="59" y="118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58" y="118"/>
                  <a:pt x="57" y="118"/>
                  <a:pt x="57" y="118"/>
                </a:cubicBezTo>
                <a:cubicBezTo>
                  <a:pt x="54" y="113"/>
                  <a:pt x="50" y="108"/>
                  <a:pt x="51" y="101"/>
                </a:cubicBezTo>
                <a:cubicBezTo>
                  <a:pt x="50" y="101"/>
                  <a:pt x="49" y="101"/>
                  <a:pt x="49" y="101"/>
                </a:cubicBezTo>
                <a:cubicBezTo>
                  <a:pt x="47" y="101"/>
                  <a:pt x="46" y="101"/>
                  <a:pt x="46" y="102"/>
                </a:cubicBezTo>
                <a:cubicBezTo>
                  <a:pt x="50" y="124"/>
                  <a:pt x="72" y="139"/>
                  <a:pt x="95" y="139"/>
                </a:cubicBezTo>
                <a:cubicBezTo>
                  <a:pt x="102" y="139"/>
                  <a:pt x="109" y="138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5" y="135"/>
                  <a:pt x="116" y="137"/>
                  <a:pt x="115" y="137"/>
                </a:cubicBezTo>
                <a:cubicBezTo>
                  <a:pt x="114" y="137"/>
                  <a:pt x="113" y="137"/>
                  <a:pt x="111" y="137"/>
                </a:cubicBezTo>
                <a:cubicBezTo>
                  <a:pt x="111" y="138"/>
                  <a:pt x="110" y="139"/>
                  <a:pt x="110" y="141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2" y="141"/>
                  <a:pt x="112" y="141"/>
                  <a:pt x="112" y="141"/>
                </a:cubicBezTo>
                <a:cubicBezTo>
                  <a:pt x="112" y="140"/>
                  <a:pt x="112" y="140"/>
                  <a:pt x="113" y="140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13" y="142"/>
                  <a:pt x="114" y="142"/>
                  <a:pt x="115" y="143"/>
                </a:cubicBezTo>
                <a:cubicBezTo>
                  <a:pt x="114" y="144"/>
                  <a:pt x="114" y="145"/>
                  <a:pt x="113" y="146"/>
                </a:cubicBezTo>
                <a:cubicBezTo>
                  <a:pt x="116" y="149"/>
                  <a:pt x="114" y="157"/>
                  <a:pt x="119" y="159"/>
                </a:cubicBezTo>
                <a:cubicBezTo>
                  <a:pt x="120" y="158"/>
                  <a:pt x="118" y="155"/>
                  <a:pt x="119" y="154"/>
                </a:cubicBezTo>
                <a:cubicBezTo>
                  <a:pt x="121" y="152"/>
                  <a:pt x="122" y="153"/>
                  <a:pt x="123" y="151"/>
                </a:cubicBezTo>
                <a:cubicBezTo>
                  <a:pt x="123" y="154"/>
                  <a:pt x="125" y="155"/>
                  <a:pt x="127" y="156"/>
                </a:cubicBezTo>
                <a:cubicBezTo>
                  <a:pt x="125" y="149"/>
                  <a:pt x="119" y="145"/>
                  <a:pt x="116" y="139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9" y="136"/>
                  <a:pt x="117" y="136"/>
                  <a:pt x="117" y="134"/>
                </a:cubicBezTo>
                <a:cubicBezTo>
                  <a:pt x="117" y="133"/>
                  <a:pt x="118" y="133"/>
                  <a:pt x="118" y="133"/>
                </a:cubicBezTo>
                <a:cubicBezTo>
                  <a:pt x="119" y="133"/>
                  <a:pt x="119" y="134"/>
                  <a:pt x="120" y="134"/>
                </a:cubicBezTo>
                <a:cubicBezTo>
                  <a:pt x="120" y="134"/>
                  <a:pt x="121" y="134"/>
                  <a:pt x="121" y="13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1" y="131"/>
                  <a:pt x="124" y="131"/>
                  <a:pt x="125" y="129"/>
                </a:cubicBezTo>
                <a:cubicBezTo>
                  <a:pt x="127" y="126"/>
                  <a:pt x="131" y="125"/>
                  <a:pt x="135" y="125"/>
                </a:cubicBezTo>
                <a:cubicBezTo>
                  <a:pt x="141" y="125"/>
                  <a:pt x="147" y="127"/>
                  <a:pt x="154" y="128"/>
                </a:cubicBezTo>
                <a:cubicBezTo>
                  <a:pt x="154" y="125"/>
                  <a:pt x="154" y="122"/>
                  <a:pt x="156" y="121"/>
                </a:cubicBezTo>
                <a:cubicBezTo>
                  <a:pt x="170" y="121"/>
                  <a:pt x="174" y="96"/>
                  <a:pt x="163" y="88"/>
                </a:cubicBezTo>
                <a:cubicBezTo>
                  <a:pt x="164" y="87"/>
                  <a:pt x="164" y="85"/>
                  <a:pt x="164" y="83"/>
                </a:cubicBezTo>
                <a:cubicBezTo>
                  <a:pt x="160" y="81"/>
                  <a:pt x="153" y="81"/>
                  <a:pt x="150" y="78"/>
                </a:cubicBezTo>
                <a:cubicBezTo>
                  <a:pt x="151" y="77"/>
                  <a:pt x="153" y="78"/>
                  <a:pt x="153" y="76"/>
                </a:cubicBezTo>
                <a:cubicBezTo>
                  <a:pt x="152" y="75"/>
                  <a:pt x="151" y="75"/>
                  <a:pt x="151" y="75"/>
                </a:cubicBezTo>
                <a:cubicBezTo>
                  <a:pt x="150" y="75"/>
                  <a:pt x="149" y="75"/>
                  <a:pt x="148" y="76"/>
                </a:cubicBezTo>
                <a:cubicBezTo>
                  <a:pt x="147" y="76"/>
                  <a:pt x="147" y="76"/>
                  <a:pt x="146" y="76"/>
                </a:cubicBezTo>
                <a:cubicBezTo>
                  <a:pt x="145" y="76"/>
                  <a:pt x="145" y="76"/>
                  <a:pt x="144" y="76"/>
                </a:cubicBezTo>
                <a:cubicBezTo>
                  <a:pt x="144" y="80"/>
                  <a:pt x="150" y="76"/>
                  <a:pt x="149" y="79"/>
                </a:cubicBezTo>
                <a:cubicBezTo>
                  <a:pt x="147" y="79"/>
                  <a:pt x="146" y="78"/>
                  <a:pt x="144" y="78"/>
                </a:cubicBezTo>
                <a:cubicBezTo>
                  <a:pt x="144" y="78"/>
                  <a:pt x="144" y="78"/>
                  <a:pt x="143" y="78"/>
                </a:cubicBezTo>
                <a:cubicBezTo>
                  <a:pt x="145" y="76"/>
                  <a:pt x="143" y="74"/>
                  <a:pt x="143" y="72"/>
                </a:cubicBezTo>
                <a:cubicBezTo>
                  <a:pt x="143" y="72"/>
                  <a:pt x="144" y="73"/>
                  <a:pt x="144" y="73"/>
                </a:cubicBezTo>
                <a:cubicBezTo>
                  <a:pt x="144" y="73"/>
                  <a:pt x="145" y="73"/>
                  <a:pt x="145" y="72"/>
                </a:cubicBezTo>
                <a:cubicBezTo>
                  <a:pt x="145" y="70"/>
                  <a:pt x="143" y="71"/>
                  <a:pt x="143" y="6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4" y="69"/>
                  <a:pt x="144" y="68"/>
                  <a:pt x="145" y="68"/>
                </a:cubicBezTo>
                <a:cubicBezTo>
                  <a:pt x="146" y="69"/>
                  <a:pt x="146" y="70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6" y="71"/>
                  <a:pt x="147" y="73"/>
                  <a:pt x="147" y="74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7" y="74"/>
                  <a:pt x="148" y="74"/>
                  <a:pt x="148" y="74"/>
                </a:cubicBezTo>
                <a:cubicBezTo>
                  <a:pt x="148" y="74"/>
                  <a:pt x="148" y="74"/>
                  <a:pt x="149" y="74"/>
                </a:cubicBezTo>
                <a:cubicBezTo>
                  <a:pt x="149" y="74"/>
                  <a:pt x="150" y="74"/>
                  <a:pt x="151" y="73"/>
                </a:cubicBezTo>
                <a:cubicBezTo>
                  <a:pt x="151" y="72"/>
                  <a:pt x="149" y="71"/>
                  <a:pt x="150" y="69"/>
                </a:cubicBezTo>
                <a:cubicBezTo>
                  <a:pt x="150" y="69"/>
                  <a:pt x="151" y="69"/>
                  <a:pt x="151" y="69"/>
                </a:cubicBezTo>
                <a:cubicBezTo>
                  <a:pt x="152" y="69"/>
                  <a:pt x="151" y="68"/>
                  <a:pt x="151" y="67"/>
                </a:cubicBezTo>
                <a:cubicBezTo>
                  <a:pt x="155" y="65"/>
                  <a:pt x="164" y="65"/>
                  <a:pt x="162" y="59"/>
                </a:cubicBezTo>
                <a:cubicBezTo>
                  <a:pt x="157" y="61"/>
                  <a:pt x="152" y="65"/>
                  <a:pt x="148" y="65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52" y="62"/>
                  <a:pt x="154" y="58"/>
                  <a:pt x="160" y="56"/>
                </a:cubicBezTo>
                <a:cubicBezTo>
                  <a:pt x="160" y="54"/>
                  <a:pt x="159" y="54"/>
                  <a:pt x="159" y="52"/>
                </a:cubicBezTo>
                <a:cubicBezTo>
                  <a:pt x="159" y="52"/>
                  <a:pt x="158" y="52"/>
                  <a:pt x="158" y="52"/>
                </a:cubicBezTo>
                <a:cubicBezTo>
                  <a:pt x="157" y="52"/>
                  <a:pt x="157" y="52"/>
                  <a:pt x="156" y="52"/>
                </a:cubicBezTo>
                <a:cubicBezTo>
                  <a:pt x="156" y="52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3" y="54"/>
                  <a:pt x="151" y="56"/>
                  <a:pt x="149" y="57"/>
                </a:cubicBezTo>
                <a:cubicBezTo>
                  <a:pt x="149" y="57"/>
                  <a:pt x="150" y="57"/>
                  <a:pt x="150" y="57"/>
                </a:cubicBezTo>
                <a:cubicBezTo>
                  <a:pt x="151" y="57"/>
                  <a:pt x="151" y="57"/>
                  <a:pt x="152" y="57"/>
                </a:cubicBezTo>
                <a:cubicBezTo>
                  <a:pt x="152" y="56"/>
                  <a:pt x="153" y="56"/>
                  <a:pt x="154" y="56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3" y="57"/>
                  <a:pt x="152" y="59"/>
                  <a:pt x="149" y="59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49" y="57"/>
                  <a:pt x="148" y="56"/>
                  <a:pt x="147" y="56"/>
                </a:cubicBezTo>
                <a:cubicBezTo>
                  <a:pt x="145" y="56"/>
                  <a:pt x="145" y="58"/>
                  <a:pt x="145" y="59"/>
                </a:cubicBezTo>
                <a:cubicBezTo>
                  <a:pt x="144" y="58"/>
                  <a:pt x="144" y="57"/>
                  <a:pt x="143" y="57"/>
                </a:cubicBezTo>
                <a:cubicBezTo>
                  <a:pt x="142" y="57"/>
                  <a:pt x="142" y="57"/>
                  <a:pt x="142" y="58"/>
                </a:cubicBezTo>
                <a:cubicBezTo>
                  <a:pt x="140" y="54"/>
                  <a:pt x="144" y="52"/>
                  <a:pt x="148" y="52"/>
                </a:cubicBezTo>
                <a:cubicBezTo>
                  <a:pt x="154" y="48"/>
                  <a:pt x="155" y="44"/>
                  <a:pt x="150" y="38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8" y="38"/>
                  <a:pt x="148" y="37"/>
                  <a:pt x="148" y="37"/>
                </a:cubicBezTo>
                <a:cubicBezTo>
                  <a:pt x="147" y="37"/>
                  <a:pt x="147" y="36"/>
                  <a:pt x="146" y="36"/>
                </a:cubicBezTo>
                <a:cubicBezTo>
                  <a:pt x="146" y="36"/>
                  <a:pt x="146" y="37"/>
                  <a:pt x="146" y="37"/>
                </a:cubicBezTo>
                <a:cubicBezTo>
                  <a:pt x="145" y="33"/>
                  <a:pt x="141" y="32"/>
                  <a:pt x="142" y="29"/>
                </a:cubicBezTo>
                <a:moveTo>
                  <a:pt x="95" y="34"/>
                </a:moveTo>
                <a:cubicBezTo>
                  <a:pt x="95" y="34"/>
                  <a:pt x="94" y="34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5"/>
                  <a:pt x="94" y="35"/>
                  <a:pt x="94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6" y="34"/>
                  <a:pt x="96" y="34"/>
                  <a:pt x="95" y="34"/>
                </a:cubicBezTo>
                <a:moveTo>
                  <a:pt x="139" y="35"/>
                </a:moveTo>
                <a:cubicBezTo>
                  <a:pt x="138" y="39"/>
                  <a:pt x="134" y="42"/>
                  <a:pt x="134" y="46"/>
                </a:cubicBezTo>
                <a:cubicBezTo>
                  <a:pt x="134" y="46"/>
                  <a:pt x="133" y="46"/>
                  <a:pt x="133" y="46"/>
                </a:cubicBezTo>
                <a:cubicBezTo>
                  <a:pt x="132" y="46"/>
                  <a:pt x="131" y="47"/>
                  <a:pt x="130" y="48"/>
                </a:cubicBezTo>
                <a:cubicBezTo>
                  <a:pt x="130" y="48"/>
                  <a:pt x="131" y="48"/>
                  <a:pt x="131" y="49"/>
                </a:cubicBezTo>
                <a:cubicBezTo>
                  <a:pt x="135" y="47"/>
                  <a:pt x="141" y="41"/>
                  <a:pt x="140" y="38"/>
                </a:cubicBezTo>
                <a:cubicBezTo>
                  <a:pt x="141" y="38"/>
                  <a:pt x="141" y="39"/>
                  <a:pt x="142" y="39"/>
                </a:cubicBezTo>
                <a:cubicBezTo>
                  <a:pt x="142" y="39"/>
                  <a:pt x="142" y="39"/>
                  <a:pt x="143" y="39"/>
                </a:cubicBezTo>
                <a:cubicBezTo>
                  <a:pt x="143" y="36"/>
                  <a:pt x="141" y="36"/>
                  <a:pt x="139" y="35"/>
                </a:cubicBezTo>
                <a:moveTo>
                  <a:pt x="97" y="35"/>
                </a:moveTo>
                <a:cubicBezTo>
                  <a:pt x="97" y="35"/>
                  <a:pt x="97" y="35"/>
                  <a:pt x="97" y="36"/>
                </a:cubicBezTo>
                <a:cubicBezTo>
                  <a:pt x="97" y="36"/>
                  <a:pt x="98" y="36"/>
                  <a:pt x="98" y="36"/>
                </a:cubicBezTo>
                <a:cubicBezTo>
                  <a:pt x="98" y="36"/>
                  <a:pt x="98" y="35"/>
                  <a:pt x="98" y="35"/>
                </a:cubicBezTo>
                <a:cubicBezTo>
                  <a:pt x="98" y="35"/>
                  <a:pt x="98" y="35"/>
                  <a:pt x="97" y="35"/>
                </a:cubicBezTo>
                <a:moveTo>
                  <a:pt x="110" y="37"/>
                </a:moveTo>
                <a:cubicBezTo>
                  <a:pt x="110" y="37"/>
                  <a:pt x="110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1" y="37"/>
                  <a:pt x="111" y="37"/>
                  <a:pt x="110" y="37"/>
                </a:cubicBezTo>
                <a:moveTo>
                  <a:pt x="81" y="38"/>
                </a:moveTo>
                <a:cubicBezTo>
                  <a:pt x="81" y="39"/>
                  <a:pt x="81" y="40"/>
                  <a:pt x="79" y="41"/>
                </a:cubicBezTo>
                <a:cubicBezTo>
                  <a:pt x="79" y="40"/>
                  <a:pt x="79" y="40"/>
                  <a:pt x="79" y="39"/>
                </a:cubicBezTo>
                <a:cubicBezTo>
                  <a:pt x="77" y="39"/>
                  <a:pt x="77" y="42"/>
                  <a:pt x="76" y="43"/>
                </a:cubicBezTo>
                <a:cubicBezTo>
                  <a:pt x="72" y="44"/>
                  <a:pt x="65" y="48"/>
                  <a:pt x="61" y="52"/>
                </a:cubicBezTo>
                <a:cubicBezTo>
                  <a:pt x="62" y="53"/>
                  <a:pt x="62" y="53"/>
                  <a:pt x="62" y="53"/>
                </a:cubicBezTo>
                <a:cubicBezTo>
                  <a:pt x="70" y="50"/>
                  <a:pt x="76" y="44"/>
                  <a:pt x="84" y="42"/>
                </a:cubicBezTo>
                <a:cubicBezTo>
                  <a:pt x="84" y="40"/>
                  <a:pt x="82" y="39"/>
                  <a:pt x="81" y="38"/>
                </a:cubicBezTo>
                <a:moveTo>
                  <a:pt x="86" y="41"/>
                </a:moveTo>
                <a:cubicBezTo>
                  <a:pt x="85" y="41"/>
                  <a:pt x="85" y="41"/>
                  <a:pt x="85" y="41"/>
                </a:cubicBezTo>
                <a:cubicBezTo>
                  <a:pt x="85" y="41"/>
                  <a:pt x="85" y="41"/>
                  <a:pt x="85" y="42"/>
                </a:cubicBezTo>
                <a:cubicBezTo>
                  <a:pt x="86" y="42"/>
                  <a:pt x="87" y="42"/>
                  <a:pt x="86" y="41"/>
                </a:cubicBezTo>
                <a:moveTo>
                  <a:pt x="98" y="46"/>
                </a:moveTo>
                <a:cubicBezTo>
                  <a:pt x="98" y="46"/>
                  <a:pt x="98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moveTo>
                  <a:pt x="98" y="46"/>
                </a:moveTo>
                <a:cubicBezTo>
                  <a:pt x="94" y="48"/>
                  <a:pt x="90" y="48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9" y="51"/>
                  <a:pt x="89" y="52"/>
                  <a:pt x="90" y="52"/>
                </a:cubicBezTo>
                <a:cubicBezTo>
                  <a:pt x="90" y="50"/>
                  <a:pt x="92" y="49"/>
                  <a:pt x="94" y="49"/>
                </a:cubicBezTo>
                <a:cubicBezTo>
                  <a:pt x="96" y="49"/>
                  <a:pt x="99" y="52"/>
                  <a:pt x="98" y="55"/>
                </a:cubicBezTo>
                <a:cubicBezTo>
                  <a:pt x="97" y="56"/>
                  <a:pt x="97" y="57"/>
                  <a:pt x="96" y="57"/>
                </a:cubicBezTo>
                <a:cubicBezTo>
                  <a:pt x="96" y="57"/>
                  <a:pt x="96" y="57"/>
                  <a:pt x="96" y="57"/>
                </a:cubicBezTo>
                <a:cubicBezTo>
                  <a:pt x="96" y="55"/>
                  <a:pt x="97" y="52"/>
                  <a:pt x="95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2" y="53"/>
                  <a:pt x="92" y="57"/>
                  <a:pt x="94" y="59"/>
                </a:cubicBezTo>
                <a:cubicBezTo>
                  <a:pt x="94" y="59"/>
                  <a:pt x="95" y="59"/>
                  <a:pt x="95" y="59"/>
                </a:cubicBezTo>
                <a:cubicBezTo>
                  <a:pt x="96" y="59"/>
                  <a:pt x="97" y="58"/>
                  <a:pt x="98" y="58"/>
                </a:cubicBezTo>
                <a:cubicBezTo>
                  <a:pt x="98" y="57"/>
                  <a:pt x="99" y="57"/>
                  <a:pt x="99" y="5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54"/>
                  <a:pt x="102" y="50"/>
                  <a:pt x="100" y="48"/>
                </a:cubicBezTo>
                <a:cubicBezTo>
                  <a:pt x="99" y="48"/>
                  <a:pt x="98" y="48"/>
                  <a:pt x="98" y="48"/>
                </a:cubicBezTo>
                <a:cubicBezTo>
                  <a:pt x="98" y="48"/>
                  <a:pt x="97" y="48"/>
                  <a:pt x="98" y="46"/>
                </a:cubicBezTo>
                <a:moveTo>
                  <a:pt x="82" y="47"/>
                </a:moveTo>
                <a:cubicBezTo>
                  <a:pt x="81" y="47"/>
                  <a:pt x="80" y="47"/>
                  <a:pt x="79" y="47"/>
                </a:cubicBezTo>
                <a:cubicBezTo>
                  <a:pt x="76" y="51"/>
                  <a:pt x="80" y="55"/>
                  <a:pt x="84" y="55"/>
                </a:cubicBezTo>
                <a:cubicBezTo>
                  <a:pt x="85" y="55"/>
                  <a:pt x="87" y="54"/>
                  <a:pt x="87" y="52"/>
                </a:cubicBezTo>
                <a:cubicBezTo>
                  <a:pt x="87" y="52"/>
                  <a:pt x="86" y="52"/>
                  <a:pt x="86" y="52"/>
                </a:cubicBezTo>
                <a:cubicBezTo>
                  <a:pt x="85" y="52"/>
                  <a:pt x="85" y="52"/>
                  <a:pt x="84" y="52"/>
                </a:cubicBezTo>
                <a:cubicBezTo>
                  <a:pt x="83" y="53"/>
                  <a:pt x="83" y="53"/>
                  <a:pt x="82" y="53"/>
                </a:cubicBezTo>
                <a:cubicBezTo>
                  <a:pt x="82" y="53"/>
                  <a:pt x="82" y="53"/>
                  <a:pt x="81" y="52"/>
                </a:cubicBezTo>
                <a:cubicBezTo>
                  <a:pt x="82" y="51"/>
                  <a:pt x="85" y="51"/>
                  <a:pt x="84" y="48"/>
                </a:cubicBezTo>
                <a:cubicBezTo>
                  <a:pt x="83" y="47"/>
                  <a:pt x="83" y="47"/>
                  <a:pt x="82" y="47"/>
                </a:cubicBezTo>
                <a:moveTo>
                  <a:pt x="35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51"/>
                  <a:pt x="33" y="52"/>
                  <a:pt x="32" y="56"/>
                </a:cubicBezTo>
                <a:cubicBezTo>
                  <a:pt x="18" y="58"/>
                  <a:pt x="14" y="78"/>
                  <a:pt x="25" y="87"/>
                </a:cubicBezTo>
                <a:cubicBezTo>
                  <a:pt x="25" y="90"/>
                  <a:pt x="22" y="94"/>
                  <a:pt x="27" y="94"/>
                </a:cubicBezTo>
                <a:cubicBezTo>
                  <a:pt x="28" y="92"/>
                  <a:pt x="26" y="87"/>
                  <a:pt x="28" y="86"/>
                </a:cubicBezTo>
                <a:cubicBezTo>
                  <a:pt x="17" y="81"/>
                  <a:pt x="21" y="57"/>
                  <a:pt x="35" y="57"/>
                </a:cubicBezTo>
                <a:cubicBezTo>
                  <a:pt x="34" y="53"/>
                  <a:pt x="40" y="54"/>
                  <a:pt x="39" y="49"/>
                </a:cubicBezTo>
                <a:cubicBezTo>
                  <a:pt x="38" y="49"/>
                  <a:pt x="36" y="48"/>
                  <a:pt x="35" y="48"/>
                </a:cubicBezTo>
                <a:moveTo>
                  <a:pt x="112" y="51"/>
                </a:moveTo>
                <a:cubicBezTo>
                  <a:pt x="107" y="52"/>
                  <a:pt x="104" y="59"/>
                  <a:pt x="109" y="63"/>
                </a:cubicBezTo>
                <a:cubicBezTo>
                  <a:pt x="111" y="62"/>
                  <a:pt x="113" y="62"/>
                  <a:pt x="114" y="61"/>
                </a:cubicBezTo>
                <a:cubicBezTo>
                  <a:pt x="115" y="59"/>
                  <a:pt x="114" y="58"/>
                  <a:pt x="112" y="58"/>
                </a:cubicBezTo>
                <a:cubicBezTo>
                  <a:pt x="112" y="58"/>
                  <a:pt x="111" y="58"/>
                  <a:pt x="110" y="59"/>
                </a:cubicBezTo>
                <a:cubicBezTo>
                  <a:pt x="110" y="60"/>
                  <a:pt x="111" y="60"/>
                  <a:pt x="110" y="61"/>
                </a:cubicBezTo>
                <a:cubicBezTo>
                  <a:pt x="109" y="60"/>
                  <a:pt x="108" y="59"/>
                  <a:pt x="108" y="58"/>
                </a:cubicBezTo>
                <a:cubicBezTo>
                  <a:pt x="109" y="57"/>
                  <a:pt x="108" y="56"/>
                  <a:pt x="109" y="55"/>
                </a:cubicBezTo>
                <a:cubicBezTo>
                  <a:pt x="109" y="55"/>
                  <a:pt x="109" y="55"/>
                  <a:pt x="110" y="55"/>
                </a:cubicBezTo>
                <a:cubicBezTo>
                  <a:pt x="110" y="55"/>
                  <a:pt x="111" y="55"/>
                  <a:pt x="111" y="55"/>
                </a:cubicBezTo>
                <a:cubicBezTo>
                  <a:pt x="112" y="55"/>
                  <a:pt x="112" y="54"/>
                  <a:pt x="113" y="54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7"/>
                  <a:pt x="120" y="66"/>
                  <a:pt x="125" y="66"/>
                </a:cubicBezTo>
                <a:cubicBezTo>
                  <a:pt x="126" y="66"/>
                  <a:pt x="128" y="65"/>
                  <a:pt x="129" y="64"/>
                </a:cubicBezTo>
                <a:cubicBezTo>
                  <a:pt x="129" y="63"/>
                  <a:pt x="129" y="62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7" y="61"/>
                  <a:pt x="127" y="59"/>
                  <a:pt x="125" y="59"/>
                </a:cubicBezTo>
                <a:cubicBezTo>
                  <a:pt x="124" y="61"/>
                  <a:pt x="127" y="60"/>
                  <a:pt x="127" y="62"/>
                </a:cubicBezTo>
                <a:cubicBezTo>
                  <a:pt x="126" y="63"/>
                  <a:pt x="126" y="63"/>
                  <a:pt x="124" y="63"/>
                </a:cubicBezTo>
                <a:cubicBezTo>
                  <a:pt x="124" y="63"/>
                  <a:pt x="124" y="63"/>
                  <a:pt x="124" y="63"/>
                </a:cubicBezTo>
                <a:cubicBezTo>
                  <a:pt x="122" y="61"/>
                  <a:pt x="118" y="59"/>
                  <a:pt x="119" y="55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7" y="55"/>
                  <a:pt x="115" y="52"/>
                  <a:pt x="112" y="51"/>
                </a:cubicBezTo>
                <a:moveTo>
                  <a:pt x="104" y="52"/>
                </a:moveTo>
                <a:cubicBezTo>
                  <a:pt x="104" y="52"/>
                  <a:pt x="104" y="52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105" y="53"/>
                  <a:pt x="104" y="52"/>
                  <a:pt x="104" y="52"/>
                </a:cubicBezTo>
                <a:moveTo>
                  <a:pt x="174" y="53"/>
                </a:moveTo>
                <a:cubicBezTo>
                  <a:pt x="174" y="53"/>
                  <a:pt x="174" y="53"/>
                  <a:pt x="174" y="53"/>
                </a:cubicBezTo>
                <a:cubicBezTo>
                  <a:pt x="174" y="53"/>
                  <a:pt x="174" y="54"/>
                  <a:pt x="174" y="54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5" y="54"/>
                  <a:pt x="175" y="54"/>
                  <a:pt x="175" y="53"/>
                </a:cubicBezTo>
                <a:cubicBezTo>
                  <a:pt x="175" y="53"/>
                  <a:pt x="175" y="53"/>
                  <a:pt x="174" y="53"/>
                </a:cubicBezTo>
                <a:moveTo>
                  <a:pt x="103" y="54"/>
                </a:moveTo>
                <a:cubicBezTo>
                  <a:pt x="103" y="54"/>
                  <a:pt x="103" y="54"/>
                  <a:pt x="102" y="54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102" y="55"/>
                  <a:pt x="101" y="57"/>
                  <a:pt x="102" y="58"/>
                </a:cubicBezTo>
                <a:cubicBezTo>
                  <a:pt x="103" y="58"/>
                  <a:pt x="104" y="58"/>
                  <a:pt x="105" y="58"/>
                </a:cubicBezTo>
                <a:cubicBezTo>
                  <a:pt x="104" y="56"/>
                  <a:pt x="105" y="56"/>
                  <a:pt x="105" y="54"/>
                </a:cubicBezTo>
                <a:cubicBezTo>
                  <a:pt x="105" y="54"/>
                  <a:pt x="104" y="54"/>
                  <a:pt x="103" y="54"/>
                </a:cubicBezTo>
                <a:moveTo>
                  <a:pt x="40" y="62"/>
                </a:moveTo>
                <a:cubicBezTo>
                  <a:pt x="35" y="62"/>
                  <a:pt x="31" y="67"/>
                  <a:pt x="30" y="72"/>
                </a:cubicBezTo>
                <a:cubicBezTo>
                  <a:pt x="29" y="77"/>
                  <a:pt x="31" y="82"/>
                  <a:pt x="37" y="82"/>
                </a:cubicBezTo>
                <a:cubicBezTo>
                  <a:pt x="37" y="82"/>
                  <a:pt x="38" y="82"/>
                  <a:pt x="38" y="82"/>
                </a:cubicBezTo>
                <a:cubicBezTo>
                  <a:pt x="39" y="74"/>
                  <a:pt x="44" y="70"/>
                  <a:pt x="40" y="62"/>
                </a:cubicBezTo>
                <a:cubicBezTo>
                  <a:pt x="40" y="62"/>
                  <a:pt x="40" y="62"/>
                  <a:pt x="40" y="62"/>
                </a:cubicBezTo>
                <a:moveTo>
                  <a:pt x="144" y="62"/>
                </a:moveTo>
                <a:cubicBezTo>
                  <a:pt x="144" y="62"/>
                  <a:pt x="143" y="63"/>
                  <a:pt x="143" y="63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5" y="63"/>
                  <a:pt x="145" y="62"/>
                  <a:pt x="144" y="62"/>
                </a:cubicBezTo>
                <a:moveTo>
                  <a:pt x="131" y="64"/>
                </a:moveTo>
                <a:cubicBezTo>
                  <a:pt x="130" y="64"/>
                  <a:pt x="130" y="64"/>
                  <a:pt x="130" y="64"/>
                </a:cubicBezTo>
                <a:cubicBezTo>
                  <a:pt x="130" y="65"/>
                  <a:pt x="130" y="65"/>
                  <a:pt x="131" y="65"/>
                </a:cubicBezTo>
                <a:cubicBezTo>
                  <a:pt x="131" y="65"/>
                  <a:pt x="131" y="64"/>
                  <a:pt x="131" y="64"/>
                </a:cubicBezTo>
                <a:cubicBezTo>
                  <a:pt x="131" y="64"/>
                  <a:pt x="131" y="64"/>
                  <a:pt x="131" y="64"/>
                </a:cubicBezTo>
                <a:moveTo>
                  <a:pt x="137" y="69"/>
                </a:moveTo>
                <a:cubicBezTo>
                  <a:pt x="137" y="69"/>
                  <a:pt x="137" y="69"/>
                  <a:pt x="136" y="69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137" y="70"/>
                  <a:pt x="137" y="70"/>
                  <a:pt x="137" y="69"/>
                </a:cubicBezTo>
                <a:cubicBezTo>
                  <a:pt x="137" y="69"/>
                  <a:pt x="137" y="69"/>
                  <a:pt x="137" y="69"/>
                </a:cubicBezTo>
                <a:moveTo>
                  <a:pt x="42" y="71"/>
                </a:moveTo>
                <a:cubicBezTo>
                  <a:pt x="41" y="71"/>
                  <a:pt x="41" y="72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3"/>
                  <a:pt x="43" y="73"/>
                  <a:pt x="42" y="71"/>
                </a:cubicBezTo>
                <a:cubicBezTo>
                  <a:pt x="42" y="71"/>
                  <a:pt x="42" y="71"/>
                  <a:pt x="42" y="71"/>
                </a:cubicBezTo>
                <a:moveTo>
                  <a:pt x="66" y="71"/>
                </a:moveTo>
                <a:cubicBezTo>
                  <a:pt x="66" y="72"/>
                  <a:pt x="66" y="73"/>
                  <a:pt x="66" y="74"/>
                </a:cubicBezTo>
                <a:cubicBezTo>
                  <a:pt x="65" y="74"/>
                  <a:pt x="64" y="74"/>
                  <a:pt x="63" y="74"/>
                </a:cubicBezTo>
                <a:cubicBezTo>
                  <a:pt x="63" y="77"/>
                  <a:pt x="62" y="78"/>
                  <a:pt x="62" y="81"/>
                </a:cubicBezTo>
                <a:cubicBezTo>
                  <a:pt x="65" y="81"/>
                  <a:pt x="65" y="78"/>
                  <a:pt x="66" y="75"/>
                </a:cubicBezTo>
                <a:cubicBezTo>
                  <a:pt x="67" y="76"/>
                  <a:pt x="68" y="75"/>
                  <a:pt x="68" y="76"/>
                </a:cubicBezTo>
                <a:cubicBezTo>
                  <a:pt x="69" y="79"/>
                  <a:pt x="69" y="82"/>
                  <a:pt x="67" y="83"/>
                </a:cubicBezTo>
                <a:cubicBezTo>
                  <a:pt x="67" y="83"/>
                  <a:pt x="66" y="83"/>
                  <a:pt x="66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4" y="83"/>
                  <a:pt x="64" y="83"/>
                </a:cubicBezTo>
                <a:cubicBezTo>
                  <a:pt x="65" y="87"/>
                  <a:pt x="62" y="87"/>
                  <a:pt x="59" y="87"/>
                </a:cubicBezTo>
                <a:cubicBezTo>
                  <a:pt x="59" y="90"/>
                  <a:pt x="63" y="92"/>
                  <a:pt x="65" y="92"/>
                </a:cubicBezTo>
                <a:cubicBezTo>
                  <a:pt x="67" y="92"/>
                  <a:pt x="68" y="91"/>
                  <a:pt x="69" y="90"/>
                </a:cubicBezTo>
                <a:cubicBezTo>
                  <a:pt x="68" y="89"/>
                  <a:pt x="65" y="89"/>
                  <a:pt x="63" y="88"/>
                </a:cubicBezTo>
                <a:cubicBezTo>
                  <a:pt x="70" y="88"/>
                  <a:pt x="75" y="74"/>
                  <a:pt x="66" y="71"/>
                </a:cubicBezTo>
                <a:moveTo>
                  <a:pt x="59" y="71"/>
                </a:moveTo>
                <a:cubicBezTo>
                  <a:pt x="59" y="73"/>
                  <a:pt x="58" y="74"/>
                  <a:pt x="57" y="74"/>
                </a:cubicBezTo>
                <a:cubicBezTo>
                  <a:pt x="56" y="74"/>
                  <a:pt x="57" y="72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5"/>
                  <a:pt x="55" y="76"/>
                  <a:pt x="56" y="78"/>
                </a:cubicBezTo>
                <a:cubicBezTo>
                  <a:pt x="56" y="78"/>
                  <a:pt x="57" y="78"/>
                  <a:pt x="57" y="78"/>
                </a:cubicBezTo>
                <a:cubicBezTo>
                  <a:pt x="58" y="78"/>
                  <a:pt x="59" y="78"/>
                  <a:pt x="59" y="79"/>
                </a:cubicBezTo>
                <a:cubicBezTo>
                  <a:pt x="56" y="81"/>
                  <a:pt x="57" y="86"/>
                  <a:pt x="54" y="88"/>
                </a:cubicBezTo>
                <a:cubicBezTo>
                  <a:pt x="54" y="88"/>
                  <a:pt x="54" y="88"/>
                  <a:pt x="54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89"/>
                  <a:pt x="55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8" y="85"/>
                  <a:pt x="65" y="75"/>
                  <a:pt x="59" y="71"/>
                </a:cubicBezTo>
                <a:moveTo>
                  <a:pt x="41" y="74"/>
                </a:moveTo>
                <a:cubicBezTo>
                  <a:pt x="41" y="75"/>
                  <a:pt x="41" y="76"/>
                  <a:pt x="41" y="78"/>
                </a:cubicBezTo>
                <a:cubicBezTo>
                  <a:pt x="43" y="78"/>
                  <a:pt x="45" y="79"/>
                  <a:pt x="46" y="79"/>
                </a:cubicBezTo>
                <a:cubicBezTo>
                  <a:pt x="47" y="79"/>
                  <a:pt x="47" y="79"/>
                  <a:pt x="48" y="79"/>
                </a:cubicBezTo>
                <a:cubicBezTo>
                  <a:pt x="48" y="77"/>
                  <a:pt x="46" y="77"/>
                  <a:pt x="47" y="75"/>
                </a:cubicBezTo>
                <a:cubicBezTo>
                  <a:pt x="46" y="75"/>
                  <a:pt x="46" y="75"/>
                  <a:pt x="45" y="75"/>
                </a:cubicBezTo>
                <a:cubicBezTo>
                  <a:pt x="44" y="75"/>
                  <a:pt x="42" y="75"/>
                  <a:pt x="41" y="74"/>
                </a:cubicBezTo>
                <a:moveTo>
                  <a:pt x="83" y="75"/>
                </a:moveTo>
                <a:cubicBezTo>
                  <a:pt x="82" y="75"/>
                  <a:pt x="81" y="75"/>
                  <a:pt x="81" y="75"/>
                </a:cubicBezTo>
                <a:cubicBezTo>
                  <a:pt x="81" y="78"/>
                  <a:pt x="80" y="80"/>
                  <a:pt x="79" y="80"/>
                </a:cubicBezTo>
                <a:cubicBezTo>
                  <a:pt x="78" y="80"/>
                  <a:pt x="78" y="80"/>
                  <a:pt x="78" y="79"/>
                </a:cubicBezTo>
                <a:cubicBezTo>
                  <a:pt x="78" y="82"/>
                  <a:pt x="76" y="82"/>
                  <a:pt x="76" y="84"/>
                </a:cubicBezTo>
                <a:cubicBezTo>
                  <a:pt x="76" y="84"/>
                  <a:pt x="78" y="84"/>
                  <a:pt x="77" y="85"/>
                </a:cubicBezTo>
                <a:cubicBezTo>
                  <a:pt x="77" y="85"/>
                  <a:pt x="76" y="85"/>
                  <a:pt x="76" y="85"/>
                </a:cubicBezTo>
                <a:cubicBezTo>
                  <a:pt x="79" y="88"/>
                  <a:pt x="75" y="91"/>
                  <a:pt x="78" y="94"/>
                </a:cubicBezTo>
                <a:cubicBezTo>
                  <a:pt x="78" y="94"/>
                  <a:pt x="79" y="94"/>
                  <a:pt x="79" y="94"/>
                </a:cubicBezTo>
                <a:cubicBezTo>
                  <a:pt x="87" y="94"/>
                  <a:pt x="87" y="87"/>
                  <a:pt x="87" y="79"/>
                </a:cubicBezTo>
                <a:cubicBezTo>
                  <a:pt x="86" y="78"/>
                  <a:pt x="83" y="78"/>
                  <a:pt x="83" y="75"/>
                </a:cubicBezTo>
                <a:moveTo>
                  <a:pt x="53" y="77"/>
                </a:moveTo>
                <a:cubicBezTo>
                  <a:pt x="52" y="77"/>
                  <a:pt x="51" y="78"/>
                  <a:pt x="51" y="78"/>
                </a:cubicBezTo>
                <a:cubicBezTo>
                  <a:pt x="52" y="79"/>
                  <a:pt x="52" y="81"/>
                  <a:pt x="54" y="81"/>
                </a:cubicBezTo>
                <a:cubicBezTo>
                  <a:pt x="54" y="80"/>
                  <a:pt x="55" y="80"/>
                  <a:pt x="55" y="80"/>
                </a:cubicBezTo>
                <a:cubicBezTo>
                  <a:pt x="55" y="80"/>
                  <a:pt x="56" y="80"/>
                  <a:pt x="56" y="80"/>
                </a:cubicBezTo>
                <a:cubicBezTo>
                  <a:pt x="56" y="79"/>
                  <a:pt x="54" y="77"/>
                  <a:pt x="53" y="77"/>
                </a:cubicBezTo>
                <a:moveTo>
                  <a:pt x="92" y="80"/>
                </a:moveTo>
                <a:cubicBezTo>
                  <a:pt x="92" y="80"/>
                  <a:pt x="91" y="80"/>
                  <a:pt x="91" y="81"/>
                </a:cubicBezTo>
                <a:cubicBezTo>
                  <a:pt x="91" y="81"/>
                  <a:pt x="91" y="82"/>
                  <a:pt x="91" y="83"/>
                </a:cubicBezTo>
                <a:cubicBezTo>
                  <a:pt x="92" y="83"/>
                  <a:pt x="94" y="83"/>
                  <a:pt x="94" y="84"/>
                </a:cubicBezTo>
                <a:cubicBezTo>
                  <a:pt x="92" y="87"/>
                  <a:pt x="90" y="93"/>
                  <a:pt x="87" y="94"/>
                </a:cubicBezTo>
                <a:cubicBezTo>
                  <a:pt x="88" y="94"/>
                  <a:pt x="88" y="96"/>
                  <a:pt x="88" y="97"/>
                </a:cubicBezTo>
                <a:cubicBezTo>
                  <a:pt x="89" y="97"/>
                  <a:pt x="90" y="97"/>
                  <a:pt x="90" y="97"/>
                </a:cubicBezTo>
                <a:cubicBezTo>
                  <a:pt x="91" y="95"/>
                  <a:pt x="92" y="93"/>
                  <a:pt x="91" y="90"/>
                </a:cubicBezTo>
                <a:cubicBezTo>
                  <a:pt x="95" y="89"/>
                  <a:pt x="97" y="86"/>
                  <a:pt x="98" y="82"/>
                </a:cubicBezTo>
                <a:cubicBezTo>
                  <a:pt x="96" y="82"/>
                  <a:pt x="94" y="80"/>
                  <a:pt x="92" y="80"/>
                </a:cubicBezTo>
                <a:moveTo>
                  <a:pt x="6" y="80"/>
                </a:moveTo>
                <a:cubicBezTo>
                  <a:pt x="6" y="80"/>
                  <a:pt x="6" y="80"/>
                  <a:pt x="6" y="81"/>
                </a:cubicBezTo>
                <a:cubicBezTo>
                  <a:pt x="6" y="81"/>
                  <a:pt x="6" y="82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7" y="82"/>
                  <a:pt x="7" y="82"/>
                </a:cubicBezTo>
                <a:cubicBezTo>
                  <a:pt x="7" y="81"/>
                  <a:pt x="7" y="80"/>
                  <a:pt x="6" y="80"/>
                </a:cubicBezTo>
                <a:moveTo>
                  <a:pt x="112" y="83"/>
                </a:moveTo>
                <a:cubicBezTo>
                  <a:pt x="111" y="85"/>
                  <a:pt x="110" y="86"/>
                  <a:pt x="108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88"/>
                  <a:pt x="109" y="88"/>
                  <a:pt x="110" y="89"/>
                </a:cubicBezTo>
                <a:cubicBezTo>
                  <a:pt x="111" y="88"/>
                  <a:pt x="111" y="86"/>
                  <a:pt x="112" y="86"/>
                </a:cubicBezTo>
                <a:cubicBezTo>
                  <a:pt x="114" y="87"/>
                  <a:pt x="114" y="88"/>
                  <a:pt x="114" y="90"/>
                </a:cubicBezTo>
                <a:cubicBezTo>
                  <a:pt x="112" y="91"/>
                  <a:pt x="111" y="93"/>
                  <a:pt x="109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2" y="94"/>
                  <a:pt x="113" y="96"/>
                  <a:pt x="113" y="97"/>
                </a:cubicBezTo>
                <a:cubicBezTo>
                  <a:pt x="112" y="99"/>
                  <a:pt x="111" y="100"/>
                  <a:pt x="109" y="100"/>
                </a:cubicBezTo>
                <a:cubicBezTo>
                  <a:pt x="108" y="99"/>
                  <a:pt x="110" y="98"/>
                  <a:pt x="109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6"/>
                  <a:pt x="107" y="96"/>
                  <a:pt x="107" y="96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9"/>
                  <a:pt x="108" y="102"/>
                  <a:pt x="111" y="102"/>
                </a:cubicBezTo>
                <a:cubicBezTo>
                  <a:pt x="112" y="102"/>
                  <a:pt x="113" y="101"/>
                  <a:pt x="114" y="101"/>
                </a:cubicBezTo>
                <a:cubicBezTo>
                  <a:pt x="114" y="94"/>
                  <a:pt x="121" y="85"/>
                  <a:pt x="112" y="83"/>
                </a:cubicBezTo>
                <a:moveTo>
                  <a:pt x="73" y="84"/>
                </a:moveTo>
                <a:cubicBezTo>
                  <a:pt x="72" y="84"/>
                  <a:pt x="71" y="84"/>
                  <a:pt x="71" y="85"/>
                </a:cubicBezTo>
                <a:cubicBezTo>
                  <a:pt x="71" y="85"/>
                  <a:pt x="72" y="85"/>
                  <a:pt x="73" y="85"/>
                </a:cubicBezTo>
                <a:cubicBezTo>
                  <a:pt x="74" y="85"/>
                  <a:pt x="75" y="85"/>
                  <a:pt x="75" y="84"/>
                </a:cubicBezTo>
                <a:cubicBezTo>
                  <a:pt x="74" y="84"/>
                  <a:pt x="73" y="84"/>
                  <a:pt x="73" y="84"/>
                </a:cubicBezTo>
                <a:moveTo>
                  <a:pt x="137" y="85"/>
                </a:moveTo>
                <a:cubicBezTo>
                  <a:pt x="137" y="85"/>
                  <a:pt x="137" y="85"/>
                  <a:pt x="136" y="86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7" y="85"/>
                  <a:pt x="137" y="85"/>
                  <a:pt x="137" y="85"/>
                </a:cubicBezTo>
                <a:moveTo>
                  <a:pt x="104" y="87"/>
                </a:moveTo>
                <a:cubicBezTo>
                  <a:pt x="104" y="87"/>
                  <a:pt x="104" y="87"/>
                  <a:pt x="104" y="87"/>
                </a:cubicBezTo>
                <a:cubicBezTo>
                  <a:pt x="104" y="88"/>
                  <a:pt x="103" y="88"/>
                  <a:pt x="103" y="88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100" y="87"/>
                  <a:pt x="100" y="87"/>
                  <a:pt x="100" y="88"/>
                </a:cubicBezTo>
                <a:cubicBezTo>
                  <a:pt x="100" y="90"/>
                  <a:pt x="104" y="89"/>
                  <a:pt x="106" y="90"/>
                </a:cubicBezTo>
                <a:cubicBezTo>
                  <a:pt x="105" y="89"/>
                  <a:pt x="106" y="87"/>
                  <a:pt x="104" y="87"/>
                </a:cubicBezTo>
                <a:moveTo>
                  <a:pt x="123" y="88"/>
                </a:moveTo>
                <a:cubicBezTo>
                  <a:pt x="123" y="88"/>
                  <a:pt x="123" y="88"/>
                  <a:pt x="123" y="88"/>
                </a:cubicBezTo>
                <a:cubicBezTo>
                  <a:pt x="122" y="89"/>
                  <a:pt x="120" y="90"/>
                  <a:pt x="121" y="93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21" y="94"/>
                  <a:pt x="122" y="94"/>
                  <a:pt x="122" y="93"/>
                </a:cubicBezTo>
                <a:cubicBezTo>
                  <a:pt x="122" y="93"/>
                  <a:pt x="122" y="93"/>
                  <a:pt x="122" y="93"/>
                </a:cubicBezTo>
                <a:cubicBezTo>
                  <a:pt x="122" y="93"/>
                  <a:pt x="123" y="93"/>
                  <a:pt x="123" y="93"/>
                </a:cubicBezTo>
                <a:cubicBezTo>
                  <a:pt x="123" y="94"/>
                  <a:pt x="123" y="96"/>
                  <a:pt x="123" y="97"/>
                </a:cubicBezTo>
                <a:cubicBezTo>
                  <a:pt x="123" y="97"/>
                  <a:pt x="122" y="97"/>
                  <a:pt x="122" y="97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1" y="97"/>
                  <a:pt x="121" y="96"/>
                  <a:pt x="121" y="96"/>
                </a:cubicBezTo>
                <a:cubicBezTo>
                  <a:pt x="121" y="96"/>
                  <a:pt x="121" y="97"/>
                  <a:pt x="121" y="97"/>
                </a:cubicBezTo>
                <a:cubicBezTo>
                  <a:pt x="122" y="99"/>
                  <a:pt x="123" y="100"/>
                  <a:pt x="123" y="101"/>
                </a:cubicBezTo>
                <a:cubicBezTo>
                  <a:pt x="127" y="99"/>
                  <a:pt x="125" y="92"/>
                  <a:pt x="126" y="89"/>
                </a:cubicBezTo>
                <a:cubicBezTo>
                  <a:pt x="125" y="89"/>
                  <a:pt x="125" y="88"/>
                  <a:pt x="123" y="88"/>
                </a:cubicBezTo>
                <a:moveTo>
                  <a:pt x="134" y="90"/>
                </a:moveTo>
                <a:cubicBezTo>
                  <a:pt x="134" y="92"/>
                  <a:pt x="134" y="95"/>
                  <a:pt x="132" y="95"/>
                </a:cubicBezTo>
                <a:cubicBezTo>
                  <a:pt x="134" y="100"/>
                  <a:pt x="129" y="103"/>
                  <a:pt x="130" y="109"/>
                </a:cubicBezTo>
                <a:cubicBezTo>
                  <a:pt x="130" y="109"/>
                  <a:pt x="130" y="109"/>
                  <a:pt x="131" y="109"/>
                </a:cubicBezTo>
                <a:cubicBezTo>
                  <a:pt x="131" y="109"/>
                  <a:pt x="132" y="109"/>
                  <a:pt x="133" y="109"/>
                </a:cubicBezTo>
                <a:cubicBezTo>
                  <a:pt x="134" y="109"/>
                  <a:pt x="135" y="110"/>
                  <a:pt x="136" y="110"/>
                </a:cubicBezTo>
                <a:cubicBezTo>
                  <a:pt x="136" y="110"/>
                  <a:pt x="137" y="109"/>
                  <a:pt x="137" y="109"/>
                </a:cubicBezTo>
                <a:cubicBezTo>
                  <a:pt x="136" y="108"/>
                  <a:pt x="134" y="108"/>
                  <a:pt x="133" y="106"/>
                </a:cubicBezTo>
                <a:cubicBezTo>
                  <a:pt x="134" y="104"/>
                  <a:pt x="133" y="101"/>
                  <a:pt x="135" y="100"/>
                </a:cubicBezTo>
                <a:cubicBezTo>
                  <a:pt x="136" y="101"/>
                  <a:pt x="136" y="102"/>
                  <a:pt x="138" y="102"/>
                </a:cubicBezTo>
                <a:cubicBezTo>
                  <a:pt x="138" y="102"/>
                  <a:pt x="138" y="102"/>
                  <a:pt x="138" y="102"/>
                </a:cubicBezTo>
                <a:cubicBezTo>
                  <a:pt x="139" y="100"/>
                  <a:pt x="138" y="99"/>
                  <a:pt x="136" y="98"/>
                </a:cubicBezTo>
                <a:cubicBezTo>
                  <a:pt x="136" y="98"/>
                  <a:pt x="136" y="99"/>
                  <a:pt x="136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6" y="97"/>
                  <a:pt x="135" y="94"/>
                  <a:pt x="137" y="93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8" y="93"/>
                  <a:pt x="138" y="94"/>
                  <a:pt x="138" y="94"/>
                </a:cubicBezTo>
                <a:cubicBezTo>
                  <a:pt x="139" y="94"/>
                  <a:pt x="139" y="94"/>
                  <a:pt x="140" y="94"/>
                </a:cubicBezTo>
                <a:cubicBezTo>
                  <a:pt x="140" y="94"/>
                  <a:pt x="140" y="94"/>
                  <a:pt x="140" y="94"/>
                </a:cubicBezTo>
                <a:cubicBezTo>
                  <a:pt x="141" y="93"/>
                  <a:pt x="142" y="93"/>
                  <a:pt x="142" y="92"/>
                </a:cubicBezTo>
                <a:cubicBezTo>
                  <a:pt x="139" y="90"/>
                  <a:pt x="137" y="91"/>
                  <a:pt x="134" y="90"/>
                </a:cubicBezTo>
                <a:moveTo>
                  <a:pt x="99" y="91"/>
                </a:moveTo>
                <a:cubicBezTo>
                  <a:pt x="99" y="91"/>
                  <a:pt x="99" y="91"/>
                  <a:pt x="99" y="91"/>
                </a:cubicBezTo>
                <a:cubicBezTo>
                  <a:pt x="98" y="91"/>
                  <a:pt x="98" y="92"/>
                  <a:pt x="98" y="93"/>
                </a:cubicBezTo>
                <a:cubicBezTo>
                  <a:pt x="99" y="93"/>
                  <a:pt x="100" y="93"/>
                  <a:pt x="101" y="93"/>
                </a:cubicBezTo>
                <a:cubicBezTo>
                  <a:pt x="101" y="92"/>
                  <a:pt x="101" y="91"/>
                  <a:pt x="99" y="91"/>
                </a:cubicBezTo>
                <a:moveTo>
                  <a:pt x="102" y="92"/>
                </a:moveTo>
                <a:cubicBezTo>
                  <a:pt x="102" y="92"/>
                  <a:pt x="102" y="92"/>
                  <a:pt x="101" y="92"/>
                </a:cubicBezTo>
                <a:cubicBezTo>
                  <a:pt x="101" y="94"/>
                  <a:pt x="102" y="94"/>
                  <a:pt x="103" y="94"/>
                </a:cubicBezTo>
                <a:cubicBezTo>
                  <a:pt x="104" y="94"/>
                  <a:pt x="104" y="94"/>
                  <a:pt x="105" y="94"/>
                </a:cubicBezTo>
                <a:cubicBezTo>
                  <a:pt x="105" y="93"/>
                  <a:pt x="104" y="92"/>
                  <a:pt x="102" y="92"/>
                </a:cubicBezTo>
                <a:moveTo>
                  <a:pt x="146" y="93"/>
                </a:moveTo>
                <a:cubicBezTo>
                  <a:pt x="142" y="93"/>
                  <a:pt x="145" y="100"/>
                  <a:pt x="146" y="101"/>
                </a:cubicBezTo>
                <a:cubicBezTo>
                  <a:pt x="144" y="104"/>
                  <a:pt x="138" y="109"/>
                  <a:pt x="142" y="112"/>
                </a:cubicBezTo>
                <a:cubicBezTo>
                  <a:pt x="143" y="110"/>
                  <a:pt x="143" y="106"/>
                  <a:pt x="146" y="106"/>
                </a:cubicBezTo>
                <a:cubicBezTo>
                  <a:pt x="146" y="108"/>
                  <a:pt x="145" y="110"/>
                  <a:pt x="146" y="113"/>
                </a:cubicBezTo>
                <a:cubicBezTo>
                  <a:pt x="146" y="113"/>
                  <a:pt x="147" y="113"/>
                  <a:pt x="148" y="113"/>
                </a:cubicBezTo>
                <a:cubicBezTo>
                  <a:pt x="148" y="107"/>
                  <a:pt x="148" y="104"/>
                  <a:pt x="148" y="99"/>
                </a:cubicBezTo>
                <a:cubicBezTo>
                  <a:pt x="148" y="99"/>
                  <a:pt x="148" y="99"/>
                  <a:pt x="149" y="99"/>
                </a:cubicBezTo>
                <a:cubicBezTo>
                  <a:pt x="151" y="99"/>
                  <a:pt x="150" y="96"/>
                  <a:pt x="152" y="95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0" y="96"/>
                  <a:pt x="149" y="96"/>
                </a:cubicBezTo>
                <a:cubicBezTo>
                  <a:pt x="149" y="97"/>
                  <a:pt x="148" y="98"/>
                  <a:pt x="148" y="98"/>
                </a:cubicBezTo>
                <a:cubicBezTo>
                  <a:pt x="148" y="98"/>
                  <a:pt x="148" y="97"/>
                  <a:pt x="148" y="97"/>
                </a:cubicBezTo>
                <a:cubicBezTo>
                  <a:pt x="148" y="95"/>
                  <a:pt x="147" y="94"/>
                  <a:pt x="146" y="93"/>
                </a:cubicBezTo>
                <a:moveTo>
                  <a:pt x="120" y="96"/>
                </a:moveTo>
                <a:cubicBezTo>
                  <a:pt x="119" y="96"/>
                  <a:pt x="118" y="96"/>
                  <a:pt x="118" y="96"/>
                </a:cubicBezTo>
                <a:cubicBezTo>
                  <a:pt x="117" y="98"/>
                  <a:pt x="118" y="98"/>
                  <a:pt x="119" y="98"/>
                </a:cubicBezTo>
                <a:cubicBezTo>
                  <a:pt x="119" y="98"/>
                  <a:pt x="120" y="98"/>
                  <a:pt x="120" y="98"/>
                </a:cubicBezTo>
                <a:cubicBezTo>
                  <a:pt x="120" y="98"/>
                  <a:pt x="120" y="97"/>
                  <a:pt x="120" y="96"/>
                </a:cubicBezTo>
                <a:moveTo>
                  <a:pt x="157" y="96"/>
                </a:moveTo>
                <a:cubicBezTo>
                  <a:pt x="151" y="96"/>
                  <a:pt x="151" y="109"/>
                  <a:pt x="150" y="114"/>
                </a:cubicBezTo>
                <a:cubicBezTo>
                  <a:pt x="150" y="114"/>
                  <a:pt x="151" y="114"/>
                  <a:pt x="151" y="114"/>
                </a:cubicBezTo>
                <a:cubicBezTo>
                  <a:pt x="151" y="114"/>
                  <a:pt x="151" y="114"/>
                  <a:pt x="152" y="114"/>
                </a:cubicBezTo>
                <a:cubicBezTo>
                  <a:pt x="152" y="114"/>
                  <a:pt x="152" y="114"/>
                  <a:pt x="152" y="114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52" y="110"/>
                  <a:pt x="154" y="107"/>
                  <a:pt x="156" y="106"/>
                </a:cubicBezTo>
                <a:cubicBezTo>
                  <a:pt x="153" y="105"/>
                  <a:pt x="154" y="98"/>
                  <a:pt x="157" y="98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9" y="101"/>
                  <a:pt x="154" y="105"/>
                  <a:pt x="158" y="107"/>
                </a:cubicBezTo>
                <a:cubicBezTo>
                  <a:pt x="161" y="105"/>
                  <a:pt x="161" y="101"/>
                  <a:pt x="161" y="97"/>
                </a:cubicBezTo>
                <a:cubicBezTo>
                  <a:pt x="160" y="97"/>
                  <a:pt x="158" y="96"/>
                  <a:pt x="157" y="96"/>
                </a:cubicBezTo>
                <a:moveTo>
                  <a:pt x="118" y="102"/>
                </a:moveTo>
                <a:cubicBezTo>
                  <a:pt x="117" y="102"/>
                  <a:pt x="116" y="103"/>
                  <a:pt x="115" y="103"/>
                </a:cubicBezTo>
                <a:cubicBezTo>
                  <a:pt x="117" y="103"/>
                  <a:pt x="120" y="106"/>
                  <a:pt x="122" y="106"/>
                </a:cubicBezTo>
                <a:cubicBezTo>
                  <a:pt x="123" y="106"/>
                  <a:pt x="124" y="106"/>
                  <a:pt x="124" y="105"/>
                </a:cubicBezTo>
                <a:cubicBezTo>
                  <a:pt x="123" y="103"/>
                  <a:pt x="120" y="102"/>
                  <a:pt x="118" y="102"/>
                </a:cubicBezTo>
                <a:moveTo>
                  <a:pt x="41" y="109"/>
                </a:moveTo>
                <a:cubicBezTo>
                  <a:pt x="40" y="110"/>
                  <a:pt x="42" y="110"/>
                  <a:pt x="41" y="111"/>
                </a:cubicBezTo>
                <a:cubicBezTo>
                  <a:pt x="41" y="111"/>
                  <a:pt x="41" y="111"/>
                  <a:pt x="40" y="111"/>
                </a:cubicBezTo>
                <a:cubicBezTo>
                  <a:pt x="39" y="111"/>
                  <a:pt x="38" y="112"/>
                  <a:pt x="36" y="112"/>
                </a:cubicBezTo>
                <a:cubicBezTo>
                  <a:pt x="36" y="114"/>
                  <a:pt x="37" y="114"/>
                  <a:pt x="37" y="115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40" y="115"/>
                  <a:pt x="40" y="114"/>
                  <a:pt x="41" y="114"/>
                </a:cubicBezTo>
                <a:cubicBezTo>
                  <a:pt x="42" y="114"/>
                  <a:pt x="43" y="114"/>
                  <a:pt x="43" y="116"/>
                </a:cubicBezTo>
                <a:cubicBezTo>
                  <a:pt x="43" y="117"/>
                  <a:pt x="41" y="117"/>
                  <a:pt x="40" y="118"/>
                </a:cubicBezTo>
                <a:cubicBezTo>
                  <a:pt x="37" y="118"/>
                  <a:pt x="37" y="114"/>
                  <a:pt x="34" y="113"/>
                </a:cubicBezTo>
                <a:cubicBezTo>
                  <a:pt x="33" y="114"/>
                  <a:pt x="35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5"/>
                  <a:pt x="31" y="115"/>
                </a:cubicBezTo>
                <a:cubicBezTo>
                  <a:pt x="29" y="115"/>
                  <a:pt x="28" y="116"/>
                  <a:pt x="27" y="117"/>
                </a:cubicBezTo>
                <a:cubicBezTo>
                  <a:pt x="28" y="120"/>
                  <a:pt x="30" y="127"/>
                  <a:pt x="33" y="127"/>
                </a:cubicBezTo>
                <a:cubicBezTo>
                  <a:pt x="33" y="127"/>
                  <a:pt x="33" y="127"/>
                  <a:pt x="34" y="126"/>
                </a:cubicBezTo>
                <a:cubicBezTo>
                  <a:pt x="35" y="133"/>
                  <a:pt x="38" y="138"/>
                  <a:pt x="43" y="141"/>
                </a:cubicBezTo>
                <a:cubicBezTo>
                  <a:pt x="45" y="136"/>
                  <a:pt x="39" y="132"/>
                  <a:pt x="36" y="129"/>
                </a:cubicBezTo>
                <a:cubicBezTo>
                  <a:pt x="38" y="128"/>
                  <a:pt x="37" y="126"/>
                  <a:pt x="37" y="124"/>
                </a:cubicBezTo>
                <a:cubicBezTo>
                  <a:pt x="37" y="124"/>
                  <a:pt x="37" y="124"/>
                  <a:pt x="37" y="124"/>
                </a:cubicBezTo>
                <a:cubicBezTo>
                  <a:pt x="36" y="124"/>
                  <a:pt x="36" y="125"/>
                  <a:pt x="36" y="125"/>
                </a:cubicBezTo>
                <a:cubicBezTo>
                  <a:pt x="36" y="126"/>
                  <a:pt x="36" y="126"/>
                  <a:pt x="35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3" y="124"/>
                  <a:pt x="32" y="122"/>
                  <a:pt x="32" y="119"/>
                </a:cubicBezTo>
                <a:cubicBezTo>
                  <a:pt x="33" y="120"/>
                  <a:pt x="36" y="119"/>
                  <a:pt x="36" y="121"/>
                </a:cubicBezTo>
                <a:cubicBezTo>
                  <a:pt x="37" y="121"/>
                  <a:pt x="37" y="121"/>
                  <a:pt x="38" y="121"/>
                </a:cubicBezTo>
                <a:cubicBezTo>
                  <a:pt x="39" y="121"/>
                  <a:pt x="39" y="121"/>
                  <a:pt x="40" y="122"/>
                </a:cubicBezTo>
                <a:cubicBezTo>
                  <a:pt x="43" y="120"/>
                  <a:pt x="46" y="119"/>
                  <a:pt x="47" y="116"/>
                </a:cubicBezTo>
                <a:cubicBezTo>
                  <a:pt x="45" y="113"/>
                  <a:pt x="44" y="110"/>
                  <a:pt x="41" y="109"/>
                </a:cubicBezTo>
                <a:moveTo>
                  <a:pt x="156" y="114"/>
                </a:moveTo>
                <a:cubicBezTo>
                  <a:pt x="155" y="114"/>
                  <a:pt x="155" y="114"/>
                  <a:pt x="154" y="114"/>
                </a:cubicBezTo>
                <a:cubicBezTo>
                  <a:pt x="154" y="115"/>
                  <a:pt x="154" y="115"/>
                  <a:pt x="154" y="116"/>
                </a:cubicBezTo>
                <a:cubicBezTo>
                  <a:pt x="155" y="116"/>
                  <a:pt x="155" y="116"/>
                  <a:pt x="156" y="116"/>
                </a:cubicBezTo>
                <a:cubicBezTo>
                  <a:pt x="156" y="115"/>
                  <a:pt x="156" y="115"/>
                  <a:pt x="156" y="114"/>
                </a:cubicBezTo>
                <a:moveTo>
                  <a:pt x="94" y="115"/>
                </a:moveTo>
                <a:cubicBezTo>
                  <a:pt x="94" y="115"/>
                  <a:pt x="94" y="115"/>
                  <a:pt x="94" y="115"/>
                </a:cubicBezTo>
                <a:cubicBezTo>
                  <a:pt x="93" y="116"/>
                  <a:pt x="94" y="116"/>
                  <a:pt x="94" y="116"/>
                </a:cubicBezTo>
                <a:cubicBezTo>
                  <a:pt x="95" y="116"/>
                  <a:pt x="96" y="116"/>
                  <a:pt x="96" y="116"/>
                </a:cubicBezTo>
                <a:cubicBezTo>
                  <a:pt x="95" y="116"/>
                  <a:pt x="95" y="115"/>
                  <a:pt x="94" y="115"/>
                </a:cubicBezTo>
                <a:moveTo>
                  <a:pt x="93" y="118"/>
                </a:moveTo>
                <a:cubicBezTo>
                  <a:pt x="90" y="118"/>
                  <a:pt x="87" y="121"/>
                  <a:pt x="88" y="126"/>
                </a:cubicBezTo>
                <a:cubicBezTo>
                  <a:pt x="90" y="128"/>
                  <a:pt x="92" y="129"/>
                  <a:pt x="94" y="129"/>
                </a:cubicBezTo>
                <a:cubicBezTo>
                  <a:pt x="96" y="129"/>
                  <a:pt x="99" y="128"/>
                  <a:pt x="101" y="127"/>
                </a:cubicBezTo>
                <a:cubicBezTo>
                  <a:pt x="103" y="126"/>
                  <a:pt x="106" y="125"/>
                  <a:pt x="108" y="125"/>
                </a:cubicBezTo>
                <a:cubicBezTo>
                  <a:pt x="108" y="125"/>
                  <a:pt x="109" y="125"/>
                  <a:pt x="109" y="125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07" y="125"/>
                  <a:pt x="106" y="126"/>
                  <a:pt x="106" y="128"/>
                </a:cubicBezTo>
                <a:cubicBezTo>
                  <a:pt x="107" y="129"/>
                  <a:pt x="108" y="129"/>
                  <a:pt x="108" y="131"/>
                </a:cubicBezTo>
                <a:cubicBezTo>
                  <a:pt x="108" y="131"/>
                  <a:pt x="108" y="131"/>
                  <a:pt x="109" y="131"/>
                </a:cubicBezTo>
                <a:cubicBezTo>
                  <a:pt x="110" y="131"/>
                  <a:pt x="111" y="130"/>
                  <a:pt x="112" y="130"/>
                </a:cubicBezTo>
                <a:cubicBezTo>
                  <a:pt x="112" y="128"/>
                  <a:pt x="112" y="126"/>
                  <a:pt x="112" y="124"/>
                </a:cubicBezTo>
                <a:cubicBezTo>
                  <a:pt x="110" y="124"/>
                  <a:pt x="109" y="122"/>
                  <a:pt x="107" y="121"/>
                </a:cubicBezTo>
                <a:cubicBezTo>
                  <a:pt x="103" y="124"/>
                  <a:pt x="96" y="126"/>
                  <a:pt x="92" y="126"/>
                </a:cubicBezTo>
                <a:cubicBezTo>
                  <a:pt x="91" y="126"/>
                  <a:pt x="89" y="121"/>
                  <a:pt x="92" y="120"/>
                </a:cubicBezTo>
                <a:cubicBezTo>
                  <a:pt x="92" y="121"/>
                  <a:pt x="92" y="123"/>
                  <a:pt x="92" y="124"/>
                </a:cubicBezTo>
                <a:cubicBezTo>
                  <a:pt x="93" y="124"/>
                  <a:pt x="94" y="124"/>
                  <a:pt x="95" y="124"/>
                </a:cubicBezTo>
                <a:cubicBezTo>
                  <a:pt x="95" y="124"/>
                  <a:pt x="96" y="124"/>
                  <a:pt x="97" y="124"/>
                </a:cubicBezTo>
                <a:cubicBezTo>
                  <a:pt x="97" y="121"/>
                  <a:pt x="97" y="121"/>
                  <a:pt x="97" y="119"/>
                </a:cubicBezTo>
                <a:cubicBezTo>
                  <a:pt x="95" y="118"/>
                  <a:pt x="94" y="118"/>
                  <a:pt x="93" y="118"/>
                </a:cubicBezTo>
                <a:moveTo>
                  <a:pt x="85" y="118"/>
                </a:moveTo>
                <a:cubicBezTo>
                  <a:pt x="83" y="118"/>
                  <a:pt x="82" y="123"/>
                  <a:pt x="85" y="124"/>
                </a:cubicBezTo>
                <a:cubicBezTo>
                  <a:pt x="86" y="123"/>
                  <a:pt x="87" y="121"/>
                  <a:pt x="87" y="120"/>
                </a:cubicBezTo>
                <a:cubicBezTo>
                  <a:pt x="87" y="119"/>
                  <a:pt x="86" y="118"/>
                  <a:pt x="85" y="118"/>
                </a:cubicBezTo>
                <a:moveTo>
                  <a:pt x="49" y="122"/>
                </a:moveTo>
                <a:cubicBezTo>
                  <a:pt x="49" y="122"/>
                  <a:pt x="49" y="122"/>
                  <a:pt x="49" y="122"/>
                </a:cubicBezTo>
                <a:cubicBezTo>
                  <a:pt x="49" y="123"/>
                  <a:pt x="49" y="123"/>
                  <a:pt x="48" y="123"/>
                </a:cubicBezTo>
                <a:cubicBezTo>
                  <a:pt x="48" y="123"/>
                  <a:pt x="48" y="123"/>
                  <a:pt x="48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6" y="124"/>
                  <a:pt x="46" y="125"/>
                  <a:pt x="46" y="125"/>
                </a:cubicBezTo>
                <a:cubicBezTo>
                  <a:pt x="45" y="125"/>
                  <a:pt x="45" y="125"/>
                  <a:pt x="44" y="125"/>
                </a:cubicBezTo>
                <a:cubicBezTo>
                  <a:pt x="42" y="125"/>
                  <a:pt x="40" y="128"/>
                  <a:pt x="38" y="129"/>
                </a:cubicBezTo>
                <a:cubicBezTo>
                  <a:pt x="39" y="129"/>
                  <a:pt x="39" y="130"/>
                  <a:pt x="39" y="131"/>
                </a:cubicBezTo>
                <a:cubicBezTo>
                  <a:pt x="41" y="131"/>
                  <a:pt x="42" y="130"/>
                  <a:pt x="43" y="130"/>
                </a:cubicBezTo>
                <a:cubicBezTo>
                  <a:pt x="45" y="132"/>
                  <a:pt x="43" y="133"/>
                  <a:pt x="44" y="136"/>
                </a:cubicBezTo>
                <a:cubicBezTo>
                  <a:pt x="50" y="135"/>
                  <a:pt x="50" y="129"/>
                  <a:pt x="54" y="126"/>
                </a:cubicBezTo>
                <a:cubicBezTo>
                  <a:pt x="53" y="124"/>
                  <a:pt x="52" y="122"/>
                  <a:pt x="49" y="122"/>
                </a:cubicBezTo>
                <a:moveTo>
                  <a:pt x="135" y="125"/>
                </a:moveTo>
                <a:cubicBezTo>
                  <a:pt x="134" y="125"/>
                  <a:pt x="134" y="125"/>
                  <a:pt x="134" y="125"/>
                </a:cubicBezTo>
                <a:cubicBezTo>
                  <a:pt x="134" y="126"/>
                  <a:pt x="134" y="126"/>
                  <a:pt x="134" y="126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25"/>
                  <a:pt x="135" y="125"/>
                  <a:pt x="135" y="125"/>
                </a:cubicBezTo>
                <a:moveTo>
                  <a:pt x="33" y="128"/>
                </a:moveTo>
                <a:cubicBezTo>
                  <a:pt x="33" y="128"/>
                  <a:pt x="32" y="129"/>
                  <a:pt x="33" y="129"/>
                </a:cubicBezTo>
                <a:cubicBezTo>
                  <a:pt x="33" y="129"/>
                  <a:pt x="33" y="129"/>
                  <a:pt x="33" y="129"/>
                </a:cubicBezTo>
                <a:cubicBezTo>
                  <a:pt x="33" y="129"/>
                  <a:pt x="34" y="129"/>
                  <a:pt x="34" y="129"/>
                </a:cubicBezTo>
                <a:cubicBezTo>
                  <a:pt x="33" y="129"/>
                  <a:pt x="33" y="128"/>
                  <a:pt x="33" y="128"/>
                </a:cubicBezTo>
                <a:moveTo>
                  <a:pt x="101" y="132"/>
                </a:moveTo>
                <a:cubicBezTo>
                  <a:pt x="100" y="133"/>
                  <a:pt x="100" y="133"/>
                  <a:pt x="101" y="133"/>
                </a:cubicBezTo>
                <a:cubicBezTo>
                  <a:pt x="101" y="133"/>
                  <a:pt x="102" y="133"/>
                  <a:pt x="101" y="132"/>
                </a:cubicBezTo>
                <a:moveTo>
                  <a:pt x="126" y="134"/>
                </a:moveTo>
                <a:cubicBezTo>
                  <a:pt x="126" y="134"/>
                  <a:pt x="125" y="134"/>
                  <a:pt x="125" y="134"/>
                </a:cubicBezTo>
                <a:cubicBezTo>
                  <a:pt x="125" y="135"/>
                  <a:pt x="126" y="136"/>
                  <a:pt x="125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4" y="142"/>
                  <a:pt x="128" y="149"/>
                  <a:pt x="133" y="151"/>
                </a:cubicBezTo>
                <a:cubicBezTo>
                  <a:pt x="135" y="151"/>
                  <a:pt x="137" y="150"/>
                  <a:pt x="138" y="148"/>
                </a:cubicBezTo>
                <a:cubicBezTo>
                  <a:pt x="137" y="142"/>
                  <a:pt x="135" y="134"/>
                  <a:pt x="126" y="134"/>
                </a:cubicBezTo>
                <a:moveTo>
                  <a:pt x="56" y="134"/>
                </a:moveTo>
                <a:cubicBezTo>
                  <a:pt x="56" y="134"/>
                  <a:pt x="56" y="134"/>
                  <a:pt x="56" y="134"/>
                </a:cubicBezTo>
                <a:cubicBezTo>
                  <a:pt x="56" y="134"/>
                  <a:pt x="56" y="135"/>
                  <a:pt x="56" y="135"/>
                </a:cubicBezTo>
                <a:cubicBezTo>
                  <a:pt x="56" y="135"/>
                  <a:pt x="57" y="135"/>
                  <a:pt x="57" y="135"/>
                </a:cubicBezTo>
                <a:cubicBezTo>
                  <a:pt x="58" y="135"/>
                  <a:pt x="58" y="135"/>
                  <a:pt x="58" y="134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58" y="134"/>
                  <a:pt x="57" y="134"/>
                  <a:pt x="57" y="134"/>
                </a:cubicBezTo>
                <a:cubicBezTo>
                  <a:pt x="57" y="134"/>
                  <a:pt x="57" y="134"/>
                  <a:pt x="56" y="134"/>
                </a:cubicBezTo>
                <a:moveTo>
                  <a:pt x="69" y="134"/>
                </a:moveTo>
                <a:cubicBezTo>
                  <a:pt x="69" y="134"/>
                  <a:pt x="69" y="134"/>
                  <a:pt x="68" y="135"/>
                </a:cubicBezTo>
                <a:cubicBezTo>
                  <a:pt x="68" y="135"/>
                  <a:pt x="68" y="135"/>
                  <a:pt x="68" y="135"/>
                </a:cubicBezTo>
                <a:cubicBezTo>
                  <a:pt x="69" y="135"/>
                  <a:pt x="69" y="135"/>
                  <a:pt x="70" y="135"/>
                </a:cubicBezTo>
                <a:cubicBezTo>
                  <a:pt x="70" y="135"/>
                  <a:pt x="70" y="135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69" y="134"/>
                  <a:pt x="69" y="134"/>
                </a:cubicBezTo>
                <a:moveTo>
                  <a:pt x="62" y="135"/>
                </a:moveTo>
                <a:cubicBezTo>
                  <a:pt x="60" y="135"/>
                  <a:pt x="57" y="135"/>
                  <a:pt x="56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59" y="137"/>
                  <a:pt x="57" y="136"/>
                  <a:pt x="58" y="136"/>
                </a:cubicBezTo>
                <a:cubicBezTo>
                  <a:pt x="58" y="136"/>
                  <a:pt x="58" y="136"/>
                  <a:pt x="58" y="136"/>
                </a:cubicBezTo>
                <a:cubicBezTo>
                  <a:pt x="60" y="136"/>
                  <a:pt x="60" y="138"/>
                  <a:pt x="59" y="139"/>
                </a:cubicBezTo>
                <a:cubicBezTo>
                  <a:pt x="58" y="139"/>
                  <a:pt x="57" y="139"/>
                  <a:pt x="57" y="139"/>
                </a:cubicBezTo>
                <a:cubicBezTo>
                  <a:pt x="56" y="140"/>
                  <a:pt x="57" y="141"/>
                  <a:pt x="56" y="142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42"/>
                  <a:pt x="57" y="142"/>
                  <a:pt x="58" y="142"/>
                </a:cubicBezTo>
                <a:cubicBezTo>
                  <a:pt x="58" y="141"/>
                  <a:pt x="58" y="141"/>
                  <a:pt x="59" y="141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8" y="144"/>
                  <a:pt x="59" y="146"/>
                  <a:pt x="61" y="147"/>
                </a:cubicBezTo>
                <a:cubicBezTo>
                  <a:pt x="60" y="148"/>
                  <a:pt x="59" y="149"/>
                  <a:pt x="58" y="150"/>
                </a:cubicBezTo>
                <a:cubicBezTo>
                  <a:pt x="59" y="147"/>
                  <a:pt x="58" y="145"/>
                  <a:pt x="56" y="143"/>
                </a:cubicBezTo>
                <a:cubicBezTo>
                  <a:pt x="54" y="145"/>
                  <a:pt x="53" y="147"/>
                  <a:pt x="53" y="150"/>
                </a:cubicBezTo>
                <a:cubicBezTo>
                  <a:pt x="55" y="152"/>
                  <a:pt x="58" y="153"/>
                  <a:pt x="60" y="155"/>
                </a:cubicBezTo>
                <a:cubicBezTo>
                  <a:pt x="64" y="153"/>
                  <a:pt x="67" y="144"/>
                  <a:pt x="62" y="141"/>
                </a:cubicBezTo>
                <a:cubicBezTo>
                  <a:pt x="62" y="139"/>
                  <a:pt x="62" y="138"/>
                  <a:pt x="64" y="137"/>
                </a:cubicBezTo>
                <a:cubicBezTo>
                  <a:pt x="65" y="138"/>
                  <a:pt x="65" y="138"/>
                  <a:pt x="66" y="139"/>
                </a:cubicBezTo>
                <a:cubicBezTo>
                  <a:pt x="65" y="140"/>
                  <a:pt x="66" y="142"/>
                  <a:pt x="65" y="143"/>
                </a:cubicBezTo>
                <a:cubicBezTo>
                  <a:pt x="66" y="144"/>
                  <a:pt x="66" y="144"/>
                  <a:pt x="67" y="144"/>
                </a:cubicBezTo>
                <a:cubicBezTo>
                  <a:pt x="67" y="144"/>
                  <a:pt x="67" y="143"/>
                  <a:pt x="68" y="143"/>
                </a:cubicBezTo>
                <a:cubicBezTo>
                  <a:pt x="69" y="141"/>
                  <a:pt x="70" y="140"/>
                  <a:pt x="70" y="138"/>
                </a:cubicBezTo>
                <a:cubicBezTo>
                  <a:pt x="68" y="136"/>
                  <a:pt x="65" y="135"/>
                  <a:pt x="62" y="135"/>
                </a:cubicBezTo>
                <a:moveTo>
                  <a:pt x="74" y="140"/>
                </a:moveTo>
                <a:cubicBezTo>
                  <a:pt x="72" y="146"/>
                  <a:pt x="68" y="150"/>
                  <a:pt x="68" y="158"/>
                </a:cubicBezTo>
                <a:cubicBezTo>
                  <a:pt x="69" y="159"/>
                  <a:pt x="71" y="159"/>
                  <a:pt x="73" y="159"/>
                </a:cubicBezTo>
                <a:cubicBezTo>
                  <a:pt x="73" y="158"/>
                  <a:pt x="73" y="157"/>
                  <a:pt x="74" y="157"/>
                </a:cubicBezTo>
                <a:cubicBezTo>
                  <a:pt x="74" y="157"/>
                  <a:pt x="74" y="157"/>
                  <a:pt x="75" y="157"/>
                </a:cubicBezTo>
                <a:cubicBezTo>
                  <a:pt x="73" y="158"/>
                  <a:pt x="75" y="160"/>
                  <a:pt x="75" y="161"/>
                </a:cubicBezTo>
                <a:cubicBezTo>
                  <a:pt x="76" y="161"/>
                  <a:pt x="77" y="161"/>
                  <a:pt x="78" y="161"/>
                </a:cubicBezTo>
                <a:cubicBezTo>
                  <a:pt x="78" y="160"/>
                  <a:pt x="78" y="159"/>
                  <a:pt x="78" y="158"/>
                </a:cubicBezTo>
                <a:cubicBezTo>
                  <a:pt x="77" y="158"/>
                  <a:pt x="76" y="157"/>
                  <a:pt x="76" y="155"/>
                </a:cubicBezTo>
                <a:cubicBezTo>
                  <a:pt x="76" y="155"/>
                  <a:pt x="76" y="155"/>
                  <a:pt x="75" y="155"/>
                </a:cubicBezTo>
                <a:cubicBezTo>
                  <a:pt x="75" y="155"/>
                  <a:pt x="74" y="155"/>
                  <a:pt x="74" y="156"/>
                </a:cubicBezTo>
                <a:cubicBezTo>
                  <a:pt x="74" y="156"/>
                  <a:pt x="73" y="156"/>
                  <a:pt x="73" y="156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3" y="156"/>
                  <a:pt x="72" y="155"/>
                  <a:pt x="72" y="155"/>
                </a:cubicBezTo>
                <a:cubicBezTo>
                  <a:pt x="73" y="155"/>
                  <a:pt x="73" y="152"/>
                  <a:pt x="74" y="151"/>
                </a:cubicBezTo>
                <a:cubicBezTo>
                  <a:pt x="75" y="152"/>
                  <a:pt x="77" y="152"/>
                  <a:pt x="79" y="153"/>
                </a:cubicBezTo>
                <a:cubicBezTo>
                  <a:pt x="81" y="149"/>
                  <a:pt x="76" y="149"/>
                  <a:pt x="75" y="147"/>
                </a:cubicBezTo>
                <a:cubicBezTo>
                  <a:pt x="75" y="146"/>
                  <a:pt x="75" y="145"/>
                  <a:pt x="76" y="143"/>
                </a:cubicBezTo>
                <a:cubicBezTo>
                  <a:pt x="76" y="144"/>
                  <a:pt x="76" y="144"/>
                  <a:pt x="77" y="144"/>
                </a:cubicBezTo>
                <a:cubicBezTo>
                  <a:pt x="77" y="144"/>
                  <a:pt x="77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9" y="143"/>
                  <a:pt x="79" y="143"/>
                </a:cubicBezTo>
                <a:cubicBezTo>
                  <a:pt x="79" y="145"/>
                  <a:pt x="80" y="146"/>
                  <a:pt x="81" y="146"/>
                </a:cubicBezTo>
                <a:cubicBezTo>
                  <a:pt x="81" y="145"/>
                  <a:pt x="82" y="144"/>
                  <a:pt x="82" y="142"/>
                </a:cubicBezTo>
                <a:cubicBezTo>
                  <a:pt x="81" y="142"/>
                  <a:pt x="81" y="141"/>
                  <a:pt x="80" y="141"/>
                </a:cubicBezTo>
                <a:cubicBezTo>
                  <a:pt x="80" y="142"/>
                  <a:pt x="79" y="142"/>
                  <a:pt x="78" y="142"/>
                </a:cubicBezTo>
                <a:cubicBezTo>
                  <a:pt x="78" y="140"/>
                  <a:pt x="75" y="141"/>
                  <a:pt x="74" y="140"/>
                </a:cubicBezTo>
                <a:moveTo>
                  <a:pt x="99" y="142"/>
                </a:moveTo>
                <a:cubicBezTo>
                  <a:pt x="99" y="142"/>
                  <a:pt x="99" y="142"/>
                  <a:pt x="99" y="142"/>
                </a:cubicBezTo>
                <a:cubicBezTo>
                  <a:pt x="99" y="145"/>
                  <a:pt x="100" y="153"/>
                  <a:pt x="98" y="154"/>
                </a:cubicBezTo>
                <a:cubicBezTo>
                  <a:pt x="98" y="154"/>
                  <a:pt x="98" y="154"/>
                  <a:pt x="98" y="154"/>
                </a:cubicBezTo>
                <a:cubicBezTo>
                  <a:pt x="98" y="154"/>
                  <a:pt x="98" y="154"/>
                  <a:pt x="98" y="154"/>
                </a:cubicBezTo>
                <a:cubicBezTo>
                  <a:pt x="99" y="156"/>
                  <a:pt x="100" y="159"/>
                  <a:pt x="103" y="161"/>
                </a:cubicBezTo>
                <a:cubicBezTo>
                  <a:pt x="103" y="160"/>
                  <a:pt x="104" y="158"/>
                  <a:pt x="105" y="158"/>
                </a:cubicBezTo>
                <a:cubicBezTo>
                  <a:pt x="101" y="154"/>
                  <a:pt x="101" y="146"/>
                  <a:pt x="104" y="146"/>
                </a:cubicBezTo>
                <a:cubicBezTo>
                  <a:pt x="106" y="146"/>
                  <a:pt x="107" y="147"/>
                  <a:pt x="109" y="148"/>
                </a:cubicBezTo>
                <a:cubicBezTo>
                  <a:pt x="109" y="145"/>
                  <a:pt x="107" y="144"/>
                  <a:pt x="106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4" y="142"/>
                  <a:pt x="103" y="143"/>
                  <a:pt x="102" y="144"/>
                </a:cubicBezTo>
                <a:cubicBezTo>
                  <a:pt x="102" y="143"/>
                  <a:pt x="101" y="142"/>
                  <a:pt x="99" y="142"/>
                </a:cubicBezTo>
                <a:moveTo>
                  <a:pt x="89" y="144"/>
                </a:moveTo>
                <a:cubicBezTo>
                  <a:pt x="88" y="144"/>
                  <a:pt x="87" y="144"/>
                  <a:pt x="86" y="144"/>
                </a:cubicBezTo>
                <a:cubicBezTo>
                  <a:pt x="87" y="146"/>
                  <a:pt x="84" y="146"/>
                  <a:pt x="85" y="149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4" y="149"/>
                  <a:pt x="84" y="149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3" y="149"/>
                  <a:pt x="82" y="149"/>
                  <a:pt x="82" y="150"/>
                </a:cubicBezTo>
                <a:cubicBezTo>
                  <a:pt x="82" y="151"/>
                  <a:pt x="84" y="150"/>
                  <a:pt x="84" y="151"/>
                </a:cubicBezTo>
                <a:cubicBezTo>
                  <a:pt x="82" y="159"/>
                  <a:pt x="85" y="163"/>
                  <a:pt x="92" y="163"/>
                </a:cubicBezTo>
                <a:cubicBezTo>
                  <a:pt x="93" y="163"/>
                  <a:pt x="94" y="163"/>
                  <a:pt x="96" y="163"/>
                </a:cubicBezTo>
                <a:cubicBezTo>
                  <a:pt x="95" y="161"/>
                  <a:pt x="94" y="158"/>
                  <a:pt x="94" y="155"/>
                </a:cubicBezTo>
                <a:cubicBezTo>
                  <a:pt x="92" y="155"/>
                  <a:pt x="92" y="156"/>
                  <a:pt x="91" y="156"/>
                </a:cubicBezTo>
                <a:cubicBezTo>
                  <a:pt x="91" y="156"/>
                  <a:pt x="91" y="156"/>
                  <a:pt x="90" y="156"/>
                </a:cubicBezTo>
                <a:cubicBezTo>
                  <a:pt x="89" y="158"/>
                  <a:pt x="91" y="158"/>
                  <a:pt x="91" y="160"/>
                </a:cubicBezTo>
                <a:cubicBezTo>
                  <a:pt x="91" y="160"/>
                  <a:pt x="90" y="160"/>
                  <a:pt x="90" y="160"/>
                </a:cubicBezTo>
                <a:cubicBezTo>
                  <a:pt x="90" y="160"/>
                  <a:pt x="89" y="160"/>
                  <a:pt x="89" y="160"/>
                </a:cubicBezTo>
                <a:cubicBezTo>
                  <a:pt x="89" y="160"/>
                  <a:pt x="88" y="160"/>
                  <a:pt x="88" y="160"/>
                </a:cubicBezTo>
                <a:cubicBezTo>
                  <a:pt x="88" y="160"/>
                  <a:pt x="88" y="160"/>
                  <a:pt x="87" y="160"/>
                </a:cubicBezTo>
                <a:cubicBezTo>
                  <a:pt x="87" y="154"/>
                  <a:pt x="86" y="151"/>
                  <a:pt x="88" y="146"/>
                </a:cubicBezTo>
                <a:cubicBezTo>
                  <a:pt x="89" y="146"/>
                  <a:pt x="89" y="146"/>
                  <a:pt x="89" y="146"/>
                </a:cubicBezTo>
                <a:cubicBezTo>
                  <a:pt x="90" y="146"/>
                  <a:pt x="92" y="147"/>
                  <a:pt x="92" y="148"/>
                </a:cubicBezTo>
                <a:cubicBezTo>
                  <a:pt x="92" y="149"/>
                  <a:pt x="92" y="151"/>
                  <a:pt x="92" y="151"/>
                </a:cubicBezTo>
                <a:cubicBezTo>
                  <a:pt x="93" y="151"/>
                  <a:pt x="94" y="151"/>
                  <a:pt x="95" y="151"/>
                </a:cubicBezTo>
                <a:cubicBezTo>
                  <a:pt x="97" y="147"/>
                  <a:pt x="94" y="144"/>
                  <a:pt x="89" y="144"/>
                </a:cubicBezTo>
                <a:moveTo>
                  <a:pt x="71" y="146"/>
                </a:moveTo>
                <a:cubicBezTo>
                  <a:pt x="70" y="146"/>
                  <a:pt x="69" y="146"/>
                  <a:pt x="68" y="146"/>
                </a:cubicBezTo>
                <a:cubicBezTo>
                  <a:pt x="68" y="147"/>
                  <a:pt x="69" y="148"/>
                  <a:pt x="70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70" y="147"/>
                  <a:pt x="71" y="147"/>
                  <a:pt x="71" y="146"/>
                </a:cubicBezTo>
                <a:moveTo>
                  <a:pt x="108" y="151"/>
                </a:moveTo>
                <a:cubicBezTo>
                  <a:pt x="108" y="151"/>
                  <a:pt x="107" y="152"/>
                  <a:pt x="107" y="152"/>
                </a:cubicBezTo>
                <a:cubicBezTo>
                  <a:pt x="109" y="154"/>
                  <a:pt x="107" y="156"/>
                  <a:pt x="108" y="160"/>
                </a:cubicBezTo>
                <a:cubicBezTo>
                  <a:pt x="109" y="160"/>
                  <a:pt x="110" y="160"/>
                  <a:pt x="110" y="160"/>
                </a:cubicBezTo>
                <a:cubicBezTo>
                  <a:pt x="110" y="156"/>
                  <a:pt x="111" y="151"/>
                  <a:pt x="108" y="151"/>
                </a:cubicBezTo>
                <a:moveTo>
                  <a:pt x="76" y="153"/>
                </a:moveTo>
                <a:cubicBezTo>
                  <a:pt x="76" y="153"/>
                  <a:pt x="76" y="153"/>
                  <a:pt x="76" y="154"/>
                </a:cubicBezTo>
                <a:cubicBezTo>
                  <a:pt x="76" y="154"/>
                  <a:pt x="76" y="154"/>
                  <a:pt x="76" y="154"/>
                </a:cubicBezTo>
                <a:cubicBezTo>
                  <a:pt x="76" y="154"/>
                  <a:pt x="76" y="154"/>
                  <a:pt x="76" y="154"/>
                </a:cubicBezTo>
                <a:cubicBezTo>
                  <a:pt x="76" y="153"/>
                  <a:pt x="76" y="153"/>
                  <a:pt x="76" y="153"/>
                </a:cubicBezTo>
                <a:moveTo>
                  <a:pt x="57" y="155"/>
                </a:moveTo>
                <a:cubicBezTo>
                  <a:pt x="57" y="155"/>
                  <a:pt x="57" y="155"/>
                  <a:pt x="57" y="156"/>
                </a:cubicBezTo>
                <a:cubicBezTo>
                  <a:pt x="57" y="156"/>
                  <a:pt x="57" y="156"/>
                  <a:pt x="57" y="156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155"/>
                  <a:pt x="57" y="155"/>
                  <a:pt x="57" y="155"/>
                </a:cubicBezTo>
                <a:moveTo>
                  <a:pt x="89" y="157"/>
                </a:moveTo>
                <a:cubicBezTo>
                  <a:pt x="89" y="157"/>
                  <a:pt x="89" y="158"/>
                  <a:pt x="88" y="158"/>
                </a:cubicBezTo>
                <a:cubicBezTo>
                  <a:pt x="88" y="159"/>
                  <a:pt x="88" y="159"/>
                  <a:pt x="88" y="159"/>
                </a:cubicBezTo>
                <a:cubicBezTo>
                  <a:pt x="88" y="159"/>
                  <a:pt x="88" y="158"/>
                  <a:pt x="88" y="158"/>
                </a:cubicBezTo>
                <a:cubicBezTo>
                  <a:pt x="89" y="158"/>
                  <a:pt x="89" y="157"/>
                  <a:pt x="89" y="157"/>
                </a:cubicBezTo>
                <a:moveTo>
                  <a:pt x="108" y="164"/>
                </a:moveTo>
                <a:cubicBezTo>
                  <a:pt x="108" y="164"/>
                  <a:pt x="108" y="164"/>
                  <a:pt x="108" y="164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108" y="164"/>
                  <a:pt x="109" y="164"/>
                  <a:pt x="109" y="164"/>
                </a:cubicBezTo>
                <a:cubicBezTo>
                  <a:pt x="109" y="164"/>
                  <a:pt x="109" y="164"/>
                  <a:pt x="108" y="164"/>
                </a:cubicBezTo>
                <a:moveTo>
                  <a:pt x="61" y="163"/>
                </a:moveTo>
                <a:cubicBezTo>
                  <a:pt x="61" y="163"/>
                  <a:pt x="60" y="163"/>
                  <a:pt x="60" y="163"/>
                </a:cubicBezTo>
                <a:cubicBezTo>
                  <a:pt x="61" y="163"/>
                  <a:pt x="62" y="162"/>
                  <a:pt x="63" y="162"/>
                </a:cubicBezTo>
                <a:cubicBezTo>
                  <a:pt x="63" y="162"/>
                  <a:pt x="62" y="163"/>
                  <a:pt x="61" y="163"/>
                </a:cubicBezTo>
                <a:moveTo>
                  <a:pt x="135" y="160"/>
                </a:moveTo>
                <a:cubicBezTo>
                  <a:pt x="135" y="159"/>
                  <a:pt x="135" y="159"/>
                  <a:pt x="135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5" y="160"/>
                  <a:pt x="135" y="160"/>
                  <a:pt x="135" y="160"/>
                </a:cubicBezTo>
                <a:moveTo>
                  <a:pt x="118" y="153"/>
                </a:moveTo>
                <a:cubicBezTo>
                  <a:pt x="118" y="153"/>
                  <a:pt x="118" y="153"/>
                  <a:pt x="118" y="153"/>
                </a:cubicBezTo>
                <a:cubicBezTo>
                  <a:pt x="118" y="153"/>
                  <a:pt x="118" y="152"/>
                  <a:pt x="118" y="152"/>
                </a:cubicBezTo>
                <a:cubicBezTo>
                  <a:pt x="118" y="152"/>
                  <a:pt x="118" y="153"/>
                  <a:pt x="118" y="153"/>
                </a:cubicBezTo>
                <a:cubicBezTo>
                  <a:pt x="119" y="153"/>
                  <a:pt x="118" y="153"/>
                  <a:pt x="118" y="153"/>
                </a:cubicBezTo>
                <a:moveTo>
                  <a:pt x="118" y="149"/>
                </a:moveTo>
                <a:cubicBezTo>
                  <a:pt x="117" y="149"/>
                  <a:pt x="117" y="149"/>
                  <a:pt x="117" y="149"/>
                </a:cubicBezTo>
                <a:cubicBezTo>
                  <a:pt x="118" y="147"/>
                  <a:pt x="116" y="146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8" y="145"/>
                  <a:pt x="118" y="147"/>
                  <a:pt x="120" y="147"/>
                </a:cubicBezTo>
                <a:cubicBezTo>
                  <a:pt x="119" y="148"/>
                  <a:pt x="119" y="149"/>
                  <a:pt x="118" y="149"/>
                </a:cubicBezTo>
                <a:moveTo>
                  <a:pt x="116" y="144"/>
                </a:moveTo>
                <a:cubicBezTo>
                  <a:pt x="116" y="144"/>
                  <a:pt x="116" y="144"/>
                  <a:pt x="116" y="144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6" y="143"/>
                  <a:pt x="116" y="144"/>
                  <a:pt x="116" y="144"/>
                </a:cubicBezTo>
                <a:cubicBezTo>
                  <a:pt x="116" y="144"/>
                  <a:pt x="116" y="144"/>
                  <a:pt x="116" y="144"/>
                </a:cubicBezTo>
                <a:moveTo>
                  <a:pt x="134" y="148"/>
                </a:moveTo>
                <a:cubicBezTo>
                  <a:pt x="130" y="148"/>
                  <a:pt x="127" y="142"/>
                  <a:pt x="126" y="139"/>
                </a:cubicBezTo>
                <a:cubicBezTo>
                  <a:pt x="126" y="137"/>
                  <a:pt x="128" y="137"/>
                  <a:pt x="128" y="136"/>
                </a:cubicBezTo>
                <a:cubicBezTo>
                  <a:pt x="133" y="137"/>
                  <a:pt x="133" y="143"/>
                  <a:pt x="137" y="145"/>
                </a:cubicBezTo>
                <a:cubicBezTo>
                  <a:pt x="136" y="146"/>
                  <a:pt x="133" y="146"/>
                  <a:pt x="135" y="147"/>
                </a:cubicBezTo>
                <a:cubicBezTo>
                  <a:pt x="135" y="148"/>
                  <a:pt x="134" y="148"/>
                  <a:pt x="134" y="148"/>
                </a:cubicBezTo>
                <a:moveTo>
                  <a:pt x="46" y="133"/>
                </a:moveTo>
                <a:cubicBezTo>
                  <a:pt x="46" y="133"/>
                  <a:pt x="45" y="133"/>
                  <a:pt x="45" y="133"/>
                </a:cubicBezTo>
                <a:cubicBezTo>
                  <a:pt x="45" y="132"/>
                  <a:pt x="45" y="132"/>
                  <a:pt x="46" y="132"/>
                </a:cubicBezTo>
                <a:cubicBezTo>
                  <a:pt x="46" y="132"/>
                  <a:pt x="46" y="132"/>
                  <a:pt x="46" y="133"/>
                </a:cubicBezTo>
                <a:cubicBezTo>
                  <a:pt x="46" y="133"/>
                  <a:pt x="46" y="133"/>
                  <a:pt x="46" y="133"/>
                </a:cubicBezTo>
                <a:moveTo>
                  <a:pt x="47" y="129"/>
                </a:moveTo>
                <a:cubicBezTo>
                  <a:pt x="46" y="129"/>
                  <a:pt x="46" y="129"/>
                  <a:pt x="46" y="129"/>
                </a:cubicBezTo>
                <a:cubicBezTo>
                  <a:pt x="46" y="127"/>
                  <a:pt x="48" y="127"/>
                  <a:pt x="49" y="126"/>
                </a:cubicBezTo>
                <a:cubicBezTo>
                  <a:pt x="50" y="128"/>
                  <a:pt x="48" y="129"/>
                  <a:pt x="47" y="129"/>
                </a:cubicBezTo>
                <a:moveTo>
                  <a:pt x="79" y="91"/>
                </a:moveTo>
                <a:cubicBezTo>
                  <a:pt x="79" y="90"/>
                  <a:pt x="79" y="90"/>
                  <a:pt x="79" y="90"/>
                </a:cubicBezTo>
                <a:cubicBezTo>
                  <a:pt x="80" y="90"/>
                  <a:pt x="80" y="90"/>
                  <a:pt x="80" y="91"/>
                </a:cubicBezTo>
                <a:cubicBezTo>
                  <a:pt x="80" y="91"/>
                  <a:pt x="80" y="91"/>
                  <a:pt x="81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2"/>
                  <a:pt x="80" y="92"/>
                  <a:pt x="80" y="92"/>
                </a:cubicBezTo>
                <a:cubicBezTo>
                  <a:pt x="80" y="92"/>
                  <a:pt x="80" y="92"/>
                  <a:pt x="80" y="91"/>
                </a:cubicBezTo>
                <a:cubicBezTo>
                  <a:pt x="80" y="91"/>
                  <a:pt x="79" y="91"/>
                  <a:pt x="79" y="91"/>
                </a:cubicBezTo>
                <a:cubicBezTo>
                  <a:pt x="79" y="91"/>
                  <a:pt x="79" y="91"/>
                  <a:pt x="79" y="91"/>
                </a:cubicBezTo>
                <a:moveTo>
                  <a:pt x="81" y="90"/>
                </a:moveTo>
                <a:cubicBezTo>
                  <a:pt x="78" y="88"/>
                  <a:pt x="80" y="80"/>
                  <a:pt x="84" y="79"/>
                </a:cubicBezTo>
                <a:cubicBezTo>
                  <a:pt x="85" y="81"/>
                  <a:pt x="83" y="85"/>
                  <a:pt x="86" y="85"/>
                </a:cubicBezTo>
                <a:cubicBezTo>
                  <a:pt x="86" y="86"/>
                  <a:pt x="86" y="86"/>
                  <a:pt x="86" y="86"/>
                </a:cubicBezTo>
                <a:cubicBezTo>
                  <a:pt x="85" y="86"/>
                  <a:pt x="84" y="85"/>
                  <a:pt x="84" y="85"/>
                </a:cubicBezTo>
                <a:cubicBezTo>
                  <a:pt x="83" y="85"/>
                  <a:pt x="83" y="87"/>
                  <a:pt x="83" y="88"/>
                </a:cubicBezTo>
                <a:cubicBezTo>
                  <a:pt x="83" y="88"/>
                  <a:pt x="82" y="88"/>
                  <a:pt x="82" y="88"/>
                </a:cubicBezTo>
                <a:cubicBezTo>
                  <a:pt x="81" y="88"/>
                  <a:pt x="81" y="89"/>
                  <a:pt x="81" y="90"/>
                </a:cubicBezTo>
                <a:moveTo>
                  <a:pt x="37" y="65"/>
                </a:moveTo>
                <a:cubicBezTo>
                  <a:pt x="37" y="65"/>
                  <a:pt x="37" y="65"/>
                  <a:pt x="38" y="64"/>
                </a:cubicBezTo>
                <a:cubicBezTo>
                  <a:pt x="38" y="64"/>
                  <a:pt x="38" y="64"/>
                  <a:pt x="39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37" y="66"/>
                  <a:pt x="39" y="67"/>
                  <a:pt x="40" y="69"/>
                </a:cubicBezTo>
                <a:cubicBezTo>
                  <a:pt x="40" y="71"/>
                  <a:pt x="39" y="69"/>
                  <a:pt x="39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1"/>
                  <a:pt x="38" y="71"/>
                  <a:pt x="37" y="71"/>
                </a:cubicBezTo>
                <a:cubicBezTo>
                  <a:pt x="36" y="74"/>
                  <a:pt x="37" y="77"/>
                  <a:pt x="37" y="80"/>
                </a:cubicBezTo>
                <a:cubicBezTo>
                  <a:pt x="36" y="80"/>
                  <a:pt x="36" y="80"/>
                  <a:pt x="35" y="80"/>
                </a:cubicBezTo>
                <a:cubicBezTo>
                  <a:pt x="35" y="80"/>
                  <a:pt x="34" y="80"/>
                  <a:pt x="33" y="80"/>
                </a:cubicBezTo>
                <a:cubicBezTo>
                  <a:pt x="33" y="77"/>
                  <a:pt x="33" y="73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5" y="71"/>
                  <a:pt x="34" y="71"/>
                  <a:pt x="35" y="68"/>
                </a:cubicBezTo>
                <a:cubicBezTo>
                  <a:pt x="35" y="68"/>
                  <a:pt x="36" y="68"/>
                  <a:pt x="36" y="68"/>
                </a:cubicBezTo>
                <a:cubicBezTo>
                  <a:pt x="36" y="68"/>
                  <a:pt x="37" y="67"/>
                  <a:pt x="37" y="67"/>
                </a:cubicBezTo>
                <a:cubicBezTo>
                  <a:pt x="37" y="66"/>
                  <a:pt x="36" y="66"/>
                  <a:pt x="36" y="65"/>
                </a:cubicBezTo>
                <a:cubicBezTo>
                  <a:pt x="36" y="65"/>
                  <a:pt x="36" y="65"/>
                  <a:pt x="37" y="65"/>
                </a:cubicBezTo>
                <a:moveTo>
                  <a:pt x="140" y="60"/>
                </a:moveTo>
                <a:cubicBezTo>
                  <a:pt x="140" y="60"/>
                  <a:pt x="140" y="60"/>
                  <a:pt x="139" y="60"/>
                </a:cubicBezTo>
                <a:cubicBezTo>
                  <a:pt x="139" y="59"/>
                  <a:pt x="140" y="59"/>
                  <a:pt x="140" y="59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0"/>
                  <a:pt x="140" y="60"/>
                  <a:pt x="140" y="60"/>
                </a:cubicBezTo>
                <a:moveTo>
                  <a:pt x="167" y="51"/>
                </a:moveTo>
                <a:cubicBezTo>
                  <a:pt x="167" y="51"/>
                  <a:pt x="167" y="51"/>
                  <a:pt x="167" y="51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167" y="52"/>
                  <a:pt x="167" y="52"/>
                  <a:pt x="167" y="52"/>
                </a:cubicBezTo>
                <a:cubicBezTo>
                  <a:pt x="167" y="52"/>
                  <a:pt x="167" y="52"/>
                  <a:pt x="167" y="51"/>
                </a:cubicBezTo>
                <a:cubicBezTo>
                  <a:pt x="167" y="51"/>
                  <a:pt x="167" y="51"/>
                  <a:pt x="167" y="51"/>
                </a:cubicBezTo>
                <a:moveTo>
                  <a:pt x="80" y="50"/>
                </a:moveTo>
                <a:cubicBezTo>
                  <a:pt x="80" y="50"/>
                  <a:pt x="80" y="50"/>
                  <a:pt x="80" y="49"/>
                </a:cubicBezTo>
                <a:cubicBezTo>
                  <a:pt x="80" y="49"/>
                  <a:pt x="81" y="49"/>
                  <a:pt x="81" y="49"/>
                </a:cubicBezTo>
                <a:cubicBezTo>
                  <a:pt x="81" y="49"/>
                  <a:pt x="81" y="49"/>
                  <a:pt x="81" y="50"/>
                </a:cubicBezTo>
                <a:cubicBezTo>
                  <a:pt x="81" y="50"/>
                  <a:pt x="81" y="50"/>
                  <a:pt x="80" y="50"/>
                </a:cubicBezTo>
                <a:moveTo>
                  <a:pt x="149" y="44"/>
                </a:moveTo>
                <a:cubicBezTo>
                  <a:pt x="149" y="44"/>
                  <a:pt x="150" y="43"/>
                  <a:pt x="150" y="42"/>
                </a:cubicBezTo>
                <a:cubicBezTo>
                  <a:pt x="152" y="42"/>
                  <a:pt x="149" y="45"/>
                  <a:pt x="151" y="45"/>
                </a:cubicBezTo>
                <a:cubicBezTo>
                  <a:pt x="150" y="47"/>
                  <a:pt x="147" y="48"/>
                  <a:pt x="145" y="49"/>
                </a:cubicBezTo>
                <a:cubicBezTo>
                  <a:pt x="144" y="47"/>
                  <a:pt x="145" y="47"/>
                  <a:pt x="144" y="45"/>
                </a:cubicBezTo>
                <a:cubicBezTo>
                  <a:pt x="145" y="45"/>
                  <a:pt x="146" y="46"/>
                  <a:pt x="146" y="46"/>
                </a:cubicBezTo>
                <a:cubicBezTo>
                  <a:pt x="147" y="46"/>
                  <a:pt x="148" y="45"/>
                  <a:pt x="148" y="44"/>
                </a:cubicBezTo>
                <a:cubicBezTo>
                  <a:pt x="148" y="44"/>
                  <a:pt x="148" y="44"/>
                  <a:pt x="149" y="44"/>
                </a:cubicBezTo>
                <a:moveTo>
                  <a:pt x="158" y="38"/>
                </a:moveTo>
                <a:cubicBezTo>
                  <a:pt x="158" y="37"/>
                  <a:pt x="158" y="37"/>
                  <a:pt x="158" y="37"/>
                </a:cubicBezTo>
                <a:cubicBezTo>
                  <a:pt x="158" y="37"/>
                  <a:pt x="159" y="37"/>
                  <a:pt x="159" y="37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8" y="38"/>
                  <a:pt x="158" y="38"/>
                </a:cubicBezTo>
                <a:moveTo>
                  <a:pt x="130" y="38"/>
                </a:moveTo>
                <a:cubicBezTo>
                  <a:pt x="130" y="38"/>
                  <a:pt x="129" y="38"/>
                  <a:pt x="129" y="38"/>
                </a:cubicBezTo>
                <a:cubicBezTo>
                  <a:pt x="129" y="37"/>
                  <a:pt x="129" y="37"/>
                  <a:pt x="128" y="37"/>
                </a:cubicBezTo>
                <a:cubicBezTo>
                  <a:pt x="128" y="36"/>
                  <a:pt x="128" y="35"/>
                  <a:pt x="128" y="35"/>
                </a:cubicBezTo>
                <a:cubicBezTo>
                  <a:pt x="129" y="35"/>
                  <a:pt x="129" y="35"/>
                  <a:pt x="130" y="35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1" y="36"/>
                  <a:pt x="131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7"/>
                  <a:pt x="131" y="38"/>
                  <a:pt x="130" y="38"/>
                </a:cubicBezTo>
                <a:moveTo>
                  <a:pt x="153" y="34"/>
                </a:moveTo>
                <a:cubicBezTo>
                  <a:pt x="153" y="34"/>
                  <a:pt x="153" y="34"/>
                  <a:pt x="153" y="34"/>
                </a:cubicBezTo>
                <a:cubicBezTo>
                  <a:pt x="153" y="33"/>
                  <a:pt x="153" y="32"/>
                  <a:pt x="153" y="31"/>
                </a:cubicBezTo>
                <a:cubicBezTo>
                  <a:pt x="154" y="31"/>
                  <a:pt x="155" y="34"/>
                  <a:pt x="153" y="34"/>
                </a:cubicBezTo>
                <a:moveTo>
                  <a:pt x="36" y="30"/>
                </a:moveTo>
                <a:cubicBezTo>
                  <a:pt x="36" y="30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7" y="29"/>
                  <a:pt x="37" y="29"/>
                </a:cubicBezTo>
                <a:cubicBezTo>
                  <a:pt x="37" y="29"/>
                  <a:pt x="37" y="30"/>
                  <a:pt x="36" y="30"/>
                </a:cubicBezTo>
                <a:moveTo>
                  <a:pt x="62" y="25"/>
                </a:moveTo>
                <a:cubicBezTo>
                  <a:pt x="62" y="25"/>
                  <a:pt x="61" y="25"/>
                  <a:pt x="61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5"/>
                  <a:pt x="62" y="25"/>
                  <a:pt x="62" y="25"/>
                </a:cubicBezTo>
                <a:moveTo>
                  <a:pt x="72" y="28"/>
                </a:moveTo>
                <a:cubicBezTo>
                  <a:pt x="74" y="26"/>
                  <a:pt x="70" y="21"/>
                  <a:pt x="74" y="20"/>
                </a:cubicBezTo>
                <a:cubicBezTo>
                  <a:pt x="74" y="21"/>
                  <a:pt x="75" y="28"/>
                  <a:pt x="72" y="28"/>
                </a:cubicBezTo>
                <a:moveTo>
                  <a:pt x="138" y="21"/>
                </a:moveTo>
                <a:cubicBezTo>
                  <a:pt x="137" y="21"/>
                  <a:pt x="137" y="20"/>
                  <a:pt x="137" y="19"/>
                </a:cubicBezTo>
                <a:cubicBezTo>
                  <a:pt x="138" y="19"/>
                  <a:pt x="138" y="20"/>
                  <a:pt x="138" y="21"/>
                </a:cubicBezTo>
                <a:cubicBezTo>
                  <a:pt x="138" y="21"/>
                  <a:pt x="138" y="21"/>
                  <a:pt x="138" y="21"/>
                </a:cubicBezTo>
                <a:moveTo>
                  <a:pt x="54" y="19"/>
                </a:moveTo>
                <a:cubicBezTo>
                  <a:pt x="53" y="19"/>
                  <a:pt x="53" y="18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7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9"/>
                </a:cubicBezTo>
                <a:moveTo>
                  <a:pt x="60" y="15"/>
                </a:moveTo>
                <a:cubicBezTo>
                  <a:pt x="60" y="15"/>
                  <a:pt x="60" y="15"/>
                  <a:pt x="60" y="1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60" y="14"/>
                  <a:pt x="60" y="14"/>
                </a:cubicBezTo>
                <a:cubicBezTo>
                  <a:pt x="60" y="15"/>
                  <a:pt x="60" y="15"/>
                  <a:pt x="60" y="15"/>
                </a:cubicBezTo>
                <a:moveTo>
                  <a:pt x="122" y="13"/>
                </a:moveTo>
                <a:cubicBezTo>
                  <a:pt x="122" y="13"/>
                  <a:pt x="123" y="13"/>
                  <a:pt x="123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13"/>
                  <a:pt x="124" y="13"/>
                  <a:pt x="124" y="14"/>
                </a:cubicBezTo>
                <a:cubicBezTo>
                  <a:pt x="123" y="13"/>
                  <a:pt x="123" y="13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moveTo>
                  <a:pt x="108" y="9"/>
                </a:moveTo>
                <a:cubicBezTo>
                  <a:pt x="107" y="9"/>
                  <a:pt x="106" y="9"/>
                  <a:pt x="106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7"/>
                  <a:pt x="108" y="8"/>
                  <a:pt x="108" y="8"/>
                </a:cubicBezTo>
                <a:cubicBezTo>
                  <a:pt x="108" y="8"/>
                  <a:pt x="109" y="9"/>
                  <a:pt x="109" y="9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9"/>
                  <a:pt x="109" y="9"/>
                  <a:pt x="108" y="9"/>
                </a:cubicBezTo>
                <a:moveTo>
                  <a:pt x="112" y="7"/>
                </a:moveTo>
                <a:cubicBezTo>
                  <a:pt x="112" y="7"/>
                  <a:pt x="112" y="7"/>
                  <a:pt x="112" y="7"/>
                </a:cubicBezTo>
                <a:cubicBezTo>
                  <a:pt x="112" y="7"/>
                  <a:pt x="112" y="6"/>
                  <a:pt x="112" y="6"/>
                </a:cubicBezTo>
                <a:cubicBezTo>
                  <a:pt x="113" y="6"/>
                  <a:pt x="113" y="7"/>
                  <a:pt x="113" y="7"/>
                </a:cubicBezTo>
                <a:cubicBezTo>
                  <a:pt x="113" y="7"/>
                  <a:pt x="112" y="7"/>
                  <a:pt x="112" y="7"/>
                </a:cubicBezTo>
                <a:moveTo>
                  <a:pt x="102" y="10"/>
                </a:moveTo>
                <a:cubicBezTo>
                  <a:pt x="103" y="9"/>
                  <a:pt x="103" y="7"/>
                  <a:pt x="103" y="5"/>
                </a:cubicBezTo>
                <a:cubicBezTo>
                  <a:pt x="104" y="7"/>
                  <a:pt x="106" y="11"/>
                  <a:pt x="109" y="11"/>
                </a:cubicBezTo>
                <a:cubicBezTo>
                  <a:pt x="110" y="11"/>
                  <a:pt x="111" y="10"/>
                  <a:pt x="112" y="9"/>
                </a:cubicBezTo>
                <a:cubicBezTo>
                  <a:pt x="113" y="10"/>
                  <a:pt x="112" y="12"/>
                  <a:pt x="114" y="12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6" y="12"/>
                  <a:pt x="116" y="11"/>
                </a:cubicBezTo>
                <a:cubicBezTo>
                  <a:pt x="116" y="11"/>
                  <a:pt x="117" y="11"/>
                  <a:pt x="117" y="11"/>
                </a:cubicBezTo>
                <a:cubicBezTo>
                  <a:pt x="117" y="11"/>
                  <a:pt x="117" y="11"/>
                  <a:pt x="118" y="11"/>
                </a:cubicBezTo>
                <a:cubicBezTo>
                  <a:pt x="117" y="15"/>
                  <a:pt x="125" y="14"/>
                  <a:pt x="128" y="17"/>
                </a:cubicBezTo>
                <a:cubicBezTo>
                  <a:pt x="130" y="17"/>
                  <a:pt x="129" y="14"/>
                  <a:pt x="130" y="14"/>
                </a:cubicBezTo>
                <a:cubicBezTo>
                  <a:pt x="131" y="14"/>
                  <a:pt x="131" y="14"/>
                  <a:pt x="131" y="15"/>
                </a:cubicBezTo>
                <a:cubicBezTo>
                  <a:pt x="132" y="22"/>
                  <a:pt x="141" y="22"/>
                  <a:pt x="146" y="26"/>
                </a:cubicBezTo>
                <a:cubicBezTo>
                  <a:pt x="150" y="34"/>
                  <a:pt x="161" y="40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4" y="49"/>
                  <a:pt x="164" y="48"/>
                  <a:pt x="164" y="48"/>
                </a:cubicBezTo>
                <a:cubicBezTo>
                  <a:pt x="163" y="47"/>
                  <a:pt x="163" y="46"/>
                  <a:pt x="164" y="46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76" y="75"/>
                  <a:pt x="176" y="106"/>
                  <a:pt x="161" y="134"/>
                </a:cubicBezTo>
                <a:cubicBezTo>
                  <a:pt x="161" y="133"/>
                  <a:pt x="160" y="133"/>
                  <a:pt x="160" y="133"/>
                </a:cubicBezTo>
                <a:cubicBezTo>
                  <a:pt x="159" y="133"/>
                  <a:pt x="158" y="134"/>
                  <a:pt x="158" y="136"/>
                </a:cubicBezTo>
                <a:cubicBezTo>
                  <a:pt x="157" y="137"/>
                  <a:pt x="156" y="138"/>
                  <a:pt x="154" y="138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54" y="140"/>
                  <a:pt x="154" y="140"/>
                  <a:pt x="154" y="142"/>
                </a:cubicBezTo>
                <a:cubicBezTo>
                  <a:pt x="152" y="142"/>
                  <a:pt x="150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5"/>
                  <a:pt x="148" y="147"/>
                  <a:pt x="149" y="147"/>
                </a:cubicBezTo>
                <a:cubicBezTo>
                  <a:pt x="149" y="148"/>
                  <a:pt x="145" y="148"/>
                  <a:pt x="144" y="148"/>
                </a:cubicBezTo>
                <a:cubicBezTo>
                  <a:pt x="144" y="150"/>
                  <a:pt x="145" y="151"/>
                  <a:pt x="144" y="151"/>
                </a:cubicBezTo>
                <a:cubicBezTo>
                  <a:pt x="144" y="151"/>
                  <a:pt x="143" y="151"/>
                  <a:pt x="143" y="151"/>
                </a:cubicBezTo>
                <a:cubicBezTo>
                  <a:pt x="140" y="151"/>
                  <a:pt x="138" y="154"/>
                  <a:pt x="137" y="156"/>
                </a:cubicBezTo>
                <a:cubicBezTo>
                  <a:pt x="132" y="157"/>
                  <a:pt x="128" y="159"/>
                  <a:pt x="124" y="162"/>
                </a:cubicBezTo>
                <a:cubicBezTo>
                  <a:pt x="121" y="162"/>
                  <a:pt x="118" y="162"/>
                  <a:pt x="119" y="165"/>
                </a:cubicBezTo>
                <a:cubicBezTo>
                  <a:pt x="119" y="165"/>
                  <a:pt x="118" y="165"/>
                  <a:pt x="118" y="165"/>
                </a:cubicBezTo>
                <a:cubicBezTo>
                  <a:pt x="117" y="165"/>
                  <a:pt x="116" y="164"/>
                  <a:pt x="115" y="163"/>
                </a:cubicBezTo>
                <a:cubicBezTo>
                  <a:pt x="115" y="164"/>
                  <a:pt x="114" y="164"/>
                  <a:pt x="114" y="164"/>
                </a:cubicBezTo>
                <a:cubicBezTo>
                  <a:pt x="114" y="164"/>
                  <a:pt x="114" y="164"/>
                  <a:pt x="112" y="163"/>
                </a:cubicBezTo>
                <a:cubicBezTo>
                  <a:pt x="111" y="164"/>
                  <a:pt x="113" y="164"/>
                  <a:pt x="112" y="165"/>
                </a:cubicBezTo>
                <a:cubicBezTo>
                  <a:pt x="109" y="165"/>
                  <a:pt x="109" y="159"/>
                  <a:pt x="106" y="158"/>
                </a:cubicBezTo>
                <a:cubicBezTo>
                  <a:pt x="105" y="158"/>
                  <a:pt x="105" y="159"/>
                  <a:pt x="104" y="159"/>
                </a:cubicBezTo>
                <a:cubicBezTo>
                  <a:pt x="104" y="162"/>
                  <a:pt x="105" y="162"/>
                  <a:pt x="105" y="165"/>
                </a:cubicBezTo>
                <a:cubicBezTo>
                  <a:pt x="105" y="166"/>
                  <a:pt x="102" y="165"/>
                  <a:pt x="102" y="166"/>
                </a:cubicBezTo>
                <a:cubicBezTo>
                  <a:pt x="101" y="165"/>
                  <a:pt x="101" y="163"/>
                  <a:pt x="100" y="162"/>
                </a:cubicBezTo>
                <a:cubicBezTo>
                  <a:pt x="99" y="163"/>
                  <a:pt x="99" y="165"/>
                  <a:pt x="100" y="166"/>
                </a:cubicBezTo>
                <a:cubicBezTo>
                  <a:pt x="99" y="166"/>
                  <a:pt x="98" y="166"/>
                  <a:pt x="97" y="166"/>
                </a:cubicBezTo>
                <a:cubicBezTo>
                  <a:pt x="95" y="166"/>
                  <a:pt x="93" y="166"/>
                  <a:pt x="92" y="166"/>
                </a:cubicBezTo>
                <a:cubicBezTo>
                  <a:pt x="90" y="166"/>
                  <a:pt x="88" y="166"/>
                  <a:pt x="87" y="166"/>
                </a:cubicBezTo>
                <a:cubicBezTo>
                  <a:pt x="85" y="166"/>
                  <a:pt x="84" y="166"/>
                  <a:pt x="83" y="166"/>
                </a:cubicBezTo>
                <a:cubicBezTo>
                  <a:pt x="79" y="165"/>
                  <a:pt x="72" y="163"/>
                  <a:pt x="68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67" y="160"/>
                  <a:pt x="65" y="161"/>
                  <a:pt x="64" y="159"/>
                </a:cubicBezTo>
                <a:cubicBezTo>
                  <a:pt x="64" y="160"/>
                  <a:pt x="63" y="160"/>
                  <a:pt x="63" y="160"/>
                </a:cubicBezTo>
                <a:cubicBezTo>
                  <a:pt x="62" y="160"/>
                  <a:pt x="61" y="159"/>
                  <a:pt x="60" y="159"/>
                </a:cubicBezTo>
                <a:cubicBezTo>
                  <a:pt x="59" y="158"/>
                  <a:pt x="58" y="157"/>
                  <a:pt x="57" y="157"/>
                </a:cubicBezTo>
                <a:cubicBezTo>
                  <a:pt x="56" y="157"/>
                  <a:pt x="56" y="157"/>
                  <a:pt x="56" y="157"/>
                </a:cubicBezTo>
                <a:cubicBezTo>
                  <a:pt x="56" y="156"/>
                  <a:pt x="56" y="155"/>
                  <a:pt x="55" y="155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4" y="154"/>
                  <a:pt x="54" y="155"/>
                  <a:pt x="54" y="155"/>
                </a:cubicBezTo>
                <a:cubicBezTo>
                  <a:pt x="54" y="155"/>
                  <a:pt x="53" y="155"/>
                  <a:pt x="53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4" y="153"/>
                  <a:pt x="53" y="154"/>
                  <a:pt x="52" y="152"/>
                </a:cubicBezTo>
                <a:cubicBezTo>
                  <a:pt x="51" y="152"/>
                  <a:pt x="53" y="153"/>
                  <a:pt x="52" y="154"/>
                </a:cubicBezTo>
                <a:cubicBezTo>
                  <a:pt x="40" y="149"/>
                  <a:pt x="32" y="136"/>
                  <a:pt x="26" y="130"/>
                </a:cubicBezTo>
                <a:cubicBezTo>
                  <a:pt x="14" y="111"/>
                  <a:pt x="12" y="78"/>
                  <a:pt x="20" y="55"/>
                </a:cubicBezTo>
                <a:cubicBezTo>
                  <a:pt x="24" y="53"/>
                  <a:pt x="28" y="46"/>
                  <a:pt x="28" y="43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2"/>
                  <a:pt x="29" y="42"/>
                  <a:pt x="30" y="43"/>
                </a:cubicBezTo>
                <a:cubicBezTo>
                  <a:pt x="35" y="35"/>
                  <a:pt x="42" y="30"/>
                  <a:pt x="48" y="23"/>
                </a:cubicBezTo>
                <a:cubicBezTo>
                  <a:pt x="48" y="23"/>
                  <a:pt x="48" y="23"/>
                  <a:pt x="4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23"/>
                  <a:pt x="50" y="21"/>
                  <a:pt x="50" y="19"/>
                </a:cubicBezTo>
                <a:cubicBezTo>
                  <a:pt x="50" y="19"/>
                  <a:pt x="51" y="20"/>
                  <a:pt x="52" y="20"/>
                </a:cubicBezTo>
                <a:cubicBezTo>
                  <a:pt x="57" y="20"/>
                  <a:pt x="61" y="17"/>
                  <a:pt x="63" y="14"/>
                </a:cubicBezTo>
                <a:cubicBezTo>
                  <a:pt x="64" y="14"/>
                  <a:pt x="64" y="14"/>
                  <a:pt x="65" y="14"/>
                </a:cubicBezTo>
                <a:cubicBezTo>
                  <a:pt x="66" y="14"/>
                  <a:pt x="66" y="14"/>
                  <a:pt x="68" y="14"/>
                </a:cubicBezTo>
                <a:cubicBezTo>
                  <a:pt x="68" y="12"/>
                  <a:pt x="68" y="11"/>
                  <a:pt x="68" y="11"/>
                </a:cubicBezTo>
                <a:cubicBezTo>
                  <a:pt x="70" y="11"/>
                  <a:pt x="72" y="11"/>
                  <a:pt x="75" y="11"/>
                </a:cubicBezTo>
                <a:cubicBezTo>
                  <a:pt x="78" y="11"/>
                  <a:pt x="81" y="11"/>
                  <a:pt x="81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3" y="8"/>
                  <a:pt x="83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4" y="8"/>
                  <a:pt x="84" y="8"/>
                  <a:pt x="85" y="7"/>
                </a:cubicBezTo>
                <a:cubicBezTo>
                  <a:pt x="85" y="8"/>
                  <a:pt x="84" y="8"/>
                  <a:pt x="84" y="9"/>
                </a:cubicBezTo>
                <a:cubicBezTo>
                  <a:pt x="85" y="9"/>
                  <a:pt x="86" y="9"/>
                  <a:pt x="87" y="9"/>
                </a:cubicBezTo>
                <a:cubicBezTo>
                  <a:pt x="86" y="8"/>
                  <a:pt x="88" y="6"/>
                  <a:pt x="90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90" y="5"/>
                  <a:pt x="90" y="5"/>
                  <a:pt x="90" y="5"/>
                </a:cubicBezTo>
                <a:cubicBezTo>
                  <a:pt x="89" y="6"/>
                  <a:pt x="89" y="7"/>
                  <a:pt x="90" y="7"/>
                </a:cubicBezTo>
                <a:cubicBezTo>
                  <a:pt x="90" y="7"/>
                  <a:pt x="91" y="7"/>
                  <a:pt x="91" y="7"/>
                </a:cubicBezTo>
                <a:cubicBezTo>
                  <a:pt x="91" y="7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7"/>
                  <a:pt x="92" y="8"/>
                  <a:pt x="92" y="9"/>
                </a:cubicBezTo>
                <a:cubicBezTo>
                  <a:pt x="93" y="9"/>
                  <a:pt x="94" y="9"/>
                  <a:pt x="96" y="10"/>
                </a:cubicBezTo>
                <a:cubicBezTo>
                  <a:pt x="97" y="10"/>
                  <a:pt x="96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8"/>
                  <a:pt x="97" y="8"/>
                  <a:pt x="98" y="10"/>
                </a:cubicBezTo>
                <a:cubicBezTo>
                  <a:pt x="98" y="9"/>
                  <a:pt x="100" y="9"/>
                  <a:pt x="100" y="7"/>
                </a:cubicBezTo>
                <a:cubicBezTo>
                  <a:pt x="100" y="8"/>
                  <a:pt x="100" y="10"/>
                  <a:pt x="102" y="10"/>
                </a:cubicBezTo>
                <a:moveTo>
                  <a:pt x="93" y="6"/>
                </a:moveTo>
                <a:cubicBezTo>
                  <a:pt x="93" y="6"/>
                  <a:pt x="93" y="6"/>
                  <a:pt x="92" y="6"/>
                </a:cubicBezTo>
                <a:cubicBezTo>
                  <a:pt x="92" y="6"/>
                  <a:pt x="93" y="5"/>
                  <a:pt x="93" y="5"/>
                </a:cubicBezTo>
                <a:cubicBezTo>
                  <a:pt x="94" y="5"/>
                  <a:pt x="94" y="6"/>
                  <a:pt x="94" y="6"/>
                </a:cubicBezTo>
                <a:cubicBezTo>
                  <a:pt x="93" y="6"/>
                  <a:pt x="93" y="6"/>
                  <a:pt x="93" y="6"/>
                </a:cubicBezTo>
                <a:moveTo>
                  <a:pt x="82" y="0"/>
                </a:moveTo>
                <a:cubicBezTo>
                  <a:pt x="82" y="1"/>
                  <a:pt x="82" y="2"/>
                  <a:pt x="83" y="2"/>
                </a:cubicBezTo>
                <a:cubicBezTo>
                  <a:pt x="83" y="1"/>
                  <a:pt x="83" y="0"/>
                  <a:pt x="82" y="0"/>
                </a:cubicBezTo>
              </a:path>
            </a:pathLst>
          </a:custGeom>
          <a:solidFill>
            <a:schemeClr val="tx1">
              <a:alpha val="2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  <p:bldP spid="21" grpId="0" animBg="1"/>
      <p:bldP spid="22" grpId="0" animBg="1"/>
      <p:bldP spid="23" grpId="0"/>
      <p:bldP spid="24" grpId="0"/>
      <p:bldP spid="25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3573278"/>
            <a:ext cx="10299700" cy="915987"/>
            <a:chOff x="0" y="2878138"/>
            <a:chExt cx="10299700" cy="915987"/>
          </a:xfrm>
        </p:grpSpPr>
        <p:sp>
          <p:nvSpPr>
            <p:cNvPr id="36" name="Bent Arrow 49"/>
            <p:cNvSpPr/>
            <p:nvPr/>
          </p:nvSpPr>
          <p:spPr>
            <a:xfrm flipH="1">
              <a:off x="0" y="2878138"/>
              <a:ext cx="10210800" cy="771525"/>
            </a:xfrm>
            <a:prstGeom prst="bentArrow">
              <a:avLst>
                <a:gd name="adj1" fmla="val 17673"/>
                <a:gd name="adj2" fmla="val 2457"/>
                <a:gd name="adj3" fmla="val 0"/>
                <a:gd name="adj4" fmla="val 51336"/>
              </a:avLst>
            </a:prstGeom>
            <a:solidFill>
              <a:srgbClr val="9259DD"/>
            </a:solidFill>
            <a:ln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4"/>
            <p:cNvSpPr/>
            <p:nvPr/>
          </p:nvSpPr>
          <p:spPr>
            <a:xfrm>
              <a:off x="10058400" y="3552825"/>
              <a:ext cx="241300" cy="2413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49488" y="3446278"/>
            <a:ext cx="252412" cy="849312"/>
            <a:chOff x="2249488" y="2751138"/>
            <a:chExt cx="252412" cy="849312"/>
          </a:xfrm>
        </p:grpSpPr>
        <p:sp>
          <p:nvSpPr>
            <p:cNvPr id="4" name="Oval 34"/>
            <p:cNvSpPr/>
            <p:nvPr/>
          </p:nvSpPr>
          <p:spPr>
            <a:xfrm>
              <a:off x="2249488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32"/>
            <p:cNvCxnSpPr/>
            <p:nvPr/>
          </p:nvCxnSpPr>
          <p:spPr>
            <a:xfrm flipV="1">
              <a:off x="237966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002213" y="3446278"/>
            <a:ext cx="252412" cy="849312"/>
            <a:chOff x="5002213" y="2751138"/>
            <a:chExt cx="252412" cy="849312"/>
          </a:xfrm>
        </p:grpSpPr>
        <p:sp>
          <p:nvSpPr>
            <p:cNvPr id="5" name="Oval 34"/>
            <p:cNvSpPr/>
            <p:nvPr/>
          </p:nvSpPr>
          <p:spPr>
            <a:xfrm>
              <a:off x="5002213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32"/>
            <p:cNvCxnSpPr/>
            <p:nvPr/>
          </p:nvCxnSpPr>
          <p:spPr>
            <a:xfrm flipV="1">
              <a:off x="512921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7783513" y="3446278"/>
            <a:ext cx="252412" cy="849312"/>
            <a:chOff x="7783513" y="2751138"/>
            <a:chExt cx="252412" cy="849312"/>
          </a:xfrm>
        </p:grpSpPr>
        <p:sp>
          <p:nvSpPr>
            <p:cNvPr id="6" name="Oval 34"/>
            <p:cNvSpPr/>
            <p:nvPr/>
          </p:nvSpPr>
          <p:spPr>
            <a:xfrm>
              <a:off x="7783513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32"/>
            <p:cNvCxnSpPr/>
            <p:nvPr/>
          </p:nvCxnSpPr>
          <p:spPr>
            <a:xfrm flipV="1">
              <a:off x="791051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11"/>
          <p:cNvSpPr/>
          <p:nvPr/>
        </p:nvSpPr>
        <p:spPr>
          <a:xfrm>
            <a:off x="1408113" y="4422590"/>
            <a:ext cx="1936750" cy="414338"/>
          </a:xfrm>
          <a:prstGeom prst="roundRect">
            <a:avLst/>
          </a:prstGeom>
          <a:solidFill>
            <a:srgbClr val="925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 NGHIỆM 1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60838" y="4422590"/>
            <a:ext cx="1936750" cy="414338"/>
          </a:xfrm>
          <a:prstGeom prst="roundRect">
            <a:avLst/>
          </a:prstGeom>
          <a:solidFill>
            <a:srgbClr val="BB8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 NGHIỆM 2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913563" y="4422590"/>
            <a:ext cx="1936750" cy="414338"/>
          </a:xfrm>
          <a:prstGeom prst="roundRect">
            <a:avLst/>
          </a:prstGeom>
          <a:solidFill>
            <a:srgbClr val="CF6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 NGHIỆM 3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7497192" y="2483730"/>
            <a:ext cx="830262" cy="832374"/>
            <a:chOff x="7473695" y="1743073"/>
            <a:chExt cx="815598" cy="815596"/>
          </a:xfrm>
        </p:grpSpPr>
        <p:sp>
          <p:nvSpPr>
            <p:cNvPr id="22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CF66E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" name="Freeform 105"/>
            <p:cNvSpPr>
              <a:spLocks noEditPoints="1"/>
            </p:cNvSpPr>
            <p:nvPr/>
          </p:nvSpPr>
          <p:spPr bwMode="auto">
            <a:xfrm>
              <a:off x="7654248" y="1925237"/>
              <a:ext cx="454493" cy="451269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1996505" y="2483730"/>
            <a:ext cx="830261" cy="832374"/>
            <a:chOff x="1972263" y="1791342"/>
            <a:chExt cx="815598" cy="815596"/>
          </a:xfrm>
        </p:grpSpPr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9259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6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>
                <a:gd name="T0" fmla="*/ 58 w 58"/>
                <a:gd name="T1" fmla="*/ 33 h 58"/>
                <a:gd name="T2" fmla="*/ 57 w 58"/>
                <a:gd name="T3" fmla="*/ 34 h 58"/>
                <a:gd name="T4" fmla="*/ 50 w 58"/>
                <a:gd name="T5" fmla="*/ 35 h 58"/>
                <a:gd name="T6" fmla="*/ 49 w 58"/>
                <a:gd name="T7" fmla="*/ 39 h 58"/>
                <a:gd name="T8" fmla="*/ 53 w 58"/>
                <a:gd name="T9" fmla="*/ 44 h 58"/>
                <a:gd name="T10" fmla="*/ 53 w 58"/>
                <a:gd name="T11" fmla="*/ 45 h 58"/>
                <a:gd name="T12" fmla="*/ 53 w 58"/>
                <a:gd name="T13" fmla="*/ 46 h 58"/>
                <a:gd name="T14" fmla="*/ 45 w 58"/>
                <a:gd name="T15" fmla="*/ 53 h 58"/>
                <a:gd name="T16" fmla="*/ 44 w 58"/>
                <a:gd name="T17" fmla="*/ 52 h 58"/>
                <a:gd name="T18" fmla="*/ 39 w 58"/>
                <a:gd name="T19" fmla="*/ 48 h 58"/>
                <a:gd name="T20" fmla="*/ 36 w 58"/>
                <a:gd name="T21" fmla="*/ 50 h 58"/>
                <a:gd name="T22" fmla="*/ 34 w 58"/>
                <a:gd name="T23" fmla="*/ 57 h 58"/>
                <a:gd name="T24" fmla="*/ 33 w 58"/>
                <a:gd name="T25" fmla="*/ 58 h 58"/>
                <a:gd name="T26" fmla="*/ 25 w 58"/>
                <a:gd name="T27" fmla="*/ 58 h 58"/>
                <a:gd name="T28" fmla="*/ 23 w 58"/>
                <a:gd name="T29" fmla="*/ 57 h 58"/>
                <a:gd name="T30" fmla="*/ 22 w 58"/>
                <a:gd name="T31" fmla="*/ 50 h 58"/>
                <a:gd name="T32" fmla="*/ 19 w 58"/>
                <a:gd name="T33" fmla="*/ 48 h 58"/>
                <a:gd name="T34" fmla="*/ 14 w 58"/>
                <a:gd name="T35" fmla="*/ 52 h 58"/>
                <a:gd name="T36" fmla="*/ 13 w 58"/>
                <a:gd name="T37" fmla="*/ 53 h 58"/>
                <a:gd name="T38" fmla="*/ 12 w 58"/>
                <a:gd name="T39" fmla="*/ 52 h 58"/>
                <a:gd name="T40" fmla="*/ 5 w 58"/>
                <a:gd name="T41" fmla="*/ 46 h 58"/>
                <a:gd name="T42" fmla="*/ 5 w 58"/>
                <a:gd name="T43" fmla="*/ 45 h 58"/>
                <a:gd name="T44" fmla="*/ 5 w 58"/>
                <a:gd name="T45" fmla="*/ 44 h 58"/>
                <a:gd name="T46" fmla="*/ 9 w 58"/>
                <a:gd name="T47" fmla="*/ 39 h 58"/>
                <a:gd name="T48" fmla="*/ 8 w 58"/>
                <a:gd name="T49" fmla="*/ 35 h 58"/>
                <a:gd name="T50" fmla="*/ 1 w 58"/>
                <a:gd name="T51" fmla="*/ 34 h 58"/>
                <a:gd name="T52" fmla="*/ 0 w 58"/>
                <a:gd name="T53" fmla="*/ 33 h 58"/>
                <a:gd name="T54" fmla="*/ 0 w 58"/>
                <a:gd name="T55" fmla="*/ 24 h 58"/>
                <a:gd name="T56" fmla="*/ 1 w 58"/>
                <a:gd name="T57" fmla="*/ 23 h 58"/>
                <a:gd name="T58" fmla="*/ 8 w 58"/>
                <a:gd name="T59" fmla="*/ 22 h 58"/>
                <a:gd name="T60" fmla="*/ 9 w 58"/>
                <a:gd name="T61" fmla="*/ 18 h 58"/>
                <a:gd name="T62" fmla="*/ 5 w 58"/>
                <a:gd name="T63" fmla="*/ 13 h 58"/>
                <a:gd name="T64" fmla="*/ 5 w 58"/>
                <a:gd name="T65" fmla="*/ 12 h 58"/>
                <a:gd name="T66" fmla="*/ 5 w 58"/>
                <a:gd name="T67" fmla="*/ 11 h 58"/>
                <a:gd name="T68" fmla="*/ 13 w 58"/>
                <a:gd name="T69" fmla="*/ 5 h 58"/>
                <a:gd name="T70" fmla="*/ 14 w 58"/>
                <a:gd name="T71" fmla="*/ 5 h 58"/>
                <a:gd name="T72" fmla="*/ 19 w 58"/>
                <a:gd name="T73" fmla="*/ 9 h 58"/>
                <a:gd name="T74" fmla="*/ 22 w 58"/>
                <a:gd name="T75" fmla="*/ 8 h 58"/>
                <a:gd name="T76" fmla="*/ 23 w 58"/>
                <a:gd name="T77" fmla="*/ 1 h 58"/>
                <a:gd name="T78" fmla="*/ 25 w 58"/>
                <a:gd name="T79" fmla="*/ 0 h 58"/>
                <a:gd name="T80" fmla="*/ 33 w 58"/>
                <a:gd name="T81" fmla="*/ 0 h 58"/>
                <a:gd name="T82" fmla="*/ 34 w 58"/>
                <a:gd name="T83" fmla="*/ 1 h 58"/>
                <a:gd name="T84" fmla="*/ 36 w 58"/>
                <a:gd name="T85" fmla="*/ 8 h 58"/>
                <a:gd name="T86" fmla="*/ 39 w 58"/>
                <a:gd name="T87" fmla="*/ 9 h 58"/>
                <a:gd name="T88" fmla="*/ 44 w 58"/>
                <a:gd name="T89" fmla="*/ 5 h 58"/>
                <a:gd name="T90" fmla="*/ 45 w 58"/>
                <a:gd name="T91" fmla="*/ 5 h 58"/>
                <a:gd name="T92" fmla="*/ 46 w 58"/>
                <a:gd name="T93" fmla="*/ 5 h 58"/>
                <a:gd name="T94" fmla="*/ 52 w 58"/>
                <a:gd name="T95" fmla="*/ 12 h 58"/>
                <a:gd name="T96" fmla="*/ 53 w 58"/>
                <a:gd name="T97" fmla="*/ 12 h 58"/>
                <a:gd name="T98" fmla="*/ 52 w 58"/>
                <a:gd name="T99" fmla="*/ 13 h 58"/>
                <a:gd name="T100" fmla="*/ 48 w 58"/>
                <a:gd name="T101" fmla="*/ 18 h 58"/>
                <a:gd name="T102" fmla="*/ 50 w 58"/>
                <a:gd name="T103" fmla="*/ 22 h 58"/>
                <a:gd name="T104" fmla="*/ 57 w 58"/>
                <a:gd name="T105" fmla="*/ 23 h 58"/>
                <a:gd name="T106" fmla="*/ 58 w 58"/>
                <a:gd name="T107" fmla="*/ 25 h 58"/>
                <a:gd name="T108" fmla="*/ 58 w 58"/>
                <a:gd name="T109" fmla="*/ 33 h 58"/>
                <a:gd name="T110" fmla="*/ 29 w 58"/>
                <a:gd name="T111" fmla="*/ 19 h 58"/>
                <a:gd name="T112" fmla="*/ 19 w 58"/>
                <a:gd name="T113" fmla="*/ 29 h 58"/>
                <a:gd name="T114" fmla="*/ 29 w 58"/>
                <a:gd name="T115" fmla="*/ 38 h 58"/>
                <a:gd name="T116" fmla="*/ 39 w 58"/>
                <a:gd name="T117" fmla="*/ 29 h 58"/>
                <a:gd name="T118" fmla="*/ 29 w 58"/>
                <a:gd name="T119" fmla="*/ 1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"/>
                <a:gd name="T181" fmla="*/ 0 h 58"/>
                <a:gd name="T182" fmla="*/ 58 w 5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746055" y="2483730"/>
            <a:ext cx="832374" cy="832374"/>
            <a:chOff x="4722979" y="1746592"/>
            <a:chExt cx="815598" cy="815596"/>
          </a:xfrm>
        </p:grpSpPr>
        <p:sp>
          <p:nvSpPr>
            <p:cNvPr id="28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BB81E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9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>
                <a:gd name="T0" fmla="*/ 13 w 73"/>
                <a:gd name="T1" fmla="*/ 39 h 68"/>
                <a:gd name="T2" fmla="*/ 8 w 73"/>
                <a:gd name="T3" fmla="*/ 39 h 68"/>
                <a:gd name="T4" fmla="*/ 0 w 73"/>
                <a:gd name="T5" fmla="*/ 33 h 68"/>
                <a:gd name="T6" fmla="*/ 5 w 73"/>
                <a:gd name="T7" fmla="*/ 19 h 68"/>
                <a:gd name="T8" fmla="*/ 15 w 73"/>
                <a:gd name="T9" fmla="*/ 22 h 68"/>
                <a:gd name="T10" fmla="*/ 20 w 73"/>
                <a:gd name="T11" fmla="*/ 21 h 68"/>
                <a:gd name="T12" fmla="*/ 20 w 73"/>
                <a:gd name="T13" fmla="*/ 24 h 68"/>
                <a:gd name="T14" fmla="*/ 23 w 73"/>
                <a:gd name="T15" fmla="*/ 34 h 68"/>
                <a:gd name="T16" fmla="*/ 13 w 73"/>
                <a:gd name="T17" fmla="*/ 39 h 68"/>
                <a:gd name="T18" fmla="*/ 15 w 73"/>
                <a:gd name="T19" fmla="*/ 19 h 68"/>
                <a:gd name="T20" fmla="*/ 5 w 73"/>
                <a:gd name="T21" fmla="*/ 9 h 68"/>
                <a:gd name="T22" fmla="*/ 15 w 73"/>
                <a:gd name="T23" fmla="*/ 0 h 68"/>
                <a:gd name="T24" fmla="*/ 25 w 73"/>
                <a:gd name="T25" fmla="*/ 9 h 68"/>
                <a:gd name="T26" fmla="*/ 15 w 73"/>
                <a:gd name="T27" fmla="*/ 19 h 68"/>
                <a:gd name="T28" fmla="*/ 53 w 73"/>
                <a:gd name="T29" fmla="*/ 68 h 68"/>
                <a:gd name="T30" fmla="*/ 20 w 73"/>
                <a:gd name="T31" fmla="*/ 68 h 68"/>
                <a:gd name="T32" fmla="*/ 10 w 73"/>
                <a:gd name="T33" fmla="*/ 58 h 68"/>
                <a:gd name="T34" fmla="*/ 23 w 73"/>
                <a:gd name="T35" fmla="*/ 36 h 68"/>
                <a:gd name="T36" fmla="*/ 37 w 73"/>
                <a:gd name="T37" fmla="*/ 41 h 68"/>
                <a:gd name="T38" fmla="*/ 50 w 73"/>
                <a:gd name="T39" fmla="*/ 36 h 68"/>
                <a:gd name="T40" fmla="*/ 64 w 73"/>
                <a:gd name="T41" fmla="*/ 58 h 68"/>
                <a:gd name="T42" fmla="*/ 53 w 73"/>
                <a:gd name="T43" fmla="*/ 68 h 68"/>
                <a:gd name="T44" fmla="*/ 37 w 73"/>
                <a:gd name="T45" fmla="*/ 39 h 68"/>
                <a:gd name="T46" fmla="*/ 22 w 73"/>
                <a:gd name="T47" fmla="*/ 24 h 68"/>
                <a:gd name="T48" fmla="*/ 37 w 73"/>
                <a:gd name="T49" fmla="*/ 9 h 68"/>
                <a:gd name="T50" fmla="*/ 51 w 73"/>
                <a:gd name="T51" fmla="*/ 24 h 68"/>
                <a:gd name="T52" fmla="*/ 37 w 73"/>
                <a:gd name="T53" fmla="*/ 39 h 68"/>
                <a:gd name="T54" fmla="*/ 59 w 73"/>
                <a:gd name="T55" fmla="*/ 19 h 68"/>
                <a:gd name="T56" fmla="*/ 49 w 73"/>
                <a:gd name="T57" fmla="*/ 9 h 68"/>
                <a:gd name="T58" fmla="*/ 59 w 73"/>
                <a:gd name="T59" fmla="*/ 0 h 68"/>
                <a:gd name="T60" fmla="*/ 68 w 73"/>
                <a:gd name="T61" fmla="*/ 9 h 68"/>
                <a:gd name="T62" fmla="*/ 59 w 73"/>
                <a:gd name="T63" fmla="*/ 19 h 68"/>
                <a:gd name="T64" fmla="*/ 66 w 73"/>
                <a:gd name="T65" fmla="*/ 39 h 68"/>
                <a:gd name="T66" fmla="*/ 61 w 73"/>
                <a:gd name="T67" fmla="*/ 39 h 68"/>
                <a:gd name="T68" fmla="*/ 51 w 73"/>
                <a:gd name="T69" fmla="*/ 34 h 68"/>
                <a:gd name="T70" fmla="*/ 54 w 73"/>
                <a:gd name="T71" fmla="*/ 24 h 68"/>
                <a:gd name="T72" fmla="*/ 54 w 73"/>
                <a:gd name="T73" fmla="*/ 21 h 68"/>
                <a:gd name="T74" fmla="*/ 59 w 73"/>
                <a:gd name="T75" fmla="*/ 22 h 68"/>
                <a:gd name="T76" fmla="*/ 69 w 73"/>
                <a:gd name="T77" fmla="*/ 19 h 68"/>
                <a:gd name="T78" fmla="*/ 73 w 73"/>
                <a:gd name="T79" fmla="*/ 33 h 68"/>
                <a:gd name="T80" fmla="*/ 66 w 73"/>
                <a:gd name="T81" fmla="*/ 39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68"/>
                <a:gd name="T125" fmla="*/ 73 w 73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文本框 66"/>
          <p:cNvSpPr txBox="1">
            <a:spLocks noChangeArrowheads="1"/>
          </p:cNvSpPr>
          <p:nvPr/>
        </p:nvSpPr>
        <p:spPr bwMode="auto">
          <a:xfrm>
            <a:off x="9695606" y="4636873"/>
            <a:ext cx="2304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9259DD"/>
                </a:solidFill>
                <a:latin typeface="#9Slide03 Reso" pitchFamily="2" charset="0"/>
                <a:ea typeface="微软雅黑" pitchFamily="34" charset="-122"/>
              </a:rPr>
              <a:t>HOÀN THÀNH PHIẾU BÁO CÁO</a:t>
            </a:r>
            <a:endParaRPr lang="zh-CN" altLang="en-US" sz="2800" b="1" dirty="0">
              <a:solidFill>
                <a:srgbClr val="9259DD"/>
              </a:solidFill>
              <a:latin typeface="#9Slide03 Reso" pitchFamily="2" charset="0"/>
              <a:ea typeface="微软雅黑" pitchFamily="34" charset="-122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478582" y="4922498"/>
            <a:ext cx="33512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ngón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cái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trỏ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phấn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Quan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phấn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ép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3923236" y="4891170"/>
            <a:ext cx="2806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Hút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đầy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màu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xilanh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piston. Quan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piston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6782705" y="4836928"/>
            <a:ext cx="29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Hút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khí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đầy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xilanh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Bịt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xilanh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piston. Quan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piston</a:t>
            </a:r>
          </a:p>
        </p:txBody>
      </p:sp>
      <p:grpSp>
        <p:nvGrpSpPr>
          <p:cNvPr id="34" name="组合 18">
            <a:extLst>
              <a:ext uri="{FF2B5EF4-FFF2-40B4-BE49-F238E27FC236}">
                <a16:creationId xmlns:a16="http://schemas.microsoft.com/office/drawing/2014/main" xmlns="" id="{7223C6CF-0FAD-48A6-A33B-57A46909E1AA}"/>
              </a:ext>
            </a:extLst>
          </p:cNvPr>
          <p:cNvGrpSpPr/>
          <p:nvPr/>
        </p:nvGrpSpPr>
        <p:grpSpPr>
          <a:xfrm>
            <a:off x="2177382" y="1199084"/>
            <a:ext cx="6288080" cy="1031759"/>
            <a:chOff x="3688371" y="1781610"/>
            <a:chExt cx="3558050" cy="1541335"/>
          </a:xfrm>
        </p:grpSpPr>
        <p:sp>
          <p:nvSpPr>
            <p:cNvPr id="40" name="TextBox 47">
              <a:extLst>
                <a:ext uri="{FF2B5EF4-FFF2-40B4-BE49-F238E27FC236}">
                  <a16:creationId xmlns:a16="http://schemas.microsoft.com/office/drawing/2014/main" xmlns="" id="{4C935A57-EBB3-46D4-90B2-69FA90F7F1A6}"/>
                </a:ext>
              </a:extLst>
            </p:cNvPr>
            <p:cNvSpPr txBox="1"/>
            <p:nvPr/>
          </p:nvSpPr>
          <p:spPr>
            <a:xfrm>
              <a:off x="3688371" y="2480582"/>
              <a:ext cx="3558050" cy="842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Tìm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hiểu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các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tính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chất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của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chất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ở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ba</a:t>
              </a:r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 </a:t>
              </a:r>
              <a:r>
                <a:rPr lang="en-US" altLang="zh-CN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#9Slide03 Reso" pitchFamily="2" charset="0"/>
                  <a:ea typeface="微软雅黑" pitchFamily="34" charset="-122"/>
                </a:rPr>
                <a:t>thể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3 Reso" pitchFamily="2" charset="0"/>
                <a:ea typeface="微软雅黑" pitchFamily="34" charset="-122"/>
              </a:endParaRPr>
            </a:p>
          </p:txBody>
        </p:sp>
        <p:sp>
          <p:nvSpPr>
            <p:cNvPr id="41" name="MH_Text_1">
              <a:extLst>
                <a:ext uri="{FF2B5EF4-FFF2-40B4-BE49-F238E27FC236}">
                  <a16:creationId xmlns:a16="http://schemas.microsoft.com/office/drawing/2014/main" xmlns="" id="{16F835A0-F475-4A47-A7C7-2ECDE989A6D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716054" y="1781610"/>
              <a:ext cx="1833436" cy="584507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zh-CN" sz="2800" b="1" dirty="0">
                  <a:solidFill>
                    <a:srgbClr val="A557DF"/>
                  </a:solidFill>
                  <a:latin typeface="#9Slide03 Reso" pitchFamily="2" charset="0"/>
                  <a:ea typeface="微软雅黑" panose="020B0503020204020204" pitchFamily="34" charset="-122"/>
                </a:rPr>
                <a:t>NHIỆM VỤ 2</a:t>
              </a:r>
              <a:endParaRPr lang="zh-CN" altLang="en-US" sz="2800" b="1" dirty="0">
                <a:solidFill>
                  <a:srgbClr val="A557DF"/>
                </a:solidFill>
                <a:latin typeface="#9Slide03 Reso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KSO_Shape">
            <a:extLst>
              <a:ext uri="{FF2B5EF4-FFF2-40B4-BE49-F238E27FC236}">
                <a16:creationId xmlns:a16="http://schemas.microsoft.com/office/drawing/2014/main" xmlns="" id="{62BAEE07-6523-4EB2-94CC-6EE2A3C9E16E}"/>
              </a:ext>
            </a:extLst>
          </p:cNvPr>
          <p:cNvSpPr>
            <a:spLocks/>
          </p:cNvSpPr>
          <p:nvPr/>
        </p:nvSpPr>
        <p:spPr bwMode="auto">
          <a:xfrm>
            <a:off x="1087987" y="1188979"/>
            <a:ext cx="952500" cy="719138"/>
          </a:xfrm>
          <a:custGeom>
            <a:avLst/>
            <a:gdLst>
              <a:gd name="T0" fmla="*/ 131779585 w 12600"/>
              <a:gd name="T1" fmla="*/ 176296350 h 9505"/>
              <a:gd name="T2" fmla="*/ 126659217 w 12600"/>
              <a:gd name="T3" fmla="*/ 185424592 h 9505"/>
              <a:gd name="T4" fmla="*/ 115184313 w 12600"/>
              <a:gd name="T5" fmla="*/ 191281345 h 9505"/>
              <a:gd name="T6" fmla="*/ 105766507 w 12600"/>
              <a:gd name="T7" fmla="*/ 195056117 h 9505"/>
              <a:gd name="T8" fmla="*/ 94337263 w 12600"/>
              <a:gd name="T9" fmla="*/ 177325916 h 9505"/>
              <a:gd name="T10" fmla="*/ 85239527 w 12600"/>
              <a:gd name="T11" fmla="*/ 172155540 h 9505"/>
              <a:gd name="T12" fmla="*/ 77970592 w 12600"/>
              <a:gd name="T13" fmla="*/ 203063397 h 9505"/>
              <a:gd name="T14" fmla="*/ 72827394 w 12600"/>
              <a:gd name="T15" fmla="*/ 215142940 h 9505"/>
              <a:gd name="T16" fmla="*/ 77719162 w 12600"/>
              <a:gd name="T17" fmla="*/ 174443313 h 9505"/>
              <a:gd name="T18" fmla="*/ 74518913 w 12600"/>
              <a:gd name="T19" fmla="*/ 164354204 h 9505"/>
              <a:gd name="T20" fmla="*/ 55591982 w 12600"/>
              <a:gd name="T21" fmla="*/ 173688389 h 9505"/>
              <a:gd name="T22" fmla="*/ 37968011 w 12600"/>
              <a:gd name="T23" fmla="*/ 165200675 h 9505"/>
              <a:gd name="T24" fmla="*/ 32344935 w 12600"/>
              <a:gd name="T25" fmla="*/ 158085716 h 9505"/>
              <a:gd name="T26" fmla="*/ 17441031 w 12600"/>
              <a:gd name="T27" fmla="*/ 141247533 h 9505"/>
              <a:gd name="T28" fmla="*/ 8891965 w 12600"/>
              <a:gd name="T29" fmla="*/ 130014613 h 9505"/>
              <a:gd name="T30" fmla="*/ 1371449 w 12600"/>
              <a:gd name="T31" fmla="*/ 117202995 h 9505"/>
              <a:gd name="T32" fmla="*/ 7703306 w 12600"/>
              <a:gd name="T33" fmla="*/ 112398657 h 9505"/>
              <a:gd name="T34" fmla="*/ 24207258 w 12600"/>
              <a:gd name="T35" fmla="*/ 112375808 h 9505"/>
              <a:gd name="T36" fmla="*/ 37670921 w 12600"/>
              <a:gd name="T37" fmla="*/ 112009770 h 9505"/>
              <a:gd name="T38" fmla="*/ 57054901 w 12600"/>
              <a:gd name="T39" fmla="*/ 116173580 h 9505"/>
              <a:gd name="T40" fmla="*/ 72713094 w 12600"/>
              <a:gd name="T41" fmla="*/ 126216840 h 9505"/>
              <a:gd name="T42" fmla="*/ 82839379 w 12600"/>
              <a:gd name="T43" fmla="*/ 138593722 h 9505"/>
              <a:gd name="T44" fmla="*/ 82496479 w 12600"/>
              <a:gd name="T45" fmla="*/ 159732809 h 9505"/>
              <a:gd name="T46" fmla="*/ 87959746 w 12600"/>
              <a:gd name="T47" fmla="*/ 142208400 h 9505"/>
              <a:gd name="T48" fmla="*/ 77170492 w 12600"/>
              <a:gd name="T49" fmla="*/ 114205996 h 9505"/>
              <a:gd name="T50" fmla="*/ 81239330 w 12600"/>
              <a:gd name="T51" fmla="*/ 81216159 h 9505"/>
              <a:gd name="T52" fmla="*/ 89034106 w 12600"/>
              <a:gd name="T53" fmla="*/ 62593637 h 9505"/>
              <a:gd name="T54" fmla="*/ 95365963 w 12600"/>
              <a:gd name="T55" fmla="*/ 47013964 h 9505"/>
              <a:gd name="T56" fmla="*/ 98451761 w 12600"/>
              <a:gd name="T57" fmla="*/ 40699627 h 9505"/>
              <a:gd name="T58" fmla="*/ 117904381 w 12600"/>
              <a:gd name="T59" fmla="*/ 14664655 h 9505"/>
              <a:gd name="T60" fmla="*/ 129310946 w 12600"/>
              <a:gd name="T61" fmla="*/ 983717 h 9505"/>
              <a:gd name="T62" fmla="*/ 140305820 w 12600"/>
              <a:gd name="T63" fmla="*/ 24570821 h 9505"/>
              <a:gd name="T64" fmla="*/ 146409077 w 12600"/>
              <a:gd name="T65" fmla="*/ 44405852 h 9505"/>
              <a:gd name="T66" fmla="*/ 149632156 w 12600"/>
              <a:gd name="T67" fmla="*/ 62319147 h 9505"/>
              <a:gd name="T68" fmla="*/ 152992364 w 12600"/>
              <a:gd name="T69" fmla="*/ 78379405 h 9505"/>
              <a:gd name="T70" fmla="*/ 151643745 w 12600"/>
              <a:gd name="T71" fmla="*/ 96795983 h 9505"/>
              <a:gd name="T72" fmla="*/ 145860407 w 12600"/>
              <a:gd name="T73" fmla="*/ 113039185 h 9505"/>
              <a:gd name="T74" fmla="*/ 139734320 w 12600"/>
              <a:gd name="T75" fmla="*/ 126102444 h 9505"/>
              <a:gd name="T76" fmla="*/ 122933279 w 12600"/>
              <a:gd name="T77" fmla="*/ 143581155 h 9505"/>
              <a:gd name="T78" fmla="*/ 98131842 w 12600"/>
              <a:gd name="T79" fmla="*/ 146463757 h 9505"/>
              <a:gd name="T80" fmla="*/ 87753976 w 12600"/>
              <a:gd name="T81" fmla="*/ 163736525 h 9505"/>
              <a:gd name="T82" fmla="*/ 96737412 w 12600"/>
              <a:gd name="T83" fmla="*/ 171034427 h 9505"/>
              <a:gd name="T84" fmla="*/ 107298067 w 12600"/>
              <a:gd name="T85" fmla="*/ 166870769 h 9505"/>
              <a:gd name="T86" fmla="*/ 125013508 w 12600"/>
              <a:gd name="T87" fmla="*/ 174077276 h 9505"/>
              <a:gd name="T88" fmla="*/ 133699704 w 12600"/>
              <a:gd name="T89" fmla="*/ 157856923 h 9505"/>
              <a:gd name="T90" fmla="*/ 145106118 w 12600"/>
              <a:gd name="T91" fmla="*/ 141545023 h 9505"/>
              <a:gd name="T92" fmla="*/ 159735611 w 12600"/>
              <a:gd name="T93" fmla="*/ 144633570 h 9505"/>
              <a:gd name="T94" fmla="*/ 150775005 w 12600"/>
              <a:gd name="T95" fmla="*/ 163141695 h 9505"/>
              <a:gd name="T96" fmla="*/ 146203307 w 12600"/>
              <a:gd name="T97" fmla="*/ 173139257 h 9505"/>
              <a:gd name="T98" fmla="*/ 161907160 w 12600"/>
              <a:gd name="T99" fmla="*/ 163072996 h 9505"/>
              <a:gd name="T100" fmla="*/ 172033595 w 12600"/>
              <a:gd name="T101" fmla="*/ 133286102 h 9505"/>
              <a:gd name="T102" fmla="*/ 205658508 w 12600"/>
              <a:gd name="T103" fmla="*/ 113885656 h 9505"/>
              <a:gd name="T104" fmla="*/ 239374892 w 12600"/>
              <a:gd name="T105" fmla="*/ 110660016 h 9505"/>
              <a:gd name="T106" fmla="*/ 255330174 w 12600"/>
              <a:gd name="T107" fmla="*/ 107983205 h 9505"/>
              <a:gd name="T108" fmla="*/ 271742505 w 12600"/>
              <a:gd name="T109" fmla="*/ 105741282 h 9505"/>
              <a:gd name="T110" fmla="*/ 288017857 w 12600"/>
              <a:gd name="T111" fmla="*/ 101302982 h 9505"/>
              <a:gd name="T112" fmla="*/ 245981008 w 12600"/>
              <a:gd name="T113" fmla="*/ 161700393 h 9505"/>
              <a:gd name="T114" fmla="*/ 228379867 w 12600"/>
              <a:gd name="T115" fmla="*/ 177691953 h 9505"/>
              <a:gd name="T116" fmla="*/ 210275865 w 12600"/>
              <a:gd name="T117" fmla="*/ 186980290 h 9505"/>
              <a:gd name="T118" fmla="*/ 194640654 w 12600"/>
              <a:gd name="T119" fmla="*/ 189862892 h 9505"/>
              <a:gd name="T120" fmla="*/ 170159136 w 12600"/>
              <a:gd name="T121" fmla="*/ 182038707 h 950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600" h="9505">
                <a:moveTo>
                  <a:pt x="7155" y="7617"/>
                </a:moveTo>
                <a:lnTo>
                  <a:pt x="7155" y="7617"/>
                </a:lnTo>
                <a:lnTo>
                  <a:pt x="7091" y="7633"/>
                </a:lnTo>
                <a:lnTo>
                  <a:pt x="7028" y="7649"/>
                </a:lnTo>
                <a:lnTo>
                  <a:pt x="6964" y="7663"/>
                </a:lnTo>
                <a:lnTo>
                  <a:pt x="6899" y="7675"/>
                </a:lnTo>
                <a:lnTo>
                  <a:pt x="6836" y="7688"/>
                </a:lnTo>
                <a:lnTo>
                  <a:pt x="6771" y="7699"/>
                </a:lnTo>
                <a:lnTo>
                  <a:pt x="6706" y="7708"/>
                </a:lnTo>
                <a:lnTo>
                  <a:pt x="6641" y="7717"/>
                </a:lnTo>
                <a:lnTo>
                  <a:pt x="6575" y="7724"/>
                </a:lnTo>
                <a:lnTo>
                  <a:pt x="6510" y="7730"/>
                </a:lnTo>
                <a:lnTo>
                  <a:pt x="6444" y="7735"/>
                </a:lnTo>
                <a:lnTo>
                  <a:pt x="6380" y="7738"/>
                </a:lnTo>
                <a:lnTo>
                  <a:pt x="6314" y="7739"/>
                </a:lnTo>
                <a:lnTo>
                  <a:pt x="6249" y="7739"/>
                </a:lnTo>
                <a:lnTo>
                  <a:pt x="6183" y="7738"/>
                </a:lnTo>
                <a:lnTo>
                  <a:pt x="6118" y="7734"/>
                </a:lnTo>
                <a:lnTo>
                  <a:pt x="6076" y="7732"/>
                </a:lnTo>
                <a:lnTo>
                  <a:pt x="6032" y="7727"/>
                </a:lnTo>
                <a:lnTo>
                  <a:pt x="5944" y="7716"/>
                </a:lnTo>
                <a:lnTo>
                  <a:pt x="5899" y="7711"/>
                </a:lnTo>
                <a:lnTo>
                  <a:pt x="5854" y="7707"/>
                </a:lnTo>
                <a:lnTo>
                  <a:pt x="5810" y="7706"/>
                </a:lnTo>
                <a:lnTo>
                  <a:pt x="5765" y="7706"/>
                </a:lnTo>
                <a:lnTo>
                  <a:pt x="5743" y="7706"/>
                </a:lnTo>
                <a:lnTo>
                  <a:pt x="5721" y="7708"/>
                </a:lnTo>
                <a:lnTo>
                  <a:pt x="5700" y="7711"/>
                </a:lnTo>
                <a:lnTo>
                  <a:pt x="5678" y="7715"/>
                </a:lnTo>
                <a:lnTo>
                  <a:pt x="5657" y="7718"/>
                </a:lnTo>
                <a:lnTo>
                  <a:pt x="5636" y="7723"/>
                </a:lnTo>
                <a:lnTo>
                  <a:pt x="5617" y="7729"/>
                </a:lnTo>
                <a:lnTo>
                  <a:pt x="5597" y="7737"/>
                </a:lnTo>
                <a:lnTo>
                  <a:pt x="5578" y="7745"/>
                </a:lnTo>
                <a:lnTo>
                  <a:pt x="5558" y="7755"/>
                </a:lnTo>
                <a:lnTo>
                  <a:pt x="5540" y="7766"/>
                </a:lnTo>
                <a:lnTo>
                  <a:pt x="5523" y="7779"/>
                </a:lnTo>
                <a:lnTo>
                  <a:pt x="5506" y="7793"/>
                </a:lnTo>
                <a:lnTo>
                  <a:pt x="5488" y="7809"/>
                </a:lnTo>
                <a:lnTo>
                  <a:pt x="5473" y="7825"/>
                </a:lnTo>
                <a:lnTo>
                  <a:pt x="5458" y="7844"/>
                </a:lnTo>
                <a:lnTo>
                  <a:pt x="5487" y="7905"/>
                </a:lnTo>
                <a:lnTo>
                  <a:pt x="5501" y="7937"/>
                </a:lnTo>
                <a:lnTo>
                  <a:pt x="5514" y="7970"/>
                </a:lnTo>
                <a:lnTo>
                  <a:pt x="5525" y="8005"/>
                </a:lnTo>
                <a:lnTo>
                  <a:pt x="5529" y="8024"/>
                </a:lnTo>
                <a:lnTo>
                  <a:pt x="5534" y="8042"/>
                </a:lnTo>
                <a:lnTo>
                  <a:pt x="5536" y="8062"/>
                </a:lnTo>
                <a:lnTo>
                  <a:pt x="5539" y="8083"/>
                </a:lnTo>
                <a:lnTo>
                  <a:pt x="5541" y="8105"/>
                </a:lnTo>
                <a:lnTo>
                  <a:pt x="5541" y="8128"/>
                </a:lnTo>
                <a:lnTo>
                  <a:pt x="5518" y="8130"/>
                </a:lnTo>
                <a:lnTo>
                  <a:pt x="5495" y="8133"/>
                </a:lnTo>
                <a:lnTo>
                  <a:pt x="5471" y="8133"/>
                </a:lnTo>
                <a:lnTo>
                  <a:pt x="5448" y="8134"/>
                </a:lnTo>
                <a:lnTo>
                  <a:pt x="5402" y="8131"/>
                </a:lnTo>
                <a:lnTo>
                  <a:pt x="5355" y="8128"/>
                </a:lnTo>
                <a:lnTo>
                  <a:pt x="5310" y="8122"/>
                </a:lnTo>
                <a:lnTo>
                  <a:pt x="5265" y="8114"/>
                </a:lnTo>
                <a:lnTo>
                  <a:pt x="5219" y="8106"/>
                </a:lnTo>
                <a:lnTo>
                  <a:pt x="5174" y="8096"/>
                </a:lnTo>
                <a:lnTo>
                  <a:pt x="5087" y="8076"/>
                </a:lnTo>
                <a:lnTo>
                  <a:pt x="5045" y="8067"/>
                </a:lnTo>
                <a:lnTo>
                  <a:pt x="5003" y="8058"/>
                </a:lnTo>
                <a:lnTo>
                  <a:pt x="4962" y="8052"/>
                </a:lnTo>
                <a:lnTo>
                  <a:pt x="4921" y="8047"/>
                </a:lnTo>
                <a:lnTo>
                  <a:pt x="4882" y="8043"/>
                </a:lnTo>
                <a:lnTo>
                  <a:pt x="4844" y="8043"/>
                </a:lnTo>
                <a:lnTo>
                  <a:pt x="4865" y="8085"/>
                </a:lnTo>
                <a:lnTo>
                  <a:pt x="4887" y="8127"/>
                </a:lnTo>
                <a:lnTo>
                  <a:pt x="4910" y="8166"/>
                </a:lnTo>
                <a:lnTo>
                  <a:pt x="4935" y="8205"/>
                </a:lnTo>
                <a:lnTo>
                  <a:pt x="4987" y="8283"/>
                </a:lnTo>
                <a:lnTo>
                  <a:pt x="5039" y="8361"/>
                </a:lnTo>
                <a:lnTo>
                  <a:pt x="5063" y="8400"/>
                </a:lnTo>
                <a:lnTo>
                  <a:pt x="5086" y="8442"/>
                </a:lnTo>
                <a:lnTo>
                  <a:pt x="5108" y="8482"/>
                </a:lnTo>
                <a:lnTo>
                  <a:pt x="5128" y="8525"/>
                </a:lnTo>
                <a:lnTo>
                  <a:pt x="5136" y="8547"/>
                </a:lnTo>
                <a:lnTo>
                  <a:pt x="5144" y="8569"/>
                </a:lnTo>
                <a:lnTo>
                  <a:pt x="5151" y="8591"/>
                </a:lnTo>
                <a:lnTo>
                  <a:pt x="5158" y="8614"/>
                </a:lnTo>
                <a:lnTo>
                  <a:pt x="5164" y="8637"/>
                </a:lnTo>
                <a:lnTo>
                  <a:pt x="5168" y="8662"/>
                </a:lnTo>
                <a:lnTo>
                  <a:pt x="5173" y="8686"/>
                </a:lnTo>
                <a:lnTo>
                  <a:pt x="5175" y="8711"/>
                </a:lnTo>
                <a:lnTo>
                  <a:pt x="5108" y="8699"/>
                </a:lnTo>
                <a:lnTo>
                  <a:pt x="5041" y="8684"/>
                </a:lnTo>
                <a:lnTo>
                  <a:pt x="4975" y="8667"/>
                </a:lnTo>
                <a:lnTo>
                  <a:pt x="4909" y="8647"/>
                </a:lnTo>
                <a:lnTo>
                  <a:pt x="4876" y="8637"/>
                </a:lnTo>
                <a:lnTo>
                  <a:pt x="4843" y="8625"/>
                </a:lnTo>
                <a:lnTo>
                  <a:pt x="4811" y="8614"/>
                </a:lnTo>
                <a:lnTo>
                  <a:pt x="4779" y="8601"/>
                </a:lnTo>
                <a:lnTo>
                  <a:pt x="4748" y="8587"/>
                </a:lnTo>
                <a:lnTo>
                  <a:pt x="4717" y="8574"/>
                </a:lnTo>
                <a:lnTo>
                  <a:pt x="4686" y="8558"/>
                </a:lnTo>
                <a:lnTo>
                  <a:pt x="4656" y="8543"/>
                </a:lnTo>
                <a:lnTo>
                  <a:pt x="4627" y="8526"/>
                </a:lnTo>
                <a:lnTo>
                  <a:pt x="4597" y="8509"/>
                </a:lnTo>
                <a:lnTo>
                  <a:pt x="4569" y="8491"/>
                </a:lnTo>
                <a:lnTo>
                  <a:pt x="4541" y="8471"/>
                </a:lnTo>
                <a:lnTo>
                  <a:pt x="4514" y="8452"/>
                </a:lnTo>
                <a:lnTo>
                  <a:pt x="4488" y="8431"/>
                </a:lnTo>
                <a:lnTo>
                  <a:pt x="4463" y="8409"/>
                </a:lnTo>
                <a:lnTo>
                  <a:pt x="4437" y="8386"/>
                </a:lnTo>
                <a:lnTo>
                  <a:pt x="4414" y="8362"/>
                </a:lnTo>
                <a:lnTo>
                  <a:pt x="4389" y="8338"/>
                </a:lnTo>
                <a:lnTo>
                  <a:pt x="4367" y="8312"/>
                </a:lnTo>
                <a:lnTo>
                  <a:pt x="4347" y="8285"/>
                </a:lnTo>
                <a:lnTo>
                  <a:pt x="4326" y="8257"/>
                </a:lnTo>
                <a:lnTo>
                  <a:pt x="4306" y="8229"/>
                </a:lnTo>
                <a:lnTo>
                  <a:pt x="4288" y="8200"/>
                </a:lnTo>
                <a:lnTo>
                  <a:pt x="4270" y="8168"/>
                </a:lnTo>
                <a:lnTo>
                  <a:pt x="4257" y="8144"/>
                </a:lnTo>
                <a:lnTo>
                  <a:pt x="4246" y="8118"/>
                </a:lnTo>
                <a:lnTo>
                  <a:pt x="4235" y="8091"/>
                </a:lnTo>
                <a:lnTo>
                  <a:pt x="4226" y="8063"/>
                </a:lnTo>
                <a:lnTo>
                  <a:pt x="4207" y="8002"/>
                </a:lnTo>
                <a:lnTo>
                  <a:pt x="4188" y="7939"/>
                </a:lnTo>
                <a:lnTo>
                  <a:pt x="4169" y="7876"/>
                </a:lnTo>
                <a:lnTo>
                  <a:pt x="4150" y="7812"/>
                </a:lnTo>
                <a:lnTo>
                  <a:pt x="4139" y="7782"/>
                </a:lnTo>
                <a:lnTo>
                  <a:pt x="4127" y="7751"/>
                </a:lnTo>
                <a:lnTo>
                  <a:pt x="4114" y="7722"/>
                </a:lnTo>
                <a:lnTo>
                  <a:pt x="4102" y="7693"/>
                </a:lnTo>
                <a:lnTo>
                  <a:pt x="4087" y="7666"/>
                </a:lnTo>
                <a:lnTo>
                  <a:pt x="4072" y="7640"/>
                </a:lnTo>
                <a:lnTo>
                  <a:pt x="4056" y="7617"/>
                </a:lnTo>
                <a:lnTo>
                  <a:pt x="4037" y="7595"/>
                </a:lnTo>
                <a:lnTo>
                  <a:pt x="4018" y="7574"/>
                </a:lnTo>
                <a:lnTo>
                  <a:pt x="4007" y="7565"/>
                </a:lnTo>
                <a:lnTo>
                  <a:pt x="3996" y="7557"/>
                </a:lnTo>
                <a:lnTo>
                  <a:pt x="3985" y="7548"/>
                </a:lnTo>
                <a:lnTo>
                  <a:pt x="3972" y="7541"/>
                </a:lnTo>
                <a:lnTo>
                  <a:pt x="3960" y="7535"/>
                </a:lnTo>
                <a:lnTo>
                  <a:pt x="3948" y="7529"/>
                </a:lnTo>
                <a:lnTo>
                  <a:pt x="3935" y="7524"/>
                </a:lnTo>
                <a:lnTo>
                  <a:pt x="3920" y="7519"/>
                </a:lnTo>
                <a:lnTo>
                  <a:pt x="3906" y="7515"/>
                </a:lnTo>
                <a:lnTo>
                  <a:pt x="3891" y="7512"/>
                </a:lnTo>
                <a:lnTo>
                  <a:pt x="3876" y="7510"/>
                </a:lnTo>
                <a:lnTo>
                  <a:pt x="3860" y="7509"/>
                </a:lnTo>
                <a:lnTo>
                  <a:pt x="3843" y="7508"/>
                </a:lnTo>
                <a:lnTo>
                  <a:pt x="3826" y="7509"/>
                </a:lnTo>
                <a:lnTo>
                  <a:pt x="3807" y="7510"/>
                </a:lnTo>
                <a:lnTo>
                  <a:pt x="3789" y="7512"/>
                </a:lnTo>
                <a:lnTo>
                  <a:pt x="3770" y="7515"/>
                </a:lnTo>
                <a:lnTo>
                  <a:pt x="3750" y="7519"/>
                </a:lnTo>
                <a:lnTo>
                  <a:pt x="3729" y="7525"/>
                </a:lnTo>
                <a:lnTo>
                  <a:pt x="3708" y="7531"/>
                </a:lnTo>
                <a:lnTo>
                  <a:pt x="3686" y="7539"/>
                </a:lnTo>
                <a:lnTo>
                  <a:pt x="3663" y="7547"/>
                </a:lnTo>
                <a:lnTo>
                  <a:pt x="3636" y="7606"/>
                </a:lnTo>
                <a:lnTo>
                  <a:pt x="3611" y="7664"/>
                </a:lnTo>
                <a:lnTo>
                  <a:pt x="3587" y="7724"/>
                </a:lnTo>
                <a:lnTo>
                  <a:pt x="3567" y="7783"/>
                </a:lnTo>
                <a:lnTo>
                  <a:pt x="3546" y="7843"/>
                </a:lnTo>
                <a:lnTo>
                  <a:pt x="3527" y="7903"/>
                </a:lnTo>
                <a:lnTo>
                  <a:pt x="3512" y="7963"/>
                </a:lnTo>
                <a:lnTo>
                  <a:pt x="3496" y="8023"/>
                </a:lnTo>
                <a:lnTo>
                  <a:pt x="3482" y="8083"/>
                </a:lnTo>
                <a:lnTo>
                  <a:pt x="3470" y="8142"/>
                </a:lnTo>
                <a:lnTo>
                  <a:pt x="3459" y="8204"/>
                </a:lnTo>
                <a:lnTo>
                  <a:pt x="3449" y="8263"/>
                </a:lnTo>
                <a:lnTo>
                  <a:pt x="3441" y="8325"/>
                </a:lnTo>
                <a:lnTo>
                  <a:pt x="3433" y="8386"/>
                </a:lnTo>
                <a:lnTo>
                  <a:pt x="3428" y="8447"/>
                </a:lnTo>
                <a:lnTo>
                  <a:pt x="3422" y="8507"/>
                </a:lnTo>
                <a:lnTo>
                  <a:pt x="3419" y="8568"/>
                </a:lnTo>
                <a:lnTo>
                  <a:pt x="3416" y="8630"/>
                </a:lnTo>
                <a:lnTo>
                  <a:pt x="3414" y="8691"/>
                </a:lnTo>
                <a:lnTo>
                  <a:pt x="3413" y="8752"/>
                </a:lnTo>
                <a:lnTo>
                  <a:pt x="3411" y="8815"/>
                </a:lnTo>
                <a:lnTo>
                  <a:pt x="3411" y="8876"/>
                </a:lnTo>
                <a:lnTo>
                  <a:pt x="3414" y="8999"/>
                </a:lnTo>
                <a:lnTo>
                  <a:pt x="3419" y="9124"/>
                </a:lnTo>
                <a:lnTo>
                  <a:pt x="3425" y="9249"/>
                </a:lnTo>
                <a:lnTo>
                  <a:pt x="3432" y="9375"/>
                </a:lnTo>
                <a:lnTo>
                  <a:pt x="3441" y="9499"/>
                </a:lnTo>
                <a:lnTo>
                  <a:pt x="3422" y="9502"/>
                </a:lnTo>
                <a:lnTo>
                  <a:pt x="3404" y="9504"/>
                </a:lnTo>
                <a:lnTo>
                  <a:pt x="3387" y="9505"/>
                </a:lnTo>
                <a:lnTo>
                  <a:pt x="3370" y="9505"/>
                </a:lnTo>
                <a:lnTo>
                  <a:pt x="3354" y="9505"/>
                </a:lnTo>
                <a:lnTo>
                  <a:pt x="3339" y="9503"/>
                </a:lnTo>
                <a:lnTo>
                  <a:pt x="3325" y="9500"/>
                </a:lnTo>
                <a:lnTo>
                  <a:pt x="3310" y="9498"/>
                </a:lnTo>
                <a:lnTo>
                  <a:pt x="3296" y="9494"/>
                </a:lnTo>
                <a:lnTo>
                  <a:pt x="3284" y="9489"/>
                </a:lnTo>
                <a:lnTo>
                  <a:pt x="3272" y="9485"/>
                </a:lnTo>
                <a:lnTo>
                  <a:pt x="3260" y="9478"/>
                </a:lnTo>
                <a:lnTo>
                  <a:pt x="3249" y="9471"/>
                </a:lnTo>
                <a:lnTo>
                  <a:pt x="3239" y="9464"/>
                </a:lnTo>
                <a:lnTo>
                  <a:pt x="3229" y="9455"/>
                </a:lnTo>
                <a:lnTo>
                  <a:pt x="3219" y="9447"/>
                </a:lnTo>
                <a:lnTo>
                  <a:pt x="3211" y="9437"/>
                </a:lnTo>
                <a:lnTo>
                  <a:pt x="3202" y="9426"/>
                </a:lnTo>
                <a:lnTo>
                  <a:pt x="3194" y="9415"/>
                </a:lnTo>
                <a:lnTo>
                  <a:pt x="3186" y="9404"/>
                </a:lnTo>
                <a:lnTo>
                  <a:pt x="3174" y="9378"/>
                </a:lnTo>
                <a:lnTo>
                  <a:pt x="3162" y="9351"/>
                </a:lnTo>
                <a:lnTo>
                  <a:pt x="3153" y="9321"/>
                </a:lnTo>
                <a:lnTo>
                  <a:pt x="3145" y="9289"/>
                </a:lnTo>
                <a:lnTo>
                  <a:pt x="3139" y="9255"/>
                </a:lnTo>
                <a:lnTo>
                  <a:pt x="3135" y="9218"/>
                </a:lnTo>
                <a:lnTo>
                  <a:pt x="3133" y="9180"/>
                </a:lnTo>
                <a:lnTo>
                  <a:pt x="3130" y="9141"/>
                </a:lnTo>
                <a:lnTo>
                  <a:pt x="3130" y="9100"/>
                </a:lnTo>
                <a:lnTo>
                  <a:pt x="3131" y="9056"/>
                </a:lnTo>
                <a:lnTo>
                  <a:pt x="3135" y="9012"/>
                </a:lnTo>
                <a:lnTo>
                  <a:pt x="3139" y="8965"/>
                </a:lnTo>
                <a:lnTo>
                  <a:pt x="3144" y="8919"/>
                </a:lnTo>
                <a:lnTo>
                  <a:pt x="3148" y="8870"/>
                </a:lnTo>
                <a:lnTo>
                  <a:pt x="3156" y="8820"/>
                </a:lnTo>
                <a:lnTo>
                  <a:pt x="3163" y="8769"/>
                </a:lnTo>
                <a:lnTo>
                  <a:pt x="3180" y="8667"/>
                </a:lnTo>
                <a:lnTo>
                  <a:pt x="3201" y="8560"/>
                </a:lnTo>
                <a:lnTo>
                  <a:pt x="3223" y="8453"/>
                </a:lnTo>
                <a:lnTo>
                  <a:pt x="3246" y="8344"/>
                </a:lnTo>
                <a:lnTo>
                  <a:pt x="3271" y="8235"/>
                </a:lnTo>
                <a:lnTo>
                  <a:pt x="3320" y="8020"/>
                </a:lnTo>
                <a:lnTo>
                  <a:pt x="3343" y="7916"/>
                </a:lnTo>
                <a:lnTo>
                  <a:pt x="3364" y="7815"/>
                </a:lnTo>
                <a:lnTo>
                  <a:pt x="3383" y="7718"/>
                </a:lnTo>
                <a:lnTo>
                  <a:pt x="3400" y="7625"/>
                </a:lnTo>
                <a:lnTo>
                  <a:pt x="3414" y="7540"/>
                </a:lnTo>
                <a:lnTo>
                  <a:pt x="3419" y="7498"/>
                </a:lnTo>
                <a:lnTo>
                  <a:pt x="3422" y="7459"/>
                </a:lnTo>
                <a:lnTo>
                  <a:pt x="3426" y="7422"/>
                </a:lnTo>
                <a:lnTo>
                  <a:pt x="3427" y="7387"/>
                </a:lnTo>
                <a:lnTo>
                  <a:pt x="3427" y="7353"/>
                </a:lnTo>
                <a:lnTo>
                  <a:pt x="3427" y="7322"/>
                </a:lnTo>
                <a:lnTo>
                  <a:pt x="3425" y="7293"/>
                </a:lnTo>
                <a:lnTo>
                  <a:pt x="3420" y="7267"/>
                </a:lnTo>
                <a:lnTo>
                  <a:pt x="3415" y="7243"/>
                </a:lnTo>
                <a:lnTo>
                  <a:pt x="3408" y="7221"/>
                </a:lnTo>
                <a:lnTo>
                  <a:pt x="3399" y="7202"/>
                </a:lnTo>
                <a:lnTo>
                  <a:pt x="3394" y="7194"/>
                </a:lnTo>
                <a:lnTo>
                  <a:pt x="3388" y="7185"/>
                </a:lnTo>
                <a:lnTo>
                  <a:pt x="3382" y="7179"/>
                </a:lnTo>
                <a:lnTo>
                  <a:pt x="3376" y="7173"/>
                </a:lnTo>
                <a:lnTo>
                  <a:pt x="3369" y="7167"/>
                </a:lnTo>
                <a:lnTo>
                  <a:pt x="3361" y="7162"/>
                </a:lnTo>
                <a:lnTo>
                  <a:pt x="3345" y="7161"/>
                </a:lnTo>
                <a:lnTo>
                  <a:pt x="3331" y="7162"/>
                </a:lnTo>
                <a:lnTo>
                  <a:pt x="3316" y="7164"/>
                </a:lnTo>
                <a:lnTo>
                  <a:pt x="3301" y="7167"/>
                </a:lnTo>
                <a:lnTo>
                  <a:pt x="3287" y="7172"/>
                </a:lnTo>
                <a:lnTo>
                  <a:pt x="3273" y="7178"/>
                </a:lnTo>
                <a:lnTo>
                  <a:pt x="3260" y="7184"/>
                </a:lnTo>
                <a:lnTo>
                  <a:pt x="3248" y="7193"/>
                </a:lnTo>
                <a:lnTo>
                  <a:pt x="3234" y="7201"/>
                </a:lnTo>
                <a:lnTo>
                  <a:pt x="3222" y="7210"/>
                </a:lnTo>
                <a:lnTo>
                  <a:pt x="3197" y="7230"/>
                </a:lnTo>
                <a:lnTo>
                  <a:pt x="3174" y="7254"/>
                </a:lnTo>
                <a:lnTo>
                  <a:pt x="3151" y="7278"/>
                </a:lnTo>
                <a:lnTo>
                  <a:pt x="3107" y="7331"/>
                </a:lnTo>
                <a:lnTo>
                  <a:pt x="3085" y="7356"/>
                </a:lnTo>
                <a:lnTo>
                  <a:pt x="3063" y="7382"/>
                </a:lnTo>
                <a:lnTo>
                  <a:pt x="3041" y="7405"/>
                </a:lnTo>
                <a:lnTo>
                  <a:pt x="3019" y="7426"/>
                </a:lnTo>
                <a:lnTo>
                  <a:pt x="2996" y="7446"/>
                </a:lnTo>
                <a:lnTo>
                  <a:pt x="2985" y="7453"/>
                </a:lnTo>
                <a:lnTo>
                  <a:pt x="2972" y="7460"/>
                </a:lnTo>
                <a:lnTo>
                  <a:pt x="2935" y="7480"/>
                </a:lnTo>
                <a:lnTo>
                  <a:pt x="2892" y="7498"/>
                </a:lnTo>
                <a:lnTo>
                  <a:pt x="2845" y="7515"/>
                </a:lnTo>
                <a:lnTo>
                  <a:pt x="2795" y="7531"/>
                </a:lnTo>
                <a:lnTo>
                  <a:pt x="2743" y="7546"/>
                </a:lnTo>
                <a:lnTo>
                  <a:pt x="2688" y="7559"/>
                </a:lnTo>
                <a:lnTo>
                  <a:pt x="2631" y="7570"/>
                </a:lnTo>
                <a:lnTo>
                  <a:pt x="2574" y="7580"/>
                </a:lnTo>
                <a:lnTo>
                  <a:pt x="2516" y="7587"/>
                </a:lnTo>
                <a:lnTo>
                  <a:pt x="2459" y="7591"/>
                </a:lnTo>
                <a:lnTo>
                  <a:pt x="2432" y="7592"/>
                </a:lnTo>
                <a:lnTo>
                  <a:pt x="2404" y="7592"/>
                </a:lnTo>
                <a:lnTo>
                  <a:pt x="2377" y="7592"/>
                </a:lnTo>
                <a:lnTo>
                  <a:pt x="2350" y="7591"/>
                </a:lnTo>
                <a:lnTo>
                  <a:pt x="2324" y="7589"/>
                </a:lnTo>
                <a:lnTo>
                  <a:pt x="2300" y="7586"/>
                </a:lnTo>
                <a:lnTo>
                  <a:pt x="2276" y="7583"/>
                </a:lnTo>
                <a:lnTo>
                  <a:pt x="2252" y="7578"/>
                </a:lnTo>
                <a:lnTo>
                  <a:pt x="2229" y="7572"/>
                </a:lnTo>
                <a:lnTo>
                  <a:pt x="2208" y="7565"/>
                </a:lnTo>
                <a:lnTo>
                  <a:pt x="2188" y="7557"/>
                </a:lnTo>
                <a:lnTo>
                  <a:pt x="2169" y="7548"/>
                </a:lnTo>
                <a:lnTo>
                  <a:pt x="2135" y="7530"/>
                </a:lnTo>
                <a:lnTo>
                  <a:pt x="2102" y="7510"/>
                </a:lnTo>
                <a:lnTo>
                  <a:pt x="2070" y="7488"/>
                </a:lnTo>
                <a:lnTo>
                  <a:pt x="2037" y="7465"/>
                </a:lnTo>
                <a:lnTo>
                  <a:pt x="1974" y="7418"/>
                </a:lnTo>
                <a:lnTo>
                  <a:pt x="1910" y="7369"/>
                </a:lnTo>
                <a:lnTo>
                  <a:pt x="1878" y="7344"/>
                </a:lnTo>
                <a:lnTo>
                  <a:pt x="1846" y="7321"/>
                </a:lnTo>
                <a:lnTo>
                  <a:pt x="1815" y="7299"/>
                </a:lnTo>
                <a:lnTo>
                  <a:pt x="1782" y="7278"/>
                </a:lnTo>
                <a:lnTo>
                  <a:pt x="1747" y="7260"/>
                </a:lnTo>
                <a:lnTo>
                  <a:pt x="1713" y="7241"/>
                </a:lnTo>
                <a:lnTo>
                  <a:pt x="1679" y="7227"/>
                </a:lnTo>
                <a:lnTo>
                  <a:pt x="1661" y="7221"/>
                </a:lnTo>
                <a:lnTo>
                  <a:pt x="1644" y="7215"/>
                </a:lnTo>
                <a:lnTo>
                  <a:pt x="1624" y="7208"/>
                </a:lnTo>
                <a:lnTo>
                  <a:pt x="1607" y="7202"/>
                </a:lnTo>
                <a:lnTo>
                  <a:pt x="1592" y="7195"/>
                </a:lnTo>
                <a:lnTo>
                  <a:pt x="1579" y="7188"/>
                </a:lnTo>
                <a:lnTo>
                  <a:pt x="1567" y="7179"/>
                </a:lnTo>
                <a:lnTo>
                  <a:pt x="1556" y="7171"/>
                </a:lnTo>
                <a:lnTo>
                  <a:pt x="1547" y="7162"/>
                </a:lnTo>
                <a:lnTo>
                  <a:pt x="1538" y="7152"/>
                </a:lnTo>
                <a:lnTo>
                  <a:pt x="1532" y="7142"/>
                </a:lnTo>
                <a:lnTo>
                  <a:pt x="1526" y="7133"/>
                </a:lnTo>
                <a:lnTo>
                  <a:pt x="1520" y="7123"/>
                </a:lnTo>
                <a:lnTo>
                  <a:pt x="1516" y="7112"/>
                </a:lnTo>
                <a:lnTo>
                  <a:pt x="1508" y="7090"/>
                </a:lnTo>
                <a:lnTo>
                  <a:pt x="1502" y="7068"/>
                </a:lnTo>
                <a:lnTo>
                  <a:pt x="1496" y="7043"/>
                </a:lnTo>
                <a:lnTo>
                  <a:pt x="1487" y="7020"/>
                </a:lnTo>
                <a:lnTo>
                  <a:pt x="1478" y="6996"/>
                </a:lnTo>
                <a:lnTo>
                  <a:pt x="1472" y="6984"/>
                </a:lnTo>
                <a:lnTo>
                  <a:pt x="1466" y="6971"/>
                </a:lnTo>
                <a:lnTo>
                  <a:pt x="1459" y="6959"/>
                </a:lnTo>
                <a:lnTo>
                  <a:pt x="1449" y="6947"/>
                </a:lnTo>
                <a:lnTo>
                  <a:pt x="1439" y="6935"/>
                </a:lnTo>
                <a:lnTo>
                  <a:pt x="1428" y="6922"/>
                </a:lnTo>
                <a:lnTo>
                  <a:pt x="1415" y="6910"/>
                </a:lnTo>
                <a:lnTo>
                  <a:pt x="1401" y="6898"/>
                </a:lnTo>
                <a:lnTo>
                  <a:pt x="1384" y="6887"/>
                </a:lnTo>
                <a:lnTo>
                  <a:pt x="1366" y="6875"/>
                </a:lnTo>
                <a:lnTo>
                  <a:pt x="1351" y="6865"/>
                </a:lnTo>
                <a:lnTo>
                  <a:pt x="1335" y="6854"/>
                </a:lnTo>
                <a:lnTo>
                  <a:pt x="1320" y="6842"/>
                </a:lnTo>
                <a:lnTo>
                  <a:pt x="1304" y="6828"/>
                </a:lnTo>
                <a:lnTo>
                  <a:pt x="1272" y="6799"/>
                </a:lnTo>
                <a:lnTo>
                  <a:pt x="1240" y="6766"/>
                </a:lnTo>
                <a:lnTo>
                  <a:pt x="1208" y="6732"/>
                </a:lnTo>
                <a:lnTo>
                  <a:pt x="1178" y="6694"/>
                </a:lnTo>
                <a:lnTo>
                  <a:pt x="1147" y="6655"/>
                </a:lnTo>
                <a:lnTo>
                  <a:pt x="1117" y="6614"/>
                </a:lnTo>
                <a:lnTo>
                  <a:pt x="1087" y="6574"/>
                </a:lnTo>
                <a:lnTo>
                  <a:pt x="1059" y="6533"/>
                </a:lnTo>
                <a:lnTo>
                  <a:pt x="1004" y="6449"/>
                </a:lnTo>
                <a:lnTo>
                  <a:pt x="909" y="6301"/>
                </a:lnTo>
                <a:lnTo>
                  <a:pt x="893" y="6279"/>
                </a:lnTo>
                <a:lnTo>
                  <a:pt x="877" y="6261"/>
                </a:lnTo>
                <a:lnTo>
                  <a:pt x="859" y="6244"/>
                </a:lnTo>
                <a:lnTo>
                  <a:pt x="840" y="6228"/>
                </a:lnTo>
                <a:lnTo>
                  <a:pt x="822" y="6213"/>
                </a:lnTo>
                <a:lnTo>
                  <a:pt x="802" y="6200"/>
                </a:lnTo>
                <a:lnTo>
                  <a:pt x="763" y="6174"/>
                </a:lnTo>
                <a:lnTo>
                  <a:pt x="745" y="6161"/>
                </a:lnTo>
                <a:lnTo>
                  <a:pt x="725" y="6147"/>
                </a:lnTo>
                <a:lnTo>
                  <a:pt x="708" y="6133"/>
                </a:lnTo>
                <a:lnTo>
                  <a:pt x="691" y="6116"/>
                </a:lnTo>
                <a:lnTo>
                  <a:pt x="675" y="6099"/>
                </a:lnTo>
                <a:lnTo>
                  <a:pt x="661" y="6078"/>
                </a:lnTo>
                <a:lnTo>
                  <a:pt x="648" y="6056"/>
                </a:lnTo>
                <a:lnTo>
                  <a:pt x="642" y="6042"/>
                </a:lnTo>
                <a:lnTo>
                  <a:pt x="637" y="6030"/>
                </a:lnTo>
                <a:lnTo>
                  <a:pt x="615" y="5971"/>
                </a:lnTo>
                <a:lnTo>
                  <a:pt x="603" y="5937"/>
                </a:lnTo>
                <a:lnTo>
                  <a:pt x="588" y="5902"/>
                </a:lnTo>
                <a:lnTo>
                  <a:pt x="573" y="5868"/>
                </a:lnTo>
                <a:lnTo>
                  <a:pt x="557" y="5835"/>
                </a:lnTo>
                <a:lnTo>
                  <a:pt x="548" y="5820"/>
                </a:lnTo>
                <a:lnTo>
                  <a:pt x="538" y="5806"/>
                </a:lnTo>
                <a:lnTo>
                  <a:pt x="530" y="5794"/>
                </a:lnTo>
                <a:lnTo>
                  <a:pt x="521" y="5783"/>
                </a:lnTo>
                <a:lnTo>
                  <a:pt x="507" y="5769"/>
                </a:lnTo>
                <a:lnTo>
                  <a:pt x="491" y="5755"/>
                </a:lnTo>
                <a:lnTo>
                  <a:pt x="475" y="5742"/>
                </a:lnTo>
                <a:lnTo>
                  <a:pt x="458" y="5729"/>
                </a:lnTo>
                <a:lnTo>
                  <a:pt x="425" y="5705"/>
                </a:lnTo>
                <a:lnTo>
                  <a:pt x="389" y="5683"/>
                </a:lnTo>
                <a:lnTo>
                  <a:pt x="355" y="5660"/>
                </a:lnTo>
                <a:lnTo>
                  <a:pt x="321" y="5636"/>
                </a:lnTo>
                <a:lnTo>
                  <a:pt x="305" y="5623"/>
                </a:lnTo>
                <a:lnTo>
                  <a:pt x="289" y="5610"/>
                </a:lnTo>
                <a:lnTo>
                  <a:pt x="274" y="5595"/>
                </a:lnTo>
                <a:lnTo>
                  <a:pt x="261" y="5580"/>
                </a:lnTo>
                <a:lnTo>
                  <a:pt x="245" y="5561"/>
                </a:lnTo>
                <a:lnTo>
                  <a:pt x="232" y="5540"/>
                </a:lnTo>
                <a:lnTo>
                  <a:pt x="221" y="5520"/>
                </a:lnTo>
                <a:lnTo>
                  <a:pt x="211" y="5498"/>
                </a:lnTo>
                <a:lnTo>
                  <a:pt x="203" y="5478"/>
                </a:lnTo>
                <a:lnTo>
                  <a:pt x="196" y="5456"/>
                </a:lnTo>
                <a:lnTo>
                  <a:pt x="185" y="5413"/>
                </a:lnTo>
                <a:lnTo>
                  <a:pt x="173" y="5368"/>
                </a:lnTo>
                <a:lnTo>
                  <a:pt x="167" y="5346"/>
                </a:lnTo>
                <a:lnTo>
                  <a:pt x="159" y="5324"/>
                </a:lnTo>
                <a:lnTo>
                  <a:pt x="151" y="5302"/>
                </a:lnTo>
                <a:lnTo>
                  <a:pt x="141" y="5278"/>
                </a:lnTo>
                <a:lnTo>
                  <a:pt x="130" y="5256"/>
                </a:lnTo>
                <a:lnTo>
                  <a:pt x="115" y="5234"/>
                </a:lnTo>
                <a:lnTo>
                  <a:pt x="104" y="5216"/>
                </a:lnTo>
                <a:lnTo>
                  <a:pt x="91" y="5190"/>
                </a:lnTo>
                <a:lnTo>
                  <a:pt x="76" y="5159"/>
                </a:lnTo>
                <a:lnTo>
                  <a:pt x="60" y="5123"/>
                </a:lnTo>
                <a:lnTo>
                  <a:pt x="46" y="5084"/>
                </a:lnTo>
                <a:lnTo>
                  <a:pt x="32" y="5042"/>
                </a:lnTo>
                <a:lnTo>
                  <a:pt x="20" y="4998"/>
                </a:lnTo>
                <a:lnTo>
                  <a:pt x="10" y="4954"/>
                </a:lnTo>
                <a:lnTo>
                  <a:pt x="7" y="4932"/>
                </a:lnTo>
                <a:lnTo>
                  <a:pt x="3" y="4910"/>
                </a:lnTo>
                <a:lnTo>
                  <a:pt x="0" y="4890"/>
                </a:lnTo>
                <a:lnTo>
                  <a:pt x="0" y="4868"/>
                </a:lnTo>
                <a:lnTo>
                  <a:pt x="0" y="4848"/>
                </a:lnTo>
                <a:lnTo>
                  <a:pt x="2" y="4828"/>
                </a:lnTo>
                <a:lnTo>
                  <a:pt x="4" y="4809"/>
                </a:lnTo>
                <a:lnTo>
                  <a:pt x="8" y="4792"/>
                </a:lnTo>
                <a:lnTo>
                  <a:pt x="14" y="4775"/>
                </a:lnTo>
                <a:lnTo>
                  <a:pt x="21" y="4759"/>
                </a:lnTo>
                <a:lnTo>
                  <a:pt x="30" y="4745"/>
                </a:lnTo>
                <a:lnTo>
                  <a:pt x="40" y="4733"/>
                </a:lnTo>
                <a:lnTo>
                  <a:pt x="52" y="4722"/>
                </a:lnTo>
                <a:lnTo>
                  <a:pt x="66" y="4712"/>
                </a:lnTo>
                <a:lnTo>
                  <a:pt x="82" y="4705"/>
                </a:lnTo>
                <a:lnTo>
                  <a:pt x="101" y="4699"/>
                </a:lnTo>
                <a:lnTo>
                  <a:pt x="157" y="4755"/>
                </a:lnTo>
                <a:lnTo>
                  <a:pt x="216" y="4810"/>
                </a:lnTo>
                <a:lnTo>
                  <a:pt x="276" y="4863"/>
                </a:lnTo>
                <a:lnTo>
                  <a:pt x="337" y="4913"/>
                </a:lnTo>
                <a:lnTo>
                  <a:pt x="356" y="4919"/>
                </a:lnTo>
                <a:lnTo>
                  <a:pt x="376" y="4923"/>
                </a:lnTo>
                <a:lnTo>
                  <a:pt x="395" y="4925"/>
                </a:lnTo>
                <a:lnTo>
                  <a:pt x="416" y="4926"/>
                </a:lnTo>
                <a:lnTo>
                  <a:pt x="459" y="4926"/>
                </a:lnTo>
                <a:lnTo>
                  <a:pt x="502" y="4926"/>
                </a:lnTo>
                <a:lnTo>
                  <a:pt x="522" y="4926"/>
                </a:lnTo>
                <a:lnTo>
                  <a:pt x="543" y="4929"/>
                </a:lnTo>
                <a:lnTo>
                  <a:pt x="564" y="4931"/>
                </a:lnTo>
                <a:lnTo>
                  <a:pt x="584" y="4936"/>
                </a:lnTo>
                <a:lnTo>
                  <a:pt x="603" y="4942"/>
                </a:lnTo>
                <a:lnTo>
                  <a:pt x="621" y="4951"/>
                </a:lnTo>
                <a:lnTo>
                  <a:pt x="630" y="4957"/>
                </a:lnTo>
                <a:lnTo>
                  <a:pt x="639" y="4963"/>
                </a:lnTo>
                <a:lnTo>
                  <a:pt x="646" y="4970"/>
                </a:lnTo>
                <a:lnTo>
                  <a:pt x="655" y="4978"/>
                </a:lnTo>
                <a:lnTo>
                  <a:pt x="684" y="4969"/>
                </a:lnTo>
                <a:lnTo>
                  <a:pt x="718" y="4960"/>
                </a:lnTo>
                <a:lnTo>
                  <a:pt x="758" y="4952"/>
                </a:lnTo>
                <a:lnTo>
                  <a:pt x="804" y="4943"/>
                </a:lnTo>
                <a:lnTo>
                  <a:pt x="851" y="4935"/>
                </a:lnTo>
                <a:lnTo>
                  <a:pt x="903" y="4927"/>
                </a:lnTo>
                <a:lnTo>
                  <a:pt x="954" y="4920"/>
                </a:lnTo>
                <a:lnTo>
                  <a:pt x="1007" y="4915"/>
                </a:lnTo>
                <a:lnTo>
                  <a:pt x="1059" y="4912"/>
                </a:lnTo>
                <a:lnTo>
                  <a:pt x="1111" y="4909"/>
                </a:lnTo>
                <a:lnTo>
                  <a:pt x="1159" y="4909"/>
                </a:lnTo>
                <a:lnTo>
                  <a:pt x="1206" y="4912"/>
                </a:lnTo>
                <a:lnTo>
                  <a:pt x="1228" y="4914"/>
                </a:lnTo>
                <a:lnTo>
                  <a:pt x="1249" y="4916"/>
                </a:lnTo>
                <a:lnTo>
                  <a:pt x="1268" y="4920"/>
                </a:lnTo>
                <a:lnTo>
                  <a:pt x="1287" y="4924"/>
                </a:lnTo>
                <a:lnTo>
                  <a:pt x="1304" y="4930"/>
                </a:lnTo>
                <a:lnTo>
                  <a:pt x="1318" y="4935"/>
                </a:lnTo>
                <a:lnTo>
                  <a:pt x="1332" y="4942"/>
                </a:lnTo>
                <a:lnTo>
                  <a:pt x="1344" y="4949"/>
                </a:lnTo>
                <a:lnTo>
                  <a:pt x="1366" y="4956"/>
                </a:lnTo>
                <a:lnTo>
                  <a:pt x="1387" y="4958"/>
                </a:lnTo>
                <a:lnTo>
                  <a:pt x="1408" y="4958"/>
                </a:lnTo>
                <a:lnTo>
                  <a:pt x="1428" y="4956"/>
                </a:lnTo>
                <a:lnTo>
                  <a:pt x="1449" y="4953"/>
                </a:lnTo>
                <a:lnTo>
                  <a:pt x="1469" y="4948"/>
                </a:lnTo>
                <a:lnTo>
                  <a:pt x="1488" y="4942"/>
                </a:lnTo>
                <a:lnTo>
                  <a:pt x="1508" y="4935"/>
                </a:lnTo>
                <a:lnTo>
                  <a:pt x="1547" y="4921"/>
                </a:lnTo>
                <a:lnTo>
                  <a:pt x="1567" y="4914"/>
                </a:lnTo>
                <a:lnTo>
                  <a:pt x="1587" y="4908"/>
                </a:lnTo>
                <a:lnTo>
                  <a:pt x="1607" y="4902"/>
                </a:lnTo>
                <a:lnTo>
                  <a:pt x="1628" y="4898"/>
                </a:lnTo>
                <a:lnTo>
                  <a:pt x="1648" y="4896"/>
                </a:lnTo>
                <a:lnTo>
                  <a:pt x="1670" y="4896"/>
                </a:lnTo>
                <a:lnTo>
                  <a:pt x="1691" y="4897"/>
                </a:lnTo>
                <a:lnTo>
                  <a:pt x="1713" y="4902"/>
                </a:lnTo>
                <a:lnTo>
                  <a:pt x="1733" y="4907"/>
                </a:lnTo>
                <a:lnTo>
                  <a:pt x="1752" y="4915"/>
                </a:lnTo>
                <a:lnTo>
                  <a:pt x="1772" y="4924"/>
                </a:lnTo>
                <a:lnTo>
                  <a:pt x="1790" y="4934"/>
                </a:lnTo>
                <a:lnTo>
                  <a:pt x="1827" y="4954"/>
                </a:lnTo>
                <a:lnTo>
                  <a:pt x="1864" y="4976"/>
                </a:lnTo>
                <a:lnTo>
                  <a:pt x="1883" y="4986"/>
                </a:lnTo>
                <a:lnTo>
                  <a:pt x="1901" y="4996"/>
                </a:lnTo>
                <a:lnTo>
                  <a:pt x="1921" y="5005"/>
                </a:lnTo>
                <a:lnTo>
                  <a:pt x="1941" y="5011"/>
                </a:lnTo>
                <a:lnTo>
                  <a:pt x="1961" y="5016"/>
                </a:lnTo>
                <a:lnTo>
                  <a:pt x="1982" y="5019"/>
                </a:lnTo>
                <a:lnTo>
                  <a:pt x="2069" y="5024"/>
                </a:lnTo>
                <a:lnTo>
                  <a:pt x="2156" y="5029"/>
                </a:lnTo>
                <a:lnTo>
                  <a:pt x="2241" y="5036"/>
                </a:lnTo>
                <a:lnTo>
                  <a:pt x="2284" y="5040"/>
                </a:lnTo>
                <a:lnTo>
                  <a:pt x="2327" y="5046"/>
                </a:lnTo>
                <a:lnTo>
                  <a:pt x="2370" y="5052"/>
                </a:lnTo>
                <a:lnTo>
                  <a:pt x="2411" y="5060"/>
                </a:lnTo>
                <a:lnTo>
                  <a:pt x="2454" y="5068"/>
                </a:lnTo>
                <a:lnTo>
                  <a:pt x="2496" y="5078"/>
                </a:lnTo>
                <a:lnTo>
                  <a:pt x="2537" y="5090"/>
                </a:lnTo>
                <a:lnTo>
                  <a:pt x="2579" y="5102"/>
                </a:lnTo>
                <a:lnTo>
                  <a:pt x="2619" y="5117"/>
                </a:lnTo>
                <a:lnTo>
                  <a:pt x="2661" y="5134"/>
                </a:lnTo>
                <a:lnTo>
                  <a:pt x="2854" y="5314"/>
                </a:lnTo>
                <a:lnTo>
                  <a:pt x="2880" y="5311"/>
                </a:lnTo>
                <a:lnTo>
                  <a:pt x="2904" y="5313"/>
                </a:lnTo>
                <a:lnTo>
                  <a:pt x="2930" y="5314"/>
                </a:lnTo>
                <a:lnTo>
                  <a:pt x="2953" y="5319"/>
                </a:lnTo>
                <a:lnTo>
                  <a:pt x="2977" y="5325"/>
                </a:lnTo>
                <a:lnTo>
                  <a:pt x="2999" y="5333"/>
                </a:lnTo>
                <a:lnTo>
                  <a:pt x="3021" y="5343"/>
                </a:lnTo>
                <a:lnTo>
                  <a:pt x="3043" y="5355"/>
                </a:lnTo>
                <a:lnTo>
                  <a:pt x="3064" y="5368"/>
                </a:lnTo>
                <a:lnTo>
                  <a:pt x="3084" y="5382"/>
                </a:lnTo>
                <a:lnTo>
                  <a:pt x="3102" y="5399"/>
                </a:lnTo>
                <a:lnTo>
                  <a:pt x="3119" y="5416"/>
                </a:lnTo>
                <a:lnTo>
                  <a:pt x="3136" y="5435"/>
                </a:lnTo>
                <a:lnTo>
                  <a:pt x="3151" y="5454"/>
                </a:lnTo>
                <a:lnTo>
                  <a:pt x="3166" y="5474"/>
                </a:lnTo>
                <a:lnTo>
                  <a:pt x="3178" y="5495"/>
                </a:lnTo>
                <a:lnTo>
                  <a:pt x="3179" y="5506"/>
                </a:lnTo>
                <a:lnTo>
                  <a:pt x="3181" y="5517"/>
                </a:lnTo>
                <a:lnTo>
                  <a:pt x="3186" y="5529"/>
                </a:lnTo>
                <a:lnTo>
                  <a:pt x="3191" y="5544"/>
                </a:lnTo>
                <a:lnTo>
                  <a:pt x="3199" y="5558"/>
                </a:lnTo>
                <a:lnTo>
                  <a:pt x="3208" y="5574"/>
                </a:lnTo>
                <a:lnTo>
                  <a:pt x="3229" y="5608"/>
                </a:lnTo>
                <a:lnTo>
                  <a:pt x="3255" y="5645"/>
                </a:lnTo>
                <a:lnTo>
                  <a:pt x="3284" y="5683"/>
                </a:lnTo>
                <a:lnTo>
                  <a:pt x="3315" y="5722"/>
                </a:lnTo>
                <a:lnTo>
                  <a:pt x="3349" y="5760"/>
                </a:lnTo>
                <a:lnTo>
                  <a:pt x="3382" y="5798"/>
                </a:lnTo>
                <a:lnTo>
                  <a:pt x="3416" y="5833"/>
                </a:lnTo>
                <a:lnTo>
                  <a:pt x="3448" y="5865"/>
                </a:lnTo>
                <a:lnTo>
                  <a:pt x="3480" y="5893"/>
                </a:lnTo>
                <a:lnTo>
                  <a:pt x="3507" y="5918"/>
                </a:lnTo>
                <a:lnTo>
                  <a:pt x="3531" y="5935"/>
                </a:lnTo>
                <a:lnTo>
                  <a:pt x="3542" y="5942"/>
                </a:lnTo>
                <a:lnTo>
                  <a:pt x="3551" y="5947"/>
                </a:lnTo>
                <a:lnTo>
                  <a:pt x="3558" y="5949"/>
                </a:lnTo>
                <a:lnTo>
                  <a:pt x="3565" y="5951"/>
                </a:lnTo>
                <a:lnTo>
                  <a:pt x="3574" y="5962"/>
                </a:lnTo>
                <a:lnTo>
                  <a:pt x="3582" y="5975"/>
                </a:lnTo>
                <a:lnTo>
                  <a:pt x="3591" y="5987"/>
                </a:lnTo>
                <a:lnTo>
                  <a:pt x="3598" y="6001"/>
                </a:lnTo>
                <a:lnTo>
                  <a:pt x="3612" y="6029"/>
                </a:lnTo>
                <a:lnTo>
                  <a:pt x="3624" y="6058"/>
                </a:lnTo>
                <a:lnTo>
                  <a:pt x="3634" y="6090"/>
                </a:lnTo>
                <a:lnTo>
                  <a:pt x="3641" y="6122"/>
                </a:lnTo>
                <a:lnTo>
                  <a:pt x="3649" y="6155"/>
                </a:lnTo>
                <a:lnTo>
                  <a:pt x="3655" y="6189"/>
                </a:lnTo>
                <a:lnTo>
                  <a:pt x="3664" y="6257"/>
                </a:lnTo>
                <a:lnTo>
                  <a:pt x="3672" y="6325"/>
                </a:lnTo>
                <a:lnTo>
                  <a:pt x="3680" y="6391"/>
                </a:lnTo>
                <a:lnTo>
                  <a:pt x="3685" y="6422"/>
                </a:lnTo>
                <a:lnTo>
                  <a:pt x="3691" y="6453"/>
                </a:lnTo>
                <a:lnTo>
                  <a:pt x="3694" y="6466"/>
                </a:lnTo>
                <a:lnTo>
                  <a:pt x="3694" y="6482"/>
                </a:lnTo>
                <a:lnTo>
                  <a:pt x="3694" y="6499"/>
                </a:lnTo>
                <a:lnTo>
                  <a:pt x="3693" y="6518"/>
                </a:lnTo>
                <a:lnTo>
                  <a:pt x="3688" y="6557"/>
                </a:lnTo>
                <a:lnTo>
                  <a:pt x="3679" y="6600"/>
                </a:lnTo>
                <a:lnTo>
                  <a:pt x="3669" y="6644"/>
                </a:lnTo>
                <a:lnTo>
                  <a:pt x="3658" y="6690"/>
                </a:lnTo>
                <a:lnTo>
                  <a:pt x="3635" y="6784"/>
                </a:lnTo>
                <a:lnTo>
                  <a:pt x="3624" y="6830"/>
                </a:lnTo>
                <a:lnTo>
                  <a:pt x="3615" y="6874"/>
                </a:lnTo>
                <a:lnTo>
                  <a:pt x="3609" y="6914"/>
                </a:lnTo>
                <a:lnTo>
                  <a:pt x="3608" y="6932"/>
                </a:lnTo>
                <a:lnTo>
                  <a:pt x="3607" y="6951"/>
                </a:lnTo>
                <a:lnTo>
                  <a:pt x="3608" y="6966"/>
                </a:lnTo>
                <a:lnTo>
                  <a:pt x="3609" y="6982"/>
                </a:lnTo>
                <a:lnTo>
                  <a:pt x="3612" y="6996"/>
                </a:lnTo>
                <a:lnTo>
                  <a:pt x="3617" y="7008"/>
                </a:lnTo>
                <a:lnTo>
                  <a:pt x="3622" y="7018"/>
                </a:lnTo>
                <a:lnTo>
                  <a:pt x="3629" y="7026"/>
                </a:lnTo>
                <a:lnTo>
                  <a:pt x="3639" y="7034"/>
                </a:lnTo>
                <a:lnTo>
                  <a:pt x="3649" y="7039"/>
                </a:lnTo>
                <a:lnTo>
                  <a:pt x="3649" y="7025"/>
                </a:lnTo>
                <a:lnTo>
                  <a:pt x="3650" y="7012"/>
                </a:lnTo>
                <a:lnTo>
                  <a:pt x="3651" y="6996"/>
                </a:lnTo>
                <a:lnTo>
                  <a:pt x="3653" y="6981"/>
                </a:lnTo>
                <a:lnTo>
                  <a:pt x="3661" y="6947"/>
                </a:lnTo>
                <a:lnTo>
                  <a:pt x="3671" y="6911"/>
                </a:lnTo>
                <a:lnTo>
                  <a:pt x="3683" y="6874"/>
                </a:lnTo>
                <a:lnTo>
                  <a:pt x="3697" y="6834"/>
                </a:lnTo>
                <a:lnTo>
                  <a:pt x="3713" y="6794"/>
                </a:lnTo>
                <a:lnTo>
                  <a:pt x="3730" y="6754"/>
                </a:lnTo>
                <a:lnTo>
                  <a:pt x="3768" y="6672"/>
                </a:lnTo>
                <a:lnTo>
                  <a:pt x="3806" y="6592"/>
                </a:lnTo>
                <a:lnTo>
                  <a:pt x="3875" y="6457"/>
                </a:lnTo>
                <a:lnTo>
                  <a:pt x="3872" y="6398"/>
                </a:lnTo>
                <a:lnTo>
                  <a:pt x="3867" y="6344"/>
                </a:lnTo>
                <a:lnTo>
                  <a:pt x="3862" y="6297"/>
                </a:lnTo>
                <a:lnTo>
                  <a:pt x="3855" y="6255"/>
                </a:lnTo>
                <a:lnTo>
                  <a:pt x="3848" y="6216"/>
                </a:lnTo>
                <a:lnTo>
                  <a:pt x="3837" y="6180"/>
                </a:lnTo>
                <a:lnTo>
                  <a:pt x="3826" y="6146"/>
                </a:lnTo>
                <a:lnTo>
                  <a:pt x="3812" y="6114"/>
                </a:lnTo>
                <a:lnTo>
                  <a:pt x="3798" y="6083"/>
                </a:lnTo>
                <a:lnTo>
                  <a:pt x="3782" y="6051"/>
                </a:lnTo>
                <a:lnTo>
                  <a:pt x="3745" y="5982"/>
                </a:lnTo>
                <a:lnTo>
                  <a:pt x="3701" y="5903"/>
                </a:lnTo>
                <a:lnTo>
                  <a:pt x="3677" y="5857"/>
                </a:lnTo>
                <a:lnTo>
                  <a:pt x="3651" y="5805"/>
                </a:lnTo>
                <a:lnTo>
                  <a:pt x="3624" y="5750"/>
                </a:lnTo>
                <a:lnTo>
                  <a:pt x="3598" y="5695"/>
                </a:lnTo>
                <a:lnTo>
                  <a:pt x="3574" y="5641"/>
                </a:lnTo>
                <a:lnTo>
                  <a:pt x="3551" y="5589"/>
                </a:lnTo>
                <a:lnTo>
                  <a:pt x="3529" y="5536"/>
                </a:lnTo>
                <a:lnTo>
                  <a:pt x="3509" y="5485"/>
                </a:lnTo>
                <a:lnTo>
                  <a:pt x="3490" y="5434"/>
                </a:lnTo>
                <a:lnTo>
                  <a:pt x="3472" y="5383"/>
                </a:lnTo>
                <a:lnTo>
                  <a:pt x="3455" y="5335"/>
                </a:lnTo>
                <a:lnTo>
                  <a:pt x="3441" y="5284"/>
                </a:lnTo>
                <a:lnTo>
                  <a:pt x="3426" y="5236"/>
                </a:lnTo>
                <a:lnTo>
                  <a:pt x="3414" y="5187"/>
                </a:lnTo>
                <a:lnTo>
                  <a:pt x="3403" y="5138"/>
                </a:lnTo>
                <a:lnTo>
                  <a:pt x="3392" y="5090"/>
                </a:lnTo>
                <a:lnTo>
                  <a:pt x="3383" y="5041"/>
                </a:lnTo>
                <a:lnTo>
                  <a:pt x="3376" y="4992"/>
                </a:lnTo>
                <a:lnTo>
                  <a:pt x="3369" y="4945"/>
                </a:lnTo>
                <a:lnTo>
                  <a:pt x="3364" y="4896"/>
                </a:lnTo>
                <a:lnTo>
                  <a:pt x="3359" y="4847"/>
                </a:lnTo>
                <a:lnTo>
                  <a:pt x="3356" y="4797"/>
                </a:lnTo>
                <a:lnTo>
                  <a:pt x="3355" y="4747"/>
                </a:lnTo>
                <a:lnTo>
                  <a:pt x="3354" y="4696"/>
                </a:lnTo>
                <a:lnTo>
                  <a:pt x="3355" y="4646"/>
                </a:lnTo>
                <a:lnTo>
                  <a:pt x="3356" y="4595"/>
                </a:lnTo>
                <a:lnTo>
                  <a:pt x="3359" y="4542"/>
                </a:lnTo>
                <a:lnTo>
                  <a:pt x="3364" y="4490"/>
                </a:lnTo>
                <a:lnTo>
                  <a:pt x="3369" y="4436"/>
                </a:lnTo>
                <a:lnTo>
                  <a:pt x="3375" y="4381"/>
                </a:lnTo>
                <a:lnTo>
                  <a:pt x="3382" y="4326"/>
                </a:lnTo>
                <a:lnTo>
                  <a:pt x="3391" y="4270"/>
                </a:lnTo>
                <a:lnTo>
                  <a:pt x="3400" y="4211"/>
                </a:lnTo>
                <a:lnTo>
                  <a:pt x="3411" y="4152"/>
                </a:lnTo>
                <a:lnTo>
                  <a:pt x="3443" y="3979"/>
                </a:lnTo>
                <a:lnTo>
                  <a:pt x="3461" y="3882"/>
                </a:lnTo>
                <a:lnTo>
                  <a:pt x="3472" y="3832"/>
                </a:lnTo>
                <a:lnTo>
                  <a:pt x="3483" y="3782"/>
                </a:lnTo>
                <a:lnTo>
                  <a:pt x="3496" y="3733"/>
                </a:lnTo>
                <a:lnTo>
                  <a:pt x="3509" y="3684"/>
                </a:lnTo>
                <a:lnTo>
                  <a:pt x="3523" y="3638"/>
                </a:lnTo>
                <a:lnTo>
                  <a:pt x="3537" y="3593"/>
                </a:lnTo>
                <a:lnTo>
                  <a:pt x="3554" y="3550"/>
                </a:lnTo>
                <a:lnTo>
                  <a:pt x="3571" y="3510"/>
                </a:lnTo>
                <a:lnTo>
                  <a:pt x="3590" y="3473"/>
                </a:lnTo>
                <a:lnTo>
                  <a:pt x="3600" y="3456"/>
                </a:lnTo>
                <a:lnTo>
                  <a:pt x="3609" y="3440"/>
                </a:lnTo>
                <a:lnTo>
                  <a:pt x="3631" y="3404"/>
                </a:lnTo>
                <a:lnTo>
                  <a:pt x="3651" y="3370"/>
                </a:lnTo>
                <a:lnTo>
                  <a:pt x="3667" y="3337"/>
                </a:lnTo>
                <a:lnTo>
                  <a:pt x="3680" y="3304"/>
                </a:lnTo>
                <a:lnTo>
                  <a:pt x="3693" y="3271"/>
                </a:lnTo>
                <a:lnTo>
                  <a:pt x="3702" y="3239"/>
                </a:lnTo>
                <a:lnTo>
                  <a:pt x="3711" y="3208"/>
                </a:lnTo>
                <a:lnTo>
                  <a:pt x="3718" y="3176"/>
                </a:lnTo>
                <a:lnTo>
                  <a:pt x="3732" y="3113"/>
                </a:lnTo>
                <a:lnTo>
                  <a:pt x="3746" y="3050"/>
                </a:lnTo>
                <a:lnTo>
                  <a:pt x="3755" y="3018"/>
                </a:lnTo>
                <a:lnTo>
                  <a:pt x="3763" y="2985"/>
                </a:lnTo>
                <a:lnTo>
                  <a:pt x="3774" y="2952"/>
                </a:lnTo>
                <a:lnTo>
                  <a:pt x="3787" y="2919"/>
                </a:lnTo>
                <a:lnTo>
                  <a:pt x="3798" y="2893"/>
                </a:lnTo>
                <a:lnTo>
                  <a:pt x="3810" y="2869"/>
                </a:lnTo>
                <a:lnTo>
                  <a:pt x="3823" y="2845"/>
                </a:lnTo>
                <a:lnTo>
                  <a:pt x="3837" y="2823"/>
                </a:lnTo>
                <a:lnTo>
                  <a:pt x="3866" y="2779"/>
                </a:lnTo>
                <a:lnTo>
                  <a:pt x="3895" y="2736"/>
                </a:lnTo>
                <a:lnTo>
                  <a:pt x="3924" y="2693"/>
                </a:lnTo>
                <a:lnTo>
                  <a:pt x="3937" y="2670"/>
                </a:lnTo>
                <a:lnTo>
                  <a:pt x="3949" y="2646"/>
                </a:lnTo>
                <a:lnTo>
                  <a:pt x="3960" y="2623"/>
                </a:lnTo>
                <a:lnTo>
                  <a:pt x="3970" y="2598"/>
                </a:lnTo>
                <a:lnTo>
                  <a:pt x="3979" y="2571"/>
                </a:lnTo>
                <a:lnTo>
                  <a:pt x="3986" y="2543"/>
                </a:lnTo>
                <a:lnTo>
                  <a:pt x="3990" y="2517"/>
                </a:lnTo>
                <a:lnTo>
                  <a:pt x="3993" y="2492"/>
                </a:lnTo>
                <a:lnTo>
                  <a:pt x="3998" y="2445"/>
                </a:lnTo>
                <a:lnTo>
                  <a:pt x="4003" y="2398"/>
                </a:lnTo>
                <a:lnTo>
                  <a:pt x="4007" y="2353"/>
                </a:lnTo>
                <a:lnTo>
                  <a:pt x="4010" y="2331"/>
                </a:lnTo>
                <a:lnTo>
                  <a:pt x="4014" y="2310"/>
                </a:lnTo>
                <a:lnTo>
                  <a:pt x="4019" y="2288"/>
                </a:lnTo>
                <a:lnTo>
                  <a:pt x="4025" y="2266"/>
                </a:lnTo>
                <a:lnTo>
                  <a:pt x="4032" y="2246"/>
                </a:lnTo>
                <a:lnTo>
                  <a:pt x="4042" y="2225"/>
                </a:lnTo>
                <a:lnTo>
                  <a:pt x="4053" y="2203"/>
                </a:lnTo>
                <a:lnTo>
                  <a:pt x="4067" y="2182"/>
                </a:lnTo>
                <a:lnTo>
                  <a:pt x="4083" y="2161"/>
                </a:lnTo>
                <a:lnTo>
                  <a:pt x="4098" y="2140"/>
                </a:lnTo>
                <a:lnTo>
                  <a:pt x="4134" y="2099"/>
                </a:lnTo>
                <a:lnTo>
                  <a:pt x="4172" y="2055"/>
                </a:lnTo>
                <a:lnTo>
                  <a:pt x="4211" y="2011"/>
                </a:lnTo>
                <a:lnTo>
                  <a:pt x="4230" y="1988"/>
                </a:lnTo>
                <a:lnTo>
                  <a:pt x="4249" y="1963"/>
                </a:lnTo>
                <a:lnTo>
                  <a:pt x="4266" y="1939"/>
                </a:lnTo>
                <a:lnTo>
                  <a:pt x="4283" y="1913"/>
                </a:lnTo>
                <a:lnTo>
                  <a:pt x="4298" y="1887"/>
                </a:lnTo>
                <a:lnTo>
                  <a:pt x="4311" y="1860"/>
                </a:lnTo>
                <a:lnTo>
                  <a:pt x="4323" y="1832"/>
                </a:lnTo>
                <a:lnTo>
                  <a:pt x="4333" y="1803"/>
                </a:lnTo>
                <a:lnTo>
                  <a:pt x="4326" y="1804"/>
                </a:lnTo>
                <a:lnTo>
                  <a:pt x="4318" y="1805"/>
                </a:lnTo>
                <a:lnTo>
                  <a:pt x="4314" y="1807"/>
                </a:lnTo>
                <a:lnTo>
                  <a:pt x="4310" y="1810"/>
                </a:lnTo>
                <a:lnTo>
                  <a:pt x="4307" y="1813"/>
                </a:lnTo>
                <a:lnTo>
                  <a:pt x="4305" y="1816"/>
                </a:lnTo>
                <a:lnTo>
                  <a:pt x="4303" y="1824"/>
                </a:lnTo>
                <a:lnTo>
                  <a:pt x="4301" y="1831"/>
                </a:lnTo>
                <a:lnTo>
                  <a:pt x="4299" y="1834"/>
                </a:lnTo>
                <a:lnTo>
                  <a:pt x="4298" y="1837"/>
                </a:lnTo>
                <a:lnTo>
                  <a:pt x="4295" y="1838"/>
                </a:lnTo>
                <a:lnTo>
                  <a:pt x="4290" y="1840"/>
                </a:lnTo>
                <a:lnTo>
                  <a:pt x="4285" y="1841"/>
                </a:lnTo>
                <a:lnTo>
                  <a:pt x="4279" y="1840"/>
                </a:lnTo>
                <a:lnTo>
                  <a:pt x="4307" y="1779"/>
                </a:lnTo>
                <a:lnTo>
                  <a:pt x="4337" y="1715"/>
                </a:lnTo>
                <a:lnTo>
                  <a:pt x="4369" y="1651"/>
                </a:lnTo>
                <a:lnTo>
                  <a:pt x="4403" y="1585"/>
                </a:lnTo>
                <a:lnTo>
                  <a:pt x="4437" y="1521"/>
                </a:lnTo>
                <a:lnTo>
                  <a:pt x="4474" y="1455"/>
                </a:lnTo>
                <a:lnTo>
                  <a:pt x="4512" y="1389"/>
                </a:lnTo>
                <a:lnTo>
                  <a:pt x="4550" y="1324"/>
                </a:lnTo>
                <a:lnTo>
                  <a:pt x="4590" y="1259"/>
                </a:lnTo>
                <a:lnTo>
                  <a:pt x="4630" y="1196"/>
                </a:lnTo>
                <a:lnTo>
                  <a:pt x="4672" y="1133"/>
                </a:lnTo>
                <a:lnTo>
                  <a:pt x="4715" y="1073"/>
                </a:lnTo>
                <a:lnTo>
                  <a:pt x="4757" y="1015"/>
                </a:lnTo>
                <a:lnTo>
                  <a:pt x="4801" y="958"/>
                </a:lnTo>
                <a:lnTo>
                  <a:pt x="4844" y="906"/>
                </a:lnTo>
                <a:lnTo>
                  <a:pt x="4889" y="856"/>
                </a:lnTo>
                <a:lnTo>
                  <a:pt x="4908" y="847"/>
                </a:lnTo>
                <a:lnTo>
                  <a:pt x="4925" y="839"/>
                </a:lnTo>
                <a:lnTo>
                  <a:pt x="4959" y="820"/>
                </a:lnTo>
                <a:lnTo>
                  <a:pt x="4992" y="799"/>
                </a:lnTo>
                <a:lnTo>
                  <a:pt x="5023" y="776"/>
                </a:lnTo>
                <a:lnTo>
                  <a:pt x="5052" y="752"/>
                </a:lnTo>
                <a:lnTo>
                  <a:pt x="5080" y="726"/>
                </a:lnTo>
                <a:lnTo>
                  <a:pt x="5107" y="698"/>
                </a:lnTo>
                <a:lnTo>
                  <a:pt x="5134" y="670"/>
                </a:lnTo>
                <a:lnTo>
                  <a:pt x="5158" y="641"/>
                </a:lnTo>
                <a:lnTo>
                  <a:pt x="5183" y="611"/>
                </a:lnTo>
                <a:lnTo>
                  <a:pt x="5230" y="549"/>
                </a:lnTo>
                <a:lnTo>
                  <a:pt x="5278" y="488"/>
                </a:lnTo>
                <a:lnTo>
                  <a:pt x="5326" y="428"/>
                </a:lnTo>
                <a:lnTo>
                  <a:pt x="5344" y="405"/>
                </a:lnTo>
                <a:lnTo>
                  <a:pt x="5360" y="379"/>
                </a:lnTo>
                <a:lnTo>
                  <a:pt x="5377" y="352"/>
                </a:lnTo>
                <a:lnTo>
                  <a:pt x="5392" y="323"/>
                </a:lnTo>
                <a:lnTo>
                  <a:pt x="5424" y="262"/>
                </a:lnTo>
                <a:lnTo>
                  <a:pt x="5455" y="198"/>
                </a:lnTo>
                <a:lnTo>
                  <a:pt x="5471" y="167"/>
                </a:lnTo>
                <a:lnTo>
                  <a:pt x="5488" y="137"/>
                </a:lnTo>
                <a:lnTo>
                  <a:pt x="5506" y="109"/>
                </a:lnTo>
                <a:lnTo>
                  <a:pt x="5525" y="82"/>
                </a:lnTo>
                <a:lnTo>
                  <a:pt x="5545" y="57"/>
                </a:lnTo>
                <a:lnTo>
                  <a:pt x="5554" y="45"/>
                </a:lnTo>
                <a:lnTo>
                  <a:pt x="5565" y="34"/>
                </a:lnTo>
                <a:lnTo>
                  <a:pt x="5576" y="24"/>
                </a:lnTo>
                <a:lnTo>
                  <a:pt x="5587" y="16"/>
                </a:lnTo>
                <a:lnTo>
                  <a:pt x="5600" y="7"/>
                </a:lnTo>
                <a:lnTo>
                  <a:pt x="5612" y="0"/>
                </a:lnTo>
                <a:lnTo>
                  <a:pt x="5628" y="12"/>
                </a:lnTo>
                <a:lnTo>
                  <a:pt x="5642" y="27"/>
                </a:lnTo>
                <a:lnTo>
                  <a:pt x="5657" y="43"/>
                </a:lnTo>
                <a:lnTo>
                  <a:pt x="5671" y="59"/>
                </a:lnTo>
                <a:lnTo>
                  <a:pt x="5684" y="77"/>
                </a:lnTo>
                <a:lnTo>
                  <a:pt x="5696" y="95"/>
                </a:lnTo>
                <a:lnTo>
                  <a:pt x="5708" y="115"/>
                </a:lnTo>
                <a:lnTo>
                  <a:pt x="5719" y="134"/>
                </a:lnTo>
                <a:lnTo>
                  <a:pt x="5730" y="155"/>
                </a:lnTo>
                <a:lnTo>
                  <a:pt x="5740" y="177"/>
                </a:lnTo>
                <a:lnTo>
                  <a:pt x="5760" y="222"/>
                </a:lnTo>
                <a:lnTo>
                  <a:pt x="5777" y="269"/>
                </a:lnTo>
                <a:lnTo>
                  <a:pt x="5794" y="318"/>
                </a:lnTo>
                <a:lnTo>
                  <a:pt x="5826" y="414"/>
                </a:lnTo>
                <a:lnTo>
                  <a:pt x="5842" y="463"/>
                </a:lnTo>
                <a:lnTo>
                  <a:pt x="5858" y="510"/>
                </a:lnTo>
                <a:lnTo>
                  <a:pt x="5875" y="555"/>
                </a:lnTo>
                <a:lnTo>
                  <a:pt x="5892" y="598"/>
                </a:lnTo>
                <a:lnTo>
                  <a:pt x="5910" y="637"/>
                </a:lnTo>
                <a:lnTo>
                  <a:pt x="5921" y="656"/>
                </a:lnTo>
                <a:lnTo>
                  <a:pt x="5931" y="674"/>
                </a:lnTo>
                <a:lnTo>
                  <a:pt x="5953" y="709"/>
                </a:lnTo>
                <a:lnTo>
                  <a:pt x="5974" y="746"/>
                </a:lnTo>
                <a:lnTo>
                  <a:pt x="5996" y="785"/>
                </a:lnTo>
                <a:lnTo>
                  <a:pt x="6017" y="824"/>
                </a:lnTo>
                <a:lnTo>
                  <a:pt x="6058" y="905"/>
                </a:lnTo>
                <a:lnTo>
                  <a:pt x="6098" y="989"/>
                </a:lnTo>
                <a:lnTo>
                  <a:pt x="6138" y="1074"/>
                </a:lnTo>
                <a:lnTo>
                  <a:pt x="6175" y="1159"/>
                </a:lnTo>
                <a:lnTo>
                  <a:pt x="6248" y="1320"/>
                </a:lnTo>
                <a:lnTo>
                  <a:pt x="6275" y="1379"/>
                </a:lnTo>
                <a:lnTo>
                  <a:pt x="6308" y="1458"/>
                </a:lnTo>
                <a:lnTo>
                  <a:pt x="6326" y="1504"/>
                </a:lnTo>
                <a:lnTo>
                  <a:pt x="6344" y="1550"/>
                </a:lnTo>
                <a:lnTo>
                  <a:pt x="6361" y="1598"/>
                </a:lnTo>
                <a:lnTo>
                  <a:pt x="6376" y="1645"/>
                </a:lnTo>
                <a:lnTo>
                  <a:pt x="6391" y="1692"/>
                </a:lnTo>
                <a:lnTo>
                  <a:pt x="6400" y="1736"/>
                </a:lnTo>
                <a:lnTo>
                  <a:pt x="6405" y="1757"/>
                </a:lnTo>
                <a:lnTo>
                  <a:pt x="6408" y="1776"/>
                </a:lnTo>
                <a:lnTo>
                  <a:pt x="6410" y="1794"/>
                </a:lnTo>
                <a:lnTo>
                  <a:pt x="6411" y="1813"/>
                </a:lnTo>
                <a:lnTo>
                  <a:pt x="6411" y="1829"/>
                </a:lnTo>
                <a:lnTo>
                  <a:pt x="6410" y="1843"/>
                </a:lnTo>
                <a:lnTo>
                  <a:pt x="6407" y="1856"/>
                </a:lnTo>
                <a:lnTo>
                  <a:pt x="6403" y="1867"/>
                </a:lnTo>
                <a:lnTo>
                  <a:pt x="6397" y="1876"/>
                </a:lnTo>
                <a:lnTo>
                  <a:pt x="6389" y="1884"/>
                </a:lnTo>
                <a:lnTo>
                  <a:pt x="6381" y="1889"/>
                </a:lnTo>
                <a:lnTo>
                  <a:pt x="6370" y="1891"/>
                </a:lnTo>
                <a:lnTo>
                  <a:pt x="6388" y="1917"/>
                </a:lnTo>
                <a:lnTo>
                  <a:pt x="6405" y="1941"/>
                </a:lnTo>
                <a:lnTo>
                  <a:pt x="6421" y="1964"/>
                </a:lnTo>
                <a:lnTo>
                  <a:pt x="6436" y="1988"/>
                </a:lnTo>
                <a:lnTo>
                  <a:pt x="6449" y="2010"/>
                </a:lnTo>
                <a:lnTo>
                  <a:pt x="6462" y="2032"/>
                </a:lnTo>
                <a:lnTo>
                  <a:pt x="6471" y="2052"/>
                </a:lnTo>
                <a:lnTo>
                  <a:pt x="6481" y="2073"/>
                </a:lnTo>
                <a:lnTo>
                  <a:pt x="6490" y="2094"/>
                </a:lnTo>
                <a:lnTo>
                  <a:pt x="6496" y="2114"/>
                </a:lnTo>
                <a:lnTo>
                  <a:pt x="6502" y="2133"/>
                </a:lnTo>
                <a:lnTo>
                  <a:pt x="6508" y="2153"/>
                </a:lnTo>
                <a:lnTo>
                  <a:pt x="6512" y="2172"/>
                </a:lnTo>
                <a:lnTo>
                  <a:pt x="6515" y="2192"/>
                </a:lnTo>
                <a:lnTo>
                  <a:pt x="6520" y="2231"/>
                </a:lnTo>
                <a:lnTo>
                  <a:pt x="6523" y="2270"/>
                </a:lnTo>
                <a:lnTo>
                  <a:pt x="6524" y="2310"/>
                </a:lnTo>
                <a:lnTo>
                  <a:pt x="6524" y="2353"/>
                </a:lnTo>
                <a:lnTo>
                  <a:pt x="6521" y="2398"/>
                </a:lnTo>
                <a:lnTo>
                  <a:pt x="6519" y="2496"/>
                </a:lnTo>
                <a:lnTo>
                  <a:pt x="6518" y="2551"/>
                </a:lnTo>
                <a:lnTo>
                  <a:pt x="6518" y="2610"/>
                </a:lnTo>
                <a:lnTo>
                  <a:pt x="6519" y="2637"/>
                </a:lnTo>
                <a:lnTo>
                  <a:pt x="6523" y="2661"/>
                </a:lnTo>
                <a:lnTo>
                  <a:pt x="6529" y="2684"/>
                </a:lnTo>
                <a:lnTo>
                  <a:pt x="6537" y="2704"/>
                </a:lnTo>
                <a:lnTo>
                  <a:pt x="6546" y="2724"/>
                </a:lnTo>
                <a:lnTo>
                  <a:pt x="6558" y="2741"/>
                </a:lnTo>
                <a:lnTo>
                  <a:pt x="6570" y="2757"/>
                </a:lnTo>
                <a:lnTo>
                  <a:pt x="6584" y="2771"/>
                </a:lnTo>
                <a:lnTo>
                  <a:pt x="6600" y="2785"/>
                </a:lnTo>
                <a:lnTo>
                  <a:pt x="6616" y="2798"/>
                </a:lnTo>
                <a:lnTo>
                  <a:pt x="6651" y="2823"/>
                </a:lnTo>
                <a:lnTo>
                  <a:pt x="6689" y="2848"/>
                </a:lnTo>
                <a:lnTo>
                  <a:pt x="6728" y="2876"/>
                </a:lnTo>
                <a:lnTo>
                  <a:pt x="6738" y="2898"/>
                </a:lnTo>
                <a:lnTo>
                  <a:pt x="6746" y="2920"/>
                </a:lnTo>
                <a:lnTo>
                  <a:pt x="6753" y="2942"/>
                </a:lnTo>
                <a:lnTo>
                  <a:pt x="6757" y="2964"/>
                </a:lnTo>
                <a:lnTo>
                  <a:pt x="6761" y="2986"/>
                </a:lnTo>
                <a:lnTo>
                  <a:pt x="6764" y="3008"/>
                </a:lnTo>
                <a:lnTo>
                  <a:pt x="6765" y="3030"/>
                </a:lnTo>
                <a:lnTo>
                  <a:pt x="6765" y="3052"/>
                </a:lnTo>
                <a:lnTo>
                  <a:pt x="6764" y="3074"/>
                </a:lnTo>
                <a:lnTo>
                  <a:pt x="6761" y="3096"/>
                </a:lnTo>
                <a:lnTo>
                  <a:pt x="6755" y="3140"/>
                </a:lnTo>
                <a:lnTo>
                  <a:pt x="6746" y="3184"/>
                </a:lnTo>
                <a:lnTo>
                  <a:pt x="6737" y="3228"/>
                </a:lnTo>
                <a:lnTo>
                  <a:pt x="6715" y="3316"/>
                </a:lnTo>
                <a:lnTo>
                  <a:pt x="6705" y="3360"/>
                </a:lnTo>
                <a:lnTo>
                  <a:pt x="6696" y="3404"/>
                </a:lnTo>
                <a:lnTo>
                  <a:pt x="6693" y="3426"/>
                </a:lnTo>
                <a:lnTo>
                  <a:pt x="6690" y="3448"/>
                </a:lnTo>
                <a:lnTo>
                  <a:pt x="6689" y="3470"/>
                </a:lnTo>
                <a:lnTo>
                  <a:pt x="6688" y="3494"/>
                </a:lnTo>
                <a:lnTo>
                  <a:pt x="6688" y="3516"/>
                </a:lnTo>
                <a:lnTo>
                  <a:pt x="6689" y="3538"/>
                </a:lnTo>
                <a:lnTo>
                  <a:pt x="6693" y="3561"/>
                </a:lnTo>
                <a:lnTo>
                  <a:pt x="6696" y="3583"/>
                </a:lnTo>
                <a:lnTo>
                  <a:pt x="6701" y="3611"/>
                </a:lnTo>
                <a:lnTo>
                  <a:pt x="6705" y="3638"/>
                </a:lnTo>
                <a:lnTo>
                  <a:pt x="6707" y="3664"/>
                </a:lnTo>
                <a:lnTo>
                  <a:pt x="6709" y="3689"/>
                </a:lnTo>
                <a:lnTo>
                  <a:pt x="6710" y="3714"/>
                </a:lnTo>
                <a:lnTo>
                  <a:pt x="6710" y="3737"/>
                </a:lnTo>
                <a:lnTo>
                  <a:pt x="6710" y="3760"/>
                </a:lnTo>
                <a:lnTo>
                  <a:pt x="6707" y="3783"/>
                </a:lnTo>
                <a:lnTo>
                  <a:pt x="6704" y="3826"/>
                </a:lnTo>
                <a:lnTo>
                  <a:pt x="6696" y="3869"/>
                </a:lnTo>
                <a:lnTo>
                  <a:pt x="6689" y="3909"/>
                </a:lnTo>
                <a:lnTo>
                  <a:pt x="6679" y="3950"/>
                </a:lnTo>
                <a:lnTo>
                  <a:pt x="6661" y="4031"/>
                </a:lnTo>
                <a:lnTo>
                  <a:pt x="6652" y="4073"/>
                </a:lnTo>
                <a:lnTo>
                  <a:pt x="6645" y="4116"/>
                </a:lnTo>
                <a:lnTo>
                  <a:pt x="6639" y="4160"/>
                </a:lnTo>
                <a:lnTo>
                  <a:pt x="6635" y="4206"/>
                </a:lnTo>
                <a:lnTo>
                  <a:pt x="6634" y="4231"/>
                </a:lnTo>
                <a:lnTo>
                  <a:pt x="6634" y="4256"/>
                </a:lnTo>
                <a:lnTo>
                  <a:pt x="6634" y="4282"/>
                </a:lnTo>
                <a:lnTo>
                  <a:pt x="6636" y="4309"/>
                </a:lnTo>
                <a:lnTo>
                  <a:pt x="6638" y="4337"/>
                </a:lnTo>
                <a:lnTo>
                  <a:pt x="6638" y="4364"/>
                </a:lnTo>
                <a:lnTo>
                  <a:pt x="6636" y="4388"/>
                </a:lnTo>
                <a:lnTo>
                  <a:pt x="6635" y="4413"/>
                </a:lnTo>
                <a:lnTo>
                  <a:pt x="6633" y="4436"/>
                </a:lnTo>
                <a:lnTo>
                  <a:pt x="6629" y="4459"/>
                </a:lnTo>
                <a:lnTo>
                  <a:pt x="6624" y="4480"/>
                </a:lnTo>
                <a:lnTo>
                  <a:pt x="6618" y="4501"/>
                </a:lnTo>
                <a:lnTo>
                  <a:pt x="6612" y="4522"/>
                </a:lnTo>
                <a:lnTo>
                  <a:pt x="6605" y="4541"/>
                </a:lnTo>
                <a:lnTo>
                  <a:pt x="6597" y="4560"/>
                </a:lnTo>
                <a:lnTo>
                  <a:pt x="6589" y="4578"/>
                </a:lnTo>
                <a:lnTo>
                  <a:pt x="6570" y="4613"/>
                </a:lnTo>
                <a:lnTo>
                  <a:pt x="6551" y="4649"/>
                </a:lnTo>
                <a:lnTo>
                  <a:pt x="6529" y="4683"/>
                </a:lnTo>
                <a:lnTo>
                  <a:pt x="6506" y="4718"/>
                </a:lnTo>
                <a:lnTo>
                  <a:pt x="6482" y="4754"/>
                </a:lnTo>
                <a:lnTo>
                  <a:pt x="6459" y="4791"/>
                </a:lnTo>
                <a:lnTo>
                  <a:pt x="6436" y="4830"/>
                </a:lnTo>
                <a:lnTo>
                  <a:pt x="6413" y="4871"/>
                </a:lnTo>
                <a:lnTo>
                  <a:pt x="6392" y="4916"/>
                </a:lnTo>
                <a:lnTo>
                  <a:pt x="6381" y="4941"/>
                </a:lnTo>
                <a:lnTo>
                  <a:pt x="6371" y="4967"/>
                </a:lnTo>
                <a:lnTo>
                  <a:pt x="6363" y="4994"/>
                </a:lnTo>
                <a:lnTo>
                  <a:pt x="6356" y="5019"/>
                </a:lnTo>
                <a:lnTo>
                  <a:pt x="6353" y="5045"/>
                </a:lnTo>
                <a:lnTo>
                  <a:pt x="6350" y="5069"/>
                </a:lnTo>
                <a:lnTo>
                  <a:pt x="6349" y="5094"/>
                </a:lnTo>
                <a:lnTo>
                  <a:pt x="6348" y="5118"/>
                </a:lnTo>
                <a:lnTo>
                  <a:pt x="6347" y="5165"/>
                </a:lnTo>
                <a:lnTo>
                  <a:pt x="6345" y="5188"/>
                </a:lnTo>
                <a:lnTo>
                  <a:pt x="6342" y="5210"/>
                </a:lnTo>
                <a:lnTo>
                  <a:pt x="6337" y="5232"/>
                </a:lnTo>
                <a:lnTo>
                  <a:pt x="6331" y="5254"/>
                </a:lnTo>
                <a:lnTo>
                  <a:pt x="6321" y="5277"/>
                </a:lnTo>
                <a:lnTo>
                  <a:pt x="6315" y="5288"/>
                </a:lnTo>
                <a:lnTo>
                  <a:pt x="6308" y="5299"/>
                </a:lnTo>
                <a:lnTo>
                  <a:pt x="6300" y="5310"/>
                </a:lnTo>
                <a:lnTo>
                  <a:pt x="6292" y="5321"/>
                </a:lnTo>
                <a:lnTo>
                  <a:pt x="6282" y="5332"/>
                </a:lnTo>
                <a:lnTo>
                  <a:pt x="6271" y="5343"/>
                </a:lnTo>
                <a:lnTo>
                  <a:pt x="6200" y="5412"/>
                </a:lnTo>
                <a:lnTo>
                  <a:pt x="6169" y="5445"/>
                </a:lnTo>
                <a:lnTo>
                  <a:pt x="6140" y="5476"/>
                </a:lnTo>
                <a:lnTo>
                  <a:pt x="6127" y="5493"/>
                </a:lnTo>
                <a:lnTo>
                  <a:pt x="6113" y="5512"/>
                </a:lnTo>
                <a:lnTo>
                  <a:pt x="6101" y="5530"/>
                </a:lnTo>
                <a:lnTo>
                  <a:pt x="6089" y="5550"/>
                </a:lnTo>
                <a:lnTo>
                  <a:pt x="6078" y="5569"/>
                </a:lnTo>
                <a:lnTo>
                  <a:pt x="6067" y="5591"/>
                </a:lnTo>
                <a:lnTo>
                  <a:pt x="6057" y="5616"/>
                </a:lnTo>
                <a:lnTo>
                  <a:pt x="6048" y="5640"/>
                </a:lnTo>
                <a:lnTo>
                  <a:pt x="6041" y="5660"/>
                </a:lnTo>
                <a:lnTo>
                  <a:pt x="6031" y="5679"/>
                </a:lnTo>
                <a:lnTo>
                  <a:pt x="6019" y="5700"/>
                </a:lnTo>
                <a:lnTo>
                  <a:pt x="6006" y="5722"/>
                </a:lnTo>
                <a:lnTo>
                  <a:pt x="5990" y="5744"/>
                </a:lnTo>
                <a:lnTo>
                  <a:pt x="5973" y="5767"/>
                </a:lnTo>
                <a:lnTo>
                  <a:pt x="5953" y="5792"/>
                </a:lnTo>
                <a:lnTo>
                  <a:pt x="5933" y="5816"/>
                </a:lnTo>
                <a:lnTo>
                  <a:pt x="5888" y="5866"/>
                </a:lnTo>
                <a:lnTo>
                  <a:pt x="5838" y="5918"/>
                </a:lnTo>
                <a:lnTo>
                  <a:pt x="5784" y="5968"/>
                </a:lnTo>
                <a:lnTo>
                  <a:pt x="5729" y="6019"/>
                </a:lnTo>
                <a:lnTo>
                  <a:pt x="5672" y="6068"/>
                </a:lnTo>
                <a:lnTo>
                  <a:pt x="5614" y="6114"/>
                </a:lnTo>
                <a:lnTo>
                  <a:pt x="5558" y="6158"/>
                </a:lnTo>
                <a:lnTo>
                  <a:pt x="5502" y="6198"/>
                </a:lnTo>
                <a:lnTo>
                  <a:pt x="5449" y="6233"/>
                </a:lnTo>
                <a:lnTo>
                  <a:pt x="5400" y="6262"/>
                </a:lnTo>
                <a:lnTo>
                  <a:pt x="5378" y="6276"/>
                </a:lnTo>
                <a:lnTo>
                  <a:pt x="5356" y="6287"/>
                </a:lnTo>
                <a:lnTo>
                  <a:pt x="5337" y="6295"/>
                </a:lnTo>
                <a:lnTo>
                  <a:pt x="5318" y="6303"/>
                </a:lnTo>
                <a:lnTo>
                  <a:pt x="5257" y="6325"/>
                </a:lnTo>
                <a:lnTo>
                  <a:pt x="5196" y="6345"/>
                </a:lnTo>
                <a:lnTo>
                  <a:pt x="5135" y="6364"/>
                </a:lnTo>
                <a:lnTo>
                  <a:pt x="5073" y="6381"/>
                </a:lnTo>
                <a:lnTo>
                  <a:pt x="5010" y="6396"/>
                </a:lnTo>
                <a:lnTo>
                  <a:pt x="4948" y="6409"/>
                </a:lnTo>
                <a:lnTo>
                  <a:pt x="4886" y="6420"/>
                </a:lnTo>
                <a:lnTo>
                  <a:pt x="4822" y="6429"/>
                </a:lnTo>
                <a:lnTo>
                  <a:pt x="4759" y="6435"/>
                </a:lnTo>
                <a:lnTo>
                  <a:pt x="4696" y="6438"/>
                </a:lnTo>
                <a:lnTo>
                  <a:pt x="4633" y="6441"/>
                </a:lnTo>
                <a:lnTo>
                  <a:pt x="4569" y="6440"/>
                </a:lnTo>
                <a:lnTo>
                  <a:pt x="4507" y="6435"/>
                </a:lnTo>
                <a:lnTo>
                  <a:pt x="4475" y="6432"/>
                </a:lnTo>
                <a:lnTo>
                  <a:pt x="4443" y="6429"/>
                </a:lnTo>
                <a:lnTo>
                  <a:pt x="4413" y="6424"/>
                </a:lnTo>
                <a:lnTo>
                  <a:pt x="4381" y="6418"/>
                </a:lnTo>
                <a:lnTo>
                  <a:pt x="4350" y="6411"/>
                </a:lnTo>
                <a:lnTo>
                  <a:pt x="4320" y="6405"/>
                </a:lnTo>
                <a:lnTo>
                  <a:pt x="4306" y="6403"/>
                </a:lnTo>
                <a:lnTo>
                  <a:pt x="4293" y="6402"/>
                </a:lnTo>
                <a:lnTo>
                  <a:pt x="4281" y="6400"/>
                </a:lnTo>
                <a:lnTo>
                  <a:pt x="4267" y="6402"/>
                </a:lnTo>
                <a:lnTo>
                  <a:pt x="4255" y="6403"/>
                </a:lnTo>
                <a:lnTo>
                  <a:pt x="4243" y="6407"/>
                </a:lnTo>
                <a:lnTo>
                  <a:pt x="4232" y="6410"/>
                </a:lnTo>
                <a:lnTo>
                  <a:pt x="4219" y="6415"/>
                </a:lnTo>
                <a:lnTo>
                  <a:pt x="4208" y="6420"/>
                </a:lnTo>
                <a:lnTo>
                  <a:pt x="4197" y="6426"/>
                </a:lnTo>
                <a:lnTo>
                  <a:pt x="4186" y="6435"/>
                </a:lnTo>
                <a:lnTo>
                  <a:pt x="4175" y="6442"/>
                </a:lnTo>
                <a:lnTo>
                  <a:pt x="4155" y="6462"/>
                </a:lnTo>
                <a:lnTo>
                  <a:pt x="4135" y="6484"/>
                </a:lnTo>
                <a:lnTo>
                  <a:pt x="4116" y="6508"/>
                </a:lnTo>
                <a:lnTo>
                  <a:pt x="4097" y="6535"/>
                </a:lnTo>
                <a:lnTo>
                  <a:pt x="4079" y="6564"/>
                </a:lnTo>
                <a:lnTo>
                  <a:pt x="4062" y="6596"/>
                </a:lnTo>
                <a:lnTo>
                  <a:pt x="4045" y="6629"/>
                </a:lnTo>
                <a:lnTo>
                  <a:pt x="4029" y="6665"/>
                </a:lnTo>
                <a:lnTo>
                  <a:pt x="4013" y="6701"/>
                </a:lnTo>
                <a:lnTo>
                  <a:pt x="3997" y="6738"/>
                </a:lnTo>
                <a:lnTo>
                  <a:pt x="3968" y="6816"/>
                </a:lnTo>
                <a:lnTo>
                  <a:pt x="3938" y="6894"/>
                </a:lnTo>
                <a:lnTo>
                  <a:pt x="3910" y="6974"/>
                </a:lnTo>
                <a:lnTo>
                  <a:pt x="3882" y="7051"/>
                </a:lnTo>
                <a:lnTo>
                  <a:pt x="3854" y="7123"/>
                </a:lnTo>
                <a:lnTo>
                  <a:pt x="3839" y="7157"/>
                </a:lnTo>
                <a:lnTo>
                  <a:pt x="3825" y="7190"/>
                </a:lnTo>
                <a:lnTo>
                  <a:pt x="3810" y="7221"/>
                </a:lnTo>
                <a:lnTo>
                  <a:pt x="3795" y="7249"/>
                </a:lnTo>
                <a:lnTo>
                  <a:pt x="3781" y="7276"/>
                </a:lnTo>
                <a:lnTo>
                  <a:pt x="3765" y="7299"/>
                </a:lnTo>
                <a:lnTo>
                  <a:pt x="3794" y="7298"/>
                </a:lnTo>
                <a:lnTo>
                  <a:pt x="3823" y="7298"/>
                </a:lnTo>
                <a:lnTo>
                  <a:pt x="3850" y="7300"/>
                </a:lnTo>
                <a:lnTo>
                  <a:pt x="3877" y="7304"/>
                </a:lnTo>
                <a:lnTo>
                  <a:pt x="3904" y="7309"/>
                </a:lnTo>
                <a:lnTo>
                  <a:pt x="3930" y="7315"/>
                </a:lnTo>
                <a:lnTo>
                  <a:pt x="3955" y="7323"/>
                </a:lnTo>
                <a:lnTo>
                  <a:pt x="3980" y="7332"/>
                </a:lnTo>
                <a:lnTo>
                  <a:pt x="4004" y="7342"/>
                </a:lnTo>
                <a:lnTo>
                  <a:pt x="4027" y="7353"/>
                </a:lnTo>
                <a:lnTo>
                  <a:pt x="4051" y="7365"/>
                </a:lnTo>
                <a:lnTo>
                  <a:pt x="4075" y="7378"/>
                </a:lnTo>
                <a:lnTo>
                  <a:pt x="4098" y="7393"/>
                </a:lnTo>
                <a:lnTo>
                  <a:pt x="4120" y="7409"/>
                </a:lnTo>
                <a:lnTo>
                  <a:pt x="4167" y="7442"/>
                </a:lnTo>
                <a:lnTo>
                  <a:pt x="4184" y="7453"/>
                </a:lnTo>
                <a:lnTo>
                  <a:pt x="4200" y="7463"/>
                </a:lnTo>
                <a:lnTo>
                  <a:pt x="4216" y="7470"/>
                </a:lnTo>
                <a:lnTo>
                  <a:pt x="4232" y="7476"/>
                </a:lnTo>
                <a:lnTo>
                  <a:pt x="4246" y="7480"/>
                </a:lnTo>
                <a:lnTo>
                  <a:pt x="4260" y="7482"/>
                </a:lnTo>
                <a:lnTo>
                  <a:pt x="4274" y="7482"/>
                </a:lnTo>
                <a:lnTo>
                  <a:pt x="4288" y="7481"/>
                </a:lnTo>
                <a:lnTo>
                  <a:pt x="4301" y="7479"/>
                </a:lnTo>
                <a:lnTo>
                  <a:pt x="4314" y="7475"/>
                </a:lnTo>
                <a:lnTo>
                  <a:pt x="4327" y="7470"/>
                </a:lnTo>
                <a:lnTo>
                  <a:pt x="4339" y="7465"/>
                </a:lnTo>
                <a:lnTo>
                  <a:pt x="4351" y="7458"/>
                </a:lnTo>
                <a:lnTo>
                  <a:pt x="4365" y="7451"/>
                </a:lnTo>
                <a:lnTo>
                  <a:pt x="4389" y="7433"/>
                </a:lnTo>
                <a:lnTo>
                  <a:pt x="4441" y="7394"/>
                </a:lnTo>
                <a:lnTo>
                  <a:pt x="4469" y="7374"/>
                </a:lnTo>
                <a:lnTo>
                  <a:pt x="4498" y="7354"/>
                </a:lnTo>
                <a:lnTo>
                  <a:pt x="4513" y="7344"/>
                </a:lnTo>
                <a:lnTo>
                  <a:pt x="4529" y="7336"/>
                </a:lnTo>
                <a:lnTo>
                  <a:pt x="4545" y="7327"/>
                </a:lnTo>
                <a:lnTo>
                  <a:pt x="4562" y="7320"/>
                </a:lnTo>
                <a:lnTo>
                  <a:pt x="4579" y="7314"/>
                </a:lnTo>
                <a:lnTo>
                  <a:pt x="4597" y="7308"/>
                </a:lnTo>
                <a:lnTo>
                  <a:pt x="4617" y="7303"/>
                </a:lnTo>
                <a:lnTo>
                  <a:pt x="4636" y="7299"/>
                </a:lnTo>
                <a:lnTo>
                  <a:pt x="4656" y="7297"/>
                </a:lnTo>
                <a:lnTo>
                  <a:pt x="4675" y="7295"/>
                </a:lnTo>
                <a:lnTo>
                  <a:pt x="4694" y="7294"/>
                </a:lnTo>
                <a:lnTo>
                  <a:pt x="4713" y="7294"/>
                </a:lnTo>
                <a:lnTo>
                  <a:pt x="4732" y="7295"/>
                </a:lnTo>
                <a:lnTo>
                  <a:pt x="4750" y="7297"/>
                </a:lnTo>
                <a:lnTo>
                  <a:pt x="4785" y="7301"/>
                </a:lnTo>
                <a:lnTo>
                  <a:pt x="4821" y="7310"/>
                </a:lnTo>
                <a:lnTo>
                  <a:pt x="4855" y="7320"/>
                </a:lnTo>
                <a:lnTo>
                  <a:pt x="4889" y="7332"/>
                </a:lnTo>
                <a:lnTo>
                  <a:pt x="4921" y="7347"/>
                </a:lnTo>
                <a:lnTo>
                  <a:pt x="4954" y="7363"/>
                </a:lnTo>
                <a:lnTo>
                  <a:pt x="4985" y="7380"/>
                </a:lnTo>
                <a:lnTo>
                  <a:pt x="5017" y="7397"/>
                </a:lnTo>
                <a:lnTo>
                  <a:pt x="5046" y="7416"/>
                </a:lnTo>
                <a:lnTo>
                  <a:pt x="5106" y="7455"/>
                </a:lnTo>
                <a:lnTo>
                  <a:pt x="5163" y="7493"/>
                </a:lnTo>
                <a:lnTo>
                  <a:pt x="5219" y="7530"/>
                </a:lnTo>
                <a:lnTo>
                  <a:pt x="5248" y="7547"/>
                </a:lnTo>
                <a:lnTo>
                  <a:pt x="5276" y="7562"/>
                </a:lnTo>
                <a:lnTo>
                  <a:pt x="5303" y="7575"/>
                </a:lnTo>
                <a:lnTo>
                  <a:pt x="5331" y="7587"/>
                </a:lnTo>
                <a:lnTo>
                  <a:pt x="5358" y="7597"/>
                </a:lnTo>
                <a:lnTo>
                  <a:pt x="5386" y="7605"/>
                </a:lnTo>
                <a:lnTo>
                  <a:pt x="5413" y="7609"/>
                </a:lnTo>
                <a:lnTo>
                  <a:pt x="5427" y="7611"/>
                </a:lnTo>
                <a:lnTo>
                  <a:pt x="5441" y="7611"/>
                </a:lnTo>
                <a:lnTo>
                  <a:pt x="5455" y="7611"/>
                </a:lnTo>
                <a:lnTo>
                  <a:pt x="5469" y="7609"/>
                </a:lnTo>
                <a:lnTo>
                  <a:pt x="5484" y="7608"/>
                </a:lnTo>
                <a:lnTo>
                  <a:pt x="5497" y="7605"/>
                </a:lnTo>
                <a:lnTo>
                  <a:pt x="5512" y="7601"/>
                </a:lnTo>
                <a:lnTo>
                  <a:pt x="5526" y="7596"/>
                </a:lnTo>
                <a:lnTo>
                  <a:pt x="5540" y="7590"/>
                </a:lnTo>
                <a:lnTo>
                  <a:pt x="5554" y="7584"/>
                </a:lnTo>
                <a:lnTo>
                  <a:pt x="5569" y="7575"/>
                </a:lnTo>
                <a:lnTo>
                  <a:pt x="5584" y="7567"/>
                </a:lnTo>
                <a:lnTo>
                  <a:pt x="5598" y="7557"/>
                </a:lnTo>
                <a:lnTo>
                  <a:pt x="5613" y="7546"/>
                </a:lnTo>
                <a:lnTo>
                  <a:pt x="5639" y="7524"/>
                </a:lnTo>
                <a:lnTo>
                  <a:pt x="5661" y="7501"/>
                </a:lnTo>
                <a:lnTo>
                  <a:pt x="5682" y="7476"/>
                </a:lnTo>
                <a:lnTo>
                  <a:pt x="5700" y="7451"/>
                </a:lnTo>
                <a:lnTo>
                  <a:pt x="5717" y="7422"/>
                </a:lnTo>
                <a:lnTo>
                  <a:pt x="5732" y="7393"/>
                </a:lnTo>
                <a:lnTo>
                  <a:pt x="5746" y="7363"/>
                </a:lnTo>
                <a:lnTo>
                  <a:pt x="5759" y="7332"/>
                </a:lnTo>
                <a:lnTo>
                  <a:pt x="5770" y="7299"/>
                </a:lnTo>
                <a:lnTo>
                  <a:pt x="5779" y="7266"/>
                </a:lnTo>
                <a:lnTo>
                  <a:pt x="5789" y="7232"/>
                </a:lnTo>
                <a:lnTo>
                  <a:pt x="5798" y="7196"/>
                </a:lnTo>
                <a:lnTo>
                  <a:pt x="5812" y="7124"/>
                </a:lnTo>
                <a:lnTo>
                  <a:pt x="5825" y="7051"/>
                </a:lnTo>
                <a:lnTo>
                  <a:pt x="5849" y="6900"/>
                </a:lnTo>
                <a:lnTo>
                  <a:pt x="5863" y="6826"/>
                </a:lnTo>
                <a:lnTo>
                  <a:pt x="5871" y="6789"/>
                </a:lnTo>
                <a:lnTo>
                  <a:pt x="5878" y="6754"/>
                </a:lnTo>
                <a:lnTo>
                  <a:pt x="5888" y="6717"/>
                </a:lnTo>
                <a:lnTo>
                  <a:pt x="5898" y="6683"/>
                </a:lnTo>
                <a:lnTo>
                  <a:pt x="5909" y="6649"/>
                </a:lnTo>
                <a:lnTo>
                  <a:pt x="5922" y="6614"/>
                </a:lnTo>
                <a:lnTo>
                  <a:pt x="5936" y="6581"/>
                </a:lnTo>
                <a:lnTo>
                  <a:pt x="5951" y="6551"/>
                </a:lnTo>
                <a:lnTo>
                  <a:pt x="5968" y="6520"/>
                </a:lnTo>
                <a:lnTo>
                  <a:pt x="5987" y="6491"/>
                </a:lnTo>
                <a:lnTo>
                  <a:pt x="6008" y="6462"/>
                </a:lnTo>
                <a:lnTo>
                  <a:pt x="6029" y="6433"/>
                </a:lnTo>
                <a:lnTo>
                  <a:pt x="6052" y="6407"/>
                </a:lnTo>
                <a:lnTo>
                  <a:pt x="6075" y="6381"/>
                </a:lnTo>
                <a:lnTo>
                  <a:pt x="6100" y="6356"/>
                </a:lnTo>
                <a:lnTo>
                  <a:pt x="6124" y="6332"/>
                </a:lnTo>
                <a:lnTo>
                  <a:pt x="6150" y="6310"/>
                </a:lnTo>
                <a:lnTo>
                  <a:pt x="6177" y="6289"/>
                </a:lnTo>
                <a:lnTo>
                  <a:pt x="6204" y="6270"/>
                </a:lnTo>
                <a:lnTo>
                  <a:pt x="6231" y="6250"/>
                </a:lnTo>
                <a:lnTo>
                  <a:pt x="6260" y="6233"/>
                </a:lnTo>
                <a:lnTo>
                  <a:pt x="6288" y="6216"/>
                </a:lnTo>
                <a:lnTo>
                  <a:pt x="6317" y="6200"/>
                </a:lnTo>
                <a:lnTo>
                  <a:pt x="6348" y="6187"/>
                </a:lnTo>
                <a:lnTo>
                  <a:pt x="6378" y="6173"/>
                </a:lnTo>
                <a:lnTo>
                  <a:pt x="6409" y="6161"/>
                </a:lnTo>
                <a:lnTo>
                  <a:pt x="6441" y="6150"/>
                </a:lnTo>
                <a:lnTo>
                  <a:pt x="6473" y="6140"/>
                </a:lnTo>
                <a:lnTo>
                  <a:pt x="6504" y="6130"/>
                </a:lnTo>
                <a:lnTo>
                  <a:pt x="6536" y="6123"/>
                </a:lnTo>
                <a:lnTo>
                  <a:pt x="6569" y="6117"/>
                </a:lnTo>
                <a:lnTo>
                  <a:pt x="6603" y="6111"/>
                </a:lnTo>
                <a:lnTo>
                  <a:pt x="6636" y="6106"/>
                </a:lnTo>
                <a:lnTo>
                  <a:pt x="6671" y="6102"/>
                </a:lnTo>
                <a:lnTo>
                  <a:pt x="6704" y="6100"/>
                </a:lnTo>
                <a:lnTo>
                  <a:pt x="6738" y="6099"/>
                </a:lnTo>
                <a:lnTo>
                  <a:pt x="6773" y="6099"/>
                </a:lnTo>
                <a:lnTo>
                  <a:pt x="6808" y="6100"/>
                </a:lnTo>
                <a:lnTo>
                  <a:pt x="6842" y="6101"/>
                </a:lnTo>
                <a:lnTo>
                  <a:pt x="6877" y="6105"/>
                </a:lnTo>
                <a:lnTo>
                  <a:pt x="6911" y="6108"/>
                </a:lnTo>
                <a:lnTo>
                  <a:pt x="6947" y="6113"/>
                </a:lnTo>
                <a:lnTo>
                  <a:pt x="6957" y="6143"/>
                </a:lnTo>
                <a:lnTo>
                  <a:pt x="6965" y="6173"/>
                </a:lnTo>
                <a:lnTo>
                  <a:pt x="6973" y="6204"/>
                </a:lnTo>
                <a:lnTo>
                  <a:pt x="6979" y="6233"/>
                </a:lnTo>
                <a:lnTo>
                  <a:pt x="6984" y="6262"/>
                </a:lnTo>
                <a:lnTo>
                  <a:pt x="6987" y="6293"/>
                </a:lnTo>
                <a:lnTo>
                  <a:pt x="6988" y="6322"/>
                </a:lnTo>
                <a:lnTo>
                  <a:pt x="6990" y="6352"/>
                </a:lnTo>
                <a:lnTo>
                  <a:pt x="6990" y="6381"/>
                </a:lnTo>
                <a:lnTo>
                  <a:pt x="6988" y="6410"/>
                </a:lnTo>
                <a:lnTo>
                  <a:pt x="6986" y="6440"/>
                </a:lnTo>
                <a:lnTo>
                  <a:pt x="6984" y="6468"/>
                </a:lnTo>
                <a:lnTo>
                  <a:pt x="6979" y="6497"/>
                </a:lnTo>
                <a:lnTo>
                  <a:pt x="6974" y="6525"/>
                </a:lnTo>
                <a:lnTo>
                  <a:pt x="6966" y="6553"/>
                </a:lnTo>
                <a:lnTo>
                  <a:pt x="6959" y="6581"/>
                </a:lnTo>
                <a:lnTo>
                  <a:pt x="6951" y="6610"/>
                </a:lnTo>
                <a:lnTo>
                  <a:pt x="6942" y="6638"/>
                </a:lnTo>
                <a:lnTo>
                  <a:pt x="6931" y="6665"/>
                </a:lnTo>
                <a:lnTo>
                  <a:pt x="6920" y="6691"/>
                </a:lnTo>
                <a:lnTo>
                  <a:pt x="6908" y="6718"/>
                </a:lnTo>
                <a:lnTo>
                  <a:pt x="6896" y="6745"/>
                </a:lnTo>
                <a:lnTo>
                  <a:pt x="6881" y="6772"/>
                </a:lnTo>
                <a:lnTo>
                  <a:pt x="6867" y="6798"/>
                </a:lnTo>
                <a:lnTo>
                  <a:pt x="6852" y="6825"/>
                </a:lnTo>
                <a:lnTo>
                  <a:pt x="6836" y="6850"/>
                </a:lnTo>
                <a:lnTo>
                  <a:pt x="6819" y="6875"/>
                </a:lnTo>
                <a:lnTo>
                  <a:pt x="6801" y="6900"/>
                </a:lnTo>
                <a:lnTo>
                  <a:pt x="6765" y="6949"/>
                </a:lnTo>
                <a:lnTo>
                  <a:pt x="6726" y="6997"/>
                </a:lnTo>
                <a:lnTo>
                  <a:pt x="6684" y="7043"/>
                </a:lnTo>
                <a:lnTo>
                  <a:pt x="6641" y="7089"/>
                </a:lnTo>
                <a:lnTo>
                  <a:pt x="6596" y="7131"/>
                </a:lnTo>
                <a:lnTo>
                  <a:pt x="6548" y="7173"/>
                </a:lnTo>
                <a:lnTo>
                  <a:pt x="6501" y="7213"/>
                </a:lnTo>
                <a:lnTo>
                  <a:pt x="6451" y="7251"/>
                </a:lnTo>
                <a:lnTo>
                  <a:pt x="6400" y="7288"/>
                </a:lnTo>
                <a:lnTo>
                  <a:pt x="6349" y="7322"/>
                </a:lnTo>
                <a:lnTo>
                  <a:pt x="6298" y="7354"/>
                </a:lnTo>
                <a:lnTo>
                  <a:pt x="6245" y="7385"/>
                </a:lnTo>
                <a:lnTo>
                  <a:pt x="6193" y="7413"/>
                </a:lnTo>
                <a:lnTo>
                  <a:pt x="6140" y="7438"/>
                </a:lnTo>
                <a:lnTo>
                  <a:pt x="6087" y="7463"/>
                </a:lnTo>
                <a:lnTo>
                  <a:pt x="6035" y="7484"/>
                </a:lnTo>
                <a:lnTo>
                  <a:pt x="5984" y="7503"/>
                </a:lnTo>
                <a:lnTo>
                  <a:pt x="5932" y="7519"/>
                </a:lnTo>
                <a:lnTo>
                  <a:pt x="5966" y="7526"/>
                </a:lnTo>
                <a:lnTo>
                  <a:pt x="6001" y="7534"/>
                </a:lnTo>
                <a:lnTo>
                  <a:pt x="6037" y="7541"/>
                </a:lnTo>
                <a:lnTo>
                  <a:pt x="6074" y="7546"/>
                </a:lnTo>
                <a:lnTo>
                  <a:pt x="6112" y="7552"/>
                </a:lnTo>
                <a:lnTo>
                  <a:pt x="6151" y="7556"/>
                </a:lnTo>
                <a:lnTo>
                  <a:pt x="6190" y="7559"/>
                </a:lnTo>
                <a:lnTo>
                  <a:pt x="6231" y="7563"/>
                </a:lnTo>
                <a:lnTo>
                  <a:pt x="6272" y="7565"/>
                </a:lnTo>
                <a:lnTo>
                  <a:pt x="6312" y="7567"/>
                </a:lnTo>
                <a:lnTo>
                  <a:pt x="6354" y="7568"/>
                </a:lnTo>
                <a:lnTo>
                  <a:pt x="6396" y="7568"/>
                </a:lnTo>
                <a:lnTo>
                  <a:pt x="6438" y="7567"/>
                </a:lnTo>
                <a:lnTo>
                  <a:pt x="6480" y="7565"/>
                </a:lnTo>
                <a:lnTo>
                  <a:pt x="6521" y="7563"/>
                </a:lnTo>
                <a:lnTo>
                  <a:pt x="6563" y="7561"/>
                </a:lnTo>
                <a:lnTo>
                  <a:pt x="6605" y="7557"/>
                </a:lnTo>
                <a:lnTo>
                  <a:pt x="6646" y="7552"/>
                </a:lnTo>
                <a:lnTo>
                  <a:pt x="6688" y="7547"/>
                </a:lnTo>
                <a:lnTo>
                  <a:pt x="6728" y="7541"/>
                </a:lnTo>
                <a:lnTo>
                  <a:pt x="6767" y="7534"/>
                </a:lnTo>
                <a:lnTo>
                  <a:pt x="6806" y="7525"/>
                </a:lnTo>
                <a:lnTo>
                  <a:pt x="6844" y="7517"/>
                </a:lnTo>
                <a:lnTo>
                  <a:pt x="6882" y="7508"/>
                </a:lnTo>
                <a:lnTo>
                  <a:pt x="6919" y="7497"/>
                </a:lnTo>
                <a:lnTo>
                  <a:pt x="6953" y="7486"/>
                </a:lnTo>
                <a:lnTo>
                  <a:pt x="6987" y="7474"/>
                </a:lnTo>
                <a:lnTo>
                  <a:pt x="7020" y="7462"/>
                </a:lnTo>
                <a:lnTo>
                  <a:pt x="7052" y="7448"/>
                </a:lnTo>
                <a:lnTo>
                  <a:pt x="7081" y="7433"/>
                </a:lnTo>
                <a:lnTo>
                  <a:pt x="7110" y="7418"/>
                </a:lnTo>
                <a:lnTo>
                  <a:pt x="7136" y="7402"/>
                </a:lnTo>
                <a:lnTo>
                  <a:pt x="7123" y="7347"/>
                </a:lnTo>
                <a:lnTo>
                  <a:pt x="7110" y="7292"/>
                </a:lnTo>
                <a:lnTo>
                  <a:pt x="7099" y="7237"/>
                </a:lnTo>
                <a:lnTo>
                  <a:pt x="7090" y="7183"/>
                </a:lnTo>
                <a:lnTo>
                  <a:pt x="7083" y="7128"/>
                </a:lnTo>
                <a:lnTo>
                  <a:pt x="7077" y="7073"/>
                </a:lnTo>
                <a:lnTo>
                  <a:pt x="7073" y="7019"/>
                </a:lnTo>
                <a:lnTo>
                  <a:pt x="7070" y="6964"/>
                </a:lnTo>
                <a:lnTo>
                  <a:pt x="7069" y="6910"/>
                </a:lnTo>
                <a:lnTo>
                  <a:pt x="7070" y="6855"/>
                </a:lnTo>
                <a:lnTo>
                  <a:pt x="7073" y="6801"/>
                </a:lnTo>
                <a:lnTo>
                  <a:pt x="7078" y="6749"/>
                </a:lnTo>
                <a:lnTo>
                  <a:pt x="7085" y="6695"/>
                </a:lnTo>
                <a:lnTo>
                  <a:pt x="7094" y="6643"/>
                </a:lnTo>
                <a:lnTo>
                  <a:pt x="7103" y="6590"/>
                </a:lnTo>
                <a:lnTo>
                  <a:pt x="7116" y="6537"/>
                </a:lnTo>
                <a:lnTo>
                  <a:pt x="7129" y="6486"/>
                </a:lnTo>
                <a:lnTo>
                  <a:pt x="7145" y="6435"/>
                </a:lnTo>
                <a:lnTo>
                  <a:pt x="7162" y="6383"/>
                </a:lnTo>
                <a:lnTo>
                  <a:pt x="7182" y="6333"/>
                </a:lnTo>
                <a:lnTo>
                  <a:pt x="7204" y="6283"/>
                </a:lnTo>
                <a:lnTo>
                  <a:pt x="7227" y="6234"/>
                </a:lnTo>
                <a:lnTo>
                  <a:pt x="7253" y="6187"/>
                </a:lnTo>
                <a:lnTo>
                  <a:pt x="7279" y="6139"/>
                </a:lnTo>
                <a:lnTo>
                  <a:pt x="7309" y="6091"/>
                </a:lnTo>
                <a:lnTo>
                  <a:pt x="7341" y="6045"/>
                </a:lnTo>
                <a:lnTo>
                  <a:pt x="7374" y="6000"/>
                </a:lnTo>
                <a:lnTo>
                  <a:pt x="7409" y="5956"/>
                </a:lnTo>
                <a:lnTo>
                  <a:pt x="7446" y="5912"/>
                </a:lnTo>
                <a:lnTo>
                  <a:pt x="7485" y="5869"/>
                </a:lnTo>
                <a:lnTo>
                  <a:pt x="7526" y="5826"/>
                </a:lnTo>
                <a:lnTo>
                  <a:pt x="7569" y="5786"/>
                </a:lnTo>
                <a:lnTo>
                  <a:pt x="7644" y="5717"/>
                </a:lnTo>
                <a:lnTo>
                  <a:pt x="7718" y="5654"/>
                </a:lnTo>
                <a:lnTo>
                  <a:pt x="7755" y="5622"/>
                </a:lnTo>
                <a:lnTo>
                  <a:pt x="7793" y="5592"/>
                </a:lnTo>
                <a:lnTo>
                  <a:pt x="7831" y="5563"/>
                </a:lnTo>
                <a:lnTo>
                  <a:pt x="7869" y="5534"/>
                </a:lnTo>
                <a:lnTo>
                  <a:pt x="7908" y="5507"/>
                </a:lnTo>
                <a:lnTo>
                  <a:pt x="7947" y="5480"/>
                </a:lnTo>
                <a:lnTo>
                  <a:pt x="7986" y="5454"/>
                </a:lnTo>
                <a:lnTo>
                  <a:pt x="8028" y="5430"/>
                </a:lnTo>
                <a:lnTo>
                  <a:pt x="8069" y="5405"/>
                </a:lnTo>
                <a:lnTo>
                  <a:pt x="8112" y="5383"/>
                </a:lnTo>
                <a:lnTo>
                  <a:pt x="8156" y="5361"/>
                </a:lnTo>
                <a:lnTo>
                  <a:pt x="8201" y="5341"/>
                </a:lnTo>
                <a:lnTo>
                  <a:pt x="8303" y="5295"/>
                </a:lnTo>
                <a:lnTo>
                  <a:pt x="8403" y="5251"/>
                </a:lnTo>
                <a:lnTo>
                  <a:pt x="8603" y="5165"/>
                </a:lnTo>
                <a:lnTo>
                  <a:pt x="8704" y="5122"/>
                </a:lnTo>
                <a:lnTo>
                  <a:pt x="8803" y="5077"/>
                </a:lnTo>
                <a:lnTo>
                  <a:pt x="8852" y="5053"/>
                </a:lnTo>
                <a:lnTo>
                  <a:pt x="8901" y="5029"/>
                </a:lnTo>
                <a:lnTo>
                  <a:pt x="8948" y="5003"/>
                </a:lnTo>
                <a:lnTo>
                  <a:pt x="8997" y="4978"/>
                </a:lnTo>
                <a:lnTo>
                  <a:pt x="9012" y="4969"/>
                </a:lnTo>
                <a:lnTo>
                  <a:pt x="9029" y="4962"/>
                </a:lnTo>
                <a:lnTo>
                  <a:pt x="9068" y="4946"/>
                </a:lnTo>
                <a:lnTo>
                  <a:pt x="9111" y="4931"/>
                </a:lnTo>
                <a:lnTo>
                  <a:pt x="9158" y="4916"/>
                </a:lnTo>
                <a:lnTo>
                  <a:pt x="9210" y="4903"/>
                </a:lnTo>
                <a:lnTo>
                  <a:pt x="9264" y="4891"/>
                </a:lnTo>
                <a:lnTo>
                  <a:pt x="9320" y="4879"/>
                </a:lnTo>
                <a:lnTo>
                  <a:pt x="9376" y="4868"/>
                </a:lnTo>
                <a:lnTo>
                  <a:pt x="9434" y="4857"/>
                </a:lnTo>
                <a:lnTo>
                  <a:pt x="9490" y="4847"/>
                </a:lnTo>
                <a:lnTo>
                  <a:pt x="9599" y="4830"/>
                </a:lnTo>
                <a:lnTo>
                  <a:pt x="9696" y="4817"/>
                </a:lnTo>
                <a:lnTo>
                  <a:pt x="9777" y="4808"/>
                </a:lnTo>
                <a:lnTo>
                  <a:pt x="9806" y="4804"/>
                </a:lnTo>
                <a:lnTo>
                  <a:pt x="9837" y="4803"/>
                </a:lnTo>
                <a:lnTo>
                  <a:pt x="9897" y="4800"/>
                </a:lnTo>
                <a:lnTo>
                  <a:pt x="9959" y="4800"/>
                </a:lnTo>
                <a:lnTo>
                  <a:pt x="10022" y="4802"/>
                </a:lnTo>
                <a:lnTo>
                  <a:pt x="10085" y="4805"/>
                </a:lnTo>
                <a:lnTo>
                  <a:pt x="10149" y="4810"/>
                </a:lnTo>
                <a:lnTo>
                  <a:pt x="10278" y="4822"/>
                </a:lnTo>
                <a:lnTo>
                  <a:pt x="10407" y="4833"/>
                </a:lnTo>
                <a:lnTo>
                  <a:pt x="10472" y="4837"/>
                </a:lnTo>
                <a:lnTo>
                  <a:pt x="10535" y="4841"/>
                </a:lnTo>
                <a:lnTo>
                  <a:pt x="10599" y="4842"/>
                </a:lnTo>
                <a:lnTo>
                  <a:pt x="10661" y="4841"/>
                </a:lnTo>
                <a:lnTo>
                  <a:pt x="10693" y="4839"/>
                </a:lnTo>
                <a:lnTo>
                  <a:pt x="10723" y="4837"/>
                </a:lnTo>
                <a:lnTo>
                  <a:pt x="10754" y="4833"/>
                </a:lnTo>
                <a:lnTo>
                  <a:pt x="10783" y="4830"/>
                </a:lnTo>
                <a:lnTo>
                  <a:pt x="10799" y="4828"/>
                </a:lnTo>
                <a:lnTo>
                  <a:pt x="10813" y="4826"/>
                </a:lnTo>
                <a:lnTo>
                  <a:pt x="10841" y="4819"/>
                </a:lnTo>
                <a:lnTo>
                  <a:pt x="10868" y="4810"/>
                </a:lnTo>
                <a:lnTo>
                  <a:pt x="10892" y="4800"/>
                </a:lnTo>
                <a:lnTo>
                  <a:pt x="10917" y="4789"/>
                </a:lnTo>
                <a:lnTo>
                  <a:pt x="10941" y="4777"/>
                </a:lnTo>
                <a:lnTo>
                  <a:pt x="10987" y="4754"/>
                </a:lnTo>
                <a:lnTo>
                  <a:pt x="11012" y="4743"/>
                </a:lnTo>
                <a:lnTo>
                  <a:pt x="11035" y="4733"/>
                </a:lnTo>
                <a:lnTo>
                  <a:pt x="11060" y="4726"/>
                </a:lnTo>
                <a:lnTo>
                  <a:pt x="11085" y="4720"/>
                </a:lnTo>
                <a:lnTo>
                  <a:pt x="11099" y="4717"/>
                </a:lnTo>
                <a:lnTo>
                  <a:pt x="11112" y="4716"/>
                </a:lnTo>
                <a:lnTo>
                  <a:pt x="11126" y="4716"/>
                </a:lnTo>
                <a:lnTo>
                  <a:pt x="11140" y="4716"/>
                </a:lnTo>
                <a:lnTo>
                  <a:pt x="11155" y="4717"/>
                </a:lnTo>
                <a:lnTo>
                  <a:pt x="11170" y="4720"/>
                </a:lnTo>
                <a:lnTo>
                  <a:pt x="11185" y="4722"/>
                </a:lnTo>
                <a:lnTo>
                  <a:pt x="11201" y="4727"/>
                </a:lnTo>
                <a:lnTo>
                  <a:pt x="11227" y="4733"/>
                </a:lnTo>
                <a:lnTo>
                  <a:pt x="11253" y="4738"/>
                </a:lnTo>
                <a:lnTo>
                  <a:pt x="11277" y="4742"/>
                </a:lnTo>
                <a:lnTo>
                  <a:pt x="11300" y="4742"/>
                </a:lnTo>
                <a:lnTo>
                  <a:pt x="11322" y="4742"/>
                </a:lnTo>
                <a:lnTo>
                  <a:pt x="11344" y="4739"/>
                </a:lnTo>
                <a:lnTo>
                  <a:pt x="11365" y="4734"/>
                </a:lnTo>
                <a:lnTo>
                  <a:pt x="11386" y="4729"/>
                </a:lnTo>
                <a:lnTo>
                  <a:pt x="11408" y="4723"/>
                </a:lnTo>
                <a:lnTo>
                  <a:pt x="11429" y="4716"/>
                </a:lnTo>
                <a:lnTo>
                  <a:pt x="11470" y="4699"/>
                </a:lnTo>
                <a:lnTo>
                  <a:pt x="11561" y="4657"/>
                </a:lnTo>
                <a:lnTo>
                  <a:pt x="11588" y="4648"/>
                </a:lnTo>
                <a:lnTo>
                  <a:pt x="11615" y="4639"/>
                </a:lnTo>
                <a:lnTo>
                  <a:pt x="11643" y="4633"/>
                </a:lnTo>
                <a:lnTo>
                  <a:pt x="11670" y="4629"/>
                </a:lnTo>
                <a:lnTo>
                  <a:pt x="11696" y="4626"/>
                </a:lnTo>
                <a:lnTo>
                  <a:pt x="11723" y="4624"/>
                </a:lnTo>
                <a:lnTo>
                  <a:pt x="11778" y="4623"/>
                </a:lnTo>
                <a:lnTo>
                  <a:pt x="11833" y="4623"/>
                </a:lnTo>
                <a:lnTo>
                  <a:pt x="11862" y="4623"/>
                </a:lnTo>
                <a:lnTo>
                  <a:pt x="11888" y="4622"/>
                </a:lnTo>
                <a:lnTo>
                  <a:pt x="11917" y="4619"/>
                </a:lnTo>
                <a:lnTo>
                  <a:pt x="11943" y="4616"/>
                </a:lnTo>
                <a:lnTo>
                  <a:pt x="11972" y="4611"/>
                </a:lnTo>
                <a:lnTo>
                  <a:pt x="11998" y="4605"/>
                </a:lnTo>
                <a:lnTo>
                  <a:pt x="12034" y="4591"/>
                </a:lnTo>
                <a:lnTo>
                  <a:pt x="12069" y="4577"/>
                </a:lnTo>
                <a:lnTo>
                  <a:pt x="12140" y="4545"/>
                </a:lnTo>
                <a:lnTo>
                  <a:pt x="12212" y="4513"/>
                </a:lnTo>
                <a:lnTo>
                  <a:pt x="12285" y="4480"/>
                </a:lnTo>
                <a:lnTo>
                  <a:pt x="12321" y="4464"/>
                </a:lnTo>
                <a:lnTo>
                  <a:pt x="12358" y="4450"/>
                </a:lnTo>
                <a:lnTo>
                  <a:pt x="12396" y="4435"/>
                </a:lnTo>
                <a:lnTo>
                  <a:pt x="12432" y="4423"/>
                </a:lnTo>
                <a:lnTo>
                  <a:pt x="12469" y="4412"/>
                </a:lnTo>
                <a:lnTo>
                  <a:pt x="12506" y="4401"/>
                </a:lnTo>
                <a:lnTo>
                  <a:pt x="12544" y="4393"/>
                </a:lnTo>
                <a:lnTo>
                  <a:pt x="12580" y="4387"/>
                </a:lnTo>
                <a:lnTo>
                  <a:pt x="12587" y="4390"/>
                </a:lnTo>
                <a:lnTo>
                  <a:pt x="12590" y="4395"/>
                </a:lnTo>
                <a:lnTo>
                  <a:pt x="12594" y="4399"/>
                </a:lnTo>
                <a:lnTo>
                  <a:pt x="12596" y="4406"/>
                </a:lnTo>
                <a:lnTo>
                  <a:pt x="12599" y="4412"/>
                </a:lnTo>
                <a:lnTo>
                  <a:pt x="12600" y="4419"/>
                </a:lnTo>
                <a:lnTo>
                  <a:pt x="12600" y="4428"/>
                </a:lnTo>
                <a:lnTo>
                  <a:pt x="12600" y="4436"/>
                </a:lnTo>
                <a:lnTo>
                  <a:pt x="12596" y="4456"/>
                </a:lnTo>
                <a:lnTo>
                  <a:pt x="12591" y="4479"/>
                </a:lnTo>
                <a:lnTo>
                  <a:pt x="12583" y="4505"/>
                </a:lnTo>
                <a:lnTo>
                  <a:pt x="12572" y="4534"/>
                </a:lnTo>
                <a:lnTo>
                  <a:pt x="12558" y="4564"/>
                </a:lnTo>
                <a:lnTo>
                  <a:pt x="12542" y="4599"/>
                </a:lnTo>
                <a:lnTo>
                  <a:pt x="12523" y="4635"/>
                </a:lnTo>
                <a:lnTo>
                  <a:pt x="12502" y="4673"/>
                </a:lnTo>
                <a:lnTo>
                  <a:pt x="12480" y="4714"/>
                </a:lnTo>
                <a:lnTo>
                  <a:pt x="12454" y="4756"/>
                </a:lnTo>
                <a:lnTo>
                  <a:pt x="12398" y="4848"/>
                </a:lnTo>
                <a:lnTo>
                  <a:pt x="12336" y="4947"/>
                </a:lnTo>
                <a:lnTo>
                  <a:pt x="12266" y="5052"/>
                </a:lnTo>
                <a:lnTo>
                  <a:pt x="12190" y="5162"/>
                </a:lnTo>
                <a:lnTo>
                  <a:pt x="12110" y="5278"/>
                </a:lnTo>
                <a:lnTo>
                  <a:pt x="12025" y="5397"/>
                </a:lnTo>
                <a:lnTo>
                  <a:pt x="11937" y="5519"/>
                </a:lnTo>
                <a:lnTo>
                  <a:pt x="11847" y="5643"/>
                </a:lnTo>
                <a:lnTo>
                  <a:pt x="11754" y="5769"/>
                </a:lnTo>
                <a:lnTo>
                  <a:pt x="11566" y="6019"/>
                </a:lnTo>
                <a:lnTo>
                  <a:pt x="11379" y="6266"/>
                </a:lnTo>
                <a:lnTo>
                  <a:pt x="11199" y="6501"/>
                </a:lnTo>
                <a:lnTo>
                  <a:pt x="11031" y="6717"/>
                </a:lnTo>
                <a:lnTo>
                  <a:pt x="10885" y="6909"/>
                </a:lnTo>
                <a:lnTo>
                  <a:pt x="10761" y="7068"/>
                </a:lnTo>
                <a:lnTo>
                  <a:pt x="10671" y="7190"/>
                </a:lnTo>
                <a:lnTo>
                  <a:pt x="10639" y="7234"/>
                </a:lnTo>
                <a:lnTo>
                  <a:pt x="10617" y="7266"/>
                </a:lnTo>
                <a:lnTo>
                  <a:pt x="10602" y="7287"/>
                </a:lnTo>
                <a:lnTo>
                  <a:pt x="10588" y="7306"/>
                </a:lnTo>
                <a:lnTo>
                  <a:pt x="10572" y="7325"/>
                </a:lnTo>
                <a:lnTo>
                  <a:pt x="10556" y="7343"/>
                </a:lnTo>
                <a:lnTo>
                  <a:pt x="10539" y="7360"/>
                </a:lnTo>
                <a:lnTo>
                  <a:pt x="10522" y="7377"/>
                </a:lnTo>
                <a:lnTo>
                  <a:pt x="10503" y="7393"/>
                </a:lnTo>
                <a:lnTo>
                  <a:pt x="10484" y="7409"/>
                </a:lnTo>
                <a:lnTo>
                  <a:pt x="10445" y="7440"/>
                </a:lnTo>
                <a:lnTo>
                  <a:pt x="10404" y="7468"/>
                </a:lnTo>
                <a:lnTo>
                  <a:pt x="10361" y="7496"/>
                </a:lnTo>
                <a:lnTo>
                  <a:pt x="10319" y="7523"/>
                </a:lnTo>
                <a:lnTo>
                  <a:pt x="10232" y="7578"/>
                </a:lnTo>
                <a:lnTo>
                  <a:pt x="10188" y="7605"/>
                </a:lnTo>
                <a:lnTo>
                  <a:pt x="10145" y="7634"/>
                </a:lnTo>
                <a:lnTo>
                  <a:pt x="10105" y="7663"/>
                </a:lnTo>
                <a:lnTo>
                  <a:pt x="10064" y="7696"/>
                </a:lnTo>
                <a:lnTo>
                  <a:pt x="10045" y="7712"/>
                </a:lnTo>
                <a:lnTo>
                  <a:pt x="10027" y="7730"/>
                </a:lnTo>
                <a:lnTo>
                  <a:pt x="10008" y="7748"/>
                </a:lnTo>
                <a:lnTo>
                  <a:pt x="9991" y="7767"/>
                </a:lnTo>
                <a:lnTo>
                  <a:pt x="9969" y="7789"/>
                </a:lnTo>
                <a:lnTo>
                  <a:pt x="9947" y="7809"/>
                </a:lnTo>
                <a:lnTo>
                  <a:pt x="9924" y="7825"/>
                </a:lnTo>
                <a:lnTo>
                  <a:pt x="9902" y="7839"/>
                </a:lnTo>
                <a:lnTo>
                  <a:pt x="9877" y="7851"/>
                </a:lnTo>
                <a:lnTo>
                  <a:pt x="9854" y="7862"/>
                </a:lnTo>
                <a:lnTo>
                  <a:pt x="9830" y="7871"/>
                </a:lnTo>
                <a:lnTo>
                  <a:pt x="9805" y="7880"/>
                </a:lnTo>
                <a:lnTo>
                  <a:pt x="9755" y="7893"/>
                </a:lnTo>
                <a:lnTo>
                  <a:pt x="9703" y="7906"/>
                </a:lnTo>
                <a:lnTo>
                  <a:pt x="9676" y="7915"/>
                </a:lnTo>
                <a:lnTo>
                  <a:pt x="9649" y="7924"/>
                </a:lnTo>
                <a:lnTo>
                  <a:pt x="9622" y="7933"/>
                </a:lnTo>
                <a:lnTo>
                  <a:pt x="9595" y="7944"/>
                </a:lnTo>
                <a:lnTo>
                  <a:pt x="9556" y="7964"/>
                </a:lnTo>
                <a:lnTo>
                  <a:pt x="9520" y="7985"/>
                </a:lnTo>
                <a:lnTo>
                  <a:pt x="9485" y="8007"/>
                </a:lnTo>
                <a:lnTo>
                  <a:pt x="9451" y="8029"/>
                </a:lnTo>
                <a:lnTo>
                  <a:pt x="9385" y="8073"/>
                </a:lnTo>
                <a:lnTo>
                  <a:pt x="9352" y="8095"/>
                </a:lnTo>
                <a:lnTo>
                  <a:pt x="9320" y="8114"/>
                </a:lnTo>
                <a:lnTo>
                  <a:pt x="9287" y="8134"/>
                </a:lnTo>
                <a:lnTo>
                  <a:pt x="9253" y="8151"/>
                </a:lnTo>
                <a:lnTo>
                  <a:pt x="9217" y="8166"/>
                </a:lnTo>
                <a:lnTo>
                  <a:pt x="9199" y="8173"/>
                </a:lnTo>
                <a:lnTo>
                  <a:pt x="9181" y="8178"/>
                </a:lnTo>
                <a:lnTo>
                  <a:pt x="9161" y="8184"/>
                </a:lnTo>
                <a:lnTo>
                  <a:pt x="9141" y="8189"/>
                </a:lnTo>
                <a:lnTo>
                  <a:pt x="9122" y="8193"/>
                </a:lnTo>
                <a:lnTo>
                  <a:pt x="9101" y="8195"/>
                </a:lnTo>
                <a:lnTo>
                  <a:pt x="9080" y="8197"/>
                </a:lnTo>
                <a:lnTo>
                  <a:pt x="9058" y="8199"/>
                </a:lnTo>
                <a:lnTo>
                  <a:pt x="9035" y="8199"/>
                </a:lnTo>
                <a:lnTo>
                  <a:pt x="9012" y="8197"/>
                </a:lnTo>
                <a:lnTo>
                  <a:pt x="8995" y="8197"/>
                </a:lnTo>
                <a:lnTo>
                  <a:pt x="8978" y="8197"/>
                </a:lnTo>
                <a:lnTo>
                  <a:pt x="8945" y="8200"/>
                </a:lnTo>
                <a:lnTo>
                  <a:pt x="8913" y="8205"/>
                </a:lnTo>
                <a:lnTo>
                  <a:pt x="8880" y="8211"/>
                </a:lnTo>
                <a:lnTo>
                  <a:pt x="8848" y="8219"/>
                </a:lnTo>
                <a:lnTo>
                  <a:pt x="8817" y="8229"/>
                </a:lnTo>
                <a:lnTo>
                  <a:pt x="8755" y="8251"/>
                </a:lnTo>
                <a:lnTo>
                  <a:pt x="8693" y="8272"/>
                </a:lnTo>
                <a:lnTo>
                  <a:pt x="8662" y="8281"/>
                </a:lnTo>
                <a:lnTo>
                  <a:pt x="8630" y="8289"/>
                </a:lnTo>
                <a:lnTo>
                  <a:pt x="8599" y="8294"/>
                </a:lnTo>
                <a:lnTo>
                  <a:pt x="8566" y="8298"/>
                </a:lnTo>
                <a:lnTo>
                  <a:pt x="8548" y="8299"/>
                </a:lnTo>
                <a:lnTo>
                  <a:pt x="8533" y="8299"/>
                </a:lnTo>
                <a:lnTo>
                  <a:pt x="8515" y="8299"/>
                </a:lnTo>
                <a:lnTo>
                  <a:pt x="8498" y="8296"/>
                </a:lnTo>
                <a:lnTo>
                  <a:pt x="8425" y="8288"/>
                </a:lnTo>
                <a:lnTo>
                  <a:pt x="8348" y="8277"/>
                </a:lnTo>
                <a:lnTo>
                  <a:pt x="8267" y="8263"/>
                </a:lnTo>
                <a:lnTo>
                  <a:pt x="8185" y="8249"/>
                </a:lnTo>
                <a:lnTo>
                  <a:pt x="8103" y="8232"/>
                </a:lnTo>
                <a:lnTo>
                  <a:pt x="8024" y="8215"/>
                </a:lnTo>
                <a:lnTo>
                  <a:pt x="7948" y="8196"/>
                </a:lnTo>
                <a:lnTo>
                  <a:pt x="7877" y="8177"/>
                </a:lnTo>
                <a:lnTo>
                  <a:pt x="7841" y="8164"/>
                </a:lnTo>
                <a:lnTo>
                  <a:pt x="7806" y="8151"/>
                </a:lnTo>
                <a:lnTo>
                  <a:pt x="7776" y="8136"/>
                </a:lnTo>
                <a:lnTo>
                  <a:pt x="7746" y="8120"/>
                </a:lnTo>
                <a:lnTo>
                  <a:pt x="7718" y="8103"/>
                </a:lnTo>
                <a:lnTo>
                  <a:pt x="7693" y="8086"/>
                </a:lnTo>
                <a:lnTo>
                  <a:pt x="7643" y="8051"/>
                </a:lnTo>
                <a:lnTo>
                  <a:pt x="7618" y="8034"/>
                </a:lnTo>
                <a:lnTo>
                  <a:pt x="7592" y="8018"/>
                </a:lnTo>
                <a:lnTo>
                  <a:pt x="7567" y="8002"/>
                </a:lnTo>
                <a:lnTo>
                  <a:pt x="7539" y="7988"/>
                </a:lnTo>
                <a:lnTo>
                  <a:pt x="7509" y="7976"/>
                </a:lnTo>
                <a:lnTo>
                  <a:pt x="7479" y="7965"/>
                </a:lnTo>
                <a:lnTo>
                  <a:pt x="7462" y="7961"/>
                </a:lnTo>
                <a:lnTo>
                  <a:pt x="7444" y="7957"/>
                </a:lnTo>
                <a:lnTo>
                  <a:pt x="7426" y="7954"/>
                </a:lnTo>
                <a:lnTo>
                  <a:pt x="7407" y="7952"/>
                </a:lnTo>
                <a:lnTo>
                  <a:pt x="7391" y="7949"/>
                </a:lnTo>
                <a:lnTo>
                  <a:pt x="7376" y="7947"/>
                </a:lnTo>
                <a:lnTo>
                  <a:pt x="7361" y="7942"/>
                </a:lnTo>
                <a:lnTo>
                  <a:pt x="7347" y="7938"/>
                </a:lnTo>
                <a:lnTo>
                  <a:pt x="7333" y="7932"/>
                </a:lnTo>
                <a:lnTo>
                  <a:pt x="7320" y="7927"/>
                </a:lnTo>
                <a:lnTo>
                  <a:pt x="7308" y="7920"/>
                </a:lnTo>
                <a:lnTo>
                  <a:pt x="7297" y="7913"/>
                </a:lnTo>
                <a:lnTo>
                  <a:pt x="7284" y="7905"/>
                </a:lnTo>
                <a:lnTo>
                  <a:pt x="7275" y="7897"/>
                </a:lnTo>
                <a:lnTo>
                  <a:pt x="7264" y="7887"/>
                </a:lnTo>
                <a:lnTo>
                  <a:pt x="7254" y="7877"/>
                </a:lnTo>
                <a:lnTo>
                  <a:pt x="7235" y="7856"/>
                </a:lnTo>
                <a:lnTo>
                  <a:pt x="7220" y="7834"/>
                </a:lnTo>
                <a:lnTo>
                  <a:pt x="7206" y="7810"/>
                </a:lnTo>
                <a:lnTo>
                  <a:pt x="7194" y="7784"/>
                </a:lnTo>
                <a:lnTo>
                  <a:pt x="7183" y="7759"/>
                </a:lnTo>
                <a:lnTo>
                  <a:pt x="7174" y="7730"/>
                </a:lnTo>
                <a:lnTo>
                  <a:pt x="7167" y="7702"/>
                </a:lnTo>
                <a:lnTo>
                  <a:pt x="7161" y="7674"/>
                </a:lnTo>
                <a:lnTo>
                  <a:pt x="7157" y="7645"/>
                </a:lnTo>
                <a:lnTo>
                  <a:pt x="7155" y="7617"/>
                </a:lnTo>
                <a:close/>
              </a:path>
            </a:pathLst>
          </a:custGeom>
          <a:solidFill>
            <a:srgbClr val="BB81E7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文本框 3">
            <a:extLst>
              <a:ext uri="{FF2B5EF4-FFF2-40B4-BE49-F238E27FC236}">
                <a16:creationId xmlns:a16="http://schemas.microsoft.com/office/drawing/2014/main" xmlns="" id="{533002AB-02D7-43A9-BEE3-A5C71694C025}"/>
              </a:ext>
            </a:extLst>
          </p:cNvPr>
          <p:cNvSpPr txBox="1"/>
          <p:nvPr/>
        </p:nvSpPr>
        <p:spPr>
          <a:xfrm>
            <a:off x="906237" y="328300"/>
            <a:ext cx="551346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Nhiệm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vụ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cả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4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nhóm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25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75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25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75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75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75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975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75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475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75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475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475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975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0" grpId="0"/>
      <p:bldP spid="31" grpId="0"/>
      <p:bldP spid="38" grpId="0"/>
      <p:bldP spid="39" grpId="0"/>
      <p:bldP spid="42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1"/>
          <p:cNvSpPr>
            <a:spLocks/>
          </p:cNvSpPr>
          <p:nvPr/>
        </p:nvSpPr>
        <p:spPr bwMode="auto">
          <a:xfrm flipV="1">
            <a:off x="3537629" y="3441267"/>
            <a:ext cx="1643185" cy="133350"/>
          </a:xfrm>
          <a:custGeom>
            <a:avLst/>
            <a:gdLst>
              <a:gd name="T0" fmla="*/ 210516 w 2313967"/>
              <a:gd name="T1" fmla="*/ 0 h 288032"/>
              <a:gd name="T2" fmla="*/ 267171 w 2313967"/>
              <a:gd name="T3" fmla="*/ 46303 h 288032"/>
              <a:gd name="T4" fmla="*/ 880216 w 2313967"/>
              <a:gd name="T5" fmla="*/ 46303 h 288032"/>
              <a:gd name="T6" fmla="*/ 880216 w 2313967"/>
              <a:gd name="T7" fmla="*/ 61737 h 288032"/>
              <a:gd name="T8" fmla="*/ 286056 w 2313967"/>
              <a:gd name="T9" fmla="*/ 61737 h 288032"/>
              <a:gd name="T10" fmla="*/ 134976 w 2313967"/>
              <a:gd name="T11" fmla="*/ 61737 h 288032"/>
              <a:gd name="T12" fmla="*/ 0 w 2313967"/>
              <a:gd name="T13" fmla="*/ 61737 h 288032"/>
              <a:gd name="T14" fmla="*/ 0 w 2313967"/>
              <a:gd name="T15" fmla="*/ 46303 h 288032"/>
              <a:gd name="T16" fmla="*/ 153861 w 2313967"/>
              <a:gd name="T17" fmla="*/ 46303 h 288032"/>
              <a:gd name="T18" fmla="*/ 210516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等腰三角形 1"/>
          <p:cNvSpPr>
            <a:spLocks/>
          </p:cNvSpPr>
          <p:nvPr/>
        </p:nvSpPr>
        <p:spPr bwMode="auto">
          <a:xfrm flipV="1">
            <a:off x="6095206" y="3411204"/>
            <a:ext cx="1643185" cy="133350"/>
          </a:xfrm>
          <a:custGeom>
            <a:avLst/>
            <a:gdLst>
              <a:gd name="T0" fmla="*/ 210516 w 2313967"/>
              <a:gd name="T1" fmla="*/ 0 h 288032"/>
              <a:gd name="T2" fmla="*/ 267171 w 2313967"/>
              <a:gd name="T3" fmla="*/ 46303 h 288032"/>
              <a:gd name="T4" fmla="*/ 880216 w 2313967"/>
              <a:gd name="T5" fmla="*/ 46303 h 288032"/>
              <a:gd name="T6" fmla="*/ 880216 w 2313967"/>
              <a:gd name="T7" fmla="*/ 61737 h 288032"/>
              <a:gd name="T8" fmla="*/ 286056 w 2313967"/>
              <a:gd name="T9" fmla="*/ 61737 h 288032"/>
              <a:gd name="T10" fmla="*/ 134976 w 2313967"/>
              <a:gd name="T11" fmla="*/ 61737 h 288032"/>
              <a:gd name="T12" fmla="*/ 0 w 2313967"/>
              <a:gd name="T13" fmla="*/ 61737 h 288032"/>
              <a:gd name="T14" fmla="*/ 0 w 2313967"/>
              <a:gd name="T15" fmla="*/ 46303 h 288032"/>
              <a:gd name="T16" fmla="*/ 153861 w 2313967"/>
              <a:gd name="T17" fmla="*/ 46303 h 288032"/>
              <a:gd name="T18" fmla="*/ 210516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等腰三角形 1"/>
          <p:cNvSpPr>
            <a:spLocks/>
          </p:cNvSpPr>
          <p:nvPr/>
        </p:nvSpPr>
        <p:spPr bwMode="auto">
          <a:xfrm flipV="1">
            <a:off x="8615461" y="3398484"/>
            <a:ext cx="1643185" cy="133350"/>
          </a:xfrm>
          <a:custGeom>
            <a:avLst/>
            <a:gdLst>
              <a:gd name="T0" fmla="*/ 210516 w 2313967"/>
              <a:gd name="T1" fmla="*/ 0 h 288032"/>
              <a:gd name="T2" fmla="*/ 267171 w 2313967"/>
              <a:gd name="T3" fmla="*/ 46303 h 288032"/>
              <a:gd name="T4" fmla="*/ 880216 w 2313967"/>
              <a:gd name="T5" fmla="*/ 46303 h 288032"/>
              <a:gd name="T6" fmla="*/ 880216 w 2313967"/>
              <a:gd name="T7" fmla="*/ 61737 h 288032"/>
              <a:gd name="T8" fmla="*/ 286056 w 2313967"/>
              <a:gd name="T9" fmla="*/ 61737 h 288032"/>
              <a:gd name="T10" fmla="*/ 134976 w 2313967"/>
              <a:gd name="T11" fmla="*/ 61737 h 288032"/>
              <a:gd name="T12" fmla="*/ 0 w 2313967"/>
              <a:gd name="T13" fmla="*/ 61737 h 288032"/>
              <a:gd name="T14" fmla="*/ 0 w 2313967"/>
              <a:gd name="T15" fmla="*/ 46303 h 288032"/>
              <a:gd name="T16" fmla="*/ 153861 w 2313967"/>
              <a:gd name="T17" fmla="*/ 46303 h 288032"/>
              <a:gd name="T18" fmla="*/ 210516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 rot="17952227">
            <a:off x="5928655" y="1372891"/>
            <a:ext cx="1878013" cy="1800225"/>
          </a:xfrm>
          <a:custGeom>
            <a:avLst/>
            <a:gdLst>
              <a:gd name="T0" fmla="*/ 1674959 w 590"/>
              <a:gd name="T1" fmla="*/ 292738 h 566"/>
              <a:gd name="T2" fmla="*/ 1356525 w 590"/>
              <a:gd name="T3" fmla="*/ 79548 h 566"/>
              <a:gd name="T4" fmla="*/ 1041277 w 590"/>
              <a:gd name="T5" fmla="*/ 6364 h 566"/>
              <a:gd name="T6" fmla="*/ 1038092 w 590"/>
              <a:gd name="T7" fmla="*/ 6364 h 566"/>
              <a:gd name="T8" fmla="*/ 920272 w 590"/>
              <a:gd name="T9" fmla="*/ 0 h 566"/>
              <a:gd name="T10" fmla="*/ 834295 w 590"/>
              <a:gd name="T11" fmla="*/ 3182 h 566"/>
              <a:gd name="T12" fmla="*/ 560442 w 590"/>
              <a:gd name="T13" fmla="*/ 44547 h 566"/>
              <a:gd name="T14" fmla="*/ 184691 w 590"/>
              <a:gd name="T15" fmla="*/ 251373 h 566"/>
              <a:gd name="T16" fmla="*/ 92346 w 590"/>
              <a:gd name="T17" fmla="*/ 378651 h 566"/>
              <a:gd name="T18" fmla="*/ 70055 w 590"/>
              <a:gd name="T19" fmla="*/ 423198 h 566"/>
              <a:gd name="T20" fmla="*/ 0 w 590"/>
              <a:gd name="T21" fmla="*/ 779575 h 566"/>
              <a:gd name="T22" fmla="*/ 79608 w 590"/>
              <a:gd name="T23" fmla="*/ 1155043 h 566"/>
              <a:gd name="T24" fmla="*/ 595470 w 590"/>
              <a:gd name="T25" fmla="*/ 1711883 h 566"/>
              <a:gd name="T26" fmla="*/ 885244 w 590"/>
              <a:gd name="T27" fmla="*/ 1791431 h 566"/>
              <a:gd name="T28" fmla="*/ 1216415 w 590"/>
              <a:gd name="T29" fmla="*/ 1750066 h 566"/>
              <a:gd name="T30" fmla="*/ 1528479 w 590"/>
              <a:gd name="T31" fmla="*/ 1514602 h 566"/>
              <a:gd name="T32" fmla="*/ 1815069 w 590"/>
              <a:gd name="T33" fmla="*/ 957763 h 566"/>
              <a:gd name="T34" fmla="*/ 1674959 w 590"/>
              <a:gd name="T35" fmla="*/ 292738 h 5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90"/>
              <a:gd name="T55" fmla="*/ 0 h 566"/>
              <a:gd name="T56" fmla="*/ 590 w 590"/>
              <a:gd name="T57" fmla="*/ 566 h 5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90" h="566">
                <a:moveTo>
                  <a:pt x="526" y="92"/>
                </a:moveTo>
                <a:cubicBezTo>
                  <a:pt x="498" y="61"/>
                  <a:pt x="464" y="40"/>
                  <a:pt x="426" y="25"/>
                </a:cubicBezTo>
                <a:cubicBezTo>
                  <a:pt x="394" y="12"/>
                  <a:pt x="361" y="5"/>
                  <a:pt x="327" y="2"/>
                </a:cubicBezTo>
                <a:cubicBezTo>
                  <a:pt x="327" y="2"/>
                  <a:pt x="327" y="2"/>
                  <a:pt x="326" y="2"/>
                </a:cubicBezTo>
                <a:cubicBezTo>
                  <a:pt x="315" y="1"/>
                  <a:pt x="303" y="0"/>
                  <a:pt x="289" y="0"/>
                </a:cubicBezTo>
                <a:cubicBezTo>
                  <a:pt x="280" y="0"/>
                  <a:pt x="271" y="1"/>
                  <a:pt x="262" y="1"/>
                </a:cubicBezTo>
                <a:cubicBezTo>
                  <a:pt x="237" y="1"/>
                  <a:pt x="207" y="5"/>
                  <a:pt x="176" y="14"/>
                </a:cubicBezTo>
                <a:cubicBezTo>
                  <a:pt x="121" y="29"/>
                  <a:pt x="76" y="54"/>
                  <a:pt x="58" y="79"/>
                </a:cubicBezTo>
                <a:cubicBezTo>
                  <a:pt x="47" y="91"/>
                  <a:pt x="37" y="104"/>
                  <a:pt x="29" y="119"/>
                </a:cubicBezTo>
                <a:cubicBezTo>
                  <a:pt x="26" y="124"/>
                  <a:pt x="24" y="128"/>
                  <a:pt x="22" y="133"/>
                </a:cubicBezTo>
                <a:cubicBezTo>
                  <a:pt x="8" y="163"/>
                  <a:pt x="0" y="202"/>
                  <a:pt x="0" y="245"/>
                </a:cubicBezTo>
                <a:cubicBezTo>
                  <a:pt x="0" y="291"/>
                  <a:pt x="9" y="333"/>
                  <a:pt x="25" y="363"/>
                </a:cubicBezTo>
                <a:cubicBezTo>
                  <a:pt x="58" y="439"/>
                  <a:pt x="111" y="499"/>
                  <a:pt x="187" y="538"/>
                </a:cubicBezTo>
                <a:cubicBezTo>
                  <a:pt x="215" y="552"/>
                  <a:pt x="246" y="560"/>
                  <a:pt x="278" y="563"/>
                </a:cubicBezTo>
                <a:cubicBezTo>
                  <a:pt x="314" y="566"/>
                  <a:pt x="349" y="563"/>
                  <a:pt x="382" y="550"/>
                </a:cubicBezTo>
                <a:cubicBezTo>
                  <a:pt x="422" y="535"/>
                  <a:pt x="453" y="508"/>
                  <a:pt x="480" y="476"/>
                </a:cubicBezTo>
                <a:cubicBezTo>
                  <a:pt x="524" y="425"/>
                  <a:pt x="554" y="366"/>
                  <a:pt x="570" y="301"/>
                </a:cubicBezTo>
                <a:cubicBezTo>
                  <a:pt x="590" y="225"/>
                  <a:pt x="580" y="153"/>
                  <a:pt x="526" y="92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121920" tIns="60960" rIns="121920" bIns="60960"/>
          <a:lstStyle/>
          <a:p>
            <a:endParaRPr lang="zh-CN" altLang="en-US" dirty="0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 rot="3526558">
            <a:off x="8433370" y="1380251"/>
            <a:ext cx="1878012" cy="1801812"/>
          </a:xfrm>
          <a:custGeom>
            <a:avLst/>
            <a:gdLst>
              <a:gd name="T0" fmla="*/ 1674959 w 590"/>
              <a:gd name="T1" fmla="*/ 292738 h 566"/>
              <a:gd name="T2" fmla="*/ 1356525 w 590"/>
              <a:gd name="T3" fmla="*/ 79548 h 566"/>
              <a:gd name="T4" fmla="*/ 1041277 w 590"/>
              <a:gd name="T5" fmla="*/ 6364 h 566"/>
              <a:gd name="T6" fmla="*/ 1038092 w 590"/>
              <a:gd name="T7" fmla="*/ 6364 h 566"/>
              <a:gd name="T8" fmla="*/ 920272 w 590"/>
              <a:gd name="T9" fmla="*/ 0 h 566"/>
              <a:gd name="T10" fmla="*/ 834295 w 590"/>
              <a:gd name="T11" fmla="*/ 3182 h 566"/>
              <a:gd name="T12" fmla="*/ 560442 w 590"/>
              <a:gd name="T13" fmla="*/ 44547 h 566"/>
              <a:gd name="T14" fmla="*/ 184691 w 590"/>
              <a:gd name="T15" fmla="*/ 251373 h 566"/>
              <a:gd name="T16" fmla="*/ 92346 w 590"/>
              <a:gd name="T17" fmla="*/ 378651 h 566"/>
              <a:gd name="T18" fmla="*/ 70055 w 590"/>
              <a:gd name="T19" fmla="*/ 423198 h 566"/>
              <a:gd name="T20" fmla="*/ 0 w 590"/>
              <a:gd name="T21" fmla="*/ 779575 h 566"/>
              <a:gd name="T22" fmla="*/ 79608 w 590"/>
              <a:gd name="T23" fmla="*/ 1155043 h 566"/>
              <a:gd name="T24" fmla="*/ 595470 w 590"/>
              <a:gd name="T25" fmla="*/ 1711883 h 566"/>
              <a:gd name="T26" fmla="*/ 885244 w 590"/>
              <a:gd name="T27" fmla="*/ 1791431 h 566"/>
              <a:gd name="T28" fmla="*/ 1216415 w 590"/>
              <a:gd name="T29" fmla="*/ 1750066 h 566"/>
              <a:gd name="T30" fmla="*/ 1528479 w 590"/>
              <a:gd name="T31" fmla="*/ 1514602 h 566"/>
              <a:gd name="T32" fmla="*/ 1815069 w 590"/>
              <a:gd name="T33" fmla="*/ 957763 h 566"/>
              <a:gd name="T34" fmla="*/ 1674959 w 590"/>
              <a:gd name="T35" fmla="*/ 292738 h 5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90"/>
              <a:gd name="T55" fmla="*/ 0 h 566"/>
              <a:gd name="T56" fmla="*/ 590 w 590"/>
              <a:gd name="T57" fmla="*/ 566 h 5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90" h="566">
                <a:moveTo>
                  <a:pt x="526" y="92"/>
                </a:moveTo>
                <a:cubicBezTo>
                  <a:pt x="498" y="61"/>
                  <a:pt x="464" y="40"/>
                  <a:pt x="426" y="25"/>
                </a:cubicBezTo>
                <a:cubicBezTo>
                  <a:pt x="394" y="12"/>
                  <a:pt x="361" y="5"/>
                  <a:pt x="327" y="2"/>
                </a:cubicBezTo>
                <a:cubicBezTo>
                  <a:pt x="327" y="2"/>
                  <a:pt x="327" y="2"/>
                  <a:pt x="326" y="2"/>
                </a:cubicBezTo>
                <a:cubicBezTo>
                  <a:pt x="315" y="1"/>
                  <a:pt x="303" y="0"/>
                  <a:pt x="289" y="0"/>
                </a:cubicBezTo>
                <a:cubicBezTo>
                  <a:pt x="280" y="0"/>
                  <a:pt x="271" y="1"/>
                  <a:pt x="262" y="1"/>
                </a:cubicBezTo>
                <a:cubicBezTo>
                  <a:pt x="237" y="1"/>
                  <a:pt x="207" y="5"/>
                  <a:pt x="176" y="14"/>
                </a:cubicBezTo>
                <a:cubicBezTo>
                  <a:pt x="121" y="29"/>
                  <a:pt x="76" y="54"/>
                  <a:pt x="58" y="79"/>
                </a:cubicBezTo>
                <a:cubicBezTo>
                  <a:pt x="47" y="91"/>
                  <a:pt x="37" y="104"/>
                  <a:pt x="29" y="119"/>
                </a:cubicBezTo>
                <a:cubicBezTo>
                  <a:pt x="26" y="124"/>
                  <a:pt x="24" y="128"/>
                  <a:pt x="22" y="133"/>
                </a:cubicBezTo>
                <a:cubicBezTo>
                  <a:pt x="8" y="163"/>
                  <a:pt x="0" y="202"/>
                  <a:pt x="0" y="245"/>
                </a:cubicBezTo>
                <a:cubicBezTo>
                  <a:pt x="0" y="291"/>
                  <a:pt x="9" y="333"/>
                  <a:pt x="25" y="363"/>
                </a:cubicBezTo>
                <a:cubicBezTo>
                  <a:pt x="58" y="439"/>
                  <a:pt x="111" y="499"/>
                  <a:pt x="187" y="538"/>
                </a:cubicBezTo>
                <a:cubicBezTo>
                  <a:pt x="215" y="552"/>
                  <a:pt x="246" y="560"/>
                  <a:pt x="278" y="563"/>
                </a:cubicBezTo>
                <a:cubicBezTo>
                  <a:pt x="314" y="566"/>
                  <a:pt x="349" y="563"/>
                  <a:pt x="382" y="550"/>
                </a:cubicBezTo>
                <a:cubicBezTo>
                  <a:pt x="422" y="535"/>
                  <a:pt x="453" y="508"/>
                  <a:pt x="480" y="476"/>
                </a:cubicBezTo>
                <a:cubicBezTo>
                  <a:pt x="524" y="425"/>
                  <a:pt x="554" y="366"/>
                  <a:pt x="570" y="301"/>
                </a:cubicBezTo>
                <a:cubicBezTo>
                  <a:pt x="590" y="225"/>
                  <a:pt x="580" y="153"/>
                  <a:pt x="526" y="92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 rot="9502714">
            <a:off x="3311411" y="1306860"/>
            <a:ext cx="1879600" cy="1801813"/>
          </a:xfrm>
          <a:custGeom>
            <a:avLst/>
            <a:gdLst>
              <a:gd name="T0" fmla="*/ 1674959 w 590"/>
              <a:gd name="T1" fmla="*/ 292738 h 566"/>
              <a:gd name="T2" fmla="*/ 1356525 w 590"/>
              <a:gd name="T3" fmla="*/ 79548 h 566"/>
              <a:gd name="T4" fmla="*/ 1041277 w 590"/>
              <a:gd name="T5" fmla="*/ 6364 h 566"/>
              <a:gd name="T6" fmla="*/ 1038092 w 590"/>
              <a:gd name="T7" fmla="*/ 6364 h 566"/>
              <a:gd name="T8" fmla="*/ 920272 w 590"/>
              <a:gd name="T9" fmla="*/ 0 h 566"/>
              <a:gd name="T10" fmla="*/ 834295 w 590"/>
              <a:gd name="T11" fmla="*/ 3182 h 566"/>
              <a:gd name="T12" fmla="*/ 560442 w 590"/>
              <a:gd name="T13" fmla="*/ 44547 h 566"/>
              <a:gd name="T14" fmla="*/ 184691 w 590"/>
              <a:gd name="T15" fmla="*/ 251373 h 566"/>
              <a:gd name="T16" fmla="*/ 92346 w 590"/>
              <a:gd name="T17" fmla="*/ 378651 h 566"/>
              <a:gd name="T18" fmla="*/ 70055 w 590"/>
              <a:gd name="T19" fmla="*/ 423198 h 566"/>
              <a:gd name="T20" fmla="*/ 0 w 590"/>
              <a:gd name="T21" fmla="*/ 779575 h 566"/>
              <a:gd name="T22" fmla="*/ 79608 w 590"/>
              <a:gd name="T23" fmla="*/ 1155043 h 566"/>
              <a:gd name="T24" fmla="*/ 595470 w 590"/>
              <a:gd name="T25" fmla="*/ 1711883 h 566"/>
              <a:gd name="T26" fmla="*/ 885244 w 590"/>
              <a:gd name="T27" fmla="*/ 1791431 h 566"/>
              <a:gd name="T28" fmla="*/ 1216415 w 590"/>
              <a:gd name="T29" fmla="*/ 1750066 h 566"/>
              <a:gd name="T30" fmla="*/ 1528479 w 590"/>
              <a:gd name="T31" fmla="*/ 1514602 h 566"/>
              <a:gd name="T32" fmla="*/ 1815069 w 590"/>
              <a:gd name="T33" fmla="*/ 957763 h 566"/>
              <a:gd name="T34" fmla="*/ 1674959 w 590"/>
              <a:gd name="T35" fmla="*/ 292738 h 5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90"/>
              <a:gd name="T55" fmla="*/ 0 h 566"/>
              <a:gd name="T56" fmla="*/ 590 w 590"/>
              <a:gd name="T57" fmla="*/ 566 h 5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90" h="566">
                <a:moveTo>
                  <a:pt x="526" y="92"/>
                </a:moveTo>
                <a:cubicBezTo>
                  <a:pt x="498" y="61"/>
                  <a:pt x="464" y="40"/>
                  <a:pt x="426" y="25"/>
                </a:cubicBezTo>
                <a:cubicBezTo>
                  <a:pt x="394" y="12"/>
                  <a:pt x="361" y="5"/>
                  <a:pt x="327" y="2"/>
                </a:cubicBezTo>
                <a:cubicBezTo>
                  <a:pt x="327" y="2"/>
                  <a:pt x="327" y="2"/>
                  <a:pt x="326" y="2"/>
                </a:cubicBezTo>
                <a:cubicBezTo>
                  <a:pt x="315" y="1"/>
                  <a:pt x="303" y="0"/>
                  <a:pt x="289" y="0"/>
                </a:cubicBezTo>
                <a:cubicBezTo>
                  <a:pt x="280" y="0"/>
                  <a:pt x="271" y="1"/>
                  <a:pt x="262" y="1"/>
                </a:cubicBezTo>
                <a:cubicBezTo>
                  <a:pt x="237" y="1"/>
                  <a:pt x="207" y="5"/>
                  <a:pt x="176" y="14"/>
                </a:cubicBezTo>
                <a:cubicBezTo>
                  <a:pt x="121" y="29"/>
                  <a:pt x="76" y="54"/>
                  <a:pt x="58" y="79"/>
                </a:cubicBezTo>
                <a:cubicBezTo>
                  <a:pt x="47" y="91"/>
                  <a:pt x="37" y="104"/>
                  <a:pt x="29" y="119"/>
                </a:cubicBezTo>
                <a:cubicBezTo>
                  <a:pt x="26" y="124"/>
                  <a:pt x="24" y="128"/>
                  <a:pt x="22" y="133"/>
                </a:cubicBezTo>
                <a:cubicBezTo>
                  <a:pt x="8" y="163"/>
                  <a:pt x="0" y="202"/>
                  <a:pt x="0" y="245"/>
                </a:cubicBezTo>
                <a:cubicBezTo>
                  <a:pt x="0" y="291"/>
                  <a:pt x="9" y="333"/>
                  <a:pt x="25" y="363"/>
                </a:cubicBezTo>
                <a:cubicBezTo>
                  <a:pt x="58" y="439"/>
                  <a:pt x="111" y="499"/>
                  <a:pt x="187" y="538"/>
                </a:cubicBezTo>
                <a:cubicBezTo>
                  <a:pt x="215" y="552"/>
                  <a:pt x="246" y="560"/>
                  <a:pt x="278" y="563"/>
                </a:cubicBezTo>
                <a:cubicBezTo>
                  <a:pt x="314" y="566"/>
                  <a:pt x="349" y="563"/>
                  <a:pt x="382" y="550"/>
                </a:cubicBezTo>
                <a:cubicBezTo>
                  <a:pt x="422" y="535"/>
                  <a:pt x="453" y="508"/>
                  <a:pt x="480" y="476"/>
                </a:cubicBezTo>
                <a:cubicBezTo>
                  <a:pt x="524" y="425"/>
                  <a:pt x="554" y="366"/>
                  <a:pt x="570" y="301"/>
                </a:cubicBezTo>
                <a:cubicBezTo>
                  <a:pt x="590" y="225"/>
                  <a:pt x="580" y="153"/>
                  <a:pt x="526" y="92"/>
                </a:cubicBez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txBody>
          <a:bodyPr lIns="121920" tIns="60960" rIns="121920" bIns="60960"/>
          <a:lstStyle/>
          <a:p>
            <a:endParaRPr lang="zh-CN" altLang="en-US" dirty="0"/>
          </a:p>
        </p:txBody>
      </p:sp>
      <p:sp>
        <p:nvSpPr>
          <p:cNvPr id="29" name="文本框 3">
            <a:extLst>
              <a:ext uri="{FF2B5EF4-FFF2-40B4-BE49-F238E27FC236}">
                <a16:creationId xmlns:a16="http://schemas.microsoft.com/office/drawing/2014/main" xmlns="" id="{FE6B5D14-80DF-48CA-97F8-A970B56366F0}"/>
              </a:ext>
            </a:extLst>
          </p:cNvPr>
          <p:cNvSpPr txBox="1"/>
          <p:nvPr/>
        </p:nvSpPr>
        <p:spPr>
          <a:xfrm>
            <a:off x="836207" y="325179"/>
            <a:ext cx="489896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PHIẾU BÁO CÁO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4D7285A6-7B54-4D53-85B1-6183C2B48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94709"/>
              </p:ext>
            </p:extLst>
          </p:nvPr>
        </p:nvGraphicFramePr>
        <p:xfrm>
          <a:off x="118542" y="3648377"/>
          <a:ext cx="11396986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1803288651"/>
                    </a:ext>
                  </a:extLst>
                </a:gridCol>
                <a:gridCol w="2634567">
                  <a:extLst>
                    <a:ext uri="{9D8B030D-6E8A-4147-A177-3AD203B41FA5}">
                      <a16:colId xmlns:a16="http://schemas.microsoft.com/office/drawing/2014/main" xmlns="" val="2480298238"/>
                    </a:ext>
                  </a:extLst>
                </a:gridCol>
                <a:gridCol w="2929771">
                  <a:extLst>
                    <a:ext uri="{9D8B030D-6E8A-4147-A177-3AD203B41FA5}">
                      <a16:colId xmlns:a16="http://schemas.microsoft.com/office/drawing/2014/main" xmlns="" val="326939101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3837787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727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5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(hay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687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83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7"/>
          <p:cNvSpPr txBox="1"/>
          <p:nvPr/>
        </p:nvSpPr>
        <p:spPr>
          <a:xfrm>
            <a:off x="1516997" y="3186142"/>
            <a:ext cx="479423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Rắn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lỏng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ba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khác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dạng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chịu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nén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lan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truyền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1504792" y="2197431"/>
            <a:ext cx="3726317" cy="645739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#9Slide03 Reso" pitchFamily="2" charset="0"/>
                <a:ea typeface="微软雅黑" panose="020B0503020204020204" pitchFamily="34" charset="-122"/>
              </a:rPr>
              <a:t>CÁC THỂ CỦA CHẤT</a:t>
            </a:r>
            <a:endParaRPr lang="zh-CN" altLang="en-US" sz="2800" dirty="0">
              <a:solidFill>
                <a:schemeClr val="bg1"/>
              </a:solidFill>
              <a:latin typeface="#9Slide03 Reso" pitchFamily="2" charset="0"/>
              <a:ea typeface="微软雅黑" panose="020B0503020204020204" pitchFamily="34" charset="-122"/>
            </a:endParaRP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1523476" y="1844824"/>
            <a:ext cx="814499" cy="6515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2FB79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766614" y="2535529"/>
            <a:ext cx="4968552" cy="3144738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7DD1F716-A87A-42EA-A641-E7DC634A647D}"/>
              </a:ext>
            </a:extLst>
          </p:cNvPr>
          <p:cNvSpPr txBox="1"/>
          <p:nvPr/>
        </p:nvSpPr>
        <p:spPr>
          <a:xfrm>
            <a:off x="811666" y="404664"/>
            <a:ext cx="511256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Kiến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thức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của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#9Slide07 Nokia" panose="02040603050506020204" pitchFamily="18" charset="0"/>
                <a:ea typeface="微软雅黑" pitchFamily="34" charset="-122"/>
              </a:rPr>
              <a:t>em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#9Slide07 Nokia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869</TotalTime>
  <Words>1138</Words>
  <Application>Microsoft Office PowerPoint</Application>
  <PresentationFormat>Custom</PresentationFormat>
  <Paragraphs>226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微软雅黑</vt:lpstr>
      <vt:lpstr>宋体</vt:lpstr>
      <vt:lpstr>#9Slide03 AmpleSoft</vt:lpstr>
      <vt:lpstr>#9Slide03 Reso</vt:lpstr>
      <vt:lpstr>#9Slide07 Nokia</vt:lpstr>
      <vt:lpstr>Arial</vt:lpstr>
      <vt:lpstr>Calibri</vt:lpstr>
      <vt:lpstr>FontAwesome</vt:lpstr>
      <vt:lpstr>Impact</vt:lpstr>
      <vt:lpstr>华文彩云</vt:lpstr>
      <vt:lpstr>Times New Roman</vt:lpstr>
      <vt:lpstr>Wingdings</vt:lpstr>
      <vt:lpstr>方正剑体简体</vt:lpstr>
      <vt:lpstr>10</vt:lpstr>
      <vt:lpstr>自定义设计方案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</cp:lastModifiedBy>
  <cp:revision>75</cp:revision>
  <dcterms:created xsi:type="dcterms:W3CDTF">2018-12-10T14:18:59Z</dcterms:created>
  <dcterms:modified xsi:type="dcterms:W3CDTF">2023-11-14T10:31:42Z</dcterms:modified>
</cp:coreProperties>
</file>