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93" r:id="rId3"/>
  </p:sldMasterIdLst>
  <p:notesMasterIdLst>
    <p:notesMasterId r:id="rId41"/>
  </p:notesMasterIdLst>
  <p:sldIdLst>
    <p:sldId id="310" r:id="rId4"/>
    <p:sldId id="271" r:id="rId5"/>
    <p:sldId id="273" r:id="rId6"/>
    <p:sldId id="293" r:id="rId7"/>
    <p:sldId id="303" r:id="rId8"/>
    <p:sldId id="304" r:id="rId9"/>
    <p:sldId id="257" r:id="rId10"/>
    <p:sldId id="272" r:id="rId11"/>
    <p:sldId id="297" r:id="rId12"/>
    <p:sldId id="275" r:id="rId13"/>
    <p:sldId id="298" r:id="rId14"/>
    <p:sldId id="276" r:id="rId15"/>
    <p:sldId id="277" r:id="rId16"/>
    <p:sldId id="278" r:id="rId17"/>
    <p:sldId id="301" r:id="rId18"/>
    <p:sldId id="309" r:id="rId19"/>
    <p:sldId id="305" r:id="rId20"/>
    <p:sldId id="306" r:id="rId21"/>
    <p:sldId id="258" r:id="rId22"/>
    <p:sldId id="264" r:id="rId23"/>
    <p:sldId id="284" r:id="rId24"/>
    <p:sldId id="294" r:id="rId25"/>
    <p:sldId id="281" r:id="rId26"/>
    <p:sldId id="282" r:id="rId27"/>
    <p:sldId id="283" r:id="rId28"/>
    <p:sldId id="285" r:id="rId29"/>
    <p:sldId id="288" r:id="rId30"/>
    <p:sldId id="299" r:id="rId31"/>
    <p:sldId id="302" r:id="rId32"/>
    <p:sldId id="262" r:id="rId33"/>
    <p:sldId id="291" r:id="rId34"/>
    <p:sldId id="266" r:id="rId35"/>
    <p:sldId id="267" r:id="rId36"/>
    <p:sldId id="263" r:id="rId37"/>
    <p:sldId id="268" r:id="rId38"/>
    <p:sldId id="308" r:id="rId39"/>
    <p:sldId id="27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10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60"/>
  </p:normalViewPr>
  <p:slideViewPr>
    <p:cSldViewPr>
      <p:cViewPr varScale="1">
        <p:scale>
          <a:sx n="70" d="100"/>
          <a:sy n="70" d="100"/>
        </p:scale>
        <p:origin x="436"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01338B-7580-4671-9047-4145D5B459BE}" type="datetimeFigureOut">
              <a:rPr lang="en-US" smtClean="0"/>
              <a:t>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8CE46-A84E-4835-836A-6C435CED3E2B}" type="slidenum">
              <a:rPr lang="en-US" smtClean="0"/>
              <a:t>‹#›</a:t>
            </a:fld>
            <a:endParaRPr lang="en-US"/>
          </a:p>
        </p:txBody>
      </p:sp>
    </p:spTree>
    <p:extLst>
      <p:ext uri="{BB962C8B-B14F-4D97-AF65-F5344CB8AC3E}">
        <p14:creationId xmlns:p14="http://schemas.microsoft.com/office/powerpoint/2010/main" val="2675245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157669eb8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1157669eb8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546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9455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0CCE5-2C3B-4BAF-8445-23AE98E3AF62}" type="slidenum">
              <a:rPr lang="zh-CN" altLang="en-US" smtClean="0"/>
              <a:t>17</a:t>
            </a:fld>
            <a:endParaRPr lang="zh-CN" altLang="en-US"/>
          </a:p>
        </p:txBody>
      </p:sp>
    </p:spTree>
    <p:extLst>
      <p:ext uri="{BB962C8B-B14F-4D97-AF65-F5344CB8AC3E}">
        <p14:creationId xmlns:p14="http://schemas.microsoft.com/office/powerpoint/2010/main" val="3482074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3869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0CCE5-2C3B-4BAF-8445-23AE98E3AF62}" type="slidenum">
              <a:rPr lang="zh-CN" altLang="en-US" smtClean="0"/>
              <a:t>36</a:t>
            </a:fld>
            <a:endParaRPr lang="zh-CN" altLang="en-US"/>
          </a:p>
        </p:txBody>
      </p:sp>
    </p:spTree>
    <p:extLst>
      <p:ext uri="{BB962C8B-B14F-4D97-AF65-F5344CB8AC3E}">
        <p14:creationId xmlns:p14="http://schemas.microsoft.com/office/powerpoint/2010/main" val="123904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5EFFBF-5BA3-478F-821D-2EF8EC3FDE4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CCA4438-94EB-4CBE-823C-64979D7D5C8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D446770-A515-4AA6-ABCF-53EB0FC2DF0D}"/>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2/17/2023</a:t>
            </a:fld>
            <a:endParaRPr lang="en-US"/>
          </a:p>
        </p:txBody>
      </p:sp>
      <p:sp>
        <p:nvSpPr>
          <p:cNvPr id="5" name="Footer Placeholder 4">
            <a:extLst>
              <a:ext uri="{FF2B5EF4-FFF2-40B4-BE49-F238E27FC236}">
                <a16:creationId xmlns="" xmlns:a16="http://schemas.microsoft.com/office/drawing/2014/main" id="{12769D9C-D60D-41EE-B0AC-09D30EB33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2B760B5-41E4-46DF-83C9-CFF5E04B583F}"/>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278279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31A347-6CC4-43EC-AFFF-E850D98D79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0E06679-AB5B-41A4-AB9C-A66BBCD2D0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90D543D-92E2-4ECE-8B66-EEA5D1099AB7}"/>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2/17/2023</a:t>
            </a:fld>
            <a:endParaRPr lang="en-US"/>
          </a:p>
        </p:txBody>
      </p:sp>
      <p:sp>
        <p:nvSpPr>
          <p:cNvPr id="5" name="Footer Placeholder 4">
            <a:extLst>
              <a:ext uri="{FF2B5EF4-FFF2-40B4-BE49-F238E27FC236}">
                <a16:creationId xmlns="" xmlns:a16="http://schemas.microsoft.com/office/drawing/2014/main" id="{B65F7E0F-7926-4ACE-A1A9-C68E8CA855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CBBE851-DB40-4B97-9244-44E6B6BEB504}"/>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76943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8EC2F09-C0E6-44AF-9F56-F11D23250F0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C09737E-2DBC-41FF-B1BC-DBE9F8C834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031153D-BD06-4E23-BEED-70D308022918}"/>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2/17/2023</a:t>
            </a:fld>
            <a:endParaRPr lang="en-US"/>
          </a:p>
        </p:txBody>
      </p:sp>
      <p:sp>
        <p:nvSpPr>
          <p:cNvPr id="5" name="Footer Placeholder 4">
            <a:extLst>
              <a:ext uri="{FF2B5EF4-FFF2-40B4-BE49-F238E27FC236}">
                <a16:creationId xmlns="" xmlns:a16="http://schemas.microsoft.com/office/drawing/2014/main" id="{2A6B4CBD-FDC2-44F9-8B2F-FEB40D02A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1D97E94-30BA-4C95-8115-CAA14C0530C7}"/>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693869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5"/>
        <p:cNvGrpSpPr/>
        <p:nvPr/>
      </p:nvGrpSpPr>
      <p:grpSpPr>
        <a:xfrm>
          <a:off x="0" y="0"/>
          <a:ext cx="0" cy="0"/>
          <a:chOff x="0" y="0"/>
          <a:chExt cx="0" cy="0"/>
        </a:xfrm>
      </p:grpSpPr>
      <p:sp>
        <p:nvSpPr>
          <p:cNvPr id="56" name="Google Shape;56;p13"/>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3"/>
          <p:cNvSpPr txBox="1">
            <a:spLocks noGrp="1"/>
          </p:cNvSpPr>
          <p:nvPr>
            <p:ph type="title"/>
          </p:nvPr>
        </p:nvSpPr>
        <p:spPr>
          <a:xfrm>
            <a:off x="960000" y="2360109"/>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8" name="Google Shape;58;p13"/>
          <p:cNvSpPr txBox="1">
            <a:spLocks noGrp="1"/>
          </p:cNvSpPr>
          <p:nvPr>
            <p:ph type="title" idx="2" hasCustomPrompt="1"/>
          </p:nvPr>
        </p:nvSpPr>
        <p:spPr>
          <a:xfrm>
            <a:off x="1018400" y="1691784"/>
            <a:ext cx="840400" cy="54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9" name="Google Shape;59;p13"/>
          <p:cNvSpPr txBox="1">
            <a:spLocks noGrp="1"/>
          </p:cNvSpPr>
          <p:nvPr>
            <p:ph type="subTitle" idx="1"/>
          </p:nvPr>
        </p:nvSpPr>
        <p:spPr>
          <a:xfrm>
            <a:off x="960000" y="293894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3"/>
          </p:nvPr>
        </p:nvSpPr>
        <p:spPr>
          <a:xfrm>
            <a:off x="4538400" y="2360109"/>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 name="Google Shape;61;p13"/>
          <p:cNvSpPr txBox="1">
            <a:spLocks noGrp="1"/>
          </p:cNvSpPr>
          <p:nvPr>
            <p:ph type="title" idx="4" hasCustomPrompt="1"/>
          </p:nvPr>
        </p:nvSpPr>
        <p:spPr>
          <a:xfrm>
            <a:off x="4596805" y="1691784"/>
            <a:ext cx="840400" cy="54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2" name="Google Shape;62;p13"/>
          <p:cNvSpPr txBox="1">
            <a:spLocks noGrp="1"/>
          </p:cNvSpPr>
          <p:nvPr>
            <p:ph type="subTitle" idx="5"/>
          </p:nvPr>
        </p:nvSpPr>
        <p:spPr>
          <a:xfrm>
            <a:off x="4538400" y="293894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6"/>
          </p:nvPr>
        </p:nvSpPr>
        <p:spPr>
          <a:xfrm>
            <a:off x="8116800" y="2360109"/>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4" name="Google Shape;64;p13"/>
          <p:cNvSpPr txBox="1">
            <a:spLocks noGrp="1"/>
          </p:cNvSpPr>
          <p:nvPr>
            <p:ph type="title" idx="7" hasCustomPrompt="1"/>
          </p:nvPr>
        </p:nvSpPr>
        <p:spPr>
          <a:xfrm>
            <a:off x="8175201" y="1691784"/>
            <a:ext cx="840400" cy="54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5" name="Google Shape;65;p13"/>
          <p:cNvSpPr txBox="1">
            <a:spLocks noGrp="1"/>
          </p:cNvSpPr>
          <p:nvPr>
            <p:ph type="subTitle" idx="8"/>
          </p:nvPr>
        </p:nvSpPr>
        <p:spPr>
          <a:xfrm>
            <a:off x="8116800" y="293894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 name="Google Shape;66;p13"/>
          <p:cNvSpPr txBox="1">
            <a:spLocks noGrp="1"/>
          </p:cNvSpPr>
          <p:nvPr>
            <p:ph type="title" idx="9"/>
          </p:nvPr>
        </p:nvSpPr>
        <p:spPr>
          <a:xfrm>
            <a:off x="960000" y="4644376"/>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7" name="Google Shape;67;p13"/>
          <p:cNvSpPr txBox="1">
            <a:spLocks noGrp="1"/>
          </p:cNvSpPr>
          <p:nvPr>
            <p:ph type="title" idx="13" hasCustomPrompt="1"/>
          </p:nvPr>
        </p:nvSpPr>
        <p:spPr>
          <a:xfrm>
            <a:off x="1022233" y="3976067"/>
            <a:ext cx="840400" cy="54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 name="Google Shape;68;p13"/>
          <p:cNvSpPr txBox="1">
            <a:spLocks noGrp="1"/>
          </p:cNvSpPr>
          <p:nvPr>
            <p:ph type="subTitle" idx="14"/>
          </p:nvPr>
        </p:nvSpPr>
        <p:spPr>
          <a:xfrm>
            <a:off x="960000" y="5223209"/>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3"/>
          <p:cNvSpPr txBox="1">
            <a:spLocks noGrp="1"/>
          </p:cNvSpPr>
          <p:nvPr>
            <p:ph type="title" idx="15"/>
          </p:nvPr>
        </p:nvSpPr>
        <p:spPr>
          <a:xfrm>
            <a:off x="4538400" y="4644376"/>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0" name="Google Shape;70;p13"/>
          <p:cNvSpPr txBox="1">
            <a:spLocks noGrp="1"/>
          </p:cNvSpPr>
          <p:nvPr>
            <p:ph type="title" idx="16" hasCustomPrompt="1"/>
          </p:nvPr>
        </p:nvSpPr>
        <p:spPr>
          <a:xfrm>
            <a:off x="4596803" y="3976067"/>
            <a:ext cx="840400" cy="54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1" name="Google Shape;71;p13"/>
          <p:cNvSpPr txBox="1">
            <a:spLocks noGrp="1"/>
          </p:cNvSpPr>
          <p:nvPr>
            <p:ph type="subTitle" idx="17"/>
          </p:nvPr>
        </p:nvSpPr>
        <p:spPr>
          <a:xfrm>
            <a:off x="4538400" y="5223209"/>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 name="Google Shape;72;p13"/>
          <p:cNvSpPr txBox="1">
            <a:spLocks noGrp="1"/>
          </p:cNvSpPr>
          <p:nvPr>
            <p:ph type="title" idx="1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extLst>
      <p:ext uri="{BB962C8B-B14F-4D97-AF65-F5344CB8AC3E}">
        <p14:creationId xmlns:p14="http://schemas.microsoft.com/office/powerpoint/2010/main" val="3309782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0A036806-3D49-4E7F-8993-BDFD93369639}"/>
              </a:ext>
            </a:extLst>
          </p:cNvPr>
          <p:cNvPicPr>
            <a:picLocks noChangeAspect="1"/>
          </p:cNvPicPr>
          <p:nvPr userDrawn="1"/>
        </p:nvPicPr>
        <p:blipFill>
          <a:blip r:embed="rId2"/>
          <a:stretch>
            <a:fillRect/>
          </a:stretch>
        </p:blipFill>
        <p:spPr>
          <a:xfrm>
            <a:off x="6436" y="0"/>
            <a:ext cx="12179128" cy="6858000"/>
          </a:xfrm>
          <a:prstGeom prst="rect">
            <a:avLst/>
          </a:prstGeom>
        </p:spPr>
      </p:pic>
    </p:spTree>
    <p:extLst>
      <p:ext uri="{BB962C8B-B14F-4D97-AF65-F5344CB8AC3E}">
        <p14:creationId xmlns:p14="http://schemas.microsoft.com/office/powerpoint/2010/main" val="20314674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862740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595815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740114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719490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139121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707779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B8E916-2044-48EF-A501-E57121306E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3A77C56-7A34-4AA2-901B-E860B217F4C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905BD4C-F4BB-4B93-AEC0-B311A36D6E67}"/>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2/17/2023</a:t>
            </a:fld>
            <a:endParaRPr lang="en-US"/>
          </a:p>
        </p:txBody>
      </p:sp>
      <p:sp>
        <p:nvSpPr>
          <p:cNvPr id="5" name="Footer Placeholder 4">
            <a:extLst>
              <a:ext uri="{FF2B5EF4-FFF2-40B4-BE49-F238E27FC236}">
                <a16:creationId xmlns="" xmlns:a16="http://schemas.microsoft.com/office/drawing/2014/main" id="{A1986566-2B4A-4D6B-80C3-611D3EE6E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1E3794C-F1B2-48F3-8FDB-43E5E904F54C}"/>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316503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4268179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068814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857182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863590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39915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476216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46106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4251179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331534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578494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16C66E-BE31-48D3-9D5C-CFCE29D92C5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838B546-B2C1-4FE9-B105-02F018D8C6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B3D5E0E-9F5B-47F6-9D32-4999994D62E5}"/>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2/17/2023</a:t>
            </a:fld>
            <a:endParaRPr lang="en-US"/>
          </a:p>
        </p:txBody>
      </p:sp>
      <p:sp>
        <p:nvSpPr>
          <p:cNvPr id="5" name="Footer Placeholder 4">
            <a:extLst>
              <a:ext uri="{FF2B5EF4-FFF2-40B4-BE49-F238E27FC236}">
                <a16:creationId xmlns="" xmlns:a16="http://schemas.microsoft.com/office/drawing/2014/main" id="{80087147-53C7-4ACB-92F8-1780EAFD4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7C5A61C-2D10-4C34-A1DE-29B527FEF84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668390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0A036806-3D49-4E7F-8993-BDFD93369639}"/>
              </a:ext>
            </a:extLst>
          </p:cNvPr>
          <p:cNvPicPr>
            <a:picLocks noChangeAspect="1"/>
          </p:cNvPicPr>
          <p:nvPr userDrawn="1"/>
        </p:nvPicPr>
        <p:blipFill>
          <a:blip r:embed="rId2"/>
          <a:stretch>
            <a:fillRect/>
          </a:stretch>
        </p:blipFill>
        <p:spPr>
          <a:xfrm>
            <a:off x="6436" y="0"/>
            <a:ext cx="12179128" cy="6858000"/>
          </a:xfrm>
          <a:prstGeom prst="rect">
            <a:avLst/>
          </a:prstGeom>
        </p:spPr>
      </p:pic>
    </p:spTree>
    <p:extLst>
      <p:ext uri="{BB962C8B-B14F-4D97-AF65-F5344CB8AC3E}">
        <p14:creationId xmlns:p14="http://schemas.microsoft.com/office/powerpoint/2010/main" val="24694671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14610074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70836555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71744179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92265191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417876318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74393173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60480806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57342125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2916746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56F530-0F17-4013-A624-C59C0D7F1F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AC4B16D-D504-47C3-939F-EF5A5A6B3AB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836613A-93B5-4C51-BAF5-31DB50188FE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326FA70-8416-4107-893B-978B5A751864}"/>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2/17/2023</a:t>
            </a:fld>
            <a:endParaRPr lang="en-US"/>
          </a:p>
        </p:txBody>
      </p:sp>
      <p:sp>
        <p:nvSpPr>
          <p:cNvPr id="6" name="Footer Placeholder 5">
            <a:extLst>
              <a:ext uri="{FF2B5EF4-FFF2-40B4-BE49-F238E27FC236}">
                <a16:creationId xmlns="" xmlns:a16="http://schemas.microsoft.com/office/drawing/2014/main" id="{69764086-A04B-40C7-A026-2F6F42C6B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E30D5DB-7AB0-425C-82C3-E084958E64AE}"/>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656078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98049245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3670848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00265085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0637727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35813295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62178324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71551163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0F0C68-FB4B-4ABA-9469-72FC6AD2A7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4E6F74C-3867-453A-8283-5E1FCA57BB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23BB74C-43E8-4A95-97BA-0E90949FEE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B57BCDA-0221-464E-9E92-70E833D442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EBB2875-1263-4342-957C-827735C5DE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EB8C586-ECAC-4E6E-86A1-AE27BF6673DD}"/>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2/17/2023</a:t>
            </a:fld>
            <a:endParaRPr lang="en-US"/>
          </a:p>
        </p:txBody>
      </p:sp>
      <p:sp>
        <p:nvSpPr>
          <p:cNvPr id="8" name="Footer Placeholder 7">
            <a:extLst>
              <a:ext uri="{FF2B5EF4-FFF2-40B4-BE49-F238E27FC236}">
                <a16:creationId xmlns="" xmlns:a16="http://schemas.microsoft.com/office/drawing/2014/main" id="{8DCD2B31-6189-4099-8802-F5C97B1AF1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7170AF07-9890-477E-8426-EC55CB57A6C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681908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B31B28-0BDE-4C6A-B69C-2C58A99F20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FDAE5788-C4E4-4EE2-A3F2-1F964302DAC3}"/>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2/17/2023</a:t>
            </a:fld>
            <a:endParaRPr lang="en-US"/>
          </a:p>
        </p:txBody>
      </p:sp>
      <p:sp>
        <p:nvSpPr>
          <p:cNvPr id="4" name="Footer Placeholder 3">
            <a:extLst>
              <a:ext uri="{FF2B5EF4-FFF2-40B4-BE49-F238E27FC236}">
                <a16:creationId xmlns="" xmlns:a16="http://schemas.microsoft.com/office/drawing/2014/main" id="{22D54DB1-0324-4A0A-9D28-47CC84DB18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963F7180-A4A5-4749-9D30-2F1048148B7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411038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6152478-5EC2-495F-8C67-49E12C484293}"/>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2/17/2023</a:t>
            </a:fld>
            <a:endParaRPr lang="en-US"/>
          </a:p>
        </p:txBody>
      </p:sp>
      <p:sp>
        <p:nvSpPr>
          <p:cNvPr id="3" name="Footer Placeholder 2">
            <a:extLst>
              <a:ext uri="{FF2B5EF4-FFF2-40B4-BE49-F238E27FC236}">
                <a16:creationId xmlns="" xmlns:a16="http://schemas.microsoft.com/office/drawing/2014/main" id="{59A10A3D-318C-4C8C-A8BD-56802C2BD0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3958A254-45EE-4306-A133-40733FBFA68D}"/>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2285737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F57AF9-EC09-4057-8CF1-F6625A6DF7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96B5BD5-9817-4244-B63A-31C49D01266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D735640-609F-471E-A447-913E9B6BFF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912AB35-1C62-41B6-B64B-514A90DC6F72}"/>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2/17/2023</a:t>
            </a:fld>
            <a:endParaRPr lang="en-US"/>
          </a:p>
        </p:txBody>
      </p:sp>
      <p:sp>
        <p:nvSpPr>
          <p:cNvPr id="6" name="Footer Placeholder 5">
            <a:extLst>
              <a:ext uri="{FF2B5EF4-FFF2-40B4-BE49-F238E27FC236}">
                <a16:creationId xmlns="" xmlns:a16="http://schemas.microsoft.com/office/drawing/2014/main" id="{9A23EBC0-14BC-4A4C-8536-42AED3BE1D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84EAAD30-F3D5-4243-9667-C49C5901C674}"/>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05920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E8A127-F1FD-4E23-86F9-47CD8B8B34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1D4F937-3C6A-4C53-8470-82AF2599DC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55AFCDD-2CAF-4E6A-8FE2-FE496A3491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AB5D8E7-7412-4E09-AB62-9DEB22E7E234}"/>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2/17/2023</a:t>
            </a:fld>
            <a:endParaRPr lang="en-US"/>
          </a:p>
        </p:txBody>
      </p:sp>
      <p:sp>
        <p:nvSpPr>
          <p:cNvPr id="6" name="Footer Placeholder 5">
            <a:extLst>
              <a:ext uri="{FF2B5EF4-FFF2-40B4-BE49-F238E27FC236}">
                <a16:creationId xmlns="" xmlns:a16="http://schemas.microsoft.com/office/drawing/2014/main" id="{A29206E0-F022-45E2-81BA-BAC26FB56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6220FD4-B268-4A10-B59B-54CD07E37245}"/>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148715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 xmlns:a16="http://schemas.microsoft.com/office/drawing/2014/main" id="{2801480A-DB11-4A4A-A88A-20B5627D10B6}"/>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35398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2/17/2023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06512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mc:AlternateContent xmlns:mc="http://schemas.openxmlformats.org/markup-compatibility/2006" xmlns:p14="http://schemas.microsoft.com/office/powerpoint/2010/main">
    <mc:Choice Requires="p14">
      <p:transition spd="slow" p14:dur="1500">
        <p:random/>
      </p:transition>
    </mc:Choice>
    <mc:Fallback xmlns="">
      <p:transition spd="slow" advClick="0" advTm="2000">
        <p:random/>
      </p:transition>
    </mc:Fallback>
  </mc:AlternateConten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2/17/2023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5644331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Lst>
  <mc:AlternateContent xmlns:mc="http://schemas.openxmlformats.org/markup-compatibility/2006" xmlns:p14="http://schemas.microsoft.com/office/powerpoint/2010/main">
    <mc:Choice Requires="p14">
      <p:transition spd="slow" p14:dur="1500">
        <p:random/>
      </p:transition>
    </mc:Choice>
    <mc:Fallback xmlns="">
      <p:transition spd="slow" advClick="0" advTm="2000">
        <p:random/>
      </p:transition>
    </mc:Fallback>
  </mc:AlternateConten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747DD1AF-1262-2A13-C784-A99C0C12842A}"/>
              </a:ext>
            </a:extLst>
          </p:cNvPr>
          <p:cNvSpPr txBox="1"/>
          <p:nvPr/>
        </p:nvSpPr>
        <p:spPr>
          <a:xfrm>
            <a:off x="1828799" y="1580505"/>
            <a:ext cx="8534401" cy="1723549"/>
          </a:xfrm>
          <a:prstGeom prst="rect">
            <a:avLst/>
          </a:prstGeom>
          <a:noFill/>
        </p:spPr>
        <p:txBody>
          <a:bodyPr wrap="square" rtlCol="0">
            <a:spAutoFit/>
          </a:bodyPr>
          <a:lstStyle/>
          <a:p>
            <a:pPr algn="ctr"/>
            <a:r>
              <a:rPr lang="en-US" sz="2400" b="1" dirty="0" smtClean="0">
                <a:ln w="38100">
                  <a:noFill/>
                </a:ln>
                <a:solidFill>
                  <a:srgbClr val="FF0000"/>
                </a:solidFill>
                <a:latin typeface="Times New Roman" panose="02020603050405020304" pitchFamily="18" charset="0"/>
                <a:cs typeface="Times New Roman" panose="02020603050405020304" pitchFamily="18" charset="0"/>
              </a:rPr>
              <a:t>BÀI GIẢNG ĐIỆN TỬ MÔN KHTN 7</a:t>
            </a:r>
          </a:p>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ln w="38100">
                  <a:noFill/>
                </a:ln>
                <a:solidFill>
                  <a:srgbClr val="FFFF00"/>
                </a:solidFill>
                <a:latin typeface="Times New Roman" panose="02020603050405020304" pitchFamily="18" charset="0"/>
                <a:cs typeface="Times New Roman" panose="02020603050405020304" pitchFamily="18" charset="0"/>
              </a:rPr>
              <a:t>BÀI 21: KHÁI QUÁT VỀ TRAO ĐỔI CHẤT VÀ CHUYỂN HÓA NĂNG LƯỢNG</a:t>
            </a:r>
            <a:endParaRPr lang="x-none"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 xmlns:a16="http://schemas.microsoft.com/office/drawing/2014/main" id="{0D979643-5930-F34B-D70D-3C7631DB7CF4}"/>
              </a:ext>
            </a:extLst>
          </p:cNvPr>
          <p:cNvSpPr txBox="1"/>
          <p:nvPr/>
        </p:nvSpPr>
        <p:spPr>
          <a:xfrm>
            <a:off x="3605058" y="3561062"/>
            <a:ext cx="4017575" cy="954107"/>
          </a:xfrm>
          <a:prstGeom prst="rect">
            <a:avLst/>
          </a:prstGeom>
          <a:noFill/>
        </p:spPr>
        <p:txBody>
          <a:bodyPr wrap="none" rtlCol="0">
            <a:spAutoFit/>
          </a:bodyPr>
          <a:lstStyle/>
          <a:p>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Lương</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Kim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Yến</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Tự</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nhiên</a:t>
            </a:r>
            <a:endParaRPr lang="x-none"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7907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 xmlns:a16="http://schemas.microsoft.com/office/drawing/2014/main" id="{F9E22001-C5A8-14E2-0240-907DC8D0A01B}"/>
              </a:ext>
            </a:extLst>
          </p:cNvPr>
          <p:cNvSpPr txBox="1"/>
          <p:nvPr/>
        </p:nvSpPr>
        <p:spPr>
          <a:xfrm>
            <a:off x="1304176" y="609599"/>
            <a:ext cx="10506823" cy="1339597"/>
          </a:xfrm>
          <a:prstGeom prst="rect">
            <a:avLst/>
          </a:prstGeom>
          <a:noFill/>
        </p:spPr>
        <p:txBody>
          <a:bodyPr wrap="square" lIns="0" tIns="0" rIns="0" bIns="0" rtlCol="0">
            <a:spAutoFit/>
          </a:bodyPr>
          <a:lstStyle/>
          <a:p>
            <a:pPr algn="just">
              <a:lnSpc>
                <a:spcPct val="125000"/>
              </a:lnSpc>
            </a:pPr>
            <a:r>
              <a:rPr lang="vi-VN" sz="2400" b="1" dirty="0">
                <a:latin typeface="+mj-lt"/>
              </a:rPr>
              <a:t>Trao đổi chất </a:t>
            </a:r>
            <a:r>
              <a:rPr lang="vi-VN" sz="2400" dirty="0">
                <a:latin typeface="+mj-lt"/>
              </a:rPr>
              <a:t>là quá trình s</a:t>
            </a:r>
            <a:r>
              <a:rPr lang="vi-VN" sz="2400" b="0" i="0" dirty="0">
                <a:effectLst/>
                <a:latin typeface="+mj-lt"/>
              </a:rPr>
              <a:t>inh vật lấy các chất từ môi trường, biến đổi chúng thành chất cần thiết cho cơ thể và tạo năng lượng cung cấp cho các hoạt động sống, đồng thời trả lại cho môi trường các chất thải.</a:t>
            </a:r>
            <a:endParaRPr lang="vi-VN" sz="2200" dirty="0">
              <a:latin typeface="+mj-lt"/>
            </a:endParaRPr>
          </a:p>
        </p:txBody>
      </p:sp>
      <p:pic>
        <p:nvPicPr>
          <p:cNvPr id="16" name="Picture 2">
            <a:extLst>
              <a:ext uri="{FF2B5EF4-FFF2-40B4-BE49-F238E27FC236}">
                <a16:creationId xmlns="" xmlns:a16="http://schemas.microsoft.com/office/drawing/2014/main" id="{8A6B55FA-0B87-D6E6-05F3-9F7B086940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98"/>
          <a:stretch/>
        </p:blipFill>
        <p:spPr bwMode="auto">
          <a:xfrm>
            <a:off x="530461" y="1012407"/>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 xmlns:a16="http://schemas.microsoft.com/office/drawing/2014/main" id="{134F88D9-6A4E-A6EF-38FF-A7A32DB53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5" y="2295525"/>
            <a:ext cx="8858250" cy="22669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36D68C6D-7B95-033A-21B7-4200060E903D}"/>
              </a:ext>
            </a:extLst>
          </p:cNvPr>
          <p:cNvSpPr txBox="1"/>
          <p:nvPr/>
        </p:nvSpPr>
        <p:spPr>
          <a:xfrm>
            <a:off x="1177142" y="4762713"/>
            <a:ext cx="10633857" cy="1339597"/>
          </a:xfrm>
          <a:prstGeom prst="rect">
            <a:avLst/>
          </a:prstGeom>
          <a:noFill/>
        </p:spPr>
        <p:txBody>
          <a:bodyPr wrap="square" lIns="0" tIns="0" rIns="0" bIns="0" rtlCol="0">
            <a:spAutoFit/>
          </a:bodyPr>
          <a:lstStyle>
            <a:defPPr>
              <a:defRPr lang="en-US"/>
            </a:defPPr>
            <a:lvl1pPr algn="just">
              <a:lnSpc>
                <a:spcPct val="125000"/>
              </a:lnSpc>
              <a:defRPr sz="2400" b="1">
                <a:solidFill>
                  <a:srgbClr val="212529"/>
                </a:solidFill>
                <a:latin typeface="+mj-lt"/>
              </a:defRPr>
            </a:lvl1pPr>
          </a:lstStyle>
          <a:p>
            <a:r>
              <a:rPr lang="vi-VN" dirty="0">
                <a:solidFill>
                  <a:schemeClr val="tx1"/>
                </a:solidFill>
              </a:rPr>
              <a:t>Ví dụ: thỏ ăn cà rốt từ môi trường để bổ sung các chất dinh dưỡng cho cơ thể, tạo năng lượng cung cấp cho hoạt động chạy, nhảy, đồng thời thải ra môi trường các chất thải</a:t>
            </a:r>
            <a:endParaRPr lang="en-US" dirty="0">
              <a:solidFill>
                <a:schemeClr val="tx1"/>
              </a:solidFill>
            </a:endParaRPr>
          </a:p>
        </p:txBody>
      </p:sp>
    </p:spTree>
    <p:extLst>
      <p:ext uri="{BB962C8B-B14F-4D97-AF65-F5344CB8AC3E}">
        <p14:creationId xmlns:p14="http://schemas.microsoft.com/office/powerpoint/2010/main" val="3706793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E58DD8DB-FAA8-4249-AF62-DAB4483A67FF}"/>
              </a:ext>
            </a:extLst>
          </p:cNvPr>
          <p:cNvSpPr txBox="1"/>
          <p:nvPr/>
        </p:nvSpPr>
        <p:spPr>
          <a:xfrm>
            <a:off x="2017010" y="902692"/>
            <a:ext cx="9336789"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Chuyển hóa năng lượng </a:t>
            </a:r>
            <a:r>
              <a:rPr lang="vi-VN" sz="2400" dirty="0"/>
              <a:t>là sự biến đổi của năng lượng từ dạng này sang dạng khác.</a:t>
            </a:r>
          </a:p>
        </p:txBody>
      </p:sp>
      <p:pic>
        <p:nvPicPr>
          <p:cNvPr id="9" name="Picture 2">
            <a:extLst>
              <a:ext uri="{FF2B5EF4-FFF2-40B4-BE49-F238E27FC236}">
                <a16:creationId xmlns="" xmlns:a16="http://schemas.microsoft.com/office/drawing/2014/main" id="{73D16888-02F8-4464-9047-D75B16E1731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98"/>
          <a:stretch/>
        </p:blipFill>
        <p:spPr bwMode="auto">
          <a:xfrm>
            <a:off x="1032629" y="86830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Battery energy electricity tool Royalty Free Vector Image">
            <a:extLst>
              <a:ext uri="{FF2B5EF4-FFF2-40B4-BE49-F238E27FC236}">
                <a16:creationId xmlns="" xmlns:a16="http://schemas.microsoft.com/office/drawing/2014/main" id="{77ABF8CD-B1BE-403C-9E7B-A4931B86A68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390" t="7980" r="21583" b="15847"/>
          <a:stretch/>
        </p:blipFill>
        <p:spPr bwMode="auto">
          <a:xfrm>
            <a:off x="56485" y="2788170"/>
            <a:ext cx="1960526" cy="273242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solated flashlight Royalty Free Vector Image - VectorStock">
            <a:extLst>
              <a:ext uri="{FF2B5EF4-FFF2-40B4-BE49-F238E27FC236}">
                <a16:creationId xmlns="" xmlns:a16="http://schemas.microsoft.com/office/drawing/2014/main" id="{DF893927-384D-4F80-82CF-30B1EA28454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6940"/>
          <a:stretch/>
        </p:blipFill>
        <p:spPr bwMode="auto">
          <a:xfrm>
            <a:off x="3657070" y="3043003"/>
            <a:ext cx="3855346" cy="249796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Light bulb icon Royalty Free Vector Image - VectorStock">
            <a:extLst>
              <a:ext uri="{FF2B5EF4-FFF2-40B4-BE49-F238E27FC236}">
                <a16:creationId xmlns="" xmlns:a16="http://schemas.microsoft.com/office/drawing/2014/main" id="{75A808A3-2A50-445C-9144-4556F880222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22" r="10789" b="10601"/>
          <a:stretch/>
        </p:blipFill>
        <p:spPr bwMode="auto">
          <a:xfrm>
            <a:off x="9152474" y="2293494"/>
            <a:ext cx="2813748" cy="3496921"/>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 xmlns:a16="http://schemas.microsoft.com/office/drawing/2014/main" id="{652E2D18-71DD-4145-9E3F-DC35AC7B1156}"/>
              </a:ext>
            </a:extLst>
          </p:cNvPr>
          <p:cNvSpPr/>
          <p:nvPr/>
        </p:nvSpPr>
        <p:spPr>
          <a:xfrm>
            <a:off x="2302121" y="3765260"/>
            <a:ext cx="1069839" cy="8382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 xmlns:a16="http://schemas.microsoft.com/office/drawing/2014/main" id="{91AA42DF-C637-4CFB-8695-DC008744F0AC}"/>
              </a:ext>
            </a:extLst>
          </p:cNvPr>
          <p:cNvSpPr/>
          <p:nvPr/>
        </p:nvSpPr>
        <p:spPr>
          <a:xfrm>
            <a:off x="7797526" y="3765260"/>
            <a:ext cx="1069839" cy="8382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756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340"/>
                                        </p:tgtEl>
                                        <p:attrNameLst>
                                          <p:attrName>style.visibility</p:attrName>
                                        </p:attrNameLst>
                                      </p:cBhvr>
                                      <p:to>
                                        <p:strVal val="visible"/>
                                      </p:to>
                                    </p:set>
                                    <p:anim calcmode="lin" valueType="num">
                                      <p:cBhvr additive="base">
                                        <p:cTn id="17" dur="500" fill="hold"/>
                                        <p:tgtEl>
                                          <p:spTgt spid="14340"/>
                                        </p:tgtEl>
                                        <p:attrNameLst>
                                          <p:attrName>ppt_x</p:attrName>
                                        </p:attrNameLst>
                                      </p:cBhvr>
                                      <p:tavLst>
                                        <p:tav tm="0">
                                          <p:val>
                                            <p:strVal val="#ppt_x"/>
                                          </p:val>
                                        </p:tav>
                                        <p:tav tm="100000">
                                          <p:val>
                                            <p:strVal val="#ppt_x"/>
                                          </p:val>
                                        </p:tav>
                                      </p:tavLst>
                                    </p:anim>
                                    <p:anim calcmode="lin" valueType="num">
                                      <p:cBhvr additive="base">
                                        <p:cTn id="18"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342"/>
                                        </p:tgtEl>
                                        <p:attrNameLst>
                                          <p:attrName>style.visibility</p:attrName>
                                        </p:attrNameLst>
                                      </p:cBhvr>
                                      <p:to>
                                        <p:strVal val="visible"/>
                                      </p:to>
                                    </p:set>
                                    <p:anim calcmode="lin" valueType="num">
                                      <p:cBhvr additive="base">
                                        <p:cTn id="27" dur="500" fill="hold"/>
                                        <p:tgtEl>
                                          <p:spTgt spid="14342"/>
                                        </p:tgtEl>
                                        <p:attrNameLst>
                                          <p:attrName>ppt_x</p:attrName>
                                        </p:attrNameLst>
                                      </p:cBhvr>
                                      <p:tavLst>
                                        <p:tav tm="0">
                                          <p:val>
                                            <p:strVal val="#ppt_x"/>
                                          </p:val>
                                        </p:tav>
                                        <p:tav tm="100000">
                                          <p:val>
                                            <p:strVal val="#ppt_x"/>
                                          </p:val>
                                        </p:tav>
                                      </p:tavLst>
                                    </p:anim>
                                    <p:anim calcmode="lin" valueType="num">
                                      <p:cBhvr additive="base">
                                        <p:cTn id="28"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1F3E62A7-D67B-48CD-A805-01F756063BF8}"/>
              </a:ext>
            </a:extLst>
          </p:cNvPr>
          <p:cNvSpPr txBox="1"/>
          <p:nvPr/>
        </p:nvSpPr>
        <p:spPr>
          <a:xfrm>
            <a:off x="3505200" y="808579"/>
            <a:ext cx="51816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t>Từ quang năng thành hóa năng</a:t>
            </a:r>
          </a:p>
        </p:txBody>
      </p:sp>
      <p:pic>
        <p:nvPicPr>
          <p:cNvPr id="2050" name="Picture 2">
            <a:extLst>
              <a:ext uri="{FF2B5EF4-FFF2-40B4-BE49-F238E27FC236}">
                <a16:creationId xmlns="" xmlns:a16="http://schemas.microsoft.com/office/drawing/2014/main" id="{E303F9E0-B3C5-4077-A9FF-308EDCF0B2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664573"/>
            <a:ext cx="718457" cy="7184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 xmlns:a16="http://schemas.microsoft.com/office/drawing/2014/main" id="{3DAA31D3-C48E-485F-A0DC-E650150883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1745" y="664573"/>
            <a:ext cx="718457" cy="7184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7AEFD0B2-E20A-492A-9FCF-49DE469102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906" t="-61" r="29375" b="40492"/>
          <a:stretch/>
        </p:blipFill>
        <p:spPr>
          <a:xfrm>
            <a:off x="-542455" y="1485901"/>
            <a:ext cx="12387910" cy="4930138"/>
          </a:xfrm>
          <a:prstGeom prst="rect">
            <a:avLst/>
          </a:prstGeom>
        </p:spPr>
      </p:pic>
    </p:spTree>
    <p:extLst>
      <p:ext uri="{BB962C8B-B14F-4D97-AF65-F5344CB8AC3E}">
        <p14:creationId xmlns:p14="http://schemas.microsoft.com/office/powerpoint/2010/main" val="1098270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BB6E6099-E4DF-4B99-B497-436CBE7C6CEA}"/>
              </a:ext>
            </a:extLst>
          </p:cNvPr>
          <p:cNvSpPr txBox="1"/>
          <p:nvPr/>
        </p:nvSpPr>
        <p:spPr>
          <a:xfrm>
            <a:off x="2865574" y="828761"/>
            <a:ext cx="646085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t>Từ hóa năng thành cơ năng, nhiệt năng,...</a:t>
            </a:r>
          </a:p>
        </p:txBody>
      </p:sp>
      <p:pic>
        <p:nvPicPr>
          <p:cNvPr id="7170" name="Picture 2">
            <a:extLst>
              <a:ext uri="{FF2B5EF4-FFF2-40B4-BE49-F238E27FC236}">
                <a16:creationId xmlns="" xmlns:a16="http://schemas.microsoft.com/office/drawing/2014/main" id="{79F54352-BFD4-4E66-A111-3E16B0A388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4054" y="66421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 xmlns:a16="http://schemas.microsoft.com/office/drawing/2014/main" id="{81E6493A-FC77-4C2E-ADF0-49AAC85F8F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326426" y="66421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Gas fuel station Royalty Free Vector Image - VectorStock">
            <a:extLst>
              <a:ext uri="{FF2B5EF4-FFF2-40B4-BE49-F238E27FC236}">
                <a16:creationId xmlns="" xmlns:a16="http://schemas.microsoft.com/office/drawing/2014/main" id="{9F73703C-3E73-4A39-AD88-7AB96C6063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944"/>
          <a:stretch/>
        </p:blipFill>
        <p:spPr bwMode="auto">
          <a:xfrm>
            <a:off x="122374" y="1706066"/>
            <a:ext cx="4622800" cy="439628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Blue hatchback car Royalty Free Vector Image - VectorStock">
            <a:extLst>
              <a:ext uri="{FF2B5EF4-FFF2-40B4-BE49-F238E27FC236}">
                <a16:creationId xmlns="" xmlns:a16="http://schemas.microsoft.com/office/drawing/2014/main" id="{F8147009-1154-4F4E-8BDC-4F364AC271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00" b="19722"/>
          <a:stretch/>
        </p:blipFill>
        <p:spPr bwMode="auto">
          <a:xfrm>
            <a:off x="5946639" y="3387794"/>
            <a:ext cx="5767387" cy="2936806"/>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 xmlns:a16="http://schemas.microsoft.com/office/drawing/2014/main" id="{384EE7D8-FDDD-436E-A8B7-62FD1DA29192}"/>
              </a:ext>
            </a:extLst>
          </p:cNvPr>
          <p:cNvSpPr/>
          <p:nvPr/>
        </p:nvSpPr>
        <p:spPr>
          <a:xfrm>
            <a:off x="4686300" y="4191000"/>
            <a:ext cx="1069839" cy="8382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177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9EC013F7-648C-47BA-BBA2-01BB236F208D}"/>
              </a:ext>
            </a:extLst>
          </p:cNvPr>
          <p:cNvSpPr txBox="1"/>
          <p:nvPr/>
        </p:nvSpPr>
        <p:spPr>
          <a:xfrm>
            <a:off x="2057400" y="1099577"/>
            <a:ext cx="96012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Trao đổi chất </a:t>
            </a:r>
            <a:r>
              <a:rPr lang="vi-VN" sz="2400" dirty="0"/>
              <a:t>và </a:t>
            </a:r>
            <a:r>
              <a:rPr lang="vi-VN" sz="2400" b="1" dirty="0">
                <a:solidFill>
                  <a:schemeClr val="accent6">
                    <a:lumMod val="50000"/>
                  </a:schemeClr>
                </a:solidFill>
              </a:rPr>
              <a:t>chuyển hóa năng lượng </a:t>
            </a:r>
            <a:r>
              <a:rPr lang="vi-VN" sz="2400" dirty="0"/>
              <a:t>luôn </a:t>
            </a:r>
            <a:r>
              <a:rPr lang="vi-VN" sz="2400" b="1" dirty="0"/>
              <a:t>gắn liền với nhau</a:t>
            </a:r>
            <a:r>
              <a:rPr lang="vi-VN" sz="2400" dirty="0"/>
              <a:t>.</a:t>
            </a:r>
          </a:p>
        </p:txBody>
      </p:sp>
      <p:pic>
        <p:nvPicPr>
          <p:cNvPr id="9" name="Picture 2">
            <a:extLst>
              <a:ext uri="{FF2B5EF4-FFF2-40B4-BE49-F238E27FC236}">
                <a16:creationId xmlns="" xmlns:a16="http://schemas.microsoft.com/office/drawing/2014/main" id="{36E47612-47B4-44BD-AD69-16C502F7E62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98"/>
          <a:stretch/>
        </p:blipFill>
        <p:spPr bwMode="auto">
          <a:xfrm>
            <a:off x="990600" y="843586"/>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ow to Reset and Supercharge Your Metabolism in 3 Days">
            <a:extLst>
              <a:ext uri="{FF2B5EF4-FFF2-40B4-BE49-F238E27FC236}">
                <a16:creationId xmlns="" xmlns:a16="http://schemas.microsoft.com/office/drawing/2014/main" id="{A46A6C3F-C8F3-4D82-925E-02FABE94ED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10" b="34398"/>
          <a:stretch/>
        </p:blipFill>
        <p:spPr bwMode="auto">
          <a:xfrm>
            <a:off x="0" y="2209040"/>
            <a:ext cx="12192000" cy="420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040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p:blipFill>
        <p:spPr>
          <a:xfrm>
            <a:off x="158684" y="4713402"/>
            <a:ext cx="1414021" cy="1451728"/>
          </a:xfrm>
          <a:prstGeom prst="rect">
            <a:avLst/>
          </a:prstGeom>
        </p:spPr>
      </p:pic>
      <p:sp>
        <p:nvSpPr>
          <p:cNvPr id="7" name="Rectangle 6">
            <a:extLst>
              <a:ext uri="{FF2B5EF4-FFF2-40B4-BE49-F238E27FC236}">
                <a16:creationId xmlns="" xmlns:a16="http://schemas.microsoft.com/office/drawing/2014/main" id="{DDB6D953-7F0E-85EB-EAC2-5C7FE3BE4020}"/>
              </a:ext>
            </a:extLst>
          </p:cNvPr>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直接连接符 17">
            <a:extLst>
              <a:ext uri="{FF2B5EF4-FFF2-40B4-BE49-F238E27FC236}">
                <a16:creationId xmlns="" xmlns:a16="http://schemas.microsoft.com/office/drawing/2014/main" id="{352516ED-2511-C565-C2B8-73CE5E9F38C1}"/>
              </a:ext>
            </a:extLst>
          </p:cNvPr>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67E3AD85-C5AB-3522-5096-65DC036927EA}"/>
              </a:ext>
            </a:extLst>
          </p:cNvPr>
          <p:cNvSpPr txBox="1"/>
          <p:nvPr/>
        </p:nvSpPr>
        <p:spPr>
          <a:xfrm>
            <a:off x="1772433" y="1015425"/>
            <a:ext cx="3581400" cy="584775"/>
          </a:xfrm>
          <a:prstGeom prst="rect">
            <a:avLst/>
          </a:prstGeom>
          <a:noFill/>
        </p:spPr>
        <p:txBody>
          <a:bodyPr wrap="square" rtlCol="0">
            <a:spAutoFit/>
          </a:bodyPr>
          <a:lstStyle/>
          <a:p>
            <a:r>
              <a:rPr lang="vi-VN" sz="3200" b="1" dirty="0">
                <a:solidFill>
                  <a:srgbClr val="FFFF00"/>
                </a:solidFill>
              </a:rPr>
              <a:t>GHI NHỚ </a:t>
            </a:r>
            <a:endParaRPr lang="en-US" sz="3200" b="1" dirty="0">
              <a:solidFill>
                <a:srgbClr val="FFFF00"/>
              </a:solidFill>
            </a:endParaRPr>
          </a:p>
        </p:txBody>
      </p:sp>
      <p:sp>
        <p:nvSpPr>
          <p:cNvPr id="19" name="TextBox 18">
            <a:extLst>
              <a:ext uri="{FF2B5EF4-FFF2-40B4-BE49-F238E27FC236}">
                <a16:creationId xmlns="" xmlns:a16="http://schemas.microsoft.com/office/drawing/2014/main" id="{9E235AB3-51E5-3EC6-97C9-14AA1818C626}"/>
              </a:ext>
            </a:extLst>
          </p:cNvPr>
          <p:cNvSpPr txBox="1"/>
          <p:nvPr/>
        </p:nvSpPr>
        <p:spPr>
          <a:xfrm>
            <a:off x="1802705" y="1828800"/>
            <a:ext cx="8636696" cy="1801262"/>
          </a:xfrm>
          <a:prstGeom prst="rect">
            <a:avLst/>
          </a:prstGeom>
          <a:noFill/>
        </p:spPr>
        <p:txBody>
          <a:bodyPr wrap="square" lIns="0" tIns="0" rIns="0" bIns="0" rtlCol="0">
            <a:spAutoFit/>
          </a:bodyPr>
          <a:lstStyle/>
          <a:p>
            <a:pPr algn="just">
              <a:lnSpc>
                <a:spcPct val="125000"/>
              </a:lnSpc>
            </a:pPr>
            <a:r>
              <a:rPr lang="vi-VN" sz="2400" b="1" dirty="0">
                <a:solidFill>
                  <a:srgbClr val="FFFF00"/>
                </a:solidFill>
              </a:rPr>
              <a:t>Trao đổi chất </a:t>
            </a:r>
            <a:r>
              <a:rPr lang="vi-VN" sz="2400" dirty="0">
                <a:solidFill>
                  <a:schemeClr val="bg1"/>
                </a:solidFill>
              </a:rPr>
              <a:t>là quá trình s</a:t>
            </a:r>
            <a:r>
              <a:rPr lang="vi-VN" sz="2400" b="0" i="0" dirty="0">
                <a:solidFill>
                  <a:schemeClr val="bg1"/>
                </a:solidFill>
                <a:effectLst/>
              </a:rPr>
              <a:t>inh vật lấy các chất từ môi trường, biến đổi chúng thành chất cần thiết cho cơ thể và tạo năng lượng cung cấp cho các hoạt động sống, đồng thời trả lại cho môi trường các chất thải.</a:t>
            </a:r>
            <a:endParaRPr lang="vi-VN" sz="2400" dirty="0">
              <a:solidFill>
                <a:schemeClr val="bg1"/>
              </a:solidFill>
            </a:endParaRPr>
          </a:p>
        </p:txBody>
      </p:sp>
      <p:sp>
        <p:nvSpPr>
          <p:cNvPr id="20" name="TextBox 19">
            <a:extLst>
              <a:ext uri="{FF2B5EF4-FFF2-40B4-BE49-F238E27FC236}">
                <a16:creationId xmlns="" xmlns:a16="http://schemas.microsoft.com/office/drawing/2014/main" id="{5E2BDB4F-147C-33B0-7878-C2D5692C6512}"/>
              </a:ext>
            </a:extLst>
          </p:cNvPr>
          <p:cNvSpPr txBox="1"/>
          <p:nvPr/>
        </p:nvSpPr>
        <p:spPr>
          <a:xfrm>
            <a:off x="1799573" y="3695624"/>
            <a:ext cx="8636696" cy="886781"/>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defRPr>
            </a:lvl1pPr>
          </a:lstStyle>
          <a:p>
            <a:r>
              <a:rPr lang="vi-VN" dirty="0"/>
              <a:t>Chuyển hóa năng lượng </a:t>
            </a:r>
            <a:r>
              <a:rPr lang="vi-VN" b="0" dirty="0">
                <a:solidFill>
                  <a:schemeClr val="bg1"/>
                </a:solidFill>
              </a:rPr>
              <a:t>là sự biến đổi của năng lượng từ dạng này sang dạng khác.</a:t>
            </a:r>
            <a:endParaRPr lang="en-US" b="0" dirty="0">
              <a:solidFill>
                <a:schemeClr val="bg1"/>
              </a:solidFill>
            </a:endParaRPr>
          </a:p>
        </p:txBody>
      </p:sp>
      <p:sp>
        <p:nvSpPr>
          <p:cNvPr id="21" name="TextBox 20">
            <a:extLst>
              <a:ext uri="{FF2B5EF4-FFF2-40B4-BE49-F238E27FC236}">
                <a16:creationId xmlns="" xmlns:a16="http://schemas.microsoft.com/office/drawing/2014/main" id="{F1A98C68-8E5E-6368-C079-28A9EA500C92}"/>
              </a:ext>
            </a:extLst>
          </p:cNvPr>
          <p:cNvSpPr txBox="1"/>
          <p:nvPr/>
        </p:nvSpPr>
        <p:spPr>
          <a:xfrm>
            <a:off x="1752600" y="4683638"/>
            <a:ext cx="9601200" cy="416268"/>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defRPr>
            </a:lvl1pPr>
          </a:lstStyle>
          <a:p>
            <a:r>
              <a:rPr lang="vi-VN" b="0" dirty="0">
                <a:solidFill>
                  <a:schemeClr val="bg1"/>
                </a:solidFill>
              </a:rPr>
              <a:t>Trao đổi chất và chuyển hóa năng lượng luôn </a:t>
            </a:r>
            <a:r>
              <a:rPr lang="vi-VN" dirty="0"/>
              <a:t>gắn liền </a:t>
            </a:r>
            <a:r>
              <a:rPr lang="vi-VN" b="0" dirty="0">
                <a:solidFill>
                  <a:schemeClr val="bg1"/>
                </a:solidFill>
              </a:rPr>
              <a:t>với nhau.</a:t>
            </a:r>
          </a:p>
        </p:txBody>
      </p:sp>
    </p:spTree>
    <p:extLst>
      <p:ext uri="{BB962C8B-B14F-4D97-AF65-F5344CB8AC3E}">
        <p14:creationId xmlns:p14="http://schemas.microsoft.com/office/powerpoint/2010/main" val="21329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219200"/>
            <a:ext cx="8839200" cy="4773614"/>
          </a:xfrm>
          <a:prstGeom prst="rect">
            <a:avLst/>
          </a:prstGeom>
        </p:spPr>
        <p:txBody>
          <a:bodyPr wrap="square">
            <a:spAutoFit/>
          </a:bodyPr>
          <a:lstStyle/>
          <a:p>
            <a:pPr algn="just">
              <a:lnSpc>
                <a:spcPct val="130000"/>
              </a:lnSpc>
              <a:tabLst>
                <a:tab pos="180340" algn="l"/>
                <a:tab pos="1620520" algn="l"/>
                <a:tab pos="3240405" algn="l"/>
                <a:tab pos="4860925" algn="l"/>
              </a:tabLst>
            </a:pPr>
            <a:r>
              <a:rPr lang="en-US" b="1" dirty="0" err="1">
                <a:latin typeface="Arial" panose="020B0604020202020204" pitchFamily="34" charset="0"/>
                <a:ea typeface=""/>
                <a:cs typeface="Times New Roman" panose="02020603050405020304" pitchFamily="18" charset="0"/>
              </a:rPr>
              <a:t>Câu</a:t>
            </a:r>
            <a:r>
              <a:rPr lang="en-US" b="1" dirty="0">
                <a:latin typeface="Arial" panose="020B0604020202020204" pitchFamily="34" charset="0"/>
                <a:ea typeface=""/>
                <a:cs typeface="Times New Roman" panose="02020603050405020304" pitchFamily="18" charset="0"/>
              </a:rPr>
              <a:t> 1.</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Trao</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đổi</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chất</a:t>
            </a:r>
            <a:r>
              <a:rPr lang="en-US" dirty="0">
                <a:latin typeface="Arial" panose="020B0604020202020204" pitchFamily="34" charset="0"/>
                <a:ea typeface=""/>
                <a:cs typeface="Times New Roman" panose="02020603050405020304" pitchFamily="18" charset="0"/>
              </a:rPr>
              <a:t> ở </a:t>
            </a:r>
            <a:r>
              <a:rPr lang="en-US" dirty="0" err="1">
                <a:latin typeface="Arial" panose="020B0604020202020204" pitchFamily="34" charset="0"/>
                <a:ea typeface=""/>
                <a:cs typeface="Times New Roman" panose="02020603050405020304" pitchFamily="18" charset="0"/>
              </a:rPr>
              <a:t>sinh</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vật</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là</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quá</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trình</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trao</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đổi</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giữa</a:t>
            </a:r>
            <a:r>
              <a:rPr lang="en-US" dirty="0">
                <a:latin typeface="Arial" panose="020B0604020202020204" pitchFamily="34" charset="0"/>
                <a:ea typeface=""/>
                <a:cs typeface="Times New Roman" panose="02020603050405020304" pitchFamily="18" charset="0"/>
              </a:rPr>
              <a:t>……</a:t>
            </a:r>
            <a:r>
              <a:rPr lang="en-US" dirty="0" err="1">
                <a:latin typeface="Arial" panose="020B0604020202020204" pitchFamily="34" charset="0"/>
                <a:ea typeface=""/>
                <a:cs typeface="Times New Roman" panose="02020603050405020304" pitchFamily="18" charset="0"/>
              </a:rPr>
              <a:t>với</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môi</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trường</a:t>
            </a:r>
            <a:r>
              <a:rPr lang="en-US" dirty="0">
                <a:latin typeface="Arial" panose="020B0604020202020204" pitchFamily="34" charset="0"/>
                <a:ea typeface=""/>
                <a:cs typeface="Times New Roman" panose="02020603050405020304" pitchFamily="18" charset="0"/>
              </a:rPr>
              <a:t>:</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30000"/>
              </a:lnSpc>
              <a:tabLst>
                <a:tab pos="180340" algn="l"/>
                <a:tab pos="1620520" algn="l"/>
                <a:tab pos="3240405" algn="l"/>
                <a:tab pos="4860925" algn="l"/>
              </a:tabLst>
            </a:pPr>
            <a:r>
              <a:rPr lang="en-US" b="1" dirty="0">
                <a:latin typeface="Arial" panose="020B0604020202020204" pitchFamily="34" charset="0"/>
                <a:ea typeface=""/>
                <a:cs typeface="Times New Roman" panose="02020603050405020304" pitchFamily="18" charset="0"/>
              </a:rPr>
              <a:t>	A.</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Cơ</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thể</a:t>
            </a:r>
            <a:r>
              <a:rPr lang="en-US" dirty="0">
                <a:latin typeface="Arial" panose="020B0604020202020204" pitchFamily="34" charset="0"/>
                <a:ea typeface=""/>
                <a:cs typeface="Times New Roman" panose="02020603050405020304" pitchFamily="18" charset="0"/>
              </a:rPr>
              <a:t> 	</a:t>
            </a:r>
            <a:r>
              <a:rPr lang="en-US" b="1" dirty="0">
                <a:latin typeface="Arial" panose="020B0604020202020204" pitchFamily="34" charset="0"/>
                <a:ea typeface=""/>
                <a:cs typeface="Times New Roman" panose="02020603050405020304" pitchFamily="18" charset="0"/>
              </a:rPr>
              <a:t>B.</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Môi</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trường</a:t>
            </a:r>
            <a:r>
              <a:rPr lang="en-US" dirty="0">
                <a:latin typeface="Arial" panose="020B0604020202020204" pitchFamily="34" charset="0"/>
                <a:ea typeface=""/>
                <a:cs typeface="Times New Roman" panose="02020603050405020304" pitchFamily="18" charset="0"/>
              </a:rPr>
              <a:t> 	</a:t>
            </a:r>
            <a:r>
              <a:rPr lang="en-US" b="1" dirty="0">
                <a:latin typeface="Arial" panose="020B0604020202020204" pitchFamily="34" charset="0"/>
                <a:ea typeface=""/>
                <a:cs typeface="Times New Roman" panose="02020603050405020304" pitchFamily="18" charset="0"/>
              </a:rPr>
              <a:t>C.</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Tự</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nhiên</a:t>
            </a:r>
            <a:r>
              <a:rPr lang="en-US" dirty="0">
                <a:latin typeface="Arial" panose="020B0604020202020204" pitchFamily="34" charset="0"/>
                <a:ea typeface=""/>
                <a:cs typeface="Times New Roman" panose="02020603050405020304" pitchFamily="18" charset="0"/>
              </a:rPr>
              <a:t>	</a:t>
            </a:r>
            <a:r>
              <a:rPr lang="en-US" b="1" dirty="0">
                <a:latin typeface="Arial" panose="020B0604020202020204" pitchFamily="34" charset="0"/>
                <a:ea typeface=""/>
                <a:cs typeface="Times New Roman" panose="02020603050405020304" pitchFamily="18" charset="0"/>
              </a:rPr>
              <a:t>D.</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Không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khí</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30000"/>
              </a:lnSpc>
              <a:tabLst>
                <a:tab pos="180340" algn="l"/>
                <a:tab pos="1620520" algn="l"/>
                <a:tab pos="3240405" algn="l"/>
                <a:tab pos="4860925" algn="l"/>
              </a:tabLst>
            </a:pPr>
            <a:r>
              <a:rPr lang="en-US" b="1" dirty="0" err="1">
                <a:latin typeface="Arial" panose="020B0604020202020204" pitchFamily="34" charset="0"/>
                <a:ea typeface=""/>
                <a:cs typeface="Times New Roman" panose="02020603050405020304" pitchFamily="18" charset="0"/>
              </a:rPr>
              <a:t>Câu</a:t>
            </a:r>
            <a:r>
              <a:rPr lang="en-US" b="1" dirty="0">
                <a:latin typeface="Arial" panose="020B0604020202020204" pitchFamily="34" charset="0"/>
                <a:ea typeface=""/>
                <a:cs typeface="Times New Roman" panose="02020603050405020304" pitchFamily="18" charset="0"/>
              </a:rPr>
              <a:t> 2.</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Trao</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đổi</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chất</a:t>
            </a:r>
            <a:r>
              <a:rPr lang="en-US" dirty="0">
                <a:latin typeface="Arial" panose="020B0604020202020204" pitchFamily="34" charset="0"/>
                <a:ea typeface=""/>
                <a:cs typeface="Times New Roman" panose="02020603050405020304" pitchFamily="18" charset="0"/>
              </a:rPr>
              <a:t> ở </a:t>
            </a:r>
            <a:r>
              <a:rPr lang="en-US" dirty="0" err="1">
                <a:latin typeface="Arial" panose="020B0604020202020204" pitchFamily="34" charset="0"/>
                <a:ea typeface=""/>
                <a:cs typeface="Times New Roman" panose="02020603050405020304" pitchFamily="18" charset="0"/>
              </a:rPr>
              <a:t>sinh</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vật</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là</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quá</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trình</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trao</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đổi</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giữa</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cơ</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thể</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với</a:t>
            </a:r>
            <a:r>
              <a:rPr lang="en-US" dirty="0">
                <a:latin typeface="Arial" panose="020B0604020202020204" pitchFamily="34" charset="0"/>
                <a:ea typeface=""/>
                <a:cs typeface="Times New Roman" panose="02020603050405020304" pitchFamily="18" charset="0"/>
              </a:rPr>
              <a:t>…….:</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30000"/>
              </a:lnSpc>
              <a:tabLst>
                <a:tab pos="180340" algn="l"/>
                <a:tab pos="1620520" algn="l"/>
                <a:tab pos="3240405" algn="l"/>
                <a:tab pos="4860925" algn="l"/>
              </a:tabLst>
            </a:pPr>
            <a:r>
              <a:rPr lang="en-US" b="1" dirty="0">
                <a:latin typeface="Arial" panose="020B0604020202020204" pitchFamily="34" charset="0"/>
                <a:ea typeface=""/>
                <a:cs typeface="Times New Roman" panose="02020603050405020304" pitchFamily="18" charset="0"/>
              </a:rPr>
              <a:t>	A.</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Cơ</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thể</a:t>
            </a:r>
            <a:r>
              <a:rPr lang="en-US" dirty="0">
                <a:latin typeface="Arial" panose="020B0604020202020204" pitchFamily="34" charset="0"/>
                <a:ea typeface=""/>
                <a:cs typeface="Times New Roman" panose="02020603050405020304" pitchFamily="18" charset="0"/>
              </a:rPr>
              <a:t> 	</a:t>
            </a:r>
            <a:r>
              <a:rPr lang="en-US" b="1" dirty="0">
                <a:latin typeface="Arial" panose="020B0604020202020204" pitchFamily="34" charset="0"/>
                <a:ea typeface=""/>
                <a:cs typeface="Times New Roman" panose="02020603050405020304" pitchFamily="18" charset="0"/>
              </a:rPr>
              <a:t>B.</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Môi</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trường</a:t>
            </a:r>
            <a:r>
              <a:rPr lang="en-US" dirty="0">
                <a:latin typeface="Arial" panose="020B0604020202020204" pitchFamily="34" charset="0"/>
                <a:ea typeface=""/>
                <a:cs typeface="Times New Roman" panose="02020603050405020304" pitchFamily="18" charset="0"/>
              </a:rPr>
              <a:t> 	</a:t>
            </a:r>
            <a:r>
              <a:rPr lang="en-US" b="1" dirty="0">
                <a:latin typeface="Arial" panose="020B0604020202020204" pitchFamily="34" charset="0"/>
                <a:ea typeface=""/>
                <a:cs typeface="Times New Roman" panose="02020603050405020304" pitchFamily="18" charset="0"/>
              </a:rPr>
              <a:t>C.</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Tự</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nhiên</a:t>
            </a:r>
            <a:r>
              <a:rPr lang="en-US" dirty="0">
                <a:latin typeface="Arial" panose="020B0604020202020204" pitchFamily="34" charset="0"/>
                <a:ea typeface=""/>
                <a:cs typeface="Times New Roman" panose="02020603050405020304" pitchFamily="18" charset="0"/>
              </a:rPr>
              <a:t>	</a:t>
            </a:r>
            <a:r>
              <a:rPr lang="en-US" b="1" dirty="0">
                <a:latin typeface="Arial" panose="020B0604020202020204" pitchFamily="34" charset="0"/>
                <a:ea typeface=""/>
                <a:cs typeface="Times New Roman" panose="02020603050405020304" pitchFamily="18" charset="0"/>
              </a:rPr>
              <a:t>D.</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Không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khí</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30000"/>
              </a:lnSpc>
              <a:tabLst>
                <a:tab pos="180340" algn="l"/>
                <a:tab pos="1620520" algn="l"/>
                <a:tab pos="3240405" algn="l"/>
                <a:tab pos="4860925" algn="l"/>
              </a:tabLst>
            </a:pPr>
            <a:r>
              <a:rPr lang="en-US" b="1" dirty="0" err="1">
                <a:latin typeface="Arial" panose="020B0604020202020204" pitchFamily="34" charset="0"/>
                <a:ea typeface=""/>
                <a:cs typeface="Times New Roman" panose="02020603050405020304" pitchFamily="18" charset="0"/>
              </a:rPr>
              <a:t>Câu</a:t>
            </a:r>
            <a:r>
              <a:rPr lang="en-US" b="1" dirty="0">
                <a:latin typeface="Arial" panose="020B0604020202020204" pitchFamily="34" charset="0"/>
                <a:ea typeface=""/>
                <a:cs typeface="Times New Roman" panose="02020603050405020304" pitchFamily="18" charset="0"/>
              </a:rPr>
              <a:t> 3.</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Chuyển</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hóa</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vật</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chất</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là</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sự</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biến</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đổi</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từ</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dạng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năng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lượng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này</a:t>
            </a:r>
            <a:r>
              <a:rPr lang="en-US" dirty="0">
                <a:latin typeface="Arial" panose="020B0604020202020204" pitchFamily="34" charset="0"/>
                <a:ea typeface=""/>
                <a:cs typeface="Times New Roman" panose="02020603050405020304" pitchFamily="18" charset="0"/>
              </a:rPr>
              <a:t> sang ……</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30000"/>
              </a:lnSpc>
              <a:tabLst>
                <a:tab pos="180340" algn="l"/>
                <a:tab pos="1620520" algn="l"/>
                <a:tab pos="3240405" algn="l"/>
                <a:tab pos="4860925" algn="l"/>
              </a:tabLst>
            </a:pPr>
            <a:r>
              <a:rPr lang="en-US" b="1" dirty="0">
                <a:latin typeface="Arial" panose="020B0604020202020204" pitchFamily="34" charset="0"/>
                <a:ea typeface=""/>
                <a:cs typeface="Times New Roman" panose="02020603050405020304" pitchFamily="18" charset="0"/>
              </a:rPr>
              <a:t>	A.</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Năng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lượng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lớn</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hơn</a:t>
            </a:r>
            <a:r>
              <a:rPr lang="en-US" dirty="0">
                <a:latin typeface="Arial" panose="020B0604020202020204" pitchFamily="34" charset="0"/>
                <a:ea typeface=""/>
                <a:cs typeface="Times New Roman" panose="02020603050405020304" pitchFamily="18" charset="0"/>
              </a:rPr>
              <a:t>	</a:t>
            </a:r>
            <a:r>
              <a:rPr lang="en-US" b="1" dirty="0">
                <a:latin typeface="Arial" panose="020B0604020202020204" pitchFamily="34" charset="0"/>
                <a:ea typeface=""/>
                <a:cs typeface="Times New Roman" panose="02020603050405020304" pitchFamily="18" charset="0"/>
              </a:rPr>
              <a:t>B.</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Năng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lượng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nhỏ</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hơn</a:t>
            </a:r>
            <a:r>
              <a:rPr lang="en-US" dirty="0">
                <a:latin typeface="Arial" panose="020B0604020202020204" pitchFamily="34" charset="0"/>
                <a:ea typeface=""/>
                <a:cs typeface="Times New Roman" panose="02020603050405020304" pitchFamily="18" charset="0"/>
              </a:rPr>
              <a:t> </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30000"/>
              </a:lnSpc>
              <a:tabLst>
                <a:tab pos="180340" algn="l"/>
                <a:tab pos="1620520" algn="l"/>
                <a:tab pos="3240405" algn="l"/>
                <a:tab pos="4860925" algn="l"/>
              </a:tabLst>
            </a:pPr>
            <a:r>
              <a:rPr lang="en-US" b="1" dirty="0">
                <a:latin typeface="Arial" panose="020B0604020202020204" pitchFamily="34" charset="0"/>
                <a:ea typeface=""/>
                <a:cs typeface="Times New Roman" panose="02020603050405020304" pitchFamily="18" charset="0"/>
              </a:rPr>
              <a:t>	C.</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Năng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lượng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như</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nhau</a:t>
            </a:r>
            <a:r>
              <a:rPr lang="en-US" dirty="0">
                <a:latin typeface="Arial" panose="020B0604020202020204" pitchFamily="34" charset="0"/>
                <a:ea typeface=""/>
                <a:cs typeface="Times New Roman" panose="02020603050405020304" pitchFamily="18" charset="0"/>
              </a:rPr>
              <a:t> 	</a:t>
            </a:r>
            <a:r>
              <a:rPr lang="en-US" b="1" dirty="0">
                <a:latin typeface="Arial" panose="020B0604020202020204" pitchFamily="34" charset="0"/>
                <a:ea typeface=""/>
                <a:cs typeface="Times New Roman" panose="02020603050405020304" pitchFamily="18" charset="0"/>
              </a:rPr>
              <a:t>D.</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Năng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lượng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khác</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30000"/>
              </a:lnSpc>
              <a:tabLst>
                <a:tab pos="180340" algn="l"/>
                <a:tab pos="1620520" algn="l"/>
                <a:tab pos="3240405" algn="l"/>
                <a:tab pos="4860925" algn="l"/>
              </a:tabLst>
            </a:pPr>
            <a:r>
              <a:rPr lang="en-US" b="1" dirty="0" err="1">
                <a:latin typeface="Arial" panose="020B0604020202020204" pitchFamily="34" charset="0"/>
                <a:ea typeface=""/>
                <a:cs typeface="Times New Roman" panose="02020603050405020304" pitchFamily="18" charset="0"/>
              </a:rPr>
              <a:t>Câu</a:t>
            </a:r>
            <a:r>
              <a:rPr lang="en-US" b="1" dirty="0">
                <a:latin typeface="Arial" panose="020B0604020202020204" pitchFamily="34" charset="0"/>
                <a:ea typeface=""/>
                <a:cs typeface="Times New Roman" panose="02020603050405020304" pitchFamily="18" charset="0"/>
              </a:rPr>
              <a:t> 4.</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Vai</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trò</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của</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trao</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đổi</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chất</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và</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chuyển</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hóa</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năng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lượng</a:t>
            </a:r>
            <a:r>
              <a:rPr lang="en-US" dirty="0">
                <a:latin typeface="Arial" panose="020B0604020202020204" pitchFamily="34" charset="0"/>
                <a:ea typeface=""/>
                <a:cs typeface="Times New Roman" panose="02020603050405020304" pitchFamily="18" charset="0"/>
              </a:rPr>
              <a:t>:</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30000"/>
              </a:lnSpc>
              <a:tabLst>
                <a:tab pos="180340" algn="l"/>
                <a:tab pos="1620520" algn="l"/>
                <a:tab pos="3240405" algn="l"/>
                <a:tab pos="4860925" algn="l"/>
              </a:tabLst>
            </a:pPr>
            <a:r>
              <a:rPr lang="en-US" b="1" dirty="0">
                <a:latin typeface="Arial" panose="020B0604020202020204" pitchFamily="34" charset="0"/>
                <a:ea typeface=""/>
                <a:cs typeface="Times New Roman" panose="02020603050405020304" pitchFamily="18" charset="0"/>
              </a:rPr>
              <a:t>	A.</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Để</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tiêu</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tốn</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năng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lượng</a:t>
            </a:r>
            <a:r>
              <a:rPr lang="en-US" dirty="0">
                <a:latin typeface="Arial" panose="020B0604020202020204" pitchFamily="34" charset="0"/>
                <a:ea typeface=""/>
                <a:cs typeface="Times New Roman" panose="02020603050405020304" pitchFamily="18" charset="0"/>
              </a:rPr>
              <a:t>	</a:t>
            </a:r>
            <a:r>
              <a:rPr lang="en-US" b="1" dirty="0">
                <a:latin typeface="Arial" panose="020B0604020202020204" pitchFamily="34" charset="0"/>
                <a:ea typeface=""/>
                <a:cs typeface="Times New Roman" panose="02020603050405020304" pitchFamily="18" charset="0"/>
              </a:rPr>
              <a:t>B.</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Để</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tạo</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ra</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năng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lượng</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30000"/>
              </a:lnSpc>
              <a:tabLst>
                <a:tab pos="180340" algn="l"/>
                <a:tab pos="1620520" algn="l"/>
                <a:tab pos="3240405" algn="l"/>
                <a:tab pos="4860925" algn="l"/>
              </a:tabLst>
            </a:pPr>
            <a:r>
              <a:rPr lang="en-US" b="1" dirty="0">
                <a:latin typeface="Arial" panose="020B0604020202020204" pitchFamily="34" charset="0"/>
                <a:ea typeface=""/>
                <a:cs typeface="Times New Roman" panose="02020603050405020304" pitchFamily="18" charset="0"/>
              </a:rPr>
              <a:t>	C.</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Để</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duy</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trì</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sự</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sống</a:t>
            </a:r>
            <a:r>
              <a:rPr lang="en-US" dirty="0">
                <a:latin typeface="Arial" panose="020B0604020202020204" pitchFamily="34" charset="0"/>
                <a:ea typeface=""/>
                <a:cs typeface="Times New Roman" panose="02020603050405020304" pitchFamily="18" charset="0"/>
              </a:rPr>
              <a:t>	</a:t>
            </a:r>
            <a:r>
              <a:rPr lang="en-US" b="1" dirty="0">
                <a:latin typeface="Arial" panose="020B0604020202020204" pitchFamily="34" charset="0"/>
                <a:ea typeface=""/>
                <a:cs typeface="Times New Roman" panose="02020603050405020304" pitchFamily="18" charset="0"/>
              </a:rPr>
              <a:t>D.</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Để</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tạo</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ra</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chất</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thải</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30000"/>
              </a:lnSpc>
              <a:tabLst>
                <a:tab pos="180340" algn="l"/>
                <a:tab pos="1620520" algn="l"/>
                <a:tab pos="3240405" algn="l"/>
                <a:tab pos="4860925" algn="l"/>
              </a:tabLst>
            </a:pPr>
            <a:r>
              <a:rPr lang="en-US" b="1" dirty="0" err="1">
                <a:latin typeface="Arial" panose="020B0604020202020204" pitchFamily="34" charset="0"/>
                <a:ea typeface=""/>
                <a:cs typeface="Times New Roman" panose="02020603050405020304" pitchFamily="18" charset="0"/>
              </a:rPr>
              <a:t>Câu</a:t>
            </a:r>
            <a:r>
              <a:rPr lang="en-US" b="1" dirty="0">
                <a:latin typeface="Arial" panose="020B0604020202020204" pitchFamily="34" charset="0"/>
                <a:ea typeface=""/>
                <a:cs typeface="Times New Roman" panose="02020603050405020304" pitchFamily="18" charset="0"/>
              </a:rPr>
              <a:t> 5.</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Vai</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trò</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của</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trao</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đổi</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chất</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và</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chuyển</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hóa</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năng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lượng</a:t>
            </a:r>
            <a:r>
              <a:rPr lang="en-US" dirty="0">
                <a:latin typeface="Arial" panose="020B0604020202020204" pitchFamily="34" charset="0"/>
                <a:ea typeface=""/>
                <a:cs typeface="Times New Roman" panose="02020603050405020304" pitchFamily="18" charset="0"/>
              </a:rPr>
              <a:t>:</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30000"/>
              </a:lnSpc>
              <a:tabLst>
                <a:tab pos="180340" algn="l"/>
                <a:tab pos="1620520" algn="l"/>
                <a:tab pos="3240405" algn="l"/>
                <a:tab pos="4860925" algn="l"/>
              </a:tabLst>
            </a:pPr>
            <a:r>
              <a:rPr lang="en-US" b="1" dirty="0">
                <a:latin typeface="Arial" panose="020B0604020202020204" pitchFamily="34" charset="0"/>
                <a:ea typeface=""/>
                <a:cs typeface="Times New Roman" panose="02020603050405020304" pitchFamily="18" charset="0"/>
              </a:rPr>
              <a:t>	A.</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Để</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tiêu</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tốn</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năng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lượng</a:t>
            </a:r>
            <a:r>
              <a:rPr lang="en-US" dirty="0">
                <a:latin typeface="Arial" panose="020B0604020202020204" pitchFamily="34" charset="0"/>
                <a:ea typeface=""/>
                <a:cs typeface="Times New Roman" panose="02020603050405020304" pitchFamily="18" charset="0"/>
              </a:rPr>
              <a:t>	</a:t>
            </a:r>
            <a:r>
              <a:rPr lang="en-US" b="1" dirty="0">
                <a:latin typeface="Arial" panose="020B0604020202020204" pitchFamily="34" charset="0"/>
                <a:ea typeface=""/>
                <a:cs typeface="Times New Roman" panose="02020603050405020304" pitchFamily="18" charset="0"/>
              </a:rPr>
              <a:t>B.</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Để</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tạo</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ra</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năng</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lượng</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30000"/>
              </a:lnSpc>
              <a:tabLst>
                <a:tab pos="180340" algn="l"/>
                <a:tab pos="1620520" algn="l"/>
                <a:tab pos="3240405" algn="l"/>
                <a:tab pos="4860925" algn="l"/>
              </a:tabLst>
            </a:pPr>
            <a:r>
              <a:rPr lang="en-US" b="1" dirty="0">
                <a:latin typeface="Arial" panose="020B0604020202020204" pitchFamily="34" charset="0"/>
                <a:ea typeface=""/>
                <a:cs typeface="Times New Roman" panose="02020603050405020304" pitchFamily="18" charset="0"/>
              </a:rPr>
              <a:t>	C.</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Để</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cơ</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thể</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hoạt</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động</a:t>
            </a:r>
            <a:r>
              <a:rPr lang="en-US" dirty="0">
                <a:latin typeface="Arial" panose="020B0604020202020204" pitchFamily="34" charset="0"/>
                <a:ea typeface=""/>
                <a:cs typeface="Times New Roman" panose="02020603050405020304" pitchFamily="18" charset="0"/>
              </a:rPr>
              <a:t>	</a:t>
            </a:r>
            <a:r>
              <a:rPr lang="en-US" b="1" dirty="0">
                <a:latin typeface="Arial" panose="020B0604020202020204" pitchFamily="34" charset="0"/>
                <a:ea typeface=""/>
                <a:cs typeface="Times New Roman" panose="02020603050405020304" pitchFamily="18" charset="0"/>
              </a:rPr>
              <a:t>D.</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Để</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tạo</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ra</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chất</a:t>
            </a:r>
            <a:r>
              <a:rPr lang="en-US" dirty="0">
                <a:latin typeface="Arial" panose="020B0604020202020204" pitchFamily="34" charset="0"/>
                <a:ea typeface=""/>
                <a:cs typeface="Times New Roman" panose="02020603050405020304" pitchFamily="18" charset="0"/>
              </a:rPr>
              <a:t> </a:t>
            </a:r>
            <a:r>
              <a:rPr lang="en-US" dirty="0" err="1">
                <a:latin typeface="Arial" panose="020B0604020202020204" pitchFamily="34" charset="0"/>
                <a:ea typeface=""/>
                <a:cs typeface="Times New Roman" panose="02020603050405020304" pitchFamily="18" charset="0"/>
              </a:rPr>
              <a:t>thải</a:t>
            </a:r>
            <a:endParaRPr lang="en-US" sz="12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3" name="Rectangle 2"/>
          <p:cNvSpPr/>
          <p:nvPr/>
        </p:nvSpPr>
        <p:spPr>
          <a:xfrm>
            <a:off x="762000" y="304800"/>
            <a:ext cx="3733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LUYỆN TẬP</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580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2FE42CC-C689-4B92-B905-08738ED060AD}"/>
              </a:ext>
            </a:extLst>
          </p:cNvPr>
          <p:cNvPicPr>
            <a:picLocks noChangeAspect="1"/>
          </p:cNvPicPr>
          <p:nvPr/>
        </p:nvPicPr>
        <p:blipFill rotWithShape="1">
          <a:blip r:embed="rId3">
            <a:extLst>
              <a:ext uri="{28A0092B-C50C-407E-A947-70E740481C1C}">
                <a14:useLocalDpi xmlns:a14="http://schemas.microsoft.com/office/drawing/2010/main" val="0"/>
              </a:ext>
            </a:extLst>
          </a:blip>
          <a:srcRect l="-1371" t="-3523" r="1371" b="67289"/>
          <a:stretch/>
        </p:blipFill>
        <p:spPr>
          <a:xfrm>
            <a:off x="1792724" y="165741"/>
            <a:ext cx="8493432" cy="7751756"/>
          </a:xfrm>
          <a:prstGeom prst="rect">
            <a:avLst/>
          </a:prstGeom>
        </p:spPr>
      </p:pic>
      <p:pic>
        <p:nvPicPr>
          <p:cNvPr id="4" name="图片 3" descr="图片包含 物体&#10;&#10;已生成极高可信度的说明">
            <a:extLst>
              <a:ext uri="{FF2B5EF4-FFF2-40B4-BE49-F238E27FC236}">
                <a16:creationId xmlns:a16="http://schemas.microsoft.com/office/drawing/2014/main" xmlns="" id="{AE5A090F-ED78-4247-84DA-DD8D74D29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3924" y="-29879"/>
            <a:ext cx="4085573" cy="2669843"/>
          </a:xfrm>
          <a:prstGeom prst="rect">
            <a:avLst/>
          </a:prstGeom>
        </p:spPr>
      </p:pic>
      <p:pic>
        <p:nvPicPr>
          <p:cNvPr id="5" name="图片 4" descr="图片包含 定居者&#10;&#10;已生成高可信度的说明">
            <a:extLst>
              <a:ext uri="{FF2B5EF4-FFF2-40B4-BE49-F238E27FC236}">
                <a16:creationId xmlns:a16="http://schemas.microsoft.com/office/drawing/2014/main" xmlns="" id="{F432697B-0FF8-490E-85A3-672EBB325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V="1">
            <a:off x="-38369" y="-29878"/>
            <a:ext cx="3687781" cy="1571028"/>
          </a:xfrm>
          <a:prstGeom prst="rect">
            <a:avLst/>
          </a:prstGeom>
        </p:spPr>
      </p:pic>
      <p:sp>
        <p:nvSpPr>
          <p:cNvPr id="9" name="文本框 2">
            <a:extLst>
              <a:ext uri="{FF2B5EF4-FFF2-40B4-BE49-F238E27FC236}">
                <a16:creationId xmlns:a16="http://schemas.microsoft.com/office/drawing/2014/main" xmlns="" id="{03D75623-0506-4681-8579-1E172738E2FB}"/>
              </a:ext>
            </a:extLst>
          </p:cNvPr>
          <p:cNvSpPr txBox="1"/>
          <p:nvPr/>
        </p:nvSpPr>
        <p:spPr>
          <a:xfrm>
            <a:off x="3352800" y="1782978"/>
            <a:ext cx="6060296" cy="3785652"/>
          </a:xfrm>
          <a:prstGeom prst="rect">
            <a:avLst/>
          </a:prstGeom>
          <a:noFill/>
        </p:spPr>
        <p:txBody>
          <a:bodyPr wrap="square" rtlCol="0">
            <a:spAutoFit/>
          </a:bodyPr>
          <a:lstStyle/>
          <a:p>
            <a:pPr algn="just">
              <a:lnSpc>
                <a:spcPct val="150000"/>
              </a:lnSpc>
            </a:pPr>
            <a:r>
              <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1. </a:t>
            </a:r>
            <a:r>
              <a:rPr lang="en-US" altLang="zh-CN" sz="3200" b="1" dirty="0" err="1">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Ôn</a:t>
            </a:r>
            <a:r>
              <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tập</a:t>
            </a:r>
            <a:r>
              <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về</a:t>
            </a:r>
            <a:r>
              <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trao</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đổi</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chất</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và</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chuyển</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hóa</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năng</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lượng</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endPar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a:p>
            <a:pPr algn="just">
              <a:lnSpc>
                <a:spcPct val="150000"/>
              </a:lnSpc>
            </a:pPr>
            <a:r>
              <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2. </a:t>
            </a:r>
            <a:r>
              <a:rPr lang="en-US" altLang="zh-CN" sz="3200" b="1" dirty="0" err="1">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Tìm</a:t>
            </a:r>
            <a:r>
              <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hiểu</a:t>
            </a:r>
            <a:r>
              <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vai</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trò</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của</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trao</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đổi</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chất</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và</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chuyển</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hóa</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năng</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lượng</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đối</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với</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sinh</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vật</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a:t>
            </a:r>
            <a:endPar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pic>
        <p:nvPicPr>
          <p:cNvPr id="7" name="图片 7">
            <a:extLst>
              <a:ext uri="{FF2B5EF4-FFF2-40B4-BE49-F238E27FC236}">
                <a16:creationId xmlns:a16="http://schemas.microsoft.com/office/drawing/2014/main" xmlns="" id="{157148E1-BF8C-38B3-B237-C461867DD5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492" y="3557603"/>
            <a:ext cx="2585269" cy="2585269"/>
          </a:xfrm>
          <a:prstGeom prst="rect">
            <a:avLst/>
          </a:prstGeom>
        </p:spPr>
      </p:pic>
      <p:sp>
        <p:nvSpPr>
          <p:cNvPr id="8" name="Google Shape;440;p35">
            <a:extLst>
              <a:ext uri="{FF2B5EF4-FFF2-40B4-BE49-F238E27FC236}">
                <a16:creationId xmlns:a16="http://schemas.microsoft.com/office/drawing/2014/main" xmlns="" id="{ED4D7137-7B1A-935D-02E8-77879C6D5F16}"/>
              </a:ext>
            </a:extLst>
          </p:cNvPr>
          <p:cNvSpPr txBox="1">
            <a:spLocks/>
          </p:cNvSpPr>
          <p:nvPr/>
        </p:nvSpPr>
        <p:spPr>
          <a:xfrm>
            <a:off x="2590800" y="373836"/>
            <a:ext cx="12057129"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6"/>
              </a:buClr>
              <a:buSzPts val="5200"/>
              <a:buFont typeface="Cabin"/>
              <a:buNone/>
              <a:defRPr sz="8500" b="1" i="0" u="none" strike="noStrike" cap="none">
                <a:solidFill>
                  <a:schemeClr val="accent6"/>
                </a:solidFill>
                <a:latin typeface="Cabin"/>
                <a:ea typeface="Cabin"/>
                <a:cs typeface="Cabin"/>
                <a:sym typeface="Cabin"/>
              </a:defRPr>
            </a:lvl1pPr>
            <a:lvl2pPr marR="0" lvl="1" algn="ctr" rtl="0">
              <a:lnSpc>
                <a:spcPct val="100000"/>
              </a:lnSpc>
              <a:spcBef>
                <a:spcPts val="0"/>
              </a:spcBef>
              <a:spcAft>
                <a:spcPts val="0"/>
              </a:spcAft>
              <a:buClr>
                <a:srgbClr val="191919"/>
              </a:buClr>
              <a:buSzPts val="5200"/>
              <a:buFont typeface="Cabin"/>
              <a:buNone/>
              <a:defRPr sz="5200" b="1" i="0" u="none" strike="noStrike" cap="none">
                <a:solidFill>
                  <a:srgbClr val="191919"/>
                </a:solidFill>
                <a:latin typeface="Cabin"/>
                <a:ea typeface="Cabin"/>
                <a:cs typeface="Cabin"/>
                <a:sym typeface="Cabin"/>
              </a:defRPr>
            </a:lvl2pPr>
            <a:lvl3pPr marR="0" lvl="2" algn="ctr" rtl="0">
              <a:lnSpc>
                <a:spcPct val="100000"/>
              </a:lnSpc>
              <a:spcBef>
                <a:spcPts val="0"/>
              </a:spcBef>
              <a:spcAft>
                <a:spcPts val="0"/>
              </a:spcAft>
              <a:buClr>
                <a:srgbClr val="191919"/>
              </a:buClr>
              <a:buSzPts val="5200"/>
              <a:buFont typeface="Cabin"/>
              <a:buNone/>
              <a:defRPr sz="5200" b="1" i="0" u="none" strike="noStrike" cap="none">
                <a:solidFill>
                  <a:srgbClr val="191919"/>
                </a:solidFill>
                <a:latin typeface="Cabin"/>
                <a:ea typeface="Cabin"/>
                <a:cs typeface="Cabin"/>
                <a:sym typeface="Cabin"/>
              </a:defRPr>
            </a:lvl3pPr>
            <a:lvl4pPr marR="0" lvl="3" algn="ctr" rtl="0">
              <a:lnSpc>
                <a:spcPct val="100000"/>
              </a:lnSpc>
              <a:spcBef>
                <a:spcPts val="0"/>
              </a:spcBef>
              <a:spcAft>
                <a:spcPts val="0"/>
              </a:spcAft>
              <a:buClr>
                <a:srgbClr val="191919"/>
              </a:buClr>
              <a:buSzPts val="5200"/>
              <a:buFont typeface="Cabin"/>
              <a:buNone/>
              <a:defRPr sz="5200" b="1" i="0" u="none" strike="noStrike" cap="none">
                <a:solidFill>
                  <a:srgbClr val="191919"/>
                </a:solidFill>
                <a:latin typeface="Cabin"/>
                <a:ea typeface="Cabin"/>
                <a:cs typeface="Cabin"/>
                <a:sym typeface="Cabin"/>
              </a:defRPr>
            </a:lvl4pPr>
            <a:lvl5pPr marR="0" lvl="4" algn="ctr" rtl="0">
              <a:lnSpc>
                <a:spcPct val="100000"/>
              </a:lnSpc>
              <a:spcBef>
                <a:spcPts val="0"/>
              </a:spcBef>
              <a:spcAft>
                <a:spcPts val="0"/>
              </a:spcAft>
              <a:buClr>
                <a:srgbClr val="191919"/>
              </a:buClr>
              <a:buSzPts val="5200"/>
              <a:buFont typeface="Cabin"/>
              <a:buNone/>
              <a:defRPr sz="5200" b="1" i="0" u="none" strike="noStrike" cap="none">
                <a:solidFill>
                  <a:srgbClr val="191919"/>
                </a:solidFill>
                <a:latin typeface="Cabin"/>
                <a:ea typeface="Cabin"/>
                <a:cs typeface="Cabin"/>
                <a:sym typeface="Cabin"/>
              </a:defRPr>
            </a:lvl5pPr>
            <a:lvl6pPr marR="0" lvl="5" algn="ctr" rtl="0">
              <a:lnSpc>
                <a:spcPct val="100000"/>
              </a:lnSpc>
              <a:spcBef>
                <a:spcPts val="0"/>
              </a:spcBef>
              <a:spcAft>
                <a:spcPts val="0"/>
              </a:spcAft>
              <a:buClr>
                <a:srgbClr val="191919"/>
              </a:buClr>
              <a:buSzPts val="5200"/>
              <a:buFont typeface="Cabin"/>
              <a:buNone/>
              <a:defRPr sz="5200" b="1" i="0" u="none" strike="noStrike" cap="none">
                <a:solidFill>
                  <a:srgbClr val="191919"/>
                </a:solidFill>
                <a:latin typeface="Cabin"/>
                <a:ea typeface="Cabin"/>
                <a:cs typeface="Cabin"/>
                <a:sym typeface="Cabin"/>
              </a:defRPr>
            </a:lvl6pPr>
            <a:lvl7pPr marR="0" lvl="6" algn="ctr" rtl="0">
              <a:lnSpc>
                <a:spcPct val="100000"/>
              </a:lnSpc>
              <a:spcBef>
                <a:spcPts val="0"/>
              </a:spcBef>
              <a:spcAft>
                <a:spcPts val="0"/>
              </a:spcAft>
              <a:buClr>
                <a:srgbClr val="191919"/>
              </a:buClr>
              <a:buSzPts val="5200"/>
              <a:buFont typeface="Cabin"/>
              <a:buNone/>
              <a:defRPr sz="5200" b="1" i="0" u="none" strike="noStrike" cap="none">
                <a:solidFill>
                  <a:srgbClr val="191919"/>
                </a:solidFill>
                <a:latin typeface="Cabin"/>
                <a:ea typeface="Cabin"/>
                <a:cs typeface="Cabin"/>
                <a:sym typeface="Cabin"/>
              </a:defRPr>
            </a:lvl7pPr>
            <a:lvl8pPr marR="0" lvl="7" algn="ctr" rtl="0">
              <a:lnSpc>
                <a:spcPct val="100000"/>
              </a:lnSpc>
              <a:spcBef>
                <a:spcPts val="0"/>
              </a:spcBef>
              <a:spcAft>
                <a:spcPts val="0"/>
              </a:spcAft>
              <a:buClr>
                <a:srgbClr val="191919"/>
              </a:buClr>
              <a:buSzPts val="5200"/>
              <a:buFont typeface="Cabin"/>
              <a:buNone/>
              <a:defRPr sz="5200" b="1" i="0" u="none" strike="noStrike" cap="none">
                <a:solidFill>
                  <a:srgbClr val="191919"/>
                </a:solidFill>
                <a:latin typeface="Cabin"/>
                <a:ea typeface="Cabin"/>
                <a:cs typeface="Cabin"/>
                <a:sym typeface="Cabin"/>
              </a:defRPr>
            </a:lvl8pPr>
            <a:lvl9pPr marR="0" lvl="8" algn="ctr" rtl="0">
              <a:lnSpc>
                <a:spcPct val="100000"/>
              </a:lnSpc>
              <a:spcBef>
                <a:spcPts val="0"/>
              </a:spcBef>
              <a:spcAft>
                <a:spcPts val="0"/>
              </a:spcAft>
              <a:buClr>
                <a:srgbClr val="191919"/>
              </a:buClr>
              <a:buSzPts val="5200"/>
              <a:buFont typeface="Cabin"/>
              <a:buNone/>
              <a:defRPr sz="5200" b="1" i="0" u="none" strike="noStrike" cap="none">
                <a:solidFill>
                  <a:srgbClr val="191919"/>
                </a:solidFill>
                <a:latin typeface="Cabin"/>
                <a:ea typeface="Cabin"/>
                <a:cs typeface="Cabin"/>
                <a:sym typeface="Cabin"/>
              </a:defRPr>
            </a:lvl9pPr>
          </a:lstStyle>
          <a:p>
            <a:r>
              <a:rPr lang="en-US" sz="3733" dirty="0"/>
              <a:t> </a:t>
            </a:r>
            <a:r>
              <a:rPr lang="en-US" sz="3733" dirty="0" smtClean="0"/>
              <a:t>HƯỚNG DẪN VỀ </a:t>
            </a:r>
            <a:r>
              <a:rPr lang="en-US" sz="3733" dirty="0"/>
              <a:t>NHÀ</a:t>
            </a:r>
          </a:p>
        </p:txBody>
      </p:sp>
    </p:spTree>
    <p:extLst>
      <p:ext uri="{BB962C8B-B14F-4D97-AF65-F5344CB8AC3E}">
        <p14:creationId xmlns:p14="http://schemas.microsoft.com/office/powerpoint/2010/main" val="40534914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99C67F4D-C7C1-4BB5-B054-05BA40ED7EDD}"/>
              </a:ext>
            </a:extLst>
          </p:cNvPr>
          <p:cNvSpPr txBox="1"/>
          <p:nvPr/>
        </p:nvSpPr>
        <p:spPr>
          <a:xfrm>
            <a:off x="1142213" y="2909842"/>
            <a:ext cx="11277601" cy="1554208"/>
          </a:xfrm>
          <a:prstGeom prst="rect">
            <a:avLst/>
          </a:prstGeom>
          <a:noFill/>
        </p:spPr>
        <p:txBody>
          <a:bodyPr wrap="square" lIns="0" tIns="0" rIns="0" bIns="0" rtlCol="0">
            <a:spAutoFit/>
          </a:bodyPr>
          <a:lstStyle/>
          <a:p>
            <a:pPr algn="ctr">
              <a:lnSpc>
                <a:spcPct val="120000"/>
              </a:lnSpc>
            </a:pPr>
            <a:r>
              <a:rPr lang="en-US" sz="4400" b="1" spc="-50" dirty="0" smtClean="0">
                <a:solidFill>
                  <a:srgbClr val="00B050"/>
                </a:solidFill>
                <a:latin typeface="Times New Roman" panose="02020603050405020304" pitchFamily="18" charset="0"/>
                <a:cs typeface="Times New Roman" panose="02020603050405020304" pitchFamily="18" charset="0"/>
              </a:rPr>
              <a:t>KHÁI QUÁT VỀ </a:t>
            </a:r>
            <a:r>
              <a:rPr lang="vi-VN" sz="4400" b="1" spc="-50" dirty="0" smtClean="0">
                <a:solidFill>
                  <a:srgbClr val="00B050"/>
                </a:solidFill>
                <a:latin typeface="Times New Roman" panose="02020603050405020304" pitchFamily="18" charset="0"/>
                <a:cs typeface="Times New Roman" panose="02020603050405020304" pitchFamily="18" charset="0"/>
              </a:rPr>
              <a:t>TRAO </a:t>
            </a:r>
            <a:r>
              <a:rPr lang="vi-VN" sz="4400" b="1" spc="-50" dirty="0">
                <a:solidFill>
                  <a:srgbClr val="00B050"/>
                </a:solidFill>
                <a:latin typeface="Times New Roman" panose="02020603050405020304" pitchFamily="18" charset="0"/>
                <a:cs typeface="Times New Roman" panose="02020603050405020304" pitchFamily="18" charset="0"/>
              </a:rPr>
              <a:t>ĐỔI CHẤT VÀ CHUYỂN </a:t>
            </a:r>
            <a:r>
              <a:rPr lang="vi-VN" sz="4400" b="1" spc="-50" dirty="0" smtClean="0">
                <a:solidFill>
                  <a:srgbClr val="00B050"/>
                </a:solidFill>
                <a:latin typeface="Times New Roman" panose="02020603050405020304" pitchFamily="18" charset="0"/>
                <a:cs typeface="Times New Roman" panose="02020603050405020304" pitchFamily="18" charset="0"/>
              </a:rPr>
              <a:t>HÓA</a:t>
            </a:r>
            <a:r>
              <a:rPr lang="en-US" sz="4400" b="1" spc="-50" dirty="0" smtClean="0">
                <a:solidFill>
                  <a:srgbClr val="00B050"/>
                </a:solidFill>
                <a:latin typeface="Times New Roman" panose="02020603050405020304" pitchFamily="18" charset="0"/>
                <a:cs typeface="Times New Roman" panose="02020603050405020304" pitchFamily="18" charset="0"/>
              </a:rPr>
              <a:t> </a:t>
            </a:r>
            <a:r>
              <a:rPr lang="vi-VN" sz="4400" b="1" spc="-50" dirty="0" smtClean="0">
                <a:solidFill>
                  <a:srgbClr val="00B050"/>
                </a:solidFill>
                <a:latin typeface="Times New Roman" panose="02020603050405020304" pitchFamily="18" charset="0"/>
                <a:cs typeface="Times New Roman" panose="02020603050405020304" pitchFamily="18" charset="0"/>
              </a:rPr>
              <a:t>NĂNG LƯỢNG</a:t>
            </a:r>
            <a:r>
              <a:rPr lang="en-US" sz="4400" b="1" spc="-50" dirty="0" smtClean="0">
                <a:solidFill>
                  <a:srgbClr val="00B050"/>
                </a:solidFill>
                <a:latin typeface="Times New Roman" panose="02020603050405020304" pitchFamily="18" charset="0"/>
                <a:cs typeface="Times New Roman" panose="02020603050405020304" pitchFamily="18" charset="0"/>
              </a:rPr>
              <a:t> </a:t>
            </a:r>
            <a:r>
              <a:rPr lang="en-US" sz="4400" b="1" spc="-50" dirty="0" smtClean="0">
                <a:solidFill>
                  <a:schemeClr val="accent4">
                    <a:lumMod val="75000"/>
                  </a:schemeClr>
                </a:solidFill>
                <a:latin typeface="Times New Roman" panose="02020603050405020304" pitchFamily="18" charset="0"/>
                <a:cs typeface="Times New Roman" panose="02020603050405020304" pitchFamily="18" charset="0"/>
              </a:rPr>
              <a:t>(TIẾP)</a:t>
            </a:r>
            <a:endParaRPr lang="vi-VN" sz="4400" b="1" spc="-50" dirty="0">
              <a:solidFill>
                <a:schemeClr val="accent4">
                  <a:lumMod val="75000"/>
                </a:schemeClr>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 xmlns:a16="http://schemas.microsoft.com/office/drawing/2014/main" id="{B48D681F-34EB-41EA-816E-F3F596DD054C}"/>
              </a:ext>
            </a:extLst>
          </p:cNvPr>
          <p:cNvGrpSpPr/>
          <p:nvPr/>
        </p:nvGrpSpPr>
        <p:grpSpPr>
          <a:xfrm>
            <a:off x="3064327" y="1943491"/>
            <a:ext cx="5089872" cy="875909"/>
            <a:chOff x="7946323" y="1943491"/>
            <a:chExt cx="9249789" cy="1207381"/>
          </a:xfrm>
          <a:solidFill>
            <a:schemeClr val="bg2">
              <a:lumMod val="90000"/>
            </a:schemeClr>
          </a:solidFill>
        </p:grpSpPr>
        <p:sp>
          <p:nvSpPr>
            <p:cNvPr id="13" name="Rectangle 12">
              <a:extLst>
                <a:ext uri="{FF2B5EF4-FFF2-40B4-BE49-F238E27FC236}">
                  <a16:creationId xmlns="" xmlns:a16="http://schemas.microsoft.com/office/drawing/2014/main" id="{6B4BC23E-4328-4CAF-94C7-431F31234E1B}"/>
                </a:ext>
              </a:extLst>
            </p:cNvPr>
            <p:cNvSpPr/>
            <p:nvPr/>
          </p:nvSpPr>
          <p:spPr>
            <a:xfrm>
              <a:off x="7946323" y="1943491"/>
              <a:ext cx="6063344" cy="12073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 xmlns:a16="http://schemas.microsoft.com/office/drawing/2014/main" id="{FCD98F39-D8DE-42DC-A2E6-DB9A2E24DE70}"/>
                </a:ext>
              </a:extLst>
            </p:cNvPr>
            <p:cNvSpPr txBox="1"/>
            <p:nvPr/>
          </p:nvSpPr>
          <p:spPr>
            <a:xfrm>
              <a:off x="8244074" y="1993824"/>
              <a:ext cx="8952038" cy="1120017"/>
            </a:xfrm>
            <a:prstGeom prst="rect">
              <a:avLst/>
            </a:prstGeom>
            <a:grpFill/>
          </p:spPr>
          <p:txBody>
            <a:bodyPr wrap="none" lIns="0" tIns="0" rIns="0" bIns="0" rtlCol="0">
              <a:spAutoFit/>
            </a:bodyPr>
            <a:lstStyle/>
            <a:p>
              <a:pPr>
                <a:lnSpc>
                  <a:spcPct val="120000"/>
                </a:lnSpc>
              </a:pPr>
              <a:r>
                <a:rPr lang="en-US" sz="4400" b="1" dirty="0" smtClean="0"/>
                <a:t>TIẾT 81-82: BÀI 21</a:t>
              </a:r>
              <a:endParaRPr lang="vi-VN" sz="4400" b="1" dirty="0"/>
            </a:p>
          </p:txBody>
        </p:sp>
      </p:grpSp>
      <p:pic>
        <p:nvPicPr>
          <p:cNvPr id="10" name="Picture 12">
            <a:extLst>
              <a:ext uri="{FF2B5EF4-FFF2-40B4-BE49-F238E27FC236}">
                <a16:creationId xmlns="" xmlns:a16="http://schemas.microsoft.com/office/drawing/2014/main" id="{ECC55F15-E9DF-4079-A27B-5973797FD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428999"/>
            <a:ext cx="3062514" cy="3062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52122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99C67F4D-C7C1-4BB5-B054-05BA40ED7EDD}"/>
              </a:ext>
            </a:extLst>
          </p:cNvPr>
          <p:cNvSpPr txBox="1"/>
          <p:nvPr/>
        </p:nvSpPr>
        <p:spPr>
          <a:xfrm>
            <a:off x="343391" y="3436449"/>
            <a:ext cx="8673721" cy="1550361"/>
          </a:xfrm>
          <a:prstGeom prst="rect">
            <a:avLst/>
          </a:prstGeom>
          <a:noFill/>
        </p:spPr>
        <p:txBody>
          <a:bodyPr wrap="none" lIns="0" tIns="0" rIns="0" bIns="0" rtlCol="0">
            <a:spAutoFit/>
          </a:bodyPr>
          <a:lstStyle/>
          <a:p>
            <a:pPr>
              <a:lnSpc>
                <a:spcPct val="120000"/>
              </a:lnSpc>
            </a:pPr>
            <a:r>
              <a:rPr lang="en-US" sz="4400" b="1" spc="-50">
                <a:solidFill>
                  <a:srgbClr val="002060"/>
                </a:solidFill>
              </a:rPr>
              <a:t>VAI TRÒ CỦA TRAO ĐỔI CHẤT</a:t>
            </a:r>
          </a:p>
          <a:p>
            <a:pPr>
              <a:lnSpc>
                <a:spcPct val="120000"/>
              </a:lnSpc>
            </a:pPr>
            <a:r>
              <a:rPr lang="en-US" sz="4400" b="1" spc="-50">
                <a:solidFill>
                  <a:srgbClr val="002060"/>
                </a:solidFill>
              </a:rPr>
              <a:t>VÀ CHUYỂN HÓA NĂNG LƯỢNG</a:t>
            </a:r>
          </a:p>
        </p:txBody>
      </p:sp>
      <p:grpSp>
        <p:nvGrpSpPr>
          <p:cNvPr id="2" name="Group 1">
            <a:extLst>
              <a:ext uri="{FF2B5EF4-FFF2-40B4-BE49-F238E27FC236}">
                <a16:creationId xmlns="" xmlns:a16="http://schemas.microsoft.com/office/drawing/2014/main" id="{79BF438D-CA2C-40FE-B531-916BC2D5F4D9}"/>
              </a:ext>
            </a:extLst>
          </p:cNvPr>
          <p:cNvGrpSpPr/>
          <p:nvPr/>
        </p:nvGrpSpPr>
        <p:grpSpPr>
          <a:xfrm>
            <a:off x="343391" y="1943491"/>
            <a:ext cx="4230666" cy="1207381"/>
            <a:chOff x="2322286" y="1943491"/>
            <a:chExt cx="4230666" cy="1207381"/>
          </a:xfrm>
        </p:grpSpPr>
        <p:sp>
          <p:nvSpPr>
            <p:cNvPr id="13" name="Rectangle 12">
              <a:extLst>
                <a:ext uri="{FF2B5EF4-FFF2-40B4-BE49-F238E27FC236}">
                  <a16:creationId xmlns="" xmlns:a16="http://schemas.microsoft.com/office/drawing/2014/main" id="{6B4BC23E-4328-4CAF-94C7-431F31234E1B}"/>
                </a:ext>
              </a:extLst>
            </p:cNvPr>
            <p:cNvSpPr/>
            <p:nvPr/>
          </p:nvSpPr>
          <p:spPr>
            <a:xfrm>
              <a:off x="2322286" y="1943491"/>
              <a:ext cx="423066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FCD98F39-D8DE-42DC-A2E6-DB9A2E24DE70}"/>
                </a:ext>
              </a:extLst>
            </p:cNvPr>
            <p:cNvSpPr txBox="1"/>
            <p:nvPr/>
          </p:nvSpPr>
          <p:spPr>
            <a:xfrm>
              <a:off x="2885912" y="1993825"/>
              <a:ext cx="3103414" cy="1106713"/>
            </a:xfrm>
            <a:prstGeom prst="rect">
              <a:avLst/>
            </a:prstGeom>
            <a:noFill/>
          </p:spPr>
          <p:txBody>
            <a:bodyPr wrap="none" lIns="0" tIns="0" rIns="0" bIns="0" rtlCol="0">
              <a:spAutoFit/>
            </a:bodyPr>
            <a:lstStyle/>
            <a:p>
              <a:pPr>
                <a:lnSpc>
                  <a:spcPct val="120000"/>
                </a:lnSpc>
              </a:pPr>
              <a:r>
                <a:rPr lang="en-US" sz="6600" b="1">
                  <a:solidFill>
                    <a:schemeClr val="bg1"/>
                  </a:solidFill>
                </a:rPr>
                <a:t>PHẦN 2</a:t>
              </a:r>
            </a:p>
          </p:txBody>
        </p:sp>
      </p:grpSp>
      <p:pic>
        <p:nvPicPr>
          <p:cNvPr id="2050" name="Picture 2">
            <a:extLst>
              <a:ext uri="{FF2B5EF4-FFF2-40B4-BE49-F238E27FC236}">
                <a16:creationId xmlns="" xmlns:a16="http://schemas.microsoft.com/office/drawing/2014/main" id="{3F15D7FB-923E-49B4-8C2C-CDBECD542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6261" y="1933501"/>
            <a:ext cx="2990999" cy="299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141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99C67F4D-C7C1-4BB5-B054-05BA40ED7EDD}"/>
              </a:ext>
            </a:extLst>
          </p:cNvPr>
          <p:cNvSpPr txBox="1"/>
          <p:nvPr/>
        </p:nvSpPr>
        <p:spPr>
          <a:xfrm>
            <a:off x="1496183" y="3436449"/>
            <a:ext cx="9199634" cy="1550361"/>
          </a:xfrm>
          <a:prstGeom prst="rect">
            <a:avLst/>
          </a:prstGeom>
          <a:noFill/>
        </p:spPr>
        <p:txBody>
          <a:bodyPr wrap="none" lIns="0" tIns="0" rIns="0" bIns="0" rtlCol="0">
            <a:spAutoFit/>
          </a:bodyPr>
          <a:lstStyle/>
          <a:p>
            <a:pPr algn="ctr">
              <a:lnSpc>
                <a:spcPct val="120000"/>
              </a:lnSpc>
            </a:pPr>
            <a:r>
              <a:rPr lang="vi-VN" sz="4400" b="1" spc="-50" dirty="0">
                <a:solidFill>
                  <a:srgbClr val="002060"/>
                </a:solidFill>
              </a:rPr>
              <a:t>TRAO ĐỔI CHẤT VÀ CHUYỂN HÓA</a:t>
            </a:r>
          </a:p>
          <a:p>
            <a:pPr algn="ctr">
              <a:lnSpc>
                <a:spcPct val="120000"/>
              </a:lnSpc>
            </a:pPr>
            <a:r>
              <a:rPr lang="vi-VN" sz="4400" b="1" spc="-50" dirty="0">
                <a:solidFill>
                  <a:srgbClr val="002060"/>
                </a:solidFill>
              </a:rPr>
              <a:t>NĂNG LƯỢNG Ở SINH VẬT</a:t>
            </a:r>
          </a:p>
        </p:txBody>
      </p:sp>
      <p:grpSp>
        <p:nvGrpSpPr>
          <p:cNvPr id="15" name="Group 14">
            <a:extLst>
              <a:ext uri="{FF2B5EF4-FFF2-40B4-BE49-F238E27FC236}">
                <a16:creationId xmlns="" xmlns:a16="http://schemas.microsoft.com/office/drawing/2014/main" id="{B48D681F-34EB-41EA-816E-F3F596DD054C}"/>
              </a:ext>
            </a:extLst>
          </p:cNvPr>
          <p:cNvGrpSpPr/>
          <p:nvPr/>
        </p:nvGrpSpPr>
        <p:grpSpPr>
          <a:xfrm>
            <a:off x="3064328" y="1943491"/>
            <a:ext cx="6063344" cy="1207381"/>
            <a:chOff x="7946323" y="1943491"/>
            <a:chExt cx="6063344" cy="1207381"/>
          </a:xfrm>
        </p:grpSpPr>
        <p:sp>
          <p:nvSpPr>
            <p:cNvPr id="13" name="Rectangle 12">
              <a:extLst>
                <a:ext uri="{FF2B5EF4-FFF2-40B4-BE49-F238E27FC236}">
                  <a16:creationId xmlns="" xmlns:a16="http://schemas.microsoft.com/office/drawing/2014/main" id="{6B4BC23E-4328-4CAF-94C7-431F31234E1B}"/>
                </a:ext>
              </a:extLst>
            </p:cNvPr>
            <p:cNvSpPr/>
            <p:nvPr/>
          </p:nvSpPr>
          <p:spPr>
            <a:xfrm>
              <a:off x="7946323" y="1943491"/>
              <a:ext cx="6063344"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 xmlns:a16="http://schemas.microsoft.com/office/drawing/2014/main" id="{FCD98F39-D8DE-42DC-A2E6-DB9A2E24DE70}"/>
                </a:ext>
              </a:extLst>
            </p:cNvPr>
            <p:cNvSpPr txBox="1"/>
            <p:nvPr/>
          </p:nvSpPr>
          <p:spPr>
            <a:xfrm>
              <a:off x="8244074" y="1993825"/>
              <a:ext cx="5467843" cy="1106713"/>
            </a:xfrm>
            <a:prstGeom prst="rect">
              <a:avLst/>
            </a:prstGeom>
            <a:noFill/>
          </p:spPr>
          <p:txBody>
            <a:bodyPr wrap="none" lIns="0" tIns="0" rIns="0" bIns="0" rtlCol="0">
              <a:spAutoFit/>
            </a:bodyPr>
            <a:lstStyle/>
            <a:p>
              <a:pPr>
                <a:lnSpc>
                  <a:spcPct val="120000"/>
                </a:lnSpc>
              </a:pPr>
              <a:r>
                <a:rPr lang="vi-VN" sz="6600" b="1" dirty="0">
                  <a:solidFill>
                    <a:schemeClr val="bg1"/>
                  </a:solidFill>
                </a:rPr>
                <a:t>CHƯƠNG VII:</a:t>
              </a:r>
            </a:p>
          </p:txBody>
        </p:sp>
      </p:grpSp>
    </p:spTree>
    <p:extLst>
      <p:ext uri="{BB962C8B-B14F-4D97-AF65-F5344CB8AC3E}">
        <p14:creationId xmlns:p14="http://schemas.microsoft.com/office/powerpoint/2010/main" val="210537807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 xmlns:a16="http://schemas.microsoft.com/office/drawing/2014/main" id="{FB0E57AF-0E6B-4DB0-9030-7633C8F13E0B}"/>
              </a:ext>
            </a:extLst>
          </p:cNvPr>
          <p:cNvPicPr>
            <a:picLocks noChangeAspect="1"/>
          </p:cNvPicPr>
          <p:nvPr/>
        </p:nvPicPr>
        <p:blipFill rotWithShape="1">
          <a:blip r:embed="rId3"/>
          <a:srcRect l="26926" t="54099" r="27705" b="16704"/>
          <a:stretch/>
        </p:blipFill>
        <p:spPr>
          <a:xfrm>
            <a:off x="818212" y="7416695"/>
            <a:ext cx="9809813" cy="3549295"/>
          </a:xfrm>
          <a:prstGeom prst="rect">
            <a:avLst/>
          </a:prstGeom>
        </p:spPr>
      </p:pic>
      <p:sp>
        <p:nvSpPr>
          <p:cNvPr id="9" name="TextBox 8">
            <a:extLst>
              <a:ext uri="{FF2B5EF4-FFF2-40B4-BE49-F238E27FC236}">
                <a16:creationId xmlns="" xmlns:a16="http://schemas.microsoft.com/office/drawing/2014/main" id="{747F7B3C-C4D2-4979-A57F-95D9F8B5D235}"/>
              </a:ext>
            </a:extLst>
          </p:cNvPr>
          <p:cNvSpPr txBox="1"/>
          <p:nvPr/>
        </p:nvSpPr>
        <p:spPr>
          <a:xfrm>
            <a:off x="1850210" y="712092"/>
            <a:ext cx="9808389"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Mọi cơ thể sống đều </a:t>
            </a:r>
            <a:r>
              <a:rPr lang="vi-VN" sz="2400" b="1" dirty="0"/>
              <a:t>không ngừng trao đổi chất và chuyển hóa năng lượng với môi trường</a:t>
            </a:r>
            <a:r>
              <a:rPr lang="vi-VN" sz="2400" dirty="0"/>
              <a:t>, khi trao đổi chất dừng lại thì sinh vật sẽ chết.</a:t>
            </a:r>
            <a:endParaRPr lang="en-US" sz="2400" dirty="0"/>
          </a:p>
        </p:txBody>
      </p:sp>
      <p:pic>
        <p:nvPicPr>
          <p:cNvPr id="13" name="Picture 2" descr="Achieving Metabolic Health: What It Is, and 4 Things To Watch For">
            <a:extLst>
              <a:ext uri="{FF2B5EF4-FFF2-40B4-BE49-F238E27FC236}">
                <a16:creationId xmlns="" xmlns:a16="http://schemas.microsoft.com/office/drawing/2014/main" id="{955341F2-AFB0-4EEB-819B-349C7238E0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669" b="16846"/>
          <a:stretch/>
        </p:blipFill>
        <p:spPr bwMode="auto">
          <a:xfrm>
            <a:off x="0" y="1862232"/>
            <a:ext cx="12192000" cy="4553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25647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BB1B8C8A-D7C7-43F9-A0EC-BCA921C86F0F}"/>
              </a:ext>
            </a:extLst>
          </p:cNvPr>
          <p:cNvSpPr txBox="1"/>
          <p:nvPr/>
        </p:nvSpPr>
        <p:spPr>
          <a:xfrm>
            <a:off x="1981200" y="781152"/>
            <a:ext cx="9753599" cy="886397"/>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60000"/>
                    <a:lumOff val="40000"/>
                  </a:schemeClr>
                </a:solidFill>
              </a:rPr>
              <a:t>Như vậy, </a:t>
            </a:r>
            <a:r>
              <a:rPr lang="vi-VN" sz="2400" dirty="0"/>
              <a:t>trao đổi chất và chuyển hóa năng lượng có vai trò </a:t>
            </a:r>
            <a:r>
              <a:rPr lang="vi-VN" sz="2400" b="1" dirty="0"/>
              <a:t>đảm bảo cho sinh vật tồn tại</a:t>
            </a:r>
            <a:r>
              <a:rPr lang="vi-VN" sz="2400" dirty="0"/>
              <a:t>.</a:t>
            </a:r>
          </a:p>
        </p:txBody>
      </p:sp>
      <p:pic>
        <p:nvPicPr>
          <p:cNvPr id="9" name="Picture 2">
            <a:extLst>
              <a:ext uri="{FF2B5EF4-FFF2-40B4-BE49-F238E27FC236}">
                <a16:creationId xmlns="" xmlns:a16="http://schemas.microsoft.com/office/drawing/2014/main" id="{850FC810-6B31-4B32-B732-BE7DA5F2DF4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98"/>
          <a:stretch/>
        </p:blipFill>
        <p:spPr bwMode="auto">
          <a:xfrm>
            <a:off x="914400" y="74676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able, plant, bouquet, flower&#10;&#10;Description automatically generated"/>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514600"/>
            <a:ext cx="3276600" cy="3276600"/>
          </a:xfrm>
          <a:prstGeom prst="rect">
            <a:avLst/>
          </a:prstGeom>
          <a:noFill/>
          <a:ln>
            <a:noFill/>
          </a:ln>
        </p:spPr>
      </p:pic>
      <p:pic>
        <p:nvPicPr>
          <p:cNvPr id="12" name="Picture 11" descr="A plant in a pot&#10;&#10;Description automatically generated with medium confidence"/>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514600"/>
            <a:ext cx="3505200" cy="3276600"/>
          </a:xfrm>
          <a:prstGeom prst="rect">
            <a:avLst/>
          </a:prstGeom>
          <a:noFill/>
          <a:ln>
            <a:noFill/>
          </a:ln>
        </p:spPr>
      </p:pic>
    </p:spTree>
    <p:extLst>
      <p:ext uri="{BB962C8B-B14F-4D97-AF65-F5344CB8AC3E}">
        <p14:creationId xmlns:p14="http://schemas.microsoft.com/office/powerpoint/2010/main" val="13912101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 xmlns:a16="http://schemas.microsoft.com/office/drawing/2014/main" id="{21936047-030B-4D19-B74C-7B58CB57E144}"/>
              </a:ext>
            </a:extLst>
          </p:cNvPr>
          <p:cNvSpPr txBox="1"/>
          <p:nvPr/>
        </p:nvSpPr>
        <p:spPr>
          <a:xfrm>
            <a:off x="1635037" y="795095"/>
            <a:ext cx="10220963"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50000"/>
                  </a:schemeClr>
                </a:solidFill>
              </a:rPr>
              <a:t>Câu hỏi 1: </a:t>
            </a:r>
            <a:r>
              <a:rPr lang="vi-VN" sz="2400" dirty="0"/>
              <a:t>Quan sát sự </a:t>
            </a:r>
            <a:r>
              <a:rPr lang="vi-VN" sz="2400" b="1" dirty="0"/>
              <a:t>thay đổi hình thái </a:t>
            </a:r>
            <a:r>
              <a:rPr lang="vi-VN" sz="2400" dirty="0"/>
              <a:t>của sinh vật trong hình kết hợp đọc thông tin phần II, </a:t>
            </a:r>
            <a:r>
              <a:rPr lang="vi-VN" sz="2400" b="1" dirty="0"/>
              <a:t>nêu vai trò của trao đổi chất và chuyển hóa năng lượng </a:t>
            </a:r>
            <a:r>
              <a:rPr lang="vi-VN" sz="2400" dirty="0"/>
              <a:t>đối với sinh trưởng và phát triển của cây khoai tây và con gà.</a:t>
            </a:r>
          </a:p>
        </p:txBody>
      </p:sp>
      <p:pic>
        <p:nvPicPr>
          <p:cNvPr id="13" name="Picture 2">
            <a:extLst>
              <a:ext uri="{FF2B5EF4-FFF2-40B4-BE49-F238E27FC236}">
                <a16:creationId xmlns="" xmlns:a16="http://schemas.microsoft.com/office/drawing/2014/main" id="{DE2FDE2F-6377-425D-BAE6-E0B6E435A8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119" y="10183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E10B261B-BC1E-4AEB-9EAB-DE071EA80D16}"/>
              </a:ext>
            </a:extLst>
          </p:cNvPr>
          <p:cNvSpPr txBox="1"/>
          <p:nvPr/>
        </p:nvSpPr>
        <p:spPr>
          <a:xfrm>
            <a:off x="7066228" y="5981892"/>
            <a:ext cx="4789773" cy="268279"/>
          </a:xfrm>
          <a:prstGeom prst="rect">
            <a:avLst/>
          </a:prstGeom>
          <a:noFill/>
        </p:spPr>
        <p:txBody>
          <a:bodyPr wrap="none" lIns="0" tIns="0" rIns="0" bIns="0" rtlCol="0">
            <a:spAutoFit/>
          </a:bodyPr>
          <a:lstStyle/>
          <a:p>
            <a:pPr algn="ctr">
              <a:lnSpc>
                <a:spcPct val="120000"/>
              </a:lnSpc>
            </a:pPr>
            <a:r>
              <a:rPr lang="vi-VN" sz="1600" b="1" dirty="0"/>
              <a:t>SINH TRƯỞNG, PHÁT TRIỂN VÀ SINH SẢN Ở GÀ</a:t>
            </a:r>
          </a:p>
        </p:txBody>
      </p:sp>
      <p:sp>
        <p:nvSpPr>
          <p:cNvPr id="20" name="TextBox 19">
            <a:extLst>
              <a:ext uri="{FF2B5EF4-FFF2-40B4-BE49-F238E27FC236}">
                <a16:creationId xmlns="" xmlns:a16="http://schemas.microsoft.com/office/drawing/2014/main" id="{5AE49885-DEEC-4CBD-B85B-935DBC6C5DB7}"/>
              </a:ext>
            </a:extLst>
          </p:cNvPr>
          <p:cNvSpPr txBox="1"/>
          <p:nvPr/>
        </p:nvSpPr>
        <p:spPr>
          <a:xfrm>
            <a:off x="925392" y="5981892"/>
            <a:ext cx="5000856" cy="268279"/>
          </a:xfrm>
          <a:prstGeom prst="rect">
            <a:avLst/>
          </a:prstGeom>
          <a:noFill/>
        </p:spPr>
        <p:txBody>
          <a:bodyPr wrap="none" lIns="0" tIns="0" rIns="0" bIns="0" rtlCol="0">
            <a:spAutoFit/>
          </a:bodyPr>
          <a:lstStyle/>
          <a:p>
            <a:pPr algn="ctr">
              <a:lnSpc>
                <a:spcPct val="120000"/>
              </a:lnSpc>
            </a:pPr>
            <a:r>
              <a:rPr lang="vi-VN" sz="1600" b="1" dirty="0"/>
              <a:t>SINH TRƯỞNG VÀ PHÁT TRIỂN Ở CÂY KHOAI TÂY</a:t>
            </a:r>
          </a:p>
        </p:txBody>
      </p:sp>
      <p:pic>
        <p:nvPicPr>
          <p:cNvPr id="5122" name="Picture 2" descr="Diagram showing life cycle chicken Royalty Free Vector Image">
            <a:extLst>
              <a:ext uri="{FF2B5EF4-FFF2-40B4-BE49-F238E27FC236}">
                <a16:creationId xmlns="" xmlns:a16="http://schemas.microsoft.com/office/drawing/2014/main" id="{19DE5312-29AE-4CAC-AA28-CFFA2C6EEB6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111" b="7778"/>
          <a:stretch/>
        </p:blipFill>
        <p:spPr bwMode="auto">
          <a:xfrm>
            <a:off x="7521189" y="2249778"/>
            <a:ext cx="3879850" cy="354775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 xmlns:a16="http://schemas.microsoft.com/office/drawing/2014/main" id="{95F1EFCD-AA2A-4991-AC05-1B62F4CF5A66}"/>
              </a:ext>
            </a:extLst>
          </p:cNvPr>
          <p:cNvGrpSpPr/>
          <p:nvPr/>
        </p:nvGrpSpPr>
        <p:grpSpPr>
          <a:xfrm>
            <a:off x="304799" y="3029720"/>
            <a:ext cx="6242043" cy="2650122"/>
            <a:chOff x="1700213" y="1229193"/>
            <a:chExt cx="8791575" cy="3732551"/>
          </a:xfrm>
        </p:grpSpPr>
        <p:pic>
          <p:nvPicPr>
            <p:cNvPr id="15" name="Picture 2" descr="Potatoes plant growing process from seed to ripe Vector Image">
              <a:extLst>
                <a:ext uri="{FF2B5EF4-FFF2-40B4-BE49-F238E27FC236}">
                  <a16:creationId xmlns="" xmlns:a16="http://schemas.microsoft.com/office/drawing/2014/main" id="{DD64AECD-A9A3-4931-8EBF-9A96BB015E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 xmlns:a16="http://schemas.microsoft.com/office/drawing/2014/main" id="{1D25A155-A911-44FF-A7C7-11F24EDF35AB}"/>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 xmlns:a16="http://schemas.microsoft.com/office/drawing/2014/main" id="{DBCA79A5-C554-4D13-8A00-74C29CBB33FE}"/>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Tree>
    <p:extLst>
      <p:ext uri="{BB962C8B-B14F-4D97-AF65-F5344CB8AC3E}">
        <p14:creationId xmlns:p14="http://schemas.microsoft.com/office/powerpoint/2010/main" val="1646252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TextBox 7">
            <a:extLst>
              <a:ext uri="{FF2B5EF4-FFF2-40B4-BE49-F238E27FC236}">
                <a16:creationId xmlns="" xmlns:a16="http://schemas.microsoft.com/office/drawing/2014/main" id="{3ED46B20-516C-466A-98C1-94A6A8D98604}"/>
              </a:ext>
            </a:extLst>
          </p:cNvPr>
          <p:cNvSpPr txBox="1"/>
          <p:nvPr/>
        </p:nvSpPr>
        <p:spPr>
          <a:xfrm>
            <a:off x="2314260" y="5836749"/>
            <a:ext cx="7563481" cy="402418"/>
          </a:xfrm>
          <a:prstGeom prst="rect">
            <a:avLst/>
          </a:prstGeom>
          <a:noFill/>
        </p:spPr>
        <p:txBody>
          <a:bodyPr wrap="none" lIns="0" tIns="0" rIns="0" bIns="0" rtlCol="0">
            <a:spAutoFit/>
          </a:bodyPr>
          <a:lstStyle/>
          <a:p>
            <a:pPr algn="ctr">
              <a:lnSpc>
                <a:spcPct val="120000"/>
              </a:lnSpc>
            </a:pPr>
            <a:r>
              <a:rPr lang="vi-VN" sz="2400" b="1" dirty="0"/>
              <a:t>SINH TRƯỞNG VÀ PHÁT TRIỂN Ở CÂY KHOAI TÂY</a:t>
            </a:r>
          </a:p>
        </p:txBody>
      </p:sp>
      <p:grpSp>
        <p:nvGrpSpPr>
          <p:cNvPr id="18" name="Group 17">
            <a:extLst>
              <a:ext uri="{FF2B5EF4-FFF2-40B4-BE49-F238E27FC236}">
                <a16:creationId xmlns="" xmlns:a16="http://schemas.microsoft.com/office/drawing/2014/main" id="{53B49278-5B06-4F48-87C0-D9DAF0833628}"/>
              </a:ext>
            </a:extLst>
          </p:cNvPr>
          <p:cNvGrpSpPr/>
          <p:nvPr/>
        </p:nvGrpSpPr>
        <p:grpSpPr>
          <a:xfrm>
            <a:off x="2000764" y="938550"/>
            <a:ext cx="8972036" cy="914400"/>
            <a:chOff x="347098" y="1170778"/>
            <a:chExt cx="8972036" cy="914400"/>
          </a:xfrm>
        </p:grpSpPr>
        <p:sp>
          <p:nvSpPr>
            <p:cNvPr id="9" name="TextBox 8">
              <a:extLst>
                <a:ext uri="{FF2B5EF4-FFF2-40B4-BE49-F238E27FC236}">
                  <a16:creationId xmlns="" xmlns:a16="http://schemas.microsoft.com/office/drawing/2014/main" id="{E32702A4-DC06-42B9-B98F-D039F530EB89}"/>
                </a:ext>
              </a:extLst>
            </p:cNvPr>
            <p:cNvSpPr txBox="1"/>
            <p:nvPr/>
          </p:nvSpPr>
          <p:spPr>
            <a:xfrm>
              <a:off x="1286077" y="1205170"/>
              <a:ext cx="8033057"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Trao đổi chất và chuyển hóa năng lượng giúp cây khoai tây </a:t>
              </a:r>
              <a:r>
                <a:rPr lang="vi-VN" sz="2400" b="1" dirty="0"/>
                <a:t>sinh trưởng, phát triển.</a:t>
              </a:r>
            </a:p>
          </p:txBody>
        </p:sp>
        <p:pic>
          <p:nvPicPr>
            <p:cNvPr id="10" name="Picture 2">
              <a:extLst>
                <a:ext uri="{FF2B5EF4-FFF2-40B4-BE49-F238E27FC236}">
                  <a16:creationId xmlns="" xmlns:a16="http://schemas.microsoft.com/office/drawing/2014/main" id="{2176E4D4-5DDD-4961-8B52-215F810894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98"/>
            <a:stretch/>
          </p:blipFill>
          <p:spPr bwMode="auto">
            <a:xfrm>
              <a:off x="347098" y="1170778"/>
              <a:ext cx="808351"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 xmlns:a16="http://schemas.microsoft.com/office/drawing/2014/main" id="{2CB85583-BB4D-445E-84D8-54F3B0A3F989}"/>
              </a:ext>
            </a:extLst>
          </p:cNvPr>
          <p:cNvGrpSpPr/>
          <p:nvPr/>
        </p:nvGrpSpPr>
        <p:grpSpPr>
          <a:xfrm>
            <a:off x="1871328" y="2105975"/>
            <a:ext cx="8449345" cy="3587254"/>
            <a:chOff x="1700213" y="1229193"/>
            <a:chExt cx="8791575" cy="3732551"/>
          </a:xfrm>
        </p:grpSpPr>
        <p:pic>
          <p:nvPicPr>
            <p:cNvPr id="15" name="Picture 2" descr="Potatoes plant growing process from seed to ripe Vector Image">
              <a:extLst>
                <a:ext uri="{FF2B5EF4-FFF2-40B4-BE49-F238E27FC236}">
                  <a16:creationId xmlns="" xmlns:a16="http://schemas.microsoft.com/office/drawing/2014/main" id="{FEA0BCAE-0CF4-466E-9E32-1EC291A86E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 xmlns:a16="http://schemas.microsoft.com/office/drawing/2014/main" id="{700690A1-F137-4255-B26A-88FC7EA44243}"/>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 xmlns:a16="http://schemas.microsoft.com/office/drawing/2014/main" id="{D9DC6DFF-6232-45ED-8E3D-8A4DD6535EC8}"/>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Tree>
    <p:extLst>
      <p:ext uri="{BB962C8B-B14F-4D97-AF65-F5344CB8AC3E}">
        <p14:creationId xmlns:p14="http://schemas.microsoft.com/office/powerpoint/2010/main" val="958337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B7CAB463-9CC2-40CF-B5C7-C2EFD65482A7}"/>
              </a:ext>
            </a:extLst>
          </p:cNvPr>
          <p:cNvSpPr txBox="1"/>
          <p:nvPr/>
        </p:nvSpPr>
        <p:spPr>
          <a:xfrm>
            <a:off x="4494157" y="5836749"/>
            <a:ext cx="7191071" cy="402418"/>
          </a:xfrm>
          <a:prstGeom prst="rect">
            <a:avLst/>
          </a:prstGeom>
          <a:noFill/>
        </p:spPr>
        <p:txBody>
          <a:bodyPr wrap="none" lIns="0" tIns="0" rIns="0" bIns="0" rtlCol="0">
            <a:spAutoFit/>
          </a:bodyPr>
          <a:lstStyle/>
          <a:p>
            <a:pPr algn="ctr">
              <a:lnSpc>
                <a:spcPct val="120000"/>
              </a:lnSpc>
            </a:pPr>
            <a:r>
              <a:rPr lang="vi-VN" sz="2400" b="1"/>
              <a:t>SINH TRƯỞNG, PHÁT TRIỂN VÀ SINH SẢN Ở GÀ</a:t>
            </a:r>
          </a:p>
        </p:txBody>
      </p:sp>
      <p:grpSp>
        <p:nvGrpSpPr>
          <p:cNvPr id="12" name="Group 11">
            <a:extLst>
              <a:ext uri="{FF2B5EF4-FFF2-40B4-BE49-F238E27FC236}">
                <a16:creationId xmlns="" xmlns:a16="http://schemas.microsoft.com/office/drawing/2014/main" id="{FFB916B6-9FD3-4D44-8458-478012110E01}"/>
              </a:ext>
            </a:extLst>
          </p:cNvPr>
          <p:cNvGrpSpPr/>
          <p:nvPr/>
        </p:nvGrpSpPr>
        <p:grpSpPr>
          <a:xfrm>
            <a:off x="500981" y="2562994"/>
            <a:ext cx="4604419" cy="1732013"/>
            <a:chOff x="950686" y="993954"/>
            <a:chExt cx="4604419" cy="1732013"/>
          </a:xfrm>
        </p:grpSpPr>
        <p:sp>
          <p:nvSpPr>
            <p:cNvPr id="9" name="TextBox 8">
              <a:extLst>
                <a:ext uri="{FF2B5EF4-FFF2-40B4-BE49-F238E27FC236}">
                  <a16:creationId xmlns="" xmlns:a16="http://schemas.microsoft.com/office/drawing/2014/main" id="{D0BDB3D7-D8E5-4FAA-8BA7-C0295E370D33}"/>
                </a:ext>
              </a:extLst>
            </p:cNvPr>
            <p:cNvSpPr txBox="1"/>
            <p:nvPr/>
          </p:nvSpPr>
          <p:spPr>
            <a:xfrm>
              <a:off x="1886495" y="993954"/>
              <a:ext cx="3668610"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Trao đổi chất và chuyển hóa năng lượng giúp con gà </a:t>
              </a:r>
              <a:r>
                <a:rPr lang="vi-VN" sz="2400" b="1" dirty="0"/>
                <a:t>cảm ứng, vận động và sinh sản.</a:t>
              </a:r>
            </a:p>
          </p:txBody>
        </p:sp>
        <p:pic>
          <p:nvPicPr>
            <p:cNvPr id="10" name="Picture 2">
              <a:extLst>
                <a:ext uri="{FF2B5EF4-FFF2-40B4-BE49-F238E27FC236}">
                  <a16:creationId xmlns="" xmlns:a16="http://schemas.microsoft.com/office/drawing/2014/main" id="{A49E398A-74F3-42AC-95F4-D07F9AD15E2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98"/>
            <a:stretch/>
          </p:blipFill>
          <p:spPr bwMode="auto">
            <a:xfrm>
              <a:off x="950686" y="1082434"/>
              <a:ext cx="808351"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Diagram showing life cycle chicken Royalty Free Vector Image">
            <a:extLst>
              <a:ext uri="{FF2B5EF4-FFF2-40B4-BE49-F238E27FC236}">
                <a16:creationId xmlns="" xmlns:a16="http://schemas.microsoft.com/office/drawing/2014/main" id="{40388D08-6C39-4981-9E08-E3AAF43532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11" b="7778"/>
          <a:stretch/>
        </p:blipFill>
        <p:spPr bwMode="auto">
          <a:xfrm>
            <a:off x="5226825" y="530902"/>
            <a:ext cx="5725734" cy="523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397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6C9A450C-C58A-42CA-8BB5-7CF1119553A2}"/>
              </a:ext>
            </a:extLst>
          </p:cNvPr>
          <p:cNvSpPr txBox="1"/>
          <p:nvPr/>
        </p:nvSpPr>
        <p:spPr>
          <a:xfrm>
            <a:off x="1905001" y="705391"/>
            <a:ext cx="9677400" cy="177279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1">
                    <a:lumMod val="50000"/>
                  </a:schemeClr>
                </a:solidFill>
              </a:rPr>
              <a:t>Như vậy:</a:t>
            </a:r>
          </a:p>
          <a:p>
            <a:r>
              <a:rPr lang="vi-VN" sz="2400" b="1" dirty="0"/>
              <a:t>        Các chất hữu cơ </a:t>
            </a:r>
            <a:r>
              <a:rPr lang="vi-VN" sz="2400" dirty="0"/>
              <a:t>được cơ thể tổng hợp trong quá trình trao đổi chất </a:t>
            </a:r>
            <a:r>
              <a:rPr lang="vi-VN" sz="2400" b="1" dirty="0">
                <a:solidFill>
                  <a:srgbClr val="C00000"/>
                </a:solidFill>
              </a:rPr>
              <a:t>cung cấp nguyên </a:t>
            </a:r>
            <a:r>
              <a:rPr lang="vi-VN" sz="2400" b="1" dirty="0">
                <a:solidFill>
                  <a:schemeClr val="accent5">
                    <a:lumMod val="75000"/>
                  </a:schemeClr>
                </a:solidFill>
              </a:rPr>
              <a:t>liệu </a:t>
            </a:r>
            <a:r>
              <a:rPr lang="en-US" sz="2400" b="1" dirty="0" err="1" smtClean="0">
                <a:solidFill>
                  <a:schemeClr val="accent5">
                    <a:lumMod val="75000"/>
                  </a:schemeClr>
                </a:solidFill>
              </a:rPr>
              <a:t>cấu</a:t>
            </a:r>
            <a:r>
              <a:rPr lang="en-US" sz="2400" b="1" dirty="0" smtClean="0">
                <a:solidFill>
                  <a:schemeClr val="accent5">
                    <a:lumMod val="75000"/>
                  </a:schemeClr>
                </a:solidFill>
              </a:rPr>
              <a:t> </a:t>
            </a:r>
            <a:r>
              <a:rPr lang="en-US" sz="2400" b="1" dirty="0" err="1" smtClean="0">
                <a:solidFill>
                  <a:schemeClr val="accent5">
                    <a:lumMod val="75000"/>
                  </a:schemeClr>
                </a:solidFill>
              </a:rPr>
              <a:t>tạo</a:t>
            </a:r>
            <a:r>
              <a:rPr lang="en-US" sz="2400" b="1" dirty="0" smtClean="0">
                <a:solidFill>
                  <a:schemeClr val="accent5">
                    <a:lumMod val="75000"/>
                  </a:schemeClr>
                </a:solidFill>
              </a:rPr>
              <a:t>, </a:t>
            </a:r>
            <a:r>
              <a:rPr lang="en-US" sz="2400" b="1" dirty="0" err="1" smtClean="0">
                <a:solidFill>
                  <a:schemeClr val="accent5">
                    <a:lumMod val="75000"/>
                  </a:schemeClr>
                </a:solidFill>
              </a:rPr>
              <a:t>thực</a:t>
            </a:r>
            <a:r>
              <a:rPr lang="en-US" sz="2400" b="1" dirty="0" smtClean="0">
                <a:solidFill>
                  <a:schemeClr val="accent5">
                    <a:lumMod val="75000"/>
                  </a:schemeClr>
                </a:solidFill>
              </a:rPr>
              <a:t> </a:t>
            </a:r>
            <a:r>
              <a:rPr lang="en-US" sz="2400" b="1" dirty="0" err="1" smtClean="0">
                <a:solidFill>
                  <a:schemeClr val="accent5">
                    <a:lumMod val="75000"/>
                  </a:schemeClr>
                </a:solidFill>
              </a:rPr>
              <a:t>hiện</a:t>
            </a:r>
            <a:r>
              <a:rPr lang="en-US" sz="2400" b="1" dirty="0" smtClean="0">
                <a:solidFill>
                  <a:schemeClr val="accent5">
                    <a:lumMod val="75000"/>
                  </a:schemeClr>
                </a:solidFill>
              </a:rPr>
              <a:t> </a:t>
            </a:r>
            <a:r>
              <a:rPr lang="en-US" sz="2400" b="1" dirty="0" err="1" smtClean="0">
                <a:solidFill>
                  <a:schemeClr val="accent5">
                    <a:lumMod val="75000"/>
                  </a:schemeClr>
                </a:solidFill>
              </a:rPr>
              <a:t>chức</a:t>
            </a:r>
            <a:r>
              <a:rPr lang="en-US" sz="2400" b="1" dirty="0" smtClean="0">
                <a:solidFill>
                  <a:schemeClr val="accent5">
                    <a:lumMod val="75000"/>
                  </a:schemeClr>
                </a:solidFill>
              </a:rPr>
              <a:t> </a:t>
            </a:r>
            <a:r>
              <a:rPr lang="en-US" sz="2400" b="1" dirty="0" err="1" smtClean="0">
                <a:solidFill>
                  <a:schemeClr val="accent5">
                    <a:lumMod val="75000"/>
                  </a:schemeClr>
                </a:solidFill>
              </a:rPr>
              <a:t>năng</a:t>
            </a:r>
            <a:r>
              <a:rPr lang="en-US" sz="2400" b="1" dirty="0" smtClean="0">
                <a:solidFill>
                  <a:schemeClr val="accent5">
                    <a:lumMod val="75000"/>
                  </a:schemeClr>
                </a:solidFill>
              </a:rPr>
              <a:t> </a:t>
            </a:r>
            <a:r>
              <a:rPr lang="en-US" sz="2400" b="1" dirty="0" err="1" smtClean="0">
                <a:solidFill>
                  <a:schemeClr val="accent5">
                    <a:lumMod val="75000"/>
                  </a:schemeClr>
                </a:solidFill>
              </a:rPr>
              <a:t>của</a:t>
            </a:r>
            <a:r>
              <a:rPr lang="en-US" sz="2400" b="1" dirty="0" smtClean="0">
                <a:solidFill>
                  <a:schemeClr val="accent5">
                    <a:lumMod val="75000"/>
                  </a:schemeClr>
                </a:solidFill>
              </a:rPr>
              <a:t> </a:t>
            </a:r>
            <a:r>
              <a:rPr lang="vi-VN" sz="2400" b="1" dirty="0" smtClean="0">
                <a:solidFill>
                  <a:schemeClr val="accent5">
                    <a:lumMod val="75000"/>
                  </a:schemeClr>
                </a:solidFill>
              </a:rPr>
              <a:t>tế </a:t>
            </a:r>
            <a:r>
              <a:rPr lang="vi-VN" sz="2400" b="1" dirty="0">
                <a:solidFill>
                  <a:schemeClr val="accent5">
                    <a:lumMod val="75000"/>
                  </a:schemeClr>
                </a:solidFill>
              </a:rPr>
              <a:t>bào và cơ thể</a:t>
            </a:r>
            <a:r>
              <a:rPr lang="vi-VN" sz="2400" dirty="0"/>
              <a:t>, giúp cơ thể </a:t>
            </a:r>
            <a:r>
              <a:rPr lang="vi-VN" sz="2400" b="1" dirty="0">
                <a:solidFill>
                  <a:srgbClr val="C00000"/>
                </a:solidFill>
              </a:rPr>
              <a:t>lớn lên và sinh sản </a:t>
            </a:r>
            <a:r>
              <a:rPr lang="vi-VN" sz="2400" dirty="0"/>
              <a:t>tạo ra các cơ thể con.</a:t>
            </a:r>
          </a:p>
        </p:txBody>
      </p:sp>
      <p:pic>
        <p:nvPicPr>
          <p:cNvPr id="9" name="Picture 2">
            <a:extLst>
              <a:ext uri="{FF2B5EF4-FFF2-40B4-BE49-F238E27FC236}">
                <a16:creationId xmlns="" xmlns:a16="http://schemas.microsoft.com/office/drawing/2014/main" id="{BA54DD2F-0FB7-4FC0-887A-74A2174F2D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98"/>
          <a:stretch/>
        </p:blipFill>
        <p:spPr bwMode="auto">
          <a:xfrm>
            <a:off x="1008743" y="1051062"/>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ext, writing implement, vector graphics&#10;&#10;Description automatically generated"/>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8743" y="2900936"/>
            <a:ext cx="4050306" cy="1866900"/>
          </a:xfrm>
          <a:prstGeom prst="rect">
            <a:avLst/>
          </a:prstGeom>
          <a:noFill/>
          <a:ln>
            <a:noFill/>
          </a:ln>
        </p:spPr>
      </p:pic>
      <p:pic>
        <p:nvPicPr>
          <p:cNvPr id="16" name="Picture 15" descr="A picture containing background pattern&#10;&#10;Description automatically generated"/>
          <p:cNvPicPr/>
          <p:nvPr/>
        </p:nvPicPr>
        <p:blipFill>
          <a:blip r:embed="rId5">
            <a:extLst>
              <a:ext uri="{28A0092B-C50C-407E-A947-70E740481C1C}">
                <a14:useLocalDpi xmlns:a14="http://schemas.microsoft.com/office/drawing/2010/main" val="0"/>
              </a:ext>
            </a:extLst>
          </a:blip>
          <a:srcRect/>
          <a:stretch>
            <a:fillRect/>
          </a:stretch>
        </p:blipFill>
        <p:spPr bwMode="auto">
          <a:xfrm>
            <a:off x="6779837" y="3033308"/>
            <a:ext cx="3888163" cy="1904365"/>
          </a:xfrm>
          <a:prstGeom prst="rect">
            <a:avLst/>
          </a:prstGeom>
          <a:noFill/>
          <a:ln>
            <a:noFill/>
          </a:ln>
        </p:spPr>
      </p:pic>
      <p:sp>
        <p:nvSpPr>
          <p:cNvPr id="12" name="Rectangle 11"/>
          <p:cNvSpPr/>
          <p:nvPr/>
        </p:nvSpPr>
        <p:spPr>
          <a:xfrm>
            <a:off x="381000" y="5037940"/>
            <a:ext cx="6109365" cy="369332"/>
          </a:xfrm>
          <a:prstGeom prst="rect">
            <a:avLst/>
          </a:prstGeom>
        </p:spPr>
        <p:txBody>
          <a:bodyPr wrap="none">
            <a:spAutoFit/>
          </a:bodyPr>
          <a:lstStyle/>
          <a:p>
            <a:r>
              <a:rPr lang="en-US" b="1" dirty="0" smtClean="0">
                <a:solidFill>
                  <a:srgbClr val="000000"/>
                </a:solidFill>
                <a:latin typeface="Arial" panose="020B0604020202020204" pitchFamily="34" charset="0"/>
                <a:ea typeface="SimSun" panose="02010600030101010101" pitchFamily="2" charset="-122"/>
              </a:rPr>
              <a:t>Hình1 .</a:t>
            </a:r>
            <a:r>
              <a:rPr lang="en-US" dirty="0" smtClean="0">
                <a:solidFill>
                  <a:srgbClr val="000000"/>
                </a:solidFill>
                <a:latin typeface="Arial" panose="020B0604020202020204" pitchFamily="34" charset="0"/>
                <a:ea typeface="SimSun" panose="02010600030101010101" pitchFamily="2" charset="-122"/>
              </a:rPr>
              <a:t> </a:t>
            </a:r>
            <a:r>
              <a:rPr lang="en-US" dirty="0">
                <a:solidFill>
                  <a:srgbClr val="000000"/>
                </a:solidFill>
                <a:latin typeface="Arial" panose="020B0604020202020204" pitchFamily="34" charset="0"/>
                <a:ea typeface="SimSun" panose="02010600030101010101" pitchFamily="2" charset="-122"/>
              </a:rPr>
              <a:t>Protein </a:t>
            </a:r>
            <a:r>
              <a:rPr lang="en-US" dirty="0" err="1">
                <a:solidFill>
                  <a:srgbClr val="000000"/>
                </a:solidFill>
                <a:latin typeface="Arial" panose="020B0604020202020204" pitchFamily="34" charset="0"/>
                <a:ea typeface="SimSun" panose="02010600030101010101" pitchFamily="2" charset="-122"/>
              </a:rPr>
              <a:t>là</a:t>
            </a:r>
            <a:r>
              <a:rPr lang="en-US" dirty="0">
                <a:solidFill>
                  <a:srgbClr val="000000"/>
                </a:solidFill>
                <a:latin typeface="Arial" panose="020B0604020202020204" pitchFamily="34" charset="0"/>
                <a:ea typeface="SimSun" panose="02010600030101010101" pitchFamily="2" charset="-122"/>
              </a:rPr>
              <a:t> </a:t>
            </a:r>
            <a:r>
              <a:rPr lang="en-US" dirty="0" err="1">
                <a:solidFill>
                  <a:srgbClr val="000000"/>
                </a:solidFill>
                <a:latin typeface="Arial" panose="020B0604020202020204" pitchFamily="34" charset="0"/>
                <a:ea typeface="SimSun" panose="02010600030101010101" pitchFamily="2" charset="-122"/>
              </a:rPr>
              <a:t>thành</a:t>
            </a:r>
            <a:r>
              <a:rPr lang="en-US" dirty="0">
                <a:solidFill>
                  <a:srgbClr val="000000"/>
                </a:solidFill>
                <a:latin typeface="Arial" panose="020B0604020202020204" pitchFamily="34" charset="0"/>
                <a:ea typeface="SimSun" panose="02010600030101010101" pitchFamily="2" charset="-122"/>
              </a:rPr>
              <a:t> </a:t>
            </a:r>
            <a:r>
              <a:rPr lang="en-US" dirty="0" err="1">
                <a:solidFill>
                  <a:srgbClr val="000000"/>
                </a:solidFill>
                <a:latin typeface="Arial" panose="020B0604020202020204" pitchFamily="34" charset="0"/>
                <a:ea typeface="SimSun" panose="02010600030101010101" pitchFamily="2" charset="-122"/>
              </a:rPr>
              <a:t>phần</a:t>
            </a:r>
            <a:r>
              <a:rPr lang="en-US" dirty="0">
                <a:solidFill>
                  <a:srgbClr val="000000"/>
                </a:solidFill>
                <a:latin typeface="Arial" panose="020B0604020202020204" pitchFamily="34" charset="0"/>
                <a:ea typeface="SimSun" panose="02010600030101010101" pitchFamily="2" charset="-122"/>
              </a:rPr>
              <a:t> </a:t>
            </a:r>
            <a:r>
              <a:rPr lang="en-US" dirty="0" err="1">
                <a:solidFill>
                  <a:srgbClr val="000000"/>
                </a:solidFill>
                <a:latin typeface="Arial" panose="020B0604020202020204" pitchFamily="34" charset="0"/>
                <a:ea typeface="SimSun" panose="02010600030101010101" pitchFamily="2" charset="-122"/>
              </a:rPr>
              <a:t>cấu</a:t>
            </a:r>
            <a:r>
              <a:rPr lang="en-US" dirty="0">
                <a:solidFill>
                  <a:srgbClr val="000000"/>
                </a:solidFill>
                <a:latin typeface="Arial" panose="020B0604020202020204" pitchFamily="34" charset="0"/>
                <a:ea typeface="SimSun" panose="02010600030101010101" pitchFamily="2" charset="-122"/>
              </a:rPr>
              <a:t> </a:t>
            </a:r>
            <a:r>
              <a:rPr lang="en-US" dirty="0" err="1">
                <a:solidFill>
                  <a:srgbClr val="000000"/>
                </a:solidFill>
                <a:latin typeface="Arial" panose="020B0604020202020204" pitchFamily="34" charset="0"/>
                <a:ea typeface="SimSun" panose="02010600030101010101" pitchFamily="2" charset="-122"/>
              </a:rPr>
              <a:t>tạo</a:t>
            </a:r>
            <a:r>
              <a:rPr lang="en-US" dirty="0">
                <a:solidFill>
                  <a:srgbClr val="000000"/>
                </a:solidFill>
                <a:latin typeface="Arial" panose="020B0604020202020204" pitchFamily="34" charset="0"/>
                <a:ea typeface="SimSun" panose="02010600030101010101" pitchFamily="2" charset="-122"/>
              </a:rPr>
              <a:t> </a:t>
            </a:r>
            <a:r>
              <a:rPr lang="en-US" dirty="0" err="1">
                <a:solidFill>
                  <a:srgbClr val="000000"/>
                </a:solidFill>
                <a:latin typeface="Arial" panose="020B0604020202020204" pitchFamily="34" charset="0"/>
                <a:ea typeface="SimSun" panose="02010600030101010101" pitchFamily="2" charset="-122"/>
              </a:rPr>
              <a:t>nên</a:t>
            </a:r>
            <a:r>
              <a:rPr lang="en-US" dirty="0">
                <a:solidFill>
                  <a:srgbClr val="000000"/>
                </a:solidFill>
                <a:latin typeface="Arial" panose="020B0604020202020204" pitchFamily="34" charset="0"/>
                <a:ea typeface="SimSun" panose="02010600030101010101" pitchFamily="2" charset="-122"/>
              </a:rPr>
              <a:t> </a:t>
            </a:r>
            <a:r>
              <a:rPr lang="en-US" dirty="0" err="1">
                <a:solidFill>
                  <a:srgbClr val="000000"/>
                </a:solidFill>
                <a:latin typeface="Arial" panose="020B0604020202020204" pitchFamily="34" charset="0"/>
                <a:ea typeface="SimSun" panose="02010600030101010101" pitchFamily="2" charset="-122"/>
              </a:rPr>
              <a:t>màng</a:t>
            </a:r>
            <a:r>
              <a:rPr lang="en-US" dirty="0">
                <a:solidFill>
                  <a:srgbClr val="000000"/>
                </a:solidFill>
                <a:latin typeface="Arial" panose="020B0604020202020204" pitchFamily="34" charset="0"/>
                <a:ea typeface="SimSun" panose="02010600030101010101" pitchFamily="2" charset="-122"/>
              </a:rPr>
              <a:t> </a:t>
            </a:r>
            <a:r>
              <a:rPr lang="en-US" dirty="0" err="1">
                <a:solidFill>
                  <a:srgbClr val="000000"/>
                </a:solidFill>
                <a:latin typeface="Arial" panose="020B0604020202020204" pitchFamily="34" charset="0"/>
                <a:ea typeface="SimSun" panose="02010600030101010101" pitchFamily="2" charset="-122"/>
              </a:rPr>
              <a:t>sinh</a:t>
            </a:r>
            <a:r>
              <a:rPr lang="en-US" dirty="0">
                <a:solidFill>
                  <a:srgbClr val="000000"/>
                </a:solidFill>
                <a:latin typeface="Arial" panose="020B0604020202020204" pitchFamily="34" charset="0"/>
                <a:ea typeface="SimSun" panose="02010600030101010101" pitchFamily="2" charset="-122"/>
              </a:rPr>
              <a:t> </a:t>
            </a:r>
            <a:r>
              <a:rPr lang="en-US" dirty="0" err="1">
                <a:solidFill>
                  <a:srgbClr val="000000"/>
                </a:solidFill>
                <a:latin typeface="Arial" panose="020B0604020202020204" pitchFamily="34" charset="0"/>
                <a:ea typeface="SimSun" panose="02010600030101010101" pitchFamily="2" charset="-122"/>
              </a:rPr>
              <a:t>chất</a:t>
            </a:r>
            <a:endParaRPr lang="en-US" dirty="0"/>
          </a:p>
        </p:txBody>
      </p:sp>
      <p:sp>
        <p:nvSpPr>
          <p:cNvPr id="13" name="Rectangle 12"/>
          <p:cNvSpPr/>
          <p:nvPr/>
        </p:nvSpPr>
        <p:spPr>
          <a:xfrm>
            <a:off x="6739773" y="5001746"/>
            <a:ext cx="4951997" cy="369332"/>
          </a:xfrm>
          <a:prstGeom prst="rect">
            <a:avLst/>
          </a:prstGeom>
        </p:spPr>
        <p:txBody>
          <a:bodyPr wrap="none">
            <a:spAutoFit/>
          </a:bodyPr>
          <a:lstStyle/>
          <a:p>
            <a:r>
              <a:rPr lang="en-US" b="1" dirty="0" err="1" smtClean="0">
                <a:solidFill>
                  <a:srgbClr val="000000"/>
                </a:solidFill>
                <a:latin typeface="Arial" panose="020B0604020202020204" pitchFamily="34" charset="0"/>
                <a:ea typeface="SimSun" panose="02010600030101010101" pitchFamily="2" charset="-122"/>
              </a:rPr>
              <a:t>Hình</a:t>
            </a:r>
            <a:r>
              <a:rPr lang="en-US" b="1" dirty="0" smtClean="0">
                <a:solidFill>
                  <a:srgbClr val="000000"/>
                </a:solidFill>
                <a:latin typeface="Arial" panose="020B0604020202020204" pitchFamily="34" charset="0"/>
                <a:ea typeface="SimSun" panose="02010600030101010101" pitchFamily="2" charset="-122"/>
              </a:rPr>
              <a:t> 2.</a:t>
            </a:r>
            <a:r>
              <a:rPr lang="en-US" dirty="0" smtClean="0">
                <a:solidFill>
                  <a:srgbClr val="000000"/>
                </a:solidFill>
                <a:latin typeface="Arial" panose="020B0604020202020204" pitchFamily="34" charset="0"/>
                <a:ea typeface="SimSun" panose="02010600030101010101" pitchFamily="2" charset="-122"/>
              </a:rPr>
              <a:t> </a:t>
            </a:r>
            <a:r>
              <a:rPr lang="en-US" dirty="0" err="1">
                <a:solidFill>
                  <a:srgbClr val="000000"/>
                </a:solidFill>
                <a:latin typeface="Arial" panose="020B0604020202020204" pitchFamily="34" charset="0"/>
                <a:ea typeface="SimSun" panose="02010600030101010101" pitchFamily="2" charset="-122"/>
              </a:rPr>
              <a:t>Diệp</a:t>
            </a:r>
            <a:r>
              <a:rPr lang="en-US" dirty="0">
                <a:solidFill>
                  <a:srgbClr val="000000"/>
                </a:solidFill>
                <a:latin typeface="Arial" panose="020B0604020202020204" pitchFamily="34" charset="0"/>
                <a:ea typeface="SimSun" panose="02010600030101010101" pitchFamily="2" charset="-122"/>
              </a:rPr>
              <a:t> </a:t>
            </a:r>
            <a:r>
              <a:rPr lang="en-US" dirty="0" err="1">
                <a:solidFill>
                  <a:srgbClr val="000000"/>
                </a:solidFill>
                <a:latin typeface="Arial" panose="020B0604020202020204" pitchFamily="34" charset="0"/>
                <a:ea typeface="SimSun" panose="02010600030101010101" pitchFamily="2" charset="-122"/>
              </a:rPr>
              <a:t>lục</a:t>
            </a:r>
            <a:r>
              <a:rPr lang="en-US" dirty="0">
                <a:solidFill>
                  <a:srgbClr val="000000"/>
                </a:solidFill>
                <a:latin typeface="Arial" panose="020B0604020202020204" pitchFamily="34" charset="0"/>
                <a:ea typeface="SimSun" panose="02010600030101010101" pitchFamily="2" charset="-122"/>
              </a:rPr>
              <a:t> </a:t>
            </a:r>
            <a:r>
              <a:rPr lang="en-US" dirty="0" err="1">
                <a:solidFill>
                  <a:srgbClr val="000000"/>
                </a:solidFill>
                <a:latin typeface="Arial" panose="020B0604020202020204" pitchFamily="34" charset="0"/>
                <a:ea typeface="SimSun" panose="02010600030101010101" pitchFamily="2" charset="-122"/>
              </a:rPr>
              <a:t>tham</a:t>
            </a:r>
            <a:r>
              <a:rPr lang="en-US" dirty="0">
                <a:solidFill>
                  <a:srgbClr val="000000"/>
                </a:solidFill>
                <a:latin typeface="Arial" panose="020B0604020202020204" pitchFamily="34" charset="0"/>
                <a:ea typeface="SimSun" panose="02010600030101010101" pitchFamily="2" charset="-122"/>
              </a:rPr>
              <a:t> </a:t>
            </a:r>
            <a:r>
              <a:rPr lang="en-US" dirty="0" err="1">
                <a:solidFill>
                  <a:srgbClr val="000000"/>
                </a:solidFill>
                <a:latin typeface="Arial" panose="020B0604020202020204" pitchFamily="34" charset="0"/>
                <a:ea typeface="SimSun" panose="02010600030101010101" pitchFamily="2" charset="-122"/>
              </a:rPr>
              <a:t>gia</a:t>
            </a:r>
            <a:r>
              <a:rPr lang="en-US" dirty="0">
                <a:solidFill>
                  <a:srgbClr val="000000"/>
                </a:solidFill>
                <a:latin typeface="Arial" panose="020B0604020202020204" pitchFamily="34" charset="0"/>
                <a:ea typeface="SimSun" panose="02010600030101010101" pitchFamily="2" charset="-122"/>
              </a:rPr>
              <a:t> </a:t>
            </a:r>
            <a:r>
              <a:rPr lang="en-US" dirty="0" err="1">
                <a:solidFill>
                  <a:srgbClr val="000000"/>
                </a:solidFill>
                <a:latin typeface="Arial" panose="020B0604020202020204" pitchFamily="34" charset="0"/>
                <a:ea typeface="SimSun" panose="02010600030101010101" pitchFamily="2" charset="-122"/>
              </a:rPr>
              <a:t>quá</a:t>
            </a:r>
            <a:r>
              <a:rPr lang="en-US" dirty="0">
                <a:solidFill>
                  <a:srgbClr val="000000"/>
                </a:solidFill>
                <a:latin typeface="Arial" panose="020B0604020202020204" pitchFamily="34" charset="0"/>
                <a:ea typeface="SimSun" panose="02010600030101010101" pitchFamily="2" charset="-122"/>
              </a:rPr>
              <a:t> </a:t>
            </a:r>
            <a:r>
              <a:rPr lang="en-US" dirty="0" err="1">
                <a:solidFill>
                  <a:srgbClr val="000000"/>
                </a:solidFill>
                <a:latin typeface="Arial" panose="020B0604020202020204" pitchFamily="34" charset="0"/>
                <a:ea typeface="SimSun" panose="02010600030101010101" pitchFamily="2" charset="-122"/>
              </a:rPr>
              <a:t>trình</a:t>
            </a:r>
            <a:r>
              <a:rPr lang="en-US" dirty="0">
                <a:solidFill>
                  <a:srgbClr val="000000"/>
                </a:solidFill>
                <a:latin typeface="Arial" panose="020B0604020202020204" pitchFamily="34" charset="0"/>
                <a:ea typeface="SimSun" panose="02010600030101010101" pitchFamily="2" charset="-122"/>
              </a:rPr>
              <a:t> </a:t>
            </a:r>
            <a:r>
              <a:rPr lang="en-US" dirty="0" err="1">
                <a:solidFill>
                  <a:srgbClr val="000000"/>
                </a:solidFill>
                <a:latin typeface="Arial" panose="020B0604020202020204" pitchFamily="34" charset="0"/>
                <a:ea typeface="SimSun" panose="02010600030101010101" pitchFamily="2" charset="-122"/>
              </a:rPr>
              <a:t>quang</a:t>
            </a:r>
            <a:r>
              <a:rPr lang="en-US" dirty="0">
                <a:solidFill>
                  <a:srgbClr val="000000"/>
                </a:solidFill>
                <a:latin typeface="Arial" panose="020B0604020202020204" pitchFamily="34" charset="0"/>
                <a:ea typeface="SimSun" panose="02010600030101010101" pitchFamily="2" charset="-122"/>
              </a:rPr>
              <a:t> </a:t>
            </a:r>
            <a:r>
              <a:rPr lang="en-US" dirty="0" err="1">
                <a:solidFill>
                  <a:srgbClr val="000000"/>
                </a:solidFill>
                <a:latin typeface="Arial" panose="020B0604020202020204" pitchFamily="34" charset="0"/>
                <a:ea typeface="SimSun" panose="02010600030101010101" pitchFamily="2" charset="-122"/>
              </a:rPr>
              <a:t>hợp</a:t>
            </a:r>
            <a:endParaRPr lang="en-US" dirty="0"/>
          </a:p>
        </p:txBody>
      </p:sp>
    </p:spTree>
    <p:extLst>
      <p:ext uri="{BB962C8B-B14F-4D97-AF65-F5344CB8AC3E}">
        <p14:creationId xmlns:p14="http://schemas.microsoft.com/office/powerpoint/2010/main" val="1558261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B7FFFADE-DCAA-4095-B59E-7530BD0743E6}"/>
              </a:ext>
            </a:extLst>
          </p:cNvPr>
          <p:cNvSpPr txBox="1"/>
          <p:nvPr/>
        </p:nvSpPr>
        <p:spPr>
          <a:xfrm>
            <a:off x="1982653" y="831182"/>
            <a:ext cx="9162504"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Quá trình chuyển hóa năng lượng </a:t>
            </a:r>
            <a:r>
              <a:rPr lang="vi-VN" sz="2400" b="1" dirty="0"/>
              <a:t>tạo ra năng lượng </a:t>
            </a:r>
            <a:r>
              <a:rPr lang="vi-VN" sz="2400" dirty="0"/>
              <a:t>dễ sử dụng </a:t>
            </a:r>
            <a:r>
              <a:rPr lang="vi-VN" sz="2400" b="1" dirty="0">
                <a:solidFill>
                  <a:srgbClr val="C00000"/>
                </a:solidFill>
              </a:rPr>
              <a:t>cung cấp cho các hoạt động sống của cơ thể</a:t>
            </a:r>
            <a:r>
              <a:rPr lang="vi-VN" sz="2400" dirty="0"/>
              <a:t>, trong đó có hoạt động cảm ứng và vận động.</a:t>
            </a:r>
          </a:p>
        </p:txBody>
      </p:sp>
      <p:pic>
        <p:nvPicPr>
          <p:cNvPr id="9" name="Picture 2">
            <a:extLst>
              <a:ext uri="{FF2B5EF4-FFF2-40B4-BE49-F238E27FC236}">
                <a16:creationId xmlns="" xmlns:a16="http://schemas.microsoft.com/office/drawing/2014/main" id="{2515FCF4-C351-4F72-8C54-89D4D04E6E5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98"/>
          <a:stretch/>
        </p:blipFill>
        <p:spPr bwMode="auto">
          <a:xfrm>
            <a:off x="1046843" y="1018389"/>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entral Nervous System - 1140x640 Wallpaper - teahub.io">
            <a:extLst>
              <a:ext uri="{FF2B5EF4-FFF2-40B4-BE49-F238E27FC236}">
                <a16:creationId xmlns="" xmlns:a16="http://schemas.microsoft.com/office/drawing/2014/main" id="{C6A1C741-2288-4640-B83F-0C3110F0E6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55" r="6848"/>
          <a:stretch/>
        </p:blipFill>
        <p:spPr bwMode="auto">
          <a:xfrm>
            <a:off x="0" y="2509218"/>
            <a:ext cx="6096000" cy="390682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unning HD Wallpaper | Background Image | 2760x1840">
            <a:extLst>
              <a:ext uri="{FF2B5EF4-FFF2-40B4-BE49-F238E27FC236}">
                <a16:creationId xmlns="" xmlns:a16="http://schemas.microsoft.com/office/drawing/2014/main" id="{8F4AEB23-A967-41FA-9BF3-DE760C6BE2D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34" b="1934"/>
          <a:stretch/>
        </p:blipFill>
        <p:spPr bwMode="auto">
          <a:xfrm>
            <a:off x="6095998" y="2509218"/>
            <a:ext cx="6096001" cy="3906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964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9" name="TextBox 8">
            <a:extLst>
              <a:ext uri="{FF2B5EF4-FFF2-40B4-BE49-F238E27FC236}">
                <a16:creationId xmlns="" xmlns:a16="http://schemas.microsoft.com/office/drawing/2014/main" id="{21936047-030B-4D19-B74C-7B58CB57E144}"/>
              </a:ext>
            </a:extLst>
          </p:cNvPr>
          <p:cNvSpPr txBox="1"/>
          <p:nvPr/>
        </p:nvSpPr>
        <p:spPr>
          <a:xfrm>
            <a:off x="1885482" y="842845"/>
            <a:ext cx="9773118"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50000"/>
                  </a:schemeClr>
                </a:solidFill>
              </a:rPr>
              <a:t>Câu hỏi 2: </a:t>
            </a:r>
            <a:r>
              <a:rPr lang="vi-VN" sz="2400" dirty="0"/>
              <a:t>Lấy thêm ví dụ về vai trò của trao đổi chất và chuyển hóa năng lượng ở sinh vật.</a:t>
            </a:r>
          </a:p>
        </p:txBody>
      </p:sp>
      <p:grpSp>
        <p:nvGrpSpPr>
          <p:cNvPr id="10" name="Group 9">
            <a:extLst>
              <a:ext uri="{FF2B5EF4-FFF2-40B4-BE49-F238E27FC236}">
                <a16:creationId xmlns="" xmlns:a16="http://schemas.microsoft.com/office/drawing/2014/main" id="{6C444DE3-6D44-406A-A401-8E4EB90DE303}"/>
              </a:ext>
            </a:extLst>
          </p:cNvPr>
          <p:cNvGrpSpPr/>
          <p:nvPr/>
        </p:nvGrpSpPr>
        <p:grpSpPr>
          <a:xfrm>
            <a:off x="622300" y="2115988"/>
            <a:ext cx="1524000" cy="457250"/>
            <a:chOff x="800100" y="1783116"/>
            <a:chExt cx="1524000" cy="457250"/>
          </a:xfrm>
        </p:grpSpPr>
        <p:sp>
          <p:nvSpPr>
            <p:cNvPr id="11" name="Rectangle 10">
              <a:extLst>
                <a:ext uri="{FF2B5EF4-FFF2-40B4-BE49-F238E27FC236}">
                  <a16:creationId xmlns="" xmlns:a16="http://schemas.microsoft.com/office/drawing/2014/main" id="{912DE2C4-BF40-4E43-88AC-BF9DF1E13E28}"/>
                </a:ext>
              </a:extLst>
            </p:cNvPr>
            <p:cNvSpPr/>
            <p:nvPr/>
          </p:nvSpPr>
          <p:spPr>
            <a:xfrm>
              <a:off x="876300" y="1783116"/>
              <a:ext cx="1371600" cy="45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 xmlns:a16="http://schemas.microsoft.com/office/drawing/2014/main" id="{55399E5C-D33D-4A68-ACF2-AE879BB82508}"/>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solidFill>
                    <a:schemeClr val="bg1"/>
                  </a:solidFill>
                </a:rPr>
                <a:t>ĐÁP ÁN</a:t>
              </a:r>
            </a:p>
          </p:txBody>
        </p:sp>
      </p:grpSp>
      <p:sp>
        <p:nvSpPr>
          <p:cNvPr id="13" name="TextBox 12">
            <a:extLst>
              <a:ext uri="{FF2B5EF4-FFF2-40B4-BE49-F238E27FC236}">
                <a16:creationId xmlns="" xmlns:a16="http://schemas.microsoft.com/office/drawing/2014/main" id="{183EF928-5409-42F4-A5D9-17D82502260A}"/>
              </a:ext>
            </a:extLst>
          </p:cNvPr>
          <p:cNvSpPr txBox="1"/>
          <p:nvPr/>
        </p:nvSpPr>
        <p:spPr>
          <a:xfrm>
            <a:off x="1885482" y="3098584"/>
            <a:ext cx="9440845"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Sự sinh trưởng phát triển cây lúa, con mèo,....</a:t>
            </a:r>
            <a:endParaRPr lang="vi-VN" sz="2200" dirty="0"/>
          </a:p>
        </p:txBody>
      </p:sp>
      <p:sp>
        <p:nvSpPr>
          <p:cNvPr id="14" name="TextBox 13">
            <a:extLst>
              <a:ext uri="{FF2B5EF4-FFF2-40B4-BE49-F238E27FC236}">
                <a16:creationId xmlns="" xmlns:a16="http://schemas.microsoft.com/office/drawing/2014/main" id="{381A204A-AD13-4609-A305-EB118880C1DF}"/>
              </a:ext>
            </a:extLst>
          </p:cNvPr>
          <p:cNvSpPr txBox="1"/>
          <p:nvPr/>
        </p:nvSpPr>
        <p:spPr>
          <a:xfrm>
            <a:off x="1885482" y="3948969"/>
            <a:ext cx="9773118" cy="207435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dirty="0"/>
              <a:t>Sau khi chúng ta ăn vào, cơ thể sẽ phân hủy các năng lượng chứa trong phân tử thức ăn, gọi là glucose và chuyển hóa thành glycogen, đây là nguồn dự trữ năng lượng của cơ thể.</a:t>
            </a:r>
          </a:p>
          <a:p>
            <a:r>
              <a:rPr lang="vi-VN" sz="2200" dirty="0"/>
              <a:t>Ngược lại khi chúng ta đói, cơ thể thiếu năng lượng, cơ thể phân giải glycogen thành đường giúp cung cấp năng lượng cho cơ thể.</a:t>
            </a:r>
          </a:p>
        </p:txBody>
      </p:sp>
      <p:pic>
        <p:nvPicPr>
          <p:cNvPr id="15" name="Picture 2">
            <a:extLst>
              <a:ext uri="{FF2B5EF4-FFF2-40B4-BE49-F238E27FC236}">
                <a16:creationId xmlns="" xmlns:a16="http://schemas.microsoft.com/office/drawing/2014/main" id="{C4AA4C0F-D088-4946-844D-6CFCC580E9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98"/>
          <a:stretch/>
        </p:blipFill>
        <p:spPr bwMode="auto">
          <a:xfrm>
            <a:off x="1060959" y="3031121"/>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 xmlns:a16="http://schemas.microsoft.com/office/drawing/2014/main" id="{3863E695-E5C1-47D8-8DB4-F4004BE2137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98"/>
          <a:stretch/>
        </p:blipFill>
        <p:spPr bwMode="auto">
          <a:xfrm>
            <a:off x="1060959" y="4661780"/>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 xmlns:a16="http://schemas.microsoft.com/office/drawing/2014/main" id="{4DE53EB0-FDF8-4A59-A05A-9766DB9AD2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500" y="808453"/>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378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9" name="TextBox 8">
            <a:extLst>
              <a:ext uri="{FF2B5EF4-FFF2-40B4-BE49-F238E27FC236}">
                <a16:creationId xmlns="" xmlns:a16="http://schemas.microsoft.com/office/drawing/2014/main" id="{21936047-030B-4D19-B74C-7B58CB57E144}"/>
              </a:ext>
            </a:extLst>
          </p:cNvPr>
          <p:cNvSpPr txBox="1"/>
          <p:nvPr/>
        </p:nvSpPr>
        <p:spPr>
          <a:xfrm>
            <a:off x="1885482" y="842845"/>
            <a:ext cx="9773118"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50000"/>
                  </a:schemeClr>
                </a:solidFill>
              </a:rPr>
              <a:t>Câu hỏi 2: </a:t>
            </a:r>
            <a:r>
              <a:rPr lang="vi-VN" sz="2400" dirty="0"/>
              <a:t>Lấy thêm ví dụ về vai trò của trao đổi chất và chuyển hóa năng lượng ở sinh vật.</a:t>
            </a:r>
          </a:p>
        </p:txBody>
      </p:sp>
      <p:grpSp>
        <p:nvGrpSpPr>
          <p:cNvPr id="10" name="Group 9">
            <a:extLst>
              <a:ext uri="{FF2B5EF4-FFF2-40B4-BE49-F238E27FC236}">
                <a16:creationId xmlns="" xmlns:a16="http://schemas.microsoft.com/office/drawing/2014/main" id="{6C444DE3-6D44-406A-A401-8E4EB90DE303}"/>
              </a:ext>
            </a:extLst>
          </p:cNvPr>
          <p:cNvGrpSpPr/>
          <p:nvPr/>
        </p:nvGrpSpPr>
        <p:grpSpPr>
          <a:xfrm>
            <a:off x="622300" y="2115988"/>
            <a:ext cx="1524000" cy="457250"/>
            <a:chOff x="800100" y="1783116"/>
            <a:chExt cx="1524000" cy="457250"/>
          </a:xfrm>
        </p:grpSpPr>
        <p:sp>
          <p:nvSpPr>
            <p:cNvPr id="11" name="Rectangle 10">
              <a:extLst>
                <a:ext uri="{FF2B5EF4-FFF2-40B4-BE49-F238E27FC236}">
                  <a16:creationId xmlns="" xmlns:a16="http://schemas.microsoft.com/office/drawing/2014/main" id="{912DE2C4-BF40-4E43-88AC-BF9DF1E13E28}"/>
                </a:ext>
              </a:extLst>
            </p:cNvPr>
            <p:cNvSpPr/>
            <p:nvPr/>
          </p:nvSpPr>
          <p:spPr>
            <a:xfrm>
              <a:off x="876300" y="1783116"/>
              <a:ext cx="1371600" cy="45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 xmlns:a16="http://schemas.microsoft.com/office/drawing/2014/main" id="{55399E5C-D33D-4A68-ACF2-AE879BB82508}"/>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solidFill>
                    <a:schemeClr val="bg1"/>
                  </a:solidFill>
                </a:rPr>
                <a:t>ĐÁP ÁN</a:t>
              </a:r>
            </a:p>
          </p:txBody>
        </p:sp>
      </p:grpSp>
      <p:pic>
        <p:nvPicPr>
          <p:cNvPr id="17" name="Picture 2">
            <a:extLst>
              <a:ext uri="{FF2B5EF4-FFF2-40B4-BE49-F238E27FC236}">
                <a16:creationId xmlns="" xmlns:a16="http://schemas.microsoft.com/office/drawing/2014/main" id="{4DE53EB0-FDF8-4A59-A05A-9766DB9AD2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500" y="80845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inh trưởng và phát triển ở cây đậu">
            <a:extLst>
              <a:ext uri="{FF2B5EF4-FFF2-40B4-BE49-F238E27FC236}">
                <a16:creationId xmlns="" xmlns:a16="http://schemas.microsoft.com/office/drawing/2014/main" id="{7F17F276-53C0-E897-E489-9C711DEDA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1893987"/>
            <a:ext cx="5372100" cy="39528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 xmlns:a16="http://schemas.microsoft.com/office/drawing/2014/main" id="{8D2F7C39-F62A-902D-1758-1CF45963C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25" y="2722662"/>
            <a:ext cx="5362575" cy="31242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4636D7BD-BC95-7E8A-1AD0-9199A4E4CFCD}"/>
              </a:ext>
            </a:extLst>
          </p:cNvPr>
          <p:cNvSpPr txBox="1"/>
          <p:nvPr/>
        </p:nvSpPr>
        <p:spPr>
          <a:xfrm>
            <a:off x="7010399" y="5762118"/>
            <a:ext cx="4448175" cy="400110"/>
          </a:xfrm>
          <a:prstGeom prst="rect">
            <a:avLst/>
          </a:prstGeom>
          <a:noFill/>
        </p:spPr>
        <p:txBody>
          <a:bodyPr wrap="square">
            <a:spAutoFit/>
          </a:bodyPr>
          <a:lstStyle/>
          <a:p>
            <a:pPr algn="ctr"/>
            <a:r>
              <a:rPr lang="vi-VN" sz="2000" b="0" i="1" dirty="0">
                <a:effectLst/>
                <a:latin typeface="+mj-lt"/>
              </a:rPr>
              <a:t>Sinh trưởng và phát triển ở cây đậu</a:t>
            </a:r>
            <a:endParaRPr lang="en-US" sz="2000" dirty="0">
              <a:latin typeface="+mj-lt"/>
            </a:endParaRPr>
          </a:p>
        </p:txBody>
      </p:sp>
      <p:sp>
        <p:nvSpPr>
          <p:cNvPr id="21" name="TextBox 20">
            <a:extLst>
              <a:ext uri="{FF2B5EF4-FFF2-40B4-BE49-F238E27FC236}">
                <a16:creationId xmlns="" xmlns:a16="http://schemas.microsoft.com/office/drawing/2014/main" id="{0343339B-A774-81A8-5062-89878962FD65}"/>
              </a:ext>
            </a:extLst>
          </p:cNvPr>
          <p:cNvSpPr txBox="1"/>
          <p:nvPr/>
        </p:nvSpPr>
        <p:spPr>
          <a:xfrm>
            <a:off x="1155700" y="5762118"/>
            <a:ext cx="4448175" cy="400110"/>
          </a:xfrm>
          <a:prstGeom prst="rect">
            <a:avLst/>
          </a:prstGeom>
          <a:noFill/>
        </p:spPr>
        <p:txBody>
          <a:bodyPr wrap="square">
            <a:spAutoFit/>
          </a:bodyPr>
          <a:lstStyle/>
          <a:p>
            <a:pPr algn="ctr"/>
            <a:r>
              <a:rPr lang="vi-VN" sz="2000" b="0" i="1" dirty="0">
                <a:effectLst/>
                <a:latin typeface="+mj-lt"/>
              </a:rPr>
              <a:t>Sinh trưởng và phát triển ở sâu bướm</a:t>
            </a:r>
            <a:endParaRPr lang="en-US" sz="2000" dirty="0">
              <a:latin typeface="+mj-lt"/>
            </a:endParaRPr>
          </a:p>
        </p:txBody>
      </p:sp>
    </p:spTree>
    <p:extLst>
      <p:ext uri="{BB962C8B-B14F-4D97-AF65-F5344CB8AC3E}">
        <p14:creationId xmlns:p14="http://schemas.microsoft.com/office/powerpoint/2010/main" val="3810045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p:blipFill>
        <p:spPr>
          <a:xfrm>
            <a:off x="158684" y="4713402"/>
            <a:ext cx="1414021" cy="1451728"/>
          </a:xfrm>
          <a:prstGeom prst="rect">
            <a:avLst/>
          </a:prstGeom>
        </p:spPr>
      </p:pic>
      <p:sp>
        <p:nvSpPr>
          <p:cNvPr id="7" name="Rectangle 6">
            <a:extLst>
              <a:ext uri="{FF2B5EF4-FFF2-40B4-BE49-F238E27FC236}">
                <a16:creationId xmlns="" xmlns:a16="http://schemas.microsoft.com/office/drawing/2014/main" id="{DDB6D953-7F0E-85EB-EAC2-5C7FE3BE4020}"/>
              </a:ext>
            </a:extLst>
          </p:cNvPr>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a:extLst>
              <a:ext uri="{FF2B5EF4-FFF2-40B4-BE49-F238E27FC236}">
                <a16:creationId xmlns="" xmlns:a16="http://schemas.microsoft.com/office/drawing/2014/main" id="{352516ED-2511-C565-C2B8-73CE5E9F38C1}"/>
              </a:ext>
            </a:extLst>
          </p:cNvPr>
          <p:cNvCxnSpPr/>
          <p:nvPr/>
        </p:nvCxnSpPr>
        <p:spPr>
          <a:xfrm rot="5400000">
            <a:off x="4200600" y="-437136"/>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67E3AD85-C5AB-3522-5096-65DC036927EA}"/>
              </a:ext>
            </a:extLst>
          </p:cNvPr>
          <p:cNvSpPr txBox="1"/>
          <p:nvPr/>
        </p:nvSpPr>
        <p:spPr>
          <a:xfrm>
            <a:off x="1772433" y="1349889"/>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0E2F13C2-0C16-26D5-C564-5EC0FD4CC856}"/>
              </a:ext>
            </a:extLst>
          </p:cNvPr>
          <p:cNvSpPr txBox="1"/>
          <p:nvPr/>
        </p:nvSpPr>
        <p:spPr>
          <a:xfrm>
            <a:off x="1772433" y="2278584"/>
            <a:ext cx="8514567" cy="310238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solidFill>
                  <a:schemeClr val="bg1"/>
                </a:solidFill>
              </a:rPr>
              <a:t>Trao đổi chất và chuyển hóa năng lượng </a:t>
            </a:r>
            <a:r>
              <a:rPr lang="vi-VN" sz="2400" dirty="0" smtClean="0">
                <a:solidFill>
                  <a:schemeClr val="bg1"/>
                </a:solidFill>
              </a:rPr>
              <a:t>giúp</a:t>
            </a:r>
            <a:r>
              <a:rPr lang="en-US" sz="2400" dirty="0" smtClean="0">
                <a:solidFill>
                  <a:schemeClr val="bg1"/>
                </a:solidFill>
              </a:rPr>
              <a:t>:</a:t>
            </a:r>
          </a:p>
          <a:p>
            <a:pPr marL="342900" indent="-342900">
              <a:buFontTx/>
              <a:buChar char="-"/>
            </a:pPr>
            <a:r>
              <a:rPr lang="en-US" sz="2400" b="1" dirty="0" err="1" smtClean="0">
                <a:solidFill>
                  <a:srgbClr val="FFFF00"/>
                </a:solidFill>
              </a:rPr>
              <a:t>Đảm</a:t>
            </a:r>
            <a:r>
              <a:rPr lang="en-US" sz="2400" b="1" dirty="0" smtClean="0">
                <a:solidFill>
                  <a:srgbClr val="FFFF00"/>
                </a:solidFill>
              </a:rPr>
              <a:t> </a:t>
            </a:r>
            <a:r>
              <a:rPr lang="en-US" sz="2400" b="1" dirty="0" err="1" smtClean="0">
                <a:solidFill>
                  <a:srgbClr val="FFFF00"/>
                </a:solidFill>
              </a:rPr>
              <a:t>bảo</a:t>
            </a:r>
            <a:r>
              <a:rPr lang="en-US" sz="2400" b="1" dirty="0" smtClean="0">
                <a:solidFill>
                  <a:srgbClr val="FFFF00"/>
                </a:solidFill>
              </a:rPr>
              <a:t> </a:t>
            </a:r>
            <a:r>
              <a:rPr lang="en-US" sz="2400" b="1" dirty="0" err="1" smtClean="0">
                <a:solidFill>
                  <a:srgbClr val="FFFF00"/>
                </a:solidFill>
              </a:rPr>
              <a:t>cho</a:t>
            </a:r>
            <a:r>
              <a:rPr lang="en-US" sz="2400" b="1" dirty="0" smtClean="0">
                <a:solidFill>
                  <a:srgbClr val="FFFF00"/>
                </a:solidFill>
              </a:rPr>
              <a:t> S</a:t>
            </a:r>
            <a:r>
              <a:rPr lang="vi-VN" sz="2400" b="1" dirty="0" smtClean="0">
                <a:solidFill>
                  <a:srgbClr val="FFFF00"/>
                </a:solidFill>
              </a:rPr>
              <a:t>inh </a:t>
            </a:r>
            <a:r>
              <a:rPr lang="vi-VN" sz="2400" b="1" dirty="0">
                <a:solidFill>
                  <a:srgbClr val="FFFF00"/>
                </a:solidFill>
              </a:rPr>
              <a:t>vật tồn tại, </a:t>
            </a:r>
            <a:endParaRPr lang="en-US" sz="2400" b="1" dirty="0" smtClean="0">
              <a:solidFill>
                <a:srgbClr val="FFFF00"/>
              </a:solidFill>
            </a:endParaRPr>
          </a:p>
          <a:p>
            <a:pPr marL="342900" lvl="0" indent="-342900">
              <a:buFontTx/>
              <a:buChar char="-"/>
            </a:pPr>
            <a:r>
              <a:rPr lang="en-US" sz="2400" b="1" dirty="0" err="1">
                <a:solidFill>
                  <a:srgbClr val="FFFF00"/>
                </a:solidFill>
              </a:rPr>
              <a:t>Cung</a:t>
            </a:r>
            <a:r>
              <a:rPr lang="en-US" sz="2400" b="1" dirty="0">
                <a:solidFill>
                  <a:srgbClr val="FFFF00"/>
                </a:solidFill>
              </a:rPr>
              <a:t> </a:t>
            </a:r>
            <a:r>
              <a:rPr lang="en-US" sz="2400" b="1" dirty="0" err="1">
                <a:solidFill>
                  <a:srgbClr val="FFFF00"/>
                </a:solidFill>
              </a:rPr>
              <a:t>cấp</a:t>
            </a:r>
            <a:r>
              <a:rPr lang="en-US" sz="2400" b="1" dirty="0">
                <a:solidFill>
                  <a:srgbClr val="FFFF00"/>
                </a:solidFill>
              </a:rPr>
              <a:t> </a:t>
            </a:r>
            <a:r>
              <a:rPr lang="en-US" sz="2400" b="1" dirty="0" err="1">
                <a:solidFill>
                  <a:srgbClr val="FFFF00"/>
                </a:solidFill>
              </a:rPr>
              <a:t>nguyên</a:t>
            </a:r>
            <a:r>
              <a:rPr lang="en-US" sz="2400" b="1" dirty="0">
                <a:solidFill>
                  <a:srgbClr val="FFFF00"/>
                </a:solidFill>
              </a:rPr>
              <a:t> </a:t>
            </a:r>
            <a:r>
              <a:rPr lang="en-US" sz="2400" b="1" dirty="0" err="1">
                <a:solidFill>
                  <a:srgbClr val="FFFF00"/>
                </a:solidFill>
              </a:rPr>
              <a:t>liệu</a:t>
            </a:r>
            <a:r>
              <a:rPr lang="en-US" sz="2400" b="1" dirty="0">
                <a:solidFill>
                  <a:srgbClr val="FFFF00"/>
                </a:solidFill>
              </a:rPr>
              <a:t> </a:t>
            </a:r>
            <a:r>
              <a:rPr lang="en-US" sz="2400" b="1" dirty="0" err="1">
                <a:solidFill>
                  <a:srgbClr val="FFFF00"/>
                </a:solidFill>
              </a:rPr>
              <a:t>cấu</a:t>
            </a:r>
            <a:r>
              <a:rPr lang="en-US" sz="2400" b="1" dirty="0">
                <a:solidFill>
                  <a:srgbClr val="FFFF00"/>
                </a:solidFill>
              </a:rPr>
              <a:t> </a:t>
            </a:r>
            <a:r>
              <a:rPr lang="en-US" sz="2400" b="1" dirty="0" err="1">
                <a:solidFill>
                  <a:srgbClr val="FFFF00"/>
                </a:solidFill>
              </a:rPr>
              <a:t>tạo</a:t>
            </a:r>
            <a:r>
              <a:rPr lang="en-US" sz="2400" b="1" dirty="0">
                <a:solidFill>
                  <a:srgbClr val="FFFF00"/>
                </a:solidFill>
              </a:rPr>
              <a:t>, </a:t>
            </a:r>
            <a:r>
              <a:rPr lang="en-US" sz="2400" b="1" dirty="0" err="1">
                <a:solidFill>
                  <a:srgbClr val="FFFF00"/>
                </a:solidFill>
              </a:rPr>
              <a:t>thực</a:t>
            </a:r>
            <a:r>
              <a:rPr lang="en-US" sz="2400" b="1" dirty="0">
                <a:solidFill>
                  <a:srgbClr val="FFFF00"/>
                </a:solidFill>
              </a:rPr>
              <a:t> </a:t>
            </a:r>
            <a:r>
              <a:rPr lang="en-US" sz="2400" b="1" dirty="0" err="1">
                <a:solidFill>
                  <a:srgbClr val="FFFF00"/>
                </a:solidFill>
              </a:rPr>
              <a:t>hiện</a:t>
            </a:r>
            <a:r>
              <a:rPr lang="en-US" sz="2400" b="1" dirty="0">
                <a:solidFill>
                  <a:srgbClr val="FFFF00"/>
                </a:solidFill>
              </a:rPr>
              <a:t> </a:t>
            </a:r>
            <a:r>
              <a:rPr lang="en-US" sz="2400" b="1" dirty="0" err="1">
                <a:solidFill>
                  <a:srgbClr val="FFFF00"/>
                </a:solidFill>
              </a:rPr>
              <a:t>chức</a:t>
            </a:r>
            <a:r>
              <a:rPr lang="en-US" sz="2400" b="1" dirty="0">
                <a:solidFill>
                  <a:srgbClr val="FFFF00"/>
                </a:solidFill>
              </a:rPr>
              <a:t> </a:t>
            </a:r>
            <a:r>
              <a:rPr lang="en-US" sz="2400" b="1" dirty="0" err="1">
                <a:solidFill>
                  <a:srgbClr val="FFFF00"/>
                </a:solidFill>
              </a:rPr>
              <a:t>năng</a:t>
            </a:r>
            <a:r>
              <a:rPr lang="en-US" sz="2400" b="1" dirty="0">
                <a:solidFill>
                  <a:srgbClr val="FFFF00"/>
                </a:solidFill>
              </a:rPr>
              <a:t> </a:t>
            </a:r>
            <a:r>
              <a:rPr lang="en-US" sz="2400" b="1" dirty="0" err="1">
                <a:solidFill>
                  <a:srgbClr val="FFFF00"/>
                </a:solidFill>
              </a:rPr>
              <a:t>của</a:t>
            </a:r>
            <a:r>
              <a:rPr lang="en-US" sz="2400" b="1" dirty="0">
                <a:solidFill>
                  <a:srgbClr val="FFFF00"/>
                </a:solidFill>
              </a:rPr>
              <a:t> </a:t>
            </a:r>
            <a:r>
              <a:rPr lang="en-US" sz="2400" b="1" dirty="0" err="1">
                <a:solidFill>
                  <a:srgbClr val="FFFF00"/>
                </a:solidFill>
              </a:rPr>
              <a:t>tế</a:t>
            </a:r>
            <a:r>
              <a:rPr lang="en-US" sz="2400" b="1" dirty="0">
                <a:solidFill>
                  <a:srgbClr val="FFFF00"/>
                </a:solidFill>
              </a:rPr>
              <a:t> </a:t>
            </a:r>
            <a:r>
              <a:rPr lang="en-US" sz="2400" b="1" dirty="0" err="1">
                <a:solidFill>
                  <a:srgbClr val="FFFF00"/>
                </a:solidFill>
              </a:rPr>
              <a:t>bào</a:t>
            </a:r>
            <a:r>
              <a:rPr lang="en-US" sz="2400" b="1" dirty="0">
                <a:solidFill>
                  <a:srgbClr val="FFFF00"/>
                </a:solidFill>
              </a:rPr>
              <a:t> </a:t>
            </a:r>
            <a:r>
              <a:rPr lang="en-US" sz="2400" b="1" dirty="0" err="1">
                <a:solidFill>
                  <a:srgbClr val="FFFF00"/>
                </a:solidFill>
              </a:rPr>
              <a:t>và</a:t>
            </a:r>
            <a:r>
              <a:rPr lang="en-US" sz="2400" b="1" dirty="0">
                <a:solidFill>
                  <a:srgbClr val="FFFF00"/>
                </a:solidFill>
              </a:rPr>
              <a:t> </a:t>
            </a:r>
            <a:r>
              <a:rPr lang="en-US" sz="2400" b="1" dirty="0" err="1">
                <a:solidFill>
                  <a:srgbClr val="FFFF00"/>
                </a:solidFill>
              </a:rPr>
              <a:t>cơ</a:t>
            </a:r>
            <a:r>
              <a:rPr lang="en-US" sz="2400" b="1" dirty="0">
                <a:solidFill>
                  <a:srgbClr val="FFFF00"/>
                </a:solidFill>
              </a:rPr>
              <a:t> </a:t>
            </a:r>
            <a:r>
              <a:rPr lang="en-US" sz="2400" b="1" dirty="0" err="1">
                <a:solidFill>
                  <a:srgbClr val="FFFF00"/>
                </a:solidFill>
              </a:rPr>
              <a:t>thể</a:t>
            </a:r>
            <a:r>
              <a:rPr lang="en-US" sz="2400" b="1" dirty="0">
                <a:solidFill>
                  <a:srgbClr val="FFFF00"/>
                </a:solidFill>
              </a:rPr>
              <a:t>.</a:t>
            </a:r>
          </a:p>
          <a:p>
            <a:pPr marL="342900" indent="-342900">
              <a:buFontTx/>
              <a:buChar char="-"/>
            </a:pPr>
            <a:r>
              <a:rPr lang="en-US" sz="2400" b="1" dirty="0" err="1">
                <a:solidFill>
                  <a:srgbClr val="FFFF00"/>
                </a:solidFill>
              </a:rPr>
              <a:t>Cung</a:t>
            </a:r>
            <a:r>
              <a:rPr lang="en-US" sz="2400" b="1" dirty="0">
                <a:solidFill>
                  <a:srgbClr val="FFFF00"/>
                </a:solidFill>
              </a:rPr>
              <a:t> </a:t>
            </a:r>
            <a:r>
              <a:rPr lang="en-US" sz="2400" b="1" dirty="0" err="1">
                <a:solidFill>
                  <a:srgbClr val="FFFF00"/>
                </a:solidFill>
              </a:rPr>
              <a:t>cấp</a:t>
            </a:r>
            <a:r>
              <a:rPr lang="en-US" sz="2400" b="1" dirty="0">
                <a:solidFill>
                  <a:srgbClr val="FFFF00"/>
                </a:solidFill>
              </a:rPr>
              <a:t> </a:t>
            </a:r>
            <a:r>
              <a:rPr lang="en-US" sz="2400" b="1" dirty="0" err="1">
                <a:solidFill>
                  <a:srgbClr val="FFFF00"/>
                </a:solidFill>
              </a:rPr>
              <a:t>năng</a:t>
            </a:r>
            <a:r>
              <a:rPr lang="en-US" sz="2400" b="1" dirty="0">
                <a:solidFill>
                  <a:srgbClr val="FFFF00"/>
                </a:solidFill>
              </a:rPr>
              <a:t> </a:t>
            </a:r>
            <a:r>
              <a:rPr lang="en-US" sz="2400" b="1" dirty="0" err="1">
                <a:solidFill>
                  <a:srgbClr val="FFFF00"/>
                </a:solidFill>
              </a:rPr>
              <a:t>lượng</a:t>
            </a:r>
            <a:endParaRPr lang="vi-VN" sz="2400" b="1" dirty="0">
              <a:solidFill>
                <a:srgbClr val="FFFF00"/>
              </a:solidFill>
            </a:endParaRPr>
          </a:p>
          <a:p>
            <a:pPr marL="342900" indent="-342900">
              <a:buFontTx/>
              <a:buChar char="-"/>
            </a:pPr>
            <a:r>
              <a:rPr lang="en-US" sz="2400" b="1" dirty="0" err="1" smtClean="0">
                <a:solidFill>
                  <a:srgbClr val="FFFF00"/>
                </a:solidFill>
              </a:rPr>
              <a:t>Giúp</a:t>
            </a:r>
            <a:r>
              <a:rPr lang="en-US" sz="2400" b="1" dirty="0" smtClean="0">
                <a:solidFill>
                  <a:srgbClr val="FFFF00"/>
                </a:solidFill>
              </a:rPr>
              <a:t> </a:t>
            </a:r>
            <a:r>
              <a:rPr lang="en-US" sz="2400" b="1" dirty="0" err="1" smtClean="0">
                <a:solidFill>
                  <a:srgbClr val="FFFF00"/>
                </a:solidFill>
              </a:rPr>
              <a:t>cơ</a:t>
            </a:r>
            <a:r>
              <a:rPr lang="en-US" sz="2400" b="1" dirty="0" smtClean="0">
                <a:solidFill>
                  <a:srgbClr val="FFFF00"/>
                </a:solidFill>
              </a:rPr>
              <a:t> </a:t>
            </a:r>
            <a:r>
              <a:rPr lang="en-US" sz="2400" b="1" dirty="0" err="1" smtClean="0">
                <a:solidFill>
                  <a:srgbClr val="FFFF00"/>
                </a:solidFill>
              </a:rPr>
              <a:t>thể</a:t>
            </a:r>
            <a:r>
              <a:rPr lang="en-US" sz="2400" b="1" dirty="0" smtClean="0">
                <a:solidFill>
                  <a:srgbClr val="FFFF00"/>
                </a:solidFill>
              </a:rPr>
              <a:t> </a:t>
            </a:r>
            <a:r>
              <a:rPr lang="vi-VN" sz="2400" b="1" dirty="0" smtClean="0">
                <a:solidFill>
                  <a:srgbClr val="FFFF00"/>
                </a:solidFill>
              </a:rPr>
              <a:t>sinh </a:t>
            </a:r>
            <a:r>
              <a:rPr lang="vi-VN" sz="2400" b="1" dirty="0">
                <a:solidFill>
                  <a:srgbClr val="FFFF00"/>
                </a:solidFill>
              </a:rPr>
              <a:t>trưởng, phát triển, sinh sản, cảm ứng và vận động</a:t>
            </a:r>
            <a:r>
              <a:rPr lang="vi-VN" sz="2400" b="1" dirty="0" smtClean="0">
                <a:solidFill>
                  <a:srgbClr val="FFFF00"/>
                </a:solidFill>
              </a:rPr>
              <a:t>.</a:t>
            </a:r>
            <a:endParaRPr lang="en-US" sz="2400" b="1" dirty="0" smtClean="0">
              <a:solidFill>
                <a:srgbClr val="FFFF00"/>
              </a:solidFill>
            </a:endParaRPr>
          </a:p>
        </p:txBody>
      </p:sp>
    </p:spTree>
    <p:extLst>
      <p:ext uri="{BB962C8B-B14F-4D97-AF65-F5344CB8AC3E}">
        <p14:creationId xmlns:p14="http://schemas.microsoft.com/office/powerpoint/2010/main" val="1000877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TextBox 7">
            <a:extLst>
              <a:ext uri="{FF2B5EF4-FFF2-40B4-BE49-F238E27FC236}">
                <a16:creationId xmlns="" xmlns:a16="http://schemas.microsoft.com/office/drawing/2014/main" id="{6F2BCE27-8A05-4F16-BD8F-A109338730BA}"/>
              </a:ext>
            </a:extLst>
          </p:cNvPr>
          <p:cNvSpPr txBox="1"/>
          <p:nvPr/>
        </p:nvSpPr>
        <p:spPr>
          <a:xfrm>
            <a:off x="1739784" y="900702"/>
            <a:ext cx="9918816"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Khi chạy, cơ thể có cảm giác nóng lên, mô hôi ra nhiều, nhịp thở và nhịp tim tăng lên, có biểu hiện khát nước hơn so với lúc chưa chạy.</a:t>
            </a:r>
          </a:p>
        </p:txBody>
      </p:sp>
      <p:pic>
        <p:nvPicPr>
          <p:cNvPr id="1026" name="Picture 2">
            <a:extLst>
              <a:ext uri="{FF2B5EF4-FFF2-40B4-BE49-F238E27FC236}">
                <a16:creationId xmlns="" xmlns:a16="http://schemas.microsoft.com/office/drawing/2014/main" id="{C9768BA1-99D8-4808-B00F-58E27AE56B4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98"/>
          <a:stretch/>
        </p:blipFill>
        <p:spPr bwMode="auto">
          <a:xfrm>
            <a:off x="842325" y="86631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ware the Weakness Window - Dr. Phil Maffetone">
            <a:extLst>
              <a:ext uri="{FF2B5EF4-FFF2-40B4-BE49-F238E27FC236}">
                <a16:creationId xmlns="" xmlns:a16="http://schemas.microsoft.com/office/drawing/2014/main" id="{84362F26-81D8-44B6-B192-511A17D0F5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6" r="16574"/>
          <a:stretch/>
        </p:blipFill>
        <p:spPr bwMode="auto">
          <a:xfrm>
            <a:off x="6096000" y="2239451"/>
            <a:ext cx="6096000" cy="41765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to Start Running: The Absolute Beginners' Guide">
            <a:extLst>
              <a:ext uri="{FF2B5EF4-FFF2-40B4-BE49-F238E27FC236}">
                <a16:creationId xmlns="" xmlns:a16="http://schemas.microsoft.com/office/drawing/2014/main" id="{C6F84BBE-C889-439F-98A1-6E77F0079D6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324" b="4324"/>
          <a:stretch/>
        </p:blipFill>
        <p:spPr bwMode="auto">
          <a:xfrm>
            <a:off x="0" y="2239451"/>
            <a:ext cx="6096000" cy="417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4840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 xmlns:a16="http://schemas.microsoft.com/office/drawing/2014/main" id="{79BF438D-CA2C-40FE-B531-916BC2D5F4D9}"/>
              </a:ext>
            </a:extLst>
          </p:cNvPr>
          <p:cNvGrpSpPr/>
          <p:nvPr/>
        </p:nvGrpSpPr>
        <p:grpSpPr>
          <a:xfrm>
            <a:off x="3227882" y="2623280"/>
            <a:ext cx="5736236" cy="1611442"/>
            <a:chOff x="5206777" y="2623280"/>
            <a:chExt cx="5736236" cy="1611442"/>
          </a:xfrm>
        </p:grpSpPr>
        <p:sp>
          <p:nvSpPr>
            <p:cNvPr id="13" name="Rectangle 12">
              <a:extLst>
                <a:ext uri="{FF2B5EF4-FFF2-40B4-BE49-F238E27FC236}">
                  <a16:creationId xmlns="" xmlns:a16="http://schemas.microsoft.com/office/drawing/2014/main" id="{6B4BC23E-4328-4CAF-94C7-431F31234E1B}"/>
                </a:ext>
              </a:extLst>
            </p:cNvPr>
            <p:cNvSpPr/>
            <p:nvPr/>
          </p:nvSpPr>
          <p:spPr>
            <a:xfrm>
              <a:off x="5206777" y="2623280"/>
              <a:ext cx="5736236" cy="161144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FCD98F39-D8DE-42DC-A2E6-DB9A2E24DE70}"/>
                </a:ext>
              </a:extLst>
            </p:cNvPr>
            <p:cNvSpPr txBox="1"/>
            <p:nvPr/>
          </p:nvSpPr>
          <p:spPr>
            <a:xfrm>
              <a:off x="5535738" y="2875645"/>
              <a:ext cx="5078314" cy="1106713"/>
            </a:xfrm>
            <a:prstGeom prst="rect">
              <a:avLst/>
            </a:prstGeom>
            <a:noFill/>
          </p:spPr>
          <p:txBody>
            <a:bodyPr wrap="none" lIns="0" tIns="0" rIns="0" bIns="0" rtlCol="0">
              <a:spAutoFit/>
            </a:bodyPr>
            <a:lstStyle/>
            <a:p>
              <a:pPr algn="ctr">
                <a:lnSpc>
                  <a:spcPct val="120000"/>
                </a:lnSpc>
              </a:pPr>
              <a:r>
                <a:rPr lang="en-US" sz="6600" b="1">
                  <a:solidFill>
                    <a:schemeClr val="bg1"/>
                  </a:solidFill>
                </a:rPr>
                <a:t>EM ĐÃ HỌC </a:t>
              </a:r>
            </a:p>
          </p:txBody>
        </p:sp>
      </p:grpSp>
      <p:pic>
        <p:nvPicPr>
          <p:cNvPr id="3078" name="Picture 6">
            <a:extLst>
              <a:ext uri="{FF2B5EF4-FFF2-40B4-BE49-F238E27FC236}">
                <a16:creationId xmlns="" xmlns:a16="http://schemas.microsoft.com/office/drawing/2014/main" id="{9D1164F9-F619-4DFD-BD4D-8D987E289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91"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 xmlns:a16="http://schemas.microsoft.com/office/drawing/2014/main" id="{AD9A23D4-8AF2-450F-8ECA-480092285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62809"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3481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rn, baby, burn: the new science of metabolism | Health &amp; wellbeing | The  Guardian">
            <a:extLst>
              <a:ext uri="{FF2B5EF4-FFF2-40B4-BE49-F238E27FC236}">
                <a16:creationId xmlns="" xmlns:a16="http://schemas.microsoft.com/office/drawing/2014/main" id="{CD848046-3F1D-4FF3-A1F7-624E949C0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1960"/>
            <a:ext cx="5974079" cy="597407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3">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3">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 xmlns:a16="http://schemas.microsoft.com/office/drawing/2014/main" id="{03736A2A-8C71-4023-A7B8-974172F4BB92}"/>
              </a:ext>
            </a:extLst>
          </p:cNvPr>
          <p:cNvSpPr txBox="1"/>
          <p:nvPr/>
        </p:nvSpPr>
        <p:spPr>
          <a:xfrm>
            <a:off x="7308850" y="1898197"/>
            <a:ext cx="4362450" cy="3186257"/>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nSpc>
                <a:spcPct val="125000"/>
              </a:lnSpc>
            </a:pPr>
            <a:r>
              <a:rPr lang="vi-VN" sz="2400" b="1">
                <a:solidFill>
                  <a:schemeClr val="accent6">
                    <a:lumMod val="50000"/>
                  </a:schemeClr>
                </a:solidFill>
              </a:rPr>
              <a:t>Trao đổi chất </a:t>
            </a:r>
            <a:r>
              <a:rPr lang="vi-VN" sz="2400"/>
              <a:t>là quá trình cơ thể lấy các chất từ môi trường, biến đổi chúng thành các chất cần thiết cho cơ thể và tạo năng lượng cùng cấp cho các hoạt động sống, đồng thời trả lại cho môi trường các chất thải.</a:t>
            </a:r>
          </a:p>
        </p:txBody>
      </p:sp>
      <p:pic>
        <p:nvPicPr>
          <p:cNvPr id="10" name="Picture 2">
            <a:extLst>
              <a:ext uri="{FF2B5EF4-FFF2-40B4-BE49-F238E27FC236}">
                <a16:creationId xmlns="" xmlns:a16="http://schemas.microsoft.com/office/drawing/2014/main" id="{D9733CF5-0005-4230-A016-35A38AD5078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598"/>
          <a:stretch/>
        </p:blipFill>
        <p:spPr bwMode="auto">
          <a:xfrm>
            <a:off x="6376989" y="2014302"/>
            <a:ext cx="80835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772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F6B08FB9-573E-4359-B87B-B99BB03E65DC}"/>
              </a:ext>
            </a:extLst>
          </p:cNvPr>
          <p:cNvSpPr txBox="1"/>
          <p:nvPr/>
        </p:nvSpPr>
        <p:spPr>
          <a:xfrm>
            <a:off x="2610166" y="762594"/>
            <a:ext cx="881983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Chuyển hóa năng lượng </a:t>
            </a:r>
            <a:r>
              <a:rPr lang="vi-VN" sz="2400" dirty="0"/>
              <a:t>là sự biến đổi năng lượng từ dạng này sang dạng khác.</a:t>
            </a:r>
          </a:p>
        </p:txBody>
      </p:sp>
      <p:pic>
        <p:nvPicPr>
          <p:cNvPr id="9" name="Picture 2">
            <a:extLst>
              <a:ext uri="{FF2B5EF4-FFF2-40B4-BE49-F238E27FC236}">
                <a16:creationId xmlns="" xmlns:a16="http://schemas.microsoft.com/office/drawing/2014/main" id="{171BDD7F-DB0D-4969-9805-FAC46DDDCE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98"/>
          <a:stretch/>
        </p:blipFill>
        <p:spPr bwMode="auto">
          <a:xfrm>
            <a:off x="1714730" y="728202"/>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cience 6 Energy Transformation - YouTube">
            <a:extLst>
              <a:ext uri="{FF2B5EF4-FFF2-40B4-BE49-F238E27FC236}">
                <a16:creationId xmlns="" xmlns:a16="http://schemas.microsoft.com/office/drawing/2014/main" id="{64865B42-3A9B-48FE-9A39-305528D673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117" b="3106"/>
          <a:stretch/>
        </p:blipFill>
        <p:spPr bwMode="auto">
          <a:xfrm>
            <a:off x="0" y="1928844"/>
            <a:ext cx="12192000" cy="448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17088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D4427076-E709-4FE5-816B-7A5EAD3C1AF3}"/>
              </a:ext>
            </a:extLst>
          </p:cNvPr>
          <p:cNvSpPr txBox="1"/>
          <p:nvPr/>
        </p:nvSpPr>
        <p:spPr>
          <a:xfrm>
            <a:off x="2135052" y="793269"/>
            <a:ext cx="9218747"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Trao đổi chất và chuyển hóa năng lượng </a:t>
            </a:r>
            <a:r>
              <a:rPr lang="vi-VN" sz="2400" dirty="0"/>
              <a:t>giúp sinh vật </a:t>
            </a:r>
            <a:r>
              <a:rPr lang="vi-VN" sz="2400" b="1" dirty="0">
                <a:solidFill>
                  <a:srgbClr val="C00000"/>
                </a:solidFill>
              </a:rPr>
              <a:t>tồn tại, sinh trưởng, phát triển, sinh sản, cảm ứng và vận động.</a:t>
            </a:r>
          </a:p>
        </p:txBody>
      </p:sp>
      <p:pic>
        <p:nvPicPr>
          <p:cNvPr id="9" name="Picture 2">
            <a:extLst>
              <a:ext uri="{FF2B5EF4-FFF2-40B4-BE49-F238E27FC236}">
                <a16:creationId xmlns="" xmlns:a16="http://schemas.microsoft.com/office/drawing/2014/main" id="{9F09155E-0A2C-48A2-BB66-1A671230FD6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98"/>
          <a:stretch/>
        </p:blipFill>
        <p:spPr bwMode="auto">
          <a:xfrm>
            <a:off x="1199243" y="758877"/>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munology Wallpapers - Top Free Immunology Backgrounds - WallpaperAccess">
            <a:extLst>
              <a:ext uri="{FF2B5EF4-FFF2-40B4-BE49-F238E27FC236}">
                <a16:creationId xmlns="" xmlns:a16="http://schemas.microsoft.com/office/drawing/2014/main" id="{5532AF10-297F-429F-AF01-454CE0EE7A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43" b="11621"/>
          <a:stretch/>
        </p:blipFill>
        <p:spPr bwMode="auto">
          <a:xfrm>
            <a:off x="0" y="1990194"/>
            <a:ext cx="12192000" cy="442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45926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 xmlns:a16="http://schemas.microsoft.com/office/drawing/2014/main" id="{79BF438D-CA2C-40FE-B531-916BC2D5F4D9}"/>
              </a:ext>
            </a:extLst>
          </p:cNvPr>
          <p:cNvGrpSpPr/>
          <p:nvPr/>
        </p:nvGrpSpPr>
        <p:grpSpPr>
          <a:xfrm>
            <a:off x="3227882" y="2623280"/>
            <a:ext cx="5736236" cy="1611442"/>
            <a:chOff x="5206777" y="2623280"/>
            <a:chExt cx="5736236" cy="1611442"/>
          </a:xfrm>
        </p:grpSpPr>
        <p:sp>
          <p:nvSpPr>
            <p:cNvPr id="13" name="Rectangle 12">
              <a:extLst>
                <a:ext uri="{FF2B5EF4-FFF2-40B4-BE49-F238E27FC236}">
                  <a16:creationId xmlns="" xmlns:a16="http://schemas.microsoft.com/office/drawing/2014/main" id="{6B4BC23E-4328-4CAF-94C7-431F31234E1B}"/>
                </a:ext>
              </a:extLst>
            </p:cNvPr>
            <p:cNvSpPr/>
            <p:nvPr/>
          </p:nvSpPr>
          <p:spPr>
            <a:xfrm>
              <a:off x="5206777" y="2623280"/>
              <a:ext cx="5736236" cy="161144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FCD98F39-D8DE-42DC-A2E6-DB9A2E24DE70}"/>
                </a:ext>
              </a:extLst>
            </p:cNvPr>
            <p:cNvSpPr txBox="1"/>
            <p:nvPr/>
          </p:nvSpPr>
          <p:spPr>
            <a:xfrm>
              <a:off x="5723290" y="2875645"/>
              <a:ext cx="4703212" cy="1106713"/>
            </a:xfrm>
            <a:prstGeom prst="rect">
              <a:avLst/>
            </a:prstGeom>
            <a:noFill/>
          </p:spPr>
          <p:txBody>
            <a:bodyPr wrap="none" lIns="0" tIns="0" rIns="0" bIns="0" rtlCol="0">
              <a:spAutoFit/>
            </a:bodyPr>
            <a:lstStyle/>
            <a:p>
              <a:pPr algn="ctr">
                <a:lnSpc>
                  <a:spcPct val="120000"/>
                </a:lnSpc>
              </a:pPr>
              <a:r>
                <a:rPr lang="en-US" sz="6600" b="1">
                  <a:solidFill>
                    <a:schemeClr val="bg1"/>
                  </a:solidFill>
                </a:rPr>
                <a:t>EM CÓ THỂ</a:t>
              </a:r>
            </a:p>
          </p:txBody>
        </p:sp>
      </p:grpSp>
      <p:pic>
        <p:nvPicPr>
          <p:cNvPr id="3078" name="Picture 6">
            <a:extLst>
              <a:ext uri="{FF2B5EF4-FFF2-40B4-BE49-F238E27FC236}">
                <a16:creationId xmlns="" xmlns:a16="http://schemas.microsoft.com/office/drawing/2014/main" id="{9D1164F9-F619-4DFD-BD4D-8D987E289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91"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 xmlns:a16="http://schemas.microsoft.com/office/drawing/2014/main" id="{AD9A23D4-8AF2-450F-8ECA-480092285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62809"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78979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 xmlns:a16="http://schemas.microsoft.com/office/drawing/2014/main" id="{5B82A922-3FD7-4C7B-8841-F0FD8897A3DE}"/>
              </a:ext>
            </a:extLst>
          </p:cNvPr>
          <p:cNvSpPr txBox="1"/>
          <p:nvPr/>
        </p:nvSpPr>
        <p:spPr>
          <a:xfrm>
            <a:off x="1737188" y="755931"/>
            <a:ext cx="984521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Giải thích được vì sao khi làm việc nặng hay vận động mạnh trong thời gian dài, cơ thể thường </a:t>
            </a:r>
            <a:r>
              <a:rPr lang="vi-VN" sz="2400" b="1" dirty="0">
                <a:solidFill>
                  <a:schemeClr val="accent1">
                    <a:lumMod val="75000"/>
                  </a:schemeClr>
                </a:solidFill>
              </a:rPr>
              <a:t>nóng lên, nhịp thở tăng, mồ hôi toát ra nhiều, nhanh khát và nhanh đói.</a:t>
            </a:r>
          </a:p>
        </p:txBody>
      </p:sp>
      <p:pic>
        <p:nvPicPr>
          <p:cNvPr id="10" name="Picture 2">
            <a:extLst>
              <a:ext uri="{FF2B5EF4-FFF2-40B4-BE49-F238E27FC236}">
                <a16:creationId xmlns="" xmlns:a16="http://schemas.microsoft.com/office/drawing/2014/main" id="{58EC1664-A734-445A-9D1A-897FF0AD696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98"/>
          <a:stretch/>
        </p:blipFill>
        <p:spPr bwMode="auto">
          <a:xfrm>
            <a:off x="844920" y="943138"/>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ired Runners And Running Fatigue: How To Overcome The Tiredness – Rockay">
            <a:extLst>
              <a:ext uri="{FF2B5EF4-FFF2-40B4-BE49-F238E27FC236}">
                <a16:creationId xmlns="" xmlns:a16="http://schemas.microsoft.com/office/drawing/2014/main" id="{42AAB24A-4F75-46DE-8BED-5607060E33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687" b="3151"/>
          <a:stretch/>
        </p:blipFill>
        <p:spPr bwMode="auto">
          <a:xfrm>
            <a:off x="0" y="2358716"/>
            <a:ext cx="12192000" cy="405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35341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2FE42CC-C689-4B92-B905-08738ED060AD}"/>
              </a:ext>
            </a:extLst>
          </p:cNvPr>
          <p:cNvPicPr>
            <a:picLocks noChangeAspect="1"/>
          </p:cNvPicPr>
          <p:nvPr/>
        </p:nvPicPr>
        <p:blipFill rotWithShape="1">
          <a:blip r:embed="rId3">
            <a:extLst>
              <a:ext uri="{28A0092B-C50C-407E-A947-70E740481C1C}">
                <a14:useLocalDpi xmlns:a14="http://schemas.microsoft.com/office/drawing/2010/main" val="0"/>
              </a:ext>
            </a:extLst>
          </a:blip>
          <a:srcRect l="-1371" t="-3523" r="1371" b="67289"/>
          <a:stretch/>
        </p:blipFill>
        <p:spPr>
          <a:xfrm>
            <a:off x="1792724" y="165741"/>
            <a:ext cx="8493432" cy="7751756"/>
          </a:xfrm>
          <a:prstGeom prst="rect">
            <a:avLst/>
          </a:prstGeom>
        </p:spPr>
      </p:pic>
      <p:pic>
        <p:nvPicPr>
          <p:cNvPr id="4" name="图片 3" descr="图片包含 物体&#10;&#10;已生成极高可信度的说明">
            <a:extLst>
              <a:ext uri="{FF2B5EF4-FFF2-40B4-BE49-F238E27FC236}">
                <a16:creationId xmlns:a16="http://schemas.microsoft.com/office/drawing/2014/main" xmlns="" id="{AE5A090F-ED78-4247-84DA-DD8D74D29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3924" y="-29879"/>
            <a:ext cx="4085573" cy="2669843"/>
          </a:xfrm>
          <a:prstGeom prst="rect">
            <a:avLst/>
          </a:prstGeom>
        </p:spPr>
      </p:pic>
      <p:pic>
        <p:nvPicPr>
          <p:cNvPr id="5" name="图片 4" descr="图片包含 定居者&#10;&#10;已生成高可信度的说明">
            <a:extLst>
              <a:ext uri="{FF2B5EF4-FFF2-40B4-BE49-F238E27FC236}">
                <a16:creationId xmlns:a16="http://schemas.microsoft.com/office/drawing/2014/main" xmlns="" id="{F432697B-0FF8-490E-85A3-672EBB325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V="1">
            <a:off x="-38369" y="-29878"/>
            <a:ext cx="3687781" cy="1571028"/>
          </a:xfrm>
          <a:prstGeom prst="rect">
            <a:avLst/>
          </a:prstGeom>
        </p:spPr>
      </p:pic>
      <p:sp>
        <p:nvSpPr>
          <p:cNvPr id="9" name="文本框 2">
            <a:extLst>
              <a:ext uri="{FF2B5EF4-FFF2-40B4-BE49-F238E27FC236}">
                <a16:creationId xmlns:a16="http://schemas.microsoft.com/office/drawing/2014/main" xmlns="" id="{03D75623-0506-4681-8579-1E172738E2FB}"/>
              </a:ext>
            </a:extLst>
          </p:cNvPr>
          <p:cNvSpPr txBox="1"/>
          <p:nvPr/>
        </p:nvSpPr>
        <p:spPr>
          <a:xfrm>
            <a:off x="3352800" y="1782978"/>
            <a:ext cx="6060296" cy="3046988"/>
          </a:xfrm>
          <a:prstGeom prst="rect">
            <a:avLst/>
          </a:prstGeom>
          <a:noFill/>
        </p:spPr>
        <p:txBody>
          <a:bodyPr wrap="square" rtlCol="0">
            <a:spAutoFit/>
          </a:bodyPr>
          <a:lstStyle/>
          <a:p>
            <a:pPr algn="just">
              <a:lnSpc>
                <a:spcPct val="150000"/>
              </a:lnSpc>
            </a:pPr>
            <a:r>
              <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1. </a:t>
            </a:r>
            <a:r>
              <a:rPr lang="en-US" altLang="zh-CN" sz="3200" b="1" dirty="0" err="1">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Ôn</a:t>
            </a:r>
            <a:r>
              <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tập</a:t>
            </a:r>
            <a:r>
              <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về</a:t>
            </a:r>
            <a:r>
              <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vai</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trò</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của</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trao</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đổi</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chất</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và</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chuyển</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hóa</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năng</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lượng</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endPar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a:p>
            <a:pPr algn="just">
              <a:lnSpc>
                <a:spcPct val="150000"/>
              </a:lnSpc>
            </a:pPr>
            <a:r>
              <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2. </a:t>
            </a:r>
            <a:r>
              <a:rPr lang="en-US" altLang="zh-CN" sz="3200" b="1" dirty="0" err="1">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Tìm</a:t>
            </a:r>
            <a:r>
              <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hiểu</a:t>
            </a:r>
            <a:r>
              <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về</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quá</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trình</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quang</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hợp</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ở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thực</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200" b="1" dirty="0" err="1"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vật</a:t>
            </a:r>
            <a:r>
              <a:rPr lang="en-US" altLang="zh-CN" sz="3200" b="1"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a:t>
            </a:r>
            <a:endParaRPr lang="en-US" altLang="zh-CN" sz="3200" b="1"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pic>
        <p:nvPicPr>
          <p:cNvPr id="7" name="图片 7">
            <a:extLst>
              <a:ext uri="{FF2B5EF4-FFF2-40B4-BE49-F238E27FC236}">
                <a16:creationId xmlns:a16="http://schemas.microsoft.com/office/drawing/2014/main" xmlns="" id="{157148E1-BF8C-38B3-B237-C461867DD5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492" y="3557603"/>
            <a:ext cx="2585269" cy="2585269"/>
          </a:xfrm>
          <a:prstGeom prst="rect">
            <a:avLst/>
          </a:prstGeom>
        </p:spPr>
      </p:pic>
      <p:sp>
        <p:nvSpPr>
          <p:cNvPr id="8" name="Google Shape;440;p35">
            <a:extLst>
              <a:ext uri="{FF2B5EF4-FFF2-40B4-BE49-F238E27FC236}">
                <a16:creationId xmlns:a16="http://schemas.microsoft.com/office/drawing/2014/main" xmlns="" id="{ED4D7137-7B1A-935D-02E8-77879C6D5F16}"/>
              </a:ext>
            </a:extLst>
          </p:cNvPr>
          <p:cNvSpPr txBox="1">
            <a:spLocks/>
          </p:cNvSpPr>
          <p:nvPr/>
        </p:nvSpPr>
        <p:spPr>
          <a:xfrm>
            <a:off x="2590800" y="373836"/>
            <a:ext cx="12057129"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6"/>
              </a:buClr>
              <a:buSzPts val="5200"/>
              <a:buFont typeface="Cabin"/>
              <a:buNone/>
              <a:defRPr sz="8500" b="1" i="0" u="none" strike="noStrike" cap="none">
                <a:solidFill>
                  <a:schemeClr val="accent6"/>
                </a:solidFill>
                <a:latin typeface="Cabin"/>
                <a:ea typeface="Cabin"/>
                <a:cs typeface="Cabin"/>
                <a:sym typeface="Cabin"/>
              </a:defRPr>
            </a:lvl1pPr>
            <a:lvl2pPr marR="0" lvl="1" algn="ctr" rtl="0">
              <a:lnSpc>
                <a:spcPct val="100000"/>
              </a:lnSpc>
              <a:spcBef>
                <a:spcPts val="0"/>
              </a:spcBef>
              <a:spcAft>
                <a:spcPts val="0"/>
              </a:spcAft>
              <a:buClr>
                <a:srgbClr val="191919"/>
              </a:buClr>
              <a:buSzPts val="5200"/>
              <a:buFont typeface="Cabin"/>
              <a:buNone/>
              <a:defRPr sz="5200" b="1" i="0" u="none" strike="noStrike" cap="none">
                <a:solidFill>
                  <a:srgbClr val="191919"/>
                </a:solidFill>
                <a:latin typeface="Cabin"/>
                <a:ea typeface="Cabin"/>
                <a:cs typeface="Cabin"/>
                <a:sym typeface="Cabin"/>
              </a:defRPr>
            </a:lvl2pPr>
            <a:lvl3pPr marR="0" lvl="2" algn="ctr" rtl="0">
              <a:lnSpc>
                <a:spcPct val="100000"/>
              </a:lnSpc>
              <a:spcBef>
                <a:spcPts val="0"/>
              </a:spcBef>
              <a:spcAft>
                <a:spcPts val="0"/>
              </a:spcAft>
              <a:buClr>
                <a:srgbClr val="191919"/>
              </a:buClr>
              <a:buSzPts val="5200"/>
              <a:buFont typeface="Cabin"/>
              <a:buNone/>
              <a:defRPr sz="5200" b="1" i="0" u="none" strike="noStrike" cap="none">
                <a:solidFill>
                  <a:srgbClr val="191919"/>
                </a:solidFill>
                <a:latin typeface="Cabin"/>
                <a:ea typeface="Cabin"/>
                <a:cs typeface="Cabin"/>
                <a:sym typeface="Cabin"/>
              </a:defRPr>
            </a:lvl3pPr>
            <a:lvl4pPr marR="0" lvl="3" algn="ctr" rtl="0">
              <a:lnSpc>
                <a:spcPct val="100000"/>
              </a:lnSpc>
              <a:spcBef>
                <a:spcPts val="0"/>
              </a:spcBef>
              <a:spcAft>
                <a:spcPts val="0"/>
              </a:spcAft>
              <a:buClr>
                <a:srgbClr val="191919"/>
              </a:buClr>
              <a:buSzPts val="5200"/>
              <a:buFont typeface="Cabin"/>
              <a:buNone/>
              <a:defRPr sz="5200" b="1" i="0" u="none" strike="noStrike" cap="none">
                <a:solidFill>
                  <a:srgbClr val="191919"/>
                </a:solidFill>
                <a:latin typeface="Cabin"/>
                <a:ea typeface="Cabin"/>
                <a:cs typeface="Cabin"/>
                <a:sym typeface="Cabin"/>
              </a:defRPr>
            </a:lvl4pPr>
            <a:lvl5pPr marR="0" lvl="4" algn="ctr" rtl="0">
              <a:lnSpc>
                <a:spcPct val="100000"/>
              </a:lnSpc>
              <a:spcBef>
                <a:spcPts val="0"/>
              </a:spcBef>
              <a:spcAft>
                <a:spcPts val="0"/>
              </a:spcAft>
              <a:buClr>
                <a:srgbClr val="191919"/>
              </a:buClr>
              <a:buSzPts val="5200"/>
              <a:buFont typeface="Cabin"/>
              <a:buNone/>
              <a:defRPr sz="5200" b="1" i="0" u="none" strike="noStrike" cap="none">
                <a:solidFill>
                  <a:srgbClr val="191919"/>
                </a:solidFill>
                <a:latin typeface="Cabin"/>
                <a:ea typeface="Cabin"/>
                <a:cs typeface="Cabin"/>
                <a:sym typeface="Cabin"/>
              </a:defRPr>
            </a:lvl5pPr>
            <a:lvl6pPr marR="0" lvl="5" algn="ctr" rtl="0">
              <a:lnSpc>
                <a:spcPct val="100000"/>
              </a:lnSpc>
              <a:spcBef>
                <a:spcPts val="0"/>
              </a:spcBef>
              <a:spcAft>
                <a:spcPts val="0"/>
              </a:spcAft>
              <a:buClr>
                <a:srgbClr val="191919"/>
              </a:buClr>
              <a:buSzPts val="5200"/>
              <a:buFont typeface="Cabin"/>
              <a:buNone/>
              <a:defRPr sz="5200" b="1" i="0" u="none" strike="noStrike" cap="none">
                <a:solidFill>
                  <a:srgbClr val="191919"/>
                </a:solidFill>
                <a:latin typeface="Cabin"/>
                <a:ea typeface="Cabin"/>
                <a:cs typeface="Cabin"/>
                <a:sym typeface="Cabin"/>
              </a:defRPr>
            </a:lvl6pPr>
            <a:lvl7pPr marR="0" lvl="6" algn="ctr" rtl="0">
              <a:lnSpc>
                <a:spcPct val="100000"/>
              </a:lnSpc>
              <a:spcBef>
                <a:spcPts val="0"/>
              </a:spcBef>
              <a:spcAft>
                <a:spcPts val="0"/>
              </a:spcAft>
              <a:buClr>
                <a:srgbClr val="191919"/>
              </a:buClr>
              <a:buSzPts val="5200"/>
              <a:buFont typeface="Cabin"/>
              <a:buNone/>
              <a:defRPr sz="5200" b="1" i="0" u="none" strike="noStrike" cap="none">
                <a:solidFill>
                  <a:srgbClr val="191919"/>
                </a:solidFill>
                <a:latin typeface="Cabin"/>
                <a:ea typeface="Cabin"/>
                <a:cs typeface="Cabin"/>
                <a:sym typeface="Cabin"/>
              </a:defRPr>
            </a:lvl7pPr>
            <a:lvl8pPr marR="0" lvl="7" algn="ctr" rtl="0">
              <a:lnSpc>
                <a:spcPct val="100000"/>
              </a:lnSpc>
              <a:spcBef>
                <a:spcPts val="0"/>
              </a:spcBef>
              <a:spcAft>
                <a:spcPts val="0"/>
              </a:spcAft>
              <a:buClr>
                <a:srgbClr val="191919"/>
              </a:buClr>
              <a:buSzPts val="5200"/>
              <a:buFont typeface="Cabin"/>
              <a:buNone/>
              <a:defRPr sz="5200" b="1" i="0" u="none" strike="noStrike" cap="none">
                <a:solidFill>
                  <a:srgbClr val="191919"/>
                </a:solidFill>
                <a:latin typeface="Cabin"/>
                <a:ea typeface="Cabin"/>
                <a:cs typeface="Cabin"/>
                <a:sym typeface="Cabin"/>
              </a:defRPr>
            </a:lvl8pPr>
            <a:lvl9pPr marR="0" lvl="8" algn="ctr" rtl="0">
              <a:lnSpc>
                <a:spcPct val="100000"/>
              </a:lnSpc>
              <a:spcBef>
                <a:spcPts val="0"/>
              </a:spcBef>
              <a:spcAft>
                <a:spcPts val="0"/>
              </a:spcAft>
              <a:buClr>
                <a:srgbClr val="191919"/>
              </a:buClr>
              <a:buSzPts val="5200"/>
              <a:buFont typeface="Cabin"/>
              <a:buNone/>
              <a:defRPr sz="5200" b="1" i="0" u="none" strike="noStrike" cap="none">
                <a:solidFill>
                  <a:srgbClr val="191919"/>
                </a:solidFill>
                <a:latin typeface="Cabin"/>
                <a:ea typeface="Cabin"/>
                <a:cs typeface="Cabin"/>
                <a:sym typeface="Cabin"/>
              </a:defRPr>
            </a:lvl9pPr>
          </a:lstStyle>
          <a:p>
            <a:r>
              <a:rPr lang="en-US" sz="3733" dirty="0"/>
              <a:t> </a:t>
            </a:r>
            <a:r>
              <a:rPr lang="en-US" sz="3733" dirty="0" smtClean="0"/>
              <a:t>HƯỚNG DẪN VỀ </a:t>
            </a:r>
            <a:r>
              <a:rPr lang="en-US" sz="3733" dirty="0"/>
              <a:t>NHÀ</a:t>
            </a:r>
          </a:p>
        </p:txBody>
      </p:sp>
    </p:spTree>
    <p:extLst>
      <p:ext uri="{BB962C8B-B14F-4D97-AF65-F5344CB8AC3E}">
        <p14:creationId xmlns:p14="http://schemas.microsoft.com/office/powerpoint/2010/main" val="13200013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6B4BC23E-4328-4CAF-94C7-431F31234E1B}"/>
              </a:ext>
            </a:extLst>
          </p:cNvPr>
          <p:cNvSpPr/>
          <p:nvPr/>
        </p:nvSpPr>
        <p:spPr>
          <a:xfrm>
            <a:off x="637082" y="1981200"/>
            <a:ext cx="10917836" cy="289560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FCD98F39-D8DE-42DC-A2E6-DB9A2E24DE70}"/>
              </a:ext>
            </a:extLst>
          </p:cNvPr>
          <p:cNvSpPr txBox="1"/>
          <p:nvPr/>
        </p:nvSpPr>
        <p:spPr>
          <a:xfrm>
            <a:off x="1394392" y="2266246"/>
            <a:ext cx="9403216" cy="2325508"/>
          </a:xfrm>
          <a:prstGeom prst="rect">
            <a:avLst/>
          </a:prstGeom>
          <a:noFill/>
        </p:spPr>
        <p:txBody>
          <a:bodyPr wrap="none" lIns="0" tIns="0" rIns="0" bIns="0" rtlCol="0">
            <a:spAutoFit/>
          </a:bodyPr>
          <a:lstStyle/>
          <a:p>
            <a:pPr algn="ctr">
              <a:lnSpc>
                <a:spcPct val="120000"/>
              </a:lnSpc>
            </a:pPr>
            <a:r>
              <a:rPr lang="en-US" sz="6600" b="1">
                <a:solidFill>
                  <a:schemeClr val="bg1"/>
                </a:solidFill>
              </a:rPr>
              <a:t>CẢM ƠN CÁC EM</a:t>
            </a:r>
          </a:p>
          <a:p>
            <a:pPr algn="ctr">
              <a:lnSpc>
                <a:spcPct val="120000"/>
              </a:lnSpc>
            </a:pPr>
            <a:r>
              <a:rPr lang="en-US" sz="6600" b="1">
                <a:solidFill>
                  <a:schemeClr val="bg1"/>
                </a:solidFill>
              </a:rPr>
              <a:t>ĐÃ CHÚ Ý LẮNG NGHE</a:t>
            </a:r>
          </a:p>
        </p:txBody>
      </p:sp>
    </p:spTree>
    <p:extLst>
      <p:ext uri="{BB962C8B-B14F-4D97-AF65-F5344CB8AC3E}">
        <p14:creationId xmlns:p14="http://schemas.microsoft.com/office/powerpoint/2010/main" val="383144551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 xmlns:a16="http://schemas.microsoft.com/office/drawing/2014/main" id="{97ADB74E-219E-4518-B28E-546A6823EB8B}"/>
              </a:ext>
            </a:extLst>
          </p:cNvPr>
          <p:cNvSpPr txBox="1"/>
          <p:nvPr/>
        </p:nvSpPr>
        <p:spPr>
          <a:xfrm>
            <a:off x="2423276" y="1122301"/>
            <a:ext cx="900672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Những thay đổi trong cơ thể đó được giải thích như thế nào?</a:t>
            </a:r>
          </a:p>
        </p:txBody>
      </p:sp>
      <p:pic>
        <p:nvPicPr>
          <p:cNvPr id="9" name="Picture 2">
            <a:extLst>
              <a:ext uri="{FF2B5EF4-FFF2-40B4-BE49-F238E27FC236}">
                <a16:creationId xmlns="" xmlns:a16="http://schemas.microsoft.com/office/drawing/2014/main" id="{4C5D4CAC-1E5B-4934-9352-94A06BD8DE6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98"/>
          <a:stretch/>
        </p:blipFill>
        <p:spPr bwMode="auto">
          <a:xfrm>
            <a:off x="1509734" y="86631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ired After Running? 5 Signs of Overtraining &amp; How to Prevent Fatigue —  Triumph Physio &amp; Wellness">
            <a:extLst>
              <a:ext uri="{FF2B5EF4-FFF2-40B4-BE49-F238E27FC236}">
                <a16:creationId xmlns="" xmlns:a16="http://schemas.microsoft.com/office/drawing/2014/main" id="{AD7C68B9-D38A-4150-A9B5-B81EC32451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133" b="36045"/>
          <a:stretch/>
        </p:blipFill>
        <p:spPr bwMode="auto">
          <a:xfrm>
            <a:off x="1" y="2205060"/>
            <a:ext cx="12192000" cy="4210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97613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99C67F4D-C7C1-4BB5-B054-05BA40ED7EDD}"/>
              </a:ext>
            </a:extLst>
          </p:cNvPr>
          <p:cNvSpPr txBox="1"/>
          <p:nvPr/>
        </p:nvSpPr>
        <p:spPr>
          <a:xfrm>
            <a:off x="381000" y="3059240"/>
            <a:ext cx="11277601" cy="1554208"/>
          </a:xfrm>
          <a:prstGeom prst="rect">
            <a:avLst/>
          </a:prstGeom>
          <a:noFill/>
        </p:spPr>
        <p:txBody>
          <a:bodyPr wrap="square" lIns="0" tIns="0" rIns="0" bIns="0" rtlCol="0">
            <a:spAutoFit/>
          </a:bodyPr>
          <a:lstStyle/>
          <a:p>
            <a:pPr algn="ctr">
              <a:lnSpc>
                <a:spcPct val="120000"/>
              </a:lnSpc>
            </a:pPr>
            <a:r>
              <a:rPr lang="en-US" sz="4400" b="1" spc="-50" dirty="0" smtClean="0">
                <a:solidFill>
                  <a:srgbClr val="00B050"/>
                </a:solidFill>
                <a:latin typeface="Times New Roman" panose="02020603050405020304" pitchFamily="18" charset="0"/>
                <a:cs typeface="Times New Roman" panose="02020603050405020304" pitchFamily="18" charset="0"/>
              </a:rPr>
              <a:t>KHÁI QUÁT VỀ </a:t>
            </a:r>
            <a:r>
              <a:rPr lang="vi-VN" sz="4400" b="1" spc="-50" dirty="0" smtClean="0">
                <a:solidFill>
                  <a:srgbClr val="00B050"/>
                </a:solidFill>
                <a:latin typeface="Times New Roman" panose="02020603050405020304" pitchFamily="18" charset="0"/>
                <a:cs typeface="Times New Roman" panose="02020603050405020304" pitchFamily="18" charset="0"/>
              </a:rPr>
              <a:t>TRAO </a:t>
            </a:r>
            <a:r>
              <a:rPr lang="vi-VN" sz="4400" b="1" spc="-50" dirty="0">
                <a:solidFill>
                  <a:srgbClr val="00B050"/>
                </a:solidFill>
                <a:latin typeface="Times New Roman" panose="02020603050405020304" pitchFamily="18" charset="0"/>
                <a:cs typeface="Times New Roman" panose="02020603050405020304" pitchFamily="18" charset="0"/>
              </a:rPr>
              <a:t>ĐỔI CHẤT VÀ CHUYỂN </a:t>
            </a:r>
            <a:r>
              <a:rPr lang="vi-VN" sz="4400" b="1" spc="-50" dirty="0" smtClean="0">
                <a:solidFill>
                  <a:srgbClr val="00B050"/>
                </a:solidFill>
                <a:latin typeface="Times New Roman" panose="02020603050405020304" pitchFamily="18" charset="0"/>
                <a:cs typeface="Times New Roman" panose="02020603050405020304" pitchFamily="18" charset="0"/>
              </a:rPr>
              <a:t>HÓA</a:t>
            </a:r>
            <a:r>
              <a:rPr lang="en-US" sz="4400" b="1" spc="-50" dirty="0" smtClean="0">
                <a:solidFill>
                  <a:srgbClr val="00B050"/>
                </a:solidFill>
                <a:latin typeface="Times New Roman" panose="02020603050405020304" pitchFamily="18" charset="0"/>
                <a:cs typeface="Times New Roman" panose="02020603050405020304" pitchFamily="18" charset="0"/>
              </a:rPr>
              <a:t> </a:t>
            </a:r>
            <a:r>
              <a:rPr lang="vi-VN" sz="4400" b="1" spc="-50" dirty="0" smtClean="0">
                <a:solidFill>
                  <a:srgbClr val="00B050"/>
                </a:solidFill>
                <a:latin typeface="Times New Roman" panose="02020603050405020304" pitchFamily="18" charset="0"/>
                <a:cs typeface="Times New Roman" panose="02020603050405020304" pitchFamily="18" charset="0"/>
              </a:rPr>
              <a:t>NĂNG LƯỢNG</a:t>
            </a:r>
            <a:endParaRPr lang="vi-VN" sz="4400" b="1" spc="-50" dirty="0">
              <a:solidFill>
                <a:srgbClr val="00B050"/>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 xmlns:a16="http://schemas.microsoft.com/office/drawing/2014/main" id="{B48D681F-34EB-41EA-816E-F3F596DD054C}"/>
              </a:ext>
            </a:extLst>
          </p:cNvPr>
          <p:cNvGrpSpPr/>
          <p:nvPr/>
        </p:nvGrpSpPr>
        <p:grpSpPr>
          <a:xfrm>
            <a:off x="3064327" y="1943491"/>
            <a:ext cx="5089872" cy="875909"/>
            <a:chOff x="7946323" y="1943491"/>
            <a:chExt cx="9249789" cy="1207381"/>
          </a:xfrm>
          <a:solidFill>
            <a:schemeClr val="bg2">
              <a:lumMod val="90000"/>
            </a:schemeClr>
          </a:solidFill>
        </p:grpSpPr>
        <p:sp>
          <p:nvSpPr>
            <p:cNvPr id="13" name="Rectangle 12">
              <a:extLst>
                <a:ext uri="{FF2B5EF4-FFF2-40B4-BE49-F238E27FC236}">
                  <a16:creationId xmlns="" xmlns:a16="http://schemas.microsoft.com/office/drawing/2014/main" id="{6B4BC23E-4328-4CAF-94C7-431F31234E1B}"/>
                </a:ext>
              </a:extLst>
            </p:cNvPr>
            <p:cNvSpPr/>
            <p:nvPr/>
          </p:nvSpPr>
          <p:spPr>
            <a:xfrm>
              <a:off x="7946323" y="1943491"/>
              <a:ext cx="6063344" cy="12073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 xmlns:a16="http://schemas.microsoft.com/office/drawing/2014/main" id="{FCD98F39-D8DE-42DC-A2E6-DB9A2E24DE70}"/>
                </a:ext>
              </a:extLst>
            </p:cNvPr>
            <p:cNvSpPr txBox="1"/>
            <p:nvPr/>
          </p:nvSpPr>
          <p:spPr>
            <a:xfrm>
              <a:off x="8244074" y="1993824"/>
              <a:ext cx="8952038" cy="1120017"/>
            </a:xfrm>
            <a:prstGeom prst="rect">
              <a:avLst/>
            </a:prstGeom>
            <a:grpFill/>
          </p:spPr>
          <p:txBody>
            <a:bodyPr wrap="none" lIns="0" tIns="0" rIns="0" bIns="0" rtlCol="0">
              <a:spAutoFit/>
            </a:bodyPr>
            <a:lstStyle/>
            <a:p>
              <a:pPr>
                <a:lnSpc>
                  <a:spcPct val="120000"/>
                </a:lnSpc>
              </a:pPr>
              <a:r>
                <a:rPr lang="en-US" sz="4400" b="1" dirty="0" smtClean="0"/>
                <a:t>TIẾT 81-82: BÀI 21</a:t>
              </a:r>
              <a:endParaRPr lang="vi-VN" sz="4400" b="1" dirty="0"/>
            </a:p>
          </p:txBody>
        </p:sp>
      </p:grpSp>
      <p:pic>
        <p:nvPicPr>
          <p:cNvPr id="10" name="Picture 12">
            <a:extLst>
              <a:ext uri="{FF2B5EF4-FFF2-40B4-BE49-F238E27FC236}">
                <a16:creationId xmlns="" xmlns:a16="http://schemas.microsoft.com/office/drawing/2014/main" id="{ECC55F15-E9DF-4079-A27B-5973797FD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428999"/>
            <a:ext cx="3062514" cy="3062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83382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grpSp>
        <p:nvGrpSpPr>
          <p:cNvPr id="466" name="Google Shape;466;p36"/>
          <p:cNvGrpSpPr/>
          <p:nvPr/>
        </p:nvGrpSpPr>
        <p:grpSpPr>
          <a:xfrm>
            <a:off x="8418383" y="2172000"/>
            <a:ext cx="5534984" cy="5830821"/>
            <a:chOff x="6313787" y="1629000"/>
            <a:chExt cx="4151238" cy="4373116"/>
          </a:xfrm>
        </p:grpSpPr>
        <p:sp>
          <p:nvSpPr>
            <p:cNvPr id="467" name="Google Shape;467;p36"/>
            <p:cNvSpPr/>
            <p:nvPr/>
          </p:nvSpPr>
          <p:spPr>
            <a:xfrm>
              <a:off x="6313787" y="1629000"/>
              <a:ext cx="4145893" cy="3947930"/>
            </a:xfrm>
            <a:custGeom>
              <a:avLst/>
              <a:gdLst/>
              <a:ahLst/>
              <a:cxnLst/>
              <a:rect l="l" t="t" r="r" b="b"/>
              <a:pathLst>
                <a:path w="155437" h="148015" extrusionOk="0">
                  <a:moveTo>
                    <a:pt x="103855" y="29335"/>
                  </a:moveTo>
                  <a:lnTo>
                    <a:pt x="0" y="89296"/>
                  </a:lnTo>
                  <a:lnTo>
                    <a:pt x="101704" y="148015"/>
                  </a:lnTo>
                  <a:lnTo>
                    <a:pt x="155437" y="116992"/>
                  </a:lnTo>
                  <a:lnTo>
                    <a:pt x="155437" y="10561"/>
                  </a:lnTo>
                  <a:lnTo>
                    <a:pt x="155437" y="0"/>
                  </a:lnTo>
                  <a:close/>
                </a:path>
              </a:pathLst>
            </a:custGeom>
            <a:solidFill>
              <a:schemeClr val="accent5"/>
            </a:solidFill>
            <a:ln>
              <a:noFill/>
            </a:ln>
          </p:spPr>
        </p:sp>
        <p:sp>
          <p:nvSpPr>
            <p:cNvPr id="468" name="Google Shape;468;p36"/>
            <p:cNvSpPr/>
            <p:nvPr/>
          </p:nvSpPr>
          <p:spPr>
            <a:xfrm>
              <a:off x="6319202" y="4018003"/>
              <a:ext cx="4145824" cy="1984114"/>
            </a:xfrm>
            <a:custGeom>
              <a:avLst/>
              <a:gdLst/>
              <a:ahLst/>
              <a:cxnLst/>
              <a:rect l="l" t="t" r="r" b="b"/>
              <a:pathLst>
                <a:path w="154450" h="74388" extrusionOk="0">
                  <a:moveTo>
                    <a:pt x="0" y="0"/>
                  </a:moveTo>
                  <a:lnTo>
                    <a:pt x="0" y="15646"/>
                  </a:lnTo>
                  <a:lnTo>
                    <a:pt x="101744" y="74388"/>
                  </a:lnTo>
                  <a:lnTo>
                    <a:pt x="154450" y="43958"/>
                  </a:lnTo>
                  <a:lnTo>
                    <a:pt x="154450" y="26207"/>
                  </a:lnTo>
                  <a:lnTo>
                    <a:pt x="100781" y="57193"/>
                  </a:lnTo>
                  <a:close/>
                </a:path>
              </a:pathLst>
            </a:custGeom>
            <a:solidFill>
              <a:schemeClr val="dk1"/>
            </a:solidFill>
            <a:ln>
              <a:noFill/>
            </a:ln>
          </p:spPr>
        </p:sp>
      </p:grpSp>
      <p:sp>
        <p:nvSpPr>
          <p:cNvPr id="470" name="Google Shape;470;p36"/>
          <p:cNvSpPr/>
          <p:nvPr/>
        </p:nvSpPr>
        <p:spPr>
          <a:xfrm>
            <a:off x="952468" y="3466397"/>
            <a:ext cx="957200" cy="703600"/>
          </a:xfrm>
          <a:prstGeom prst="roundRect">
            <a:avLst>
              <a:gd name="adj" fmla="val 16667"/>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73" name="Google Shape;473;p36"/>
          <p:cNvSpPr/>
          <p:nvPr/>
        </p:nvSpPr>
        <p:spPr>
          <a:xfrm>
            <a:off x="959997" y="1613009"/>
            <a:ext cx="957200" cy="703600"/>
          </a:xfrm>
          <a:prstGeom prst="roundRect">
            <a:avLst>
              <a:gd name="adj" fmla="val 16667"/>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74" name="Google Shape;474;p36"/>
          <p:cNvSpPr txBox="1">
            <a:spLocks noGrp="1"/>
          </p:cNvSpPr>
          <p:nvPr>
            <p:ph type="title"/>
          </p:nvPr>
        </p:nvSpPr>
        <p:spPr>
          <a:xfrm>
            <a:off x="959996" y="2601105"/>
            <a:ext cx="10272003" cy="703600"/>
          </a:xfrm>
          <a:prstGeom prst="rect">
            <a:avLst/>
          </a:prstGeom>
        </p:spPr>
        <p:txBody>
          <a:bodyPr spcFirstLastPara="1" wrap="square" lIns="121900" tIns="121900" rIns="121900" bIns="121900" anchor="ctr" anchorCtr="0">
            <a:noAutofit/>
          </a:bodyPr>
          <a:lstStyle/>
          <a:p>
            <a:r>
              <a:rPr lang="en" dirty="0" smtClean="0">
                <a:solidFill>
                  <a:schemeClr val="tx2"/>
                </a:solidFill>
              </a:rPr>
              <a:t>TRAO ĐỔI CHẤT VÀ CHUYỂN HÓA NĂNG LƯỢNG</a:t>
            </a:r>
            <a:endParaRPr dirty="0">
              <a:solidFill>
                <a:schemeClr val="tx2"/>
              </a:solidFill>
            </a:endParaRPr>
          </a:p>
        </p:txBody>
      </p:sp>
      <p:sp>
        <p:nvSpPr>
          <p:cNvPr id="475" name="Google Shape;475;p36"/>
          <p:cNvSpPr txBox="1">
            <a:spLocks noGrp="1"/>
          </p:cNvSpPr>
          <p:nvPr>
            <p:ph type="title" idx="2"/>
          </p:nvPr>
        </p:nvSpPr>
        <p:spPr>
          <a:xfrm>
            <a:off x="1018400" y="1691784"/>
            <a:ext cx="840400" cy="546000"/>
          </a:xfrm>
          <a:prstGeom prst="rect">
            <a:avLst/>
          </a:prstGeom>
        </p:spPr>
        <p:txBody>
          <a:bodyPr spcFirstLastPara="1" wrap="square" lIns="121900" tIns="121900" rIns="121900" bIns="121900" anchor="ctr" anchorCtr="0">
            <a:noAutofit/>
          </a:bodyPr>
          <a:lstStyle/>
          <a:p>
            <a:r>
              <a:rPr lang="en"/>
              <a:t>01</a:t>
            </a:r>
            <a:endParaRPr/>
          </a:p>
        </p:txBody>
      </p:sp>
      <p:sp>
        <p:nvSpPr>
          <p:cNvPr id="477" name="Google Shape;477;p36"/>
          <p:cNvSpPr txBox="1">
            <a:spLocks noGrp="1"/>
          </p:cNvSpPr>
          <p:nvPr>
            <p:ph type="title" idx="3"/>
          </p:nvPr>
        </p:nvSpPr>
        <p:spPr>
          <a:xfrm>
            <a:off x="1013062" y="4462021"/>
            <a:ext cx="7885097" cy="703600"/>
          </a:xfrm>
          <a:prstGeom prst="rect">
            <a:avLst/>
          </a:prstGeom>
        </p:spPr>
        <p:txBody>
          <a:bodyPr spcFirstLastPara="1" wrap="square" lIns="121900" tIns="121900" rIns="121900" bIns="121900" anchor="ctr" anchorCtr="0">
            <a:noAutofit/>
          </a:bodyPr>
          <a:lstStyle/>
          <a:p>
            <a:r>
              <a:rPr lang="en" dirty="0" smtClean="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VAI TRÒ CỦA </a:t>
            </a:r>
            <a:r>
              <a:rPr lang="en"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TRAO ĐỔI CHẤT VÀ CHUYỂN HÓA NĂNG LƯỢNG</a:t>
            </a:r>
            <a:r>
              <a:rPr lang="en" dirty="0" smtClean="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  </a:t>
            </a:r>
            <a:endParaRPr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78" name="Google Shape;478;p36"/>
          <p:cNvSpPr txBox="1">
            <a:spLocks noGrp="1"/>
          </p:cNvSpPr>
          <p:nvPr>
            <p:ph type="title" idx="4"/>
          </p:nvPr>
        </p:nvSpPr>
        <p:spPr>
          <a:xfrm>
            <a:off x="1030302" y="3544391"/>
            <a:ext cx="840400" cy="546000"/>
          </a:xfrm>
          <a:prstGeom prst="rect">
            <a:avLst/>
          </a:prstGeom>
        </p:spPr>
        <p:txBody>
          <a:bodyPr spcFirstLastPara="1" wrap="square" lIns="121900" tIns="121900" rIns="121900" bIns="121900" anchor="ctr" anchorCtr="0">
            <a:noAutofit/>
          </a:bodyPr>
          <a:lstStyle/>
          <a:p>
            <a:r>
              <a:rPr lang="en" dirty="0"/>
              <a:t>02</a:t>
            </a:r>
            <a:endParaRPr dirty="0"/>
          </a:p>
        </p:txBody>
      </p:sp>
      <p:sp>
        <p:nvSpPr>
          <p:cNvPr id="481" name="Google Shape;481;p36"/>
          <p:cNvSpPr txBox="1">
            <a:spLocks noGrp="1"/>
          </p:cNvSpPr>
          <p:nvPr>
            <p:ph type="title" idx="7"/>
          </p:nvPr>
        </p:nvSpPr>
        <p:spPr>
          <a:xfrm>
            <a:off x="8175201" y="1691784"/>
            <a:ext cx="840400" cy="546000"/>
          </a:xfrm>
          <a:prstGeom prst="rect">
            <a:avLst/>
          </a:prstGeom>
        </p:spPr>
        <p:txBody>
          <a:bodyPr spcFirstLastPara="1" wrap="square" lIns="121900" tIns="121900" rIns="121900" bIns="121900" anchor="ctr" anchorCtr="0">
            <a:noAutofit/>
          </a:bodyPr>
          <a:lstStyle/>
          <a:p>
            <a:r>
              <a:rPr lang="en" dirty="0"/>
              <a:t>03</a:t>
            </a:r>
            <a:endParaRPr dirty="0"/>
          </a:p>
        </p:txBody>
      </p:sp>
      <p:sp>
        <p:nvSpPr>
          <p:cNvPr id="484" name="Google Shape;484;p36"/>
          <p:cNvSpPr txBox="1">
            <a:spLocks noGrp="1"/>
          </p:cNvSpPr>
          <p:nvPr>
            <p:ph type="title" idx="13"/>
          </p:nvPr>
        </p:nvSpPr>
        <p:spPr>
          <a:xfrm>
            <a:off x="3265085" y="3916021"/>
            <a:ext cx="840400" cy="546000"/>
          </a:xfrm>
          <a:prstGeom prst="rect">
            <a:avLst/>
          </a:prstGeom>
        </p:spPr>
        <p:txBody>
          <a:bodyPr spcFirstLastPara="1" wrap="square" lIns="121900" tIns="121900" rIns="121900" bIns="121900" anchor="ctr" anchorCtr="0">
            <a:noAutofit/>
          </a:bodyPr>
          <a:lstStyle/>
          <a:p>
            <a:r>
              <a:rPr lang="en" dirty="0"/>
              <a:t>04</a:t>
            </a:r>
            <a:endParaRPr dirty="0"/>
          </a:p>
        </p:txBody>
      </p:sp>
      <p:sp>
        <p:nvSpPr>
          <p:cNvPr id="487" name="Google Shape;487;p36"/>
          <p:cNvSpPr txBox="1">
            <a:spLocks noGrp="1"/>
          </p:cNvSpPr>
          <p:nvPr>
            <p:ph type="title" idx="16"/>
          </p:nvPr>
        </p:nvSpPr>
        <p:spPr>
          <a:xfrm>
            <a:off x="6967261" y="3935912"/>
            <a:ext cx="840400" cy="546000"/>
          </a:xfrm>
          <a:prstGeom prst="rect">
            <a:avLst/>
          </a:prstGeom>
        </p:spPr>
        <p:txBody>
          <a:bodyPr spcFirstLastPara="1" wrap="square" lIns="121900" tIns="121900" rIns="121900" bIns="121900" anchor="ctr" anchorCtr="0">
            <a:noAutofit/>
          </a:bodyPr>
          <a:lstStyle/>
          <a:p>
            <a:r>
              <a:rPr lang="en" dirty="0"/>
              <a:t>05</a:t>
            </a:r>
            <a:endParaRPr dirty="0"/>
          </a:p>
        </p:txBody>
      </p:sp>
      <p:sp>
        <p:nvSpPr>
          <p:cNvPr id="489" name="Google Shape;489;p36"/>
          <p:cNvSpPr txBox="1">
            <a:spLocks noGrp="1"/>
          </p:cNvSpPr>
          <p:nvPr>
            <p:ph type="title" idx="18"/>
          </p:nvPr>
        </p:nvSpPr>
        <p:spPr>
          <a:xfrm>
            <a:off x="876772" y="503876"/>
            <a:ext cx="10272000" cy="763600"/>
          </a:xfrm>
          <a:prstGeom prst="rect">
            <a:avLst/>
          </a:prstGeom>
        </p:spPr>
        <p:txBody>
          <a:bodyPr spcFirstLastPara="1" wrap="square" lIns="121900" tIns="121900" rIns="121900" bIns="121900" anchor="ctr" anchorCtr="0">
            <a:noAutofit/>
          </a:bodyPr>
          <a:lstStyle/>
          <a:p>
            <a:r>
              <a:rPr lang="en" b="1" dirty="0" smtClean="0">
                <a:latin typeface="Times New Roman" panose="02020603050405020304" pitchFamily="18" charset="0"/>
                <a:cs typeface="Times New Roman" panose="02020603050405020304" pitchFamily="18" charset="0"/>
              </a:rPr>
              <a:t>NỘI DUNG BÀI HỌC</a:t>
            </a:r>
            <a:endParaRPr b="1" dirty="0">
              <a:latin typeface="Times New Roman" panose="02020603050405020304" pitchFamily="18" charset="0"/>
              <a:cs typeface="Times New Roman" panose="02020603050405020304" pitchFamily="18" charset="0"/>
            </a:endParaRPr>
          </a:p>
        </p:txBody>
      </p:sp>
      <p:grpSp>
        <p:nvGrpSpPr>
          <p:cNvPr id="490" name="Google Shape;490;p36"/>
          <p:cNvGrpSpPr/>
          <p:nvPr/>
        </p:nvGrpSpPr>
        <p:grpSpPr>
          <a:xfrm>
            <a:off x="10442247" y="3504110"/>
            <a:ext cx="1292927" cy="2150637"/>
            <a:chOff x="6639285" y="2995525"/>
            <a:chExt cx="969695" cy="1612978"/>
          </a:xfrm>
        </p:grpSpPr>
        <p:sp>
          <p:nvSpPr>
            <p:cNvPr id="491" name="Google Shape;491;p36"/>
            <p:cNvSpPr/>
            <p:nvPr/>
          </p:nvSpPr>
          <p:spPr>
            <a:xfrm>
              <a:off x="7012877" y="4185512"/>
              <a:ext cx="222513" cy="422991"/>
            </a:xfrm>
            <a:custGeom>
              <a:avLst/>
              <a:gdLst/>
              <a:ahLst/>
              <a:cxnLst/>
              <a:rect l="l" t="t" r="r" b="b"/>
              <a:pathLst>
                <a:path w="4716" h="8965" extrusionOk="0">
                  <a:moveTo>
                    <a:pt x="0" y="1"/>
                  </a:moveTo>
                  <a:lnTo>
                    <a:pt x="0" y="7607"/>
                  </a:lnTo>
                  <a:cubicBezTo>
                    <a:pt x="45" y="8052"/>
                    <a:pt x="312" y="8408"/>
                    <a:pt x="712" y="8586"/>
                  </a:cubicBezTo>
                  <a:cubicBezTo>
                    <a:pt x="1224" y="8841"/>
                    <a:pt x="1776" y="8964"/>
                    <a:pt x="2325" y="8964"/>
                  </a:cubicBezTo>
                  <a:cubicBezTo>
                    <a:pt x="2922" y="8964"/>
                    <a:pt x="3515" y="8819"/>
                    <a:pt x="4048" y="8541"/>
                  </a:cubicBezTo>
                  <a:cubicBezTo>
                    <a:pt x="4448" y="8363"/>
                    <a:pt x="4715" y="8007"/>
                    <a:pt x="4715" y="7607"/>
                  </a:cubicBezTo>
                  <a:lnTo>
                    <a:pt x="4715" y="1"/>
                  </a:lnTo>
                  <a:cubicBezTo>
                    <a:pt x="4715" y="401"/>
                    <a:pt x="4448" y="801"/>
                    <a:pt x="4048" y="979"/>
                  </a:cubicBezTo>
                  <a:cubicBezTo>
                    <a:pt x="3537" y="1246"/>
                    <a:pt x="2969" y="1380"/>
                    <a:pt x="2397" y="1380"/>
                  </a:cubicBezTo>
                  <a:cubicBezTo>
                    <a:pt x="1824" y="1380"/>
                    <a:pt x="1246" y="1246"/>
                    <a:pt x="712" y="979"/>
                  </a:cubicBezTo>
                  <a:cubicBezTo>
                    <a:pt x="312" y="801"/>
                    <a:pt x="45" y="446"/>
                    <a:pt x="0" y="1"/>
                  </a:cubicBezTo>
                  <a:close/>
                </a:path>
              </a:pathLst>
            </a:custGeom>
            <a:solidFill>
              <a:srgbClr val="540201"/>
            </a:solidFill>
            <a:ln>
              <a:noFill/>
            </a:ln>
          </p:spPr>
          <p:txBody>
            <a:bodyPr spcFirstLastPara="1" wrap="square" lIns="121900" tIns="121900" rIns="121900" bIns="121900" anchor="ctr" anchorCtr="0">
              <a:noAutofit/>
            </a:bodyPr>
            <a:lstStyle/>
            <a:p>
              <a:endParaRPr sz="2400"/>
            </a:p>
          </p:txBody>
        </p:sp>
        <p:sp>
          <p:nvSpPr>
            <p:cNvPr id="492" name="Google Shape;492;p36"/>
            <p:cNvSpPr/>
            <p:nvPr/>
          </p:nvSpPr>
          <p:spPr>
            <a:xfrm>
              <a:off x="6639285" y="3480324"/>
              <a:ext cx="969695" cy="930345"/>
            </a:xfrm>
            <a:custGeom>
              <a:avLst/>
              <a:gdLst/>
              <a:ahLst/>
              <a:cxnLst/>
              <a:rect l="l" t="t" r="r" b="b"/>
              <a:pathLst>
                <a:path w="20552" h="19718" extrusionOk="0">
                  <a:moveTo>
                    <a:pt x="10276" y="1"/>
                  </a:moveTo>
                  <a:lnTo>
                    <a:pt x="1513" y="12055"/>
                  </a:lnTo>
                  <a:cubicBezTo>
                    <a:pt x="1" y="14057"/>
                    <a:pt x="757" y="16504"/>
                    <a:pt x="3648" y="18149"/>
                  </a:cubicBezTo>
                  <a:cubicBezTo>
                    <a:pt x="5500" y="19195"/>
                    <a:pt x="7896" y="19718"/>
                    <a:pt x="10293" y="19718"/>
                  </a:cubicBezTo>
                  <a:cubicBezTo>
                    <a:pt x="12789" y="19718"/>
                    <a:pt x="15287" y="19151"/>
                    <a:pt x="17170" y="18016"/>
                  </a:cubicBezTo>
                  <a:cubicBezTo>
                    <a:pt x="19928" y="16370"/>
                    <a:pt x="20551" y="13968"/>
                    <a:pt x="19083" y="11966"/>
                  </a:cubicBezTo>
                  <a:lnTo>
                    <a:pt x="10276" y="1"/>
                  </a:lnTo>
                  <a:close/>
                </a:path>
              </a:pathLst>
            </a:custGeom>
            <a:solidFill>
              <a:srgbClr val="00A957"/>
            </a:solidFill>
            <a:ln>
              <a:noFill/>
            </a:ln>
          </p:spPr>
          <p:txBody>
            <a:bodyPr spcFirstLastPara="1" wrap="square" lIns="121900" tIns="121900" rIns="121900" bIns="121900" anchor="ctr" anchorCtr="0">
              <a:noAutofit/>
            </a:bodyPr>
            <a:lstStyle/>
            <a:p>
              <a:endParaRPr sz="2400"/>
            </a:p>
          </p:txBody>
        </p:sp>
        <p:sp>
          <p:nvSpPr>
            <p:cNvPr id="493" name="Google Shape;493;p36"/>
            <p:cNvSpPr/>
            <p:nvPr/>
          </p:nvSpPr>
          <p:spPr>
            <a:xfrm>
              <a:off x="6782013" y="3480324"/>
              <a:ext cx="686317" cy="612429"/>
            </a:xfrm>
            <a:custGeom>
              <a:avLst/>
              <a:gdLst/>
              <a:ahLst/>
              <a:cxnLst/>
              <a:rect l="l" t="t" r="r" b="b"/>
              <a:pathLst>
                <a:path w="14546" h="12980" extrusionOk="0">
                  <a:moveTo>
                    <a:pt x="7251" y="1"/>
                  </a:moveTo>
                  <a:lnTo>
                    <a:pt x="0" y="9965"/>
                  </a:lnTo>
                  <a:cubicBezTo>
                    <a:pt x="490" y="10721"/>
                    <a:pt x="1157" y="11344"/>
                    <a:pt x="1957" y="11744"/>
                  </a:cubicBezTo>
                  <a:cubicBezTo>
                    <a:pt x="3431" y="12568"/>
                    <a:pt x="5338" y="12979"/>
                    <a:pt x="7245" y="12979"/>
                  </a:cubicBezTo>
                  <a:cubicBezTo>
                    <a:pt x="9252" y="12979"/>
                    <a:pt x="11261" y="12523"/>
                    <a:pt x="12766" y="11611"/>
                  </a:cubicBezTo>
                  <a:cubicBezTo>
                    <a:pt x="13478" y="11210"/>
                    <a:pt x="14101" y="10632"/>
                    <a:pt x="14546" y="9920"/>
                  </a:cubicBezTo>
                  <a:lnTo>
                    <a:pt x="7251" y="1"/>
                  </a:lnTo>
                  <a:close/>
                </a:path>
              </a:pathLst>
            </a:custGeom>
            <a:solidFill>
              <a:srgbClr val="00843E"/>
            </a:solidFill>
            <a:ln>
              <a:noFill/>
            </a:ln>
          </p:spPr>
          <p:txBody>
            <a:bodyPr spcFirstLastPara="1" wrap="square" lIns="121900" tIns="121900" rIns="121900" bIns="121900" anchor="ctr" anchorCtr="0">
              <a:noAutofit/>
            </a:bodyPr>
            <a:lstStyle/>
            <a:p>
              <a:endParaRPr sz="2400"/>
            </a:p>
          </p:txBody>
        </p:sp>
        <p:sp>
          <p:nvSpPr>
            <p:cNvPr id="494" name="Google Shape;494;p36"/>
            <p:cNvSpPr/>
            <p:nvPr/>
          </p:nvSpPr>
          <p:spPr>
            <a:xfrm>
              <a:off x="6735821" y="3243186"/>
              <a:ext cx="776577" cy="744634"/>
            </a:xfrm>
            <a:custGeom>
              <a:avLst/>
              <a:gdLst/>
              <a:ahLst/>
              <a:cxnLst/>
              <a:rect l="l" t="t" r="r" b="b"/>
              <a:pathLst>
                <a:path w="16459" h="15782" extrusionOk="0">
                  <a:moveTo>
                    <a:pt x="8230" y="1"/>
                  </a:moveTo>
                  <a:lnTo>
                    <a:pt x="1202" y="9653"/>
                  </a:lnTo>
                  <a:cubicBezTo>
                    <a:pt x="1" y="11299"/>
                    <a:pt x="579" y="13256"/>
                    <a:pt x="2936" y="14546"/>
                  </a:cubicBezTo>
                  <a:cubicBezTo>
                    <a:pt x="4410" y="15369"/>
                    <a:pt x="6317" y="15781"/>
                    <a:pt x="8224" y="15781"/>
                  </a:cubicBezTo>
                  <a:cubicBezTo>
                    <a:pt x="10231" y="15781"/>
                    <a:pt x="12240" y="15325"/>
                    <a:pt x="13745" y="14413"/>
                  </a:cubicBezTo>
                  <a:cubicBezTo>
                    <a:pt x="15970" y="13123"/>
                    <a:pt x="16459" y="11210"/>
                    <a:pt x="15302" y="9609"/>
                  </a:cubicBezTo>
                  <a:lnTo>
                    <a:pt x="8230" y="1"/>
                  </a:lnTo>
                  <a:close/>
                </a:path>
              </a:pathLst>
            </a:custGeom>
            <a:solidFill>
              <a:srgbClr val="00A957"/>
            </a:solidFill>
            <a:ln>
              <a:noFill/>
            </a:ln>
          </p:spPr>
          <p:txBody>
            <a:bodyPr spcFirstLastPara="1" wrap="square" lIns="121900" tIns="121900" rIns="121900" bIns="121900" anchor="ctr" anchorCtr="0">
              <a:noAutofit/>
            </a:bodyPr>
            <a:lstStyle/>
            <a:p>
              <a:endParaRPr sz="2400"/>
            </a:p>
          </p:txBody>
        </p:sp>
        <p:sp>
          <p:nvSpPr>
            <p:cNvPr id="495" name="Google Shape;495;p36"/>
            <p:cNvSpPr/>
            <p:nvPr/>
          </p:nvSpPr>
          <p:spPr>
            <a:xfrm>
              <a:off x="6897421" y="3243185"/>
              <a:ext cx="457576" cy="389916"/>
            </a:xfrm>
            <a:custGeom>
              <a:avLst/>
              <a:gdLst/>
              <a:ahLst/>
              <a:cxnLst/>
              <a:rect l="l" t="t" r="r" b="b"/>
              <a:pathLst>
                <a:path w="9698" h="8264" extrusionOk="0">
                  <a:moveTo>
                    <a:pt x="4805" y="1"/>
                  </a:moveTo>
                  <a:lnTo>
                    <a:pt x="1" y="6673"/>
                  </a:lnTo>
                  <a:cubicBezTo>
                    <a:pt x="223" y="6940"/>
                    <a:pt x="535" y="7162"/>
                    <a:pt x="846" y="7340"/>
                  </a:cubicBezTo>
                  <a:cubicBezTo>
                    <a:pt x="2092" y="7952"/>
                    <a:pt x="3456" y="8263"/>
                    <a:pt x="4822" y="8263"/>
                  </a:cubicBezTo>
                  <a:cubicBezTo>
                    <a:pt x="6236" y="8263"/>
                    <a:pt x="7652" y="7930"/>
                    <a:pt x="8942" y="7251"/>
                  </a:cubicBezTo>
                  <a:cubicBezTo>
                    <a:pt x="9208" y="7073"/>
                    <a:pt x="9475" y="6895"/>
                    <a:pt x="9698" y="6673"/>
                  </a:cubicBezTo>
                  <a:lnTo>
                    <a:pt x="4805" y="1"/>
                  </a:lnTo>
                  <a:close/>
                </a:path>
              </a:pathLst>
            </a:custGeom>
            <a:solidFill>
              <a:srgbClr val="00843E"/>
            </a:solidFill>
            <a:ln>
              <a:noFill/>
            </a:ln>
          </p:spPr>
          <p:txBody>
            <a:bodyPr spcFirstLastPara="1" wrap="square" lIns="121900" tIns="121900" rIns="121900" bIns="121900" anchor="ctr" anchorCtr="0">
              <a:noAutofit/>
            </a:bodyPr>
            <a:lstStyle/>
            <a:p>
              <a:endParaRPr sz="2400"/>
            </a:p>
          </p:txBody>
        </p:sp>
        <p:sp>
          <p:nvSpPr>
            <p:cNvPr id="496" name="Google Shape;496;p36"/>
            <p:cNvSpPr/>
            <p:nvPr/>
          </p:nvSpPr>
          <p:spPr>
            <a:xfrm>
              <a:off x="6832356" y="2995525"/>
              <a:ext cx="583506" cy="560717"/>
            </a:xfrm>
            <a:custGeom>
              <a:avLst/>
              <a:gdLst/>
              <a:ahLst/>
              <a:cxnLst/>
              <a:rect l="l" t="t" r="r" b="b"/>
              <a:pathLst>
                <a:path w="12367" h="11884" extrusionOk="0">
                  <a:moveTo>
                    <a:pt x="6184" y="1"/>
                  </a:moveTo>
                  <a:lnTo>
                    <a:pt x="935" y="7251"/>
                  </a:lnTo>
                  <a:cubicBezTo>
                    <a:pt x="1" y="8452"/>
                    <a:pt x="446" y="9965"/>
                    <a:pt x="2180" y="10943"/>
                  </a:cubicBezTo>
                  <a:cubicBezTo>
                    <a:pt x="3308" y="11572"/>
                    <a:pt x="4741" y="11883"/>
                    <a:pt x="6172" y="11883"/>
                  </a:cubicBezTo>
                  <a:cubicBezTo>
                    <a:pt x="7677" y="11883"/>
                    <a:pt x="9180" y="11538"/>
                    <a:pt x="10321" y="10854"/>
                  </a:cubicBezTo>
                  <a:cubicBezTo>
                    <a:pt x="12011" y="9876"/>
                    <a:pt x="12367" y="8452"/>
                    <a:pt x="11477" y="7251"/>
                  </a:cubicBezTo>
                  <a:lnTo>
                    <a:pt x="6184" y="1"/>
                  </a:lnTo>
                  <a:close/>
                </a:path>
              </a:pathLst>
            </a:custGeom>
            <a:solidFill>
              <a:srgbClr val="00A957"/>
            </a:solidFill>
            <a:ln>
              <a:noFill/>
            </a:ln>
          </p:spPr>
          <p:txBody>
            <a:bodyPr spcFirstLastPara="1" wrap="square" lIns="121900" tIns="121900" rIns="121900" bIns="121900" anchor="ctr" anchorCtr="0">
              <a:noAutofit/>
            </a:bodyPr>
            <a:lstStyle/>
            <a:p>
              <a:endParaRPr sz="2400"/>
            </a:p>
          </p:txBody>
        </p:sp>
      </p:grpSp>
      <p:grpSp>
        <p:nvGrpSpPr>
          <p:cNvPr id="497" name="Google Shape;497;p36"/>
          <p:cNvGrpSpPr/>
          <p:nvPr/>
        </p:nvGrpSpPr>
        <p:grpSpPr>
          <a:xfrm>
            <a:off x="9601957" y="4238973"/>
            <a:ext cx="840273" cy="1397700"/>
            <a:chOff x="6639285" y="2995525"/>
            <a:chExt cx="969695" cy="1612978"/>
          </a:xfrm>
        </p:grpSpPr>
        <p:sp>
          <p:nvSpPr>
            <p:cNvPr id="498" name="Google Shape;498;p36"/>
            <p:cNvSpPr/>
            <p:nvPr/>
          </p:nvSpPr>
          <p:spPr>
            <a:xfrm>
              <a:off x="7012877" y="4185512"/>
              <a:ext cx="222513" cy="422991"/>
            </a:xfrm>
            <a:custGeom>
              <a:avLst/>
              <a:gdLst/>
              <a:ahLst/>
              <a:cxnLst/>
              <a:rect l="l" t="t" r="r" b="b"/>
              <a:pathLst>
                <a:path w="4716" h="8965" extrusionOk="0">
                  <a:moveTo>
                    <a:pt x="0" y="1"/>
                  </a:moveTo>
                  <a:lnTo>
                    <a:pt x="0" y="7607"/>
                  </a:lnTo>
                  <a:cubicBezTo>
                    <a:pt x="45" y="8052"/>
                    <a:pt x="312" y="8408"/>
                    <a:pt x="712" y="8586"/>
                  </a:cubicBezTo>
                  <a:cubicBezTo>
                    <a:pt x="1224" y="8841"/>
                    <a:pt x="1776" y="8964"/>
                    <a:pt x="2325" y="8964"/>
                  </a:cubicBezTo>
                  <a:cubicBezTo>
                    <a:pt x="2922" y="8964"/>
                    <a:pt x="3515" y="8819"/>
                    <a:pt x="4048" y="8541"/>
                  </a:cubicBezTo>
                  <a:cubicBezTo>
                    <a:pt x="4448" y="8363"/>
                    <a:pt x="4715" y="8007"/>
                    <a:pt x="4715" y="7607"/>
                  </a:cubicBezTo>
                  <a:lnTo>
                    <a:pt x="4715" y="1"/>
                  </a:lnTo>
                  <a:cubicBezTo>
                    <a:pt x="4715" y="401"/>
                    <a:pt x="4448" y="801"/>
                    <a:pt x="4048" y="979"/>
                  </a:cubicBezTo>
                  <a:cubicBezTo>
                    <a:pt x="3537" y="1246"/>
                    <a:pt x="2969" y="1380"/>
                    <a:pt x="2397" y="1380"/>
                  </a:cubicBezTo>
                  <a:cubicBezTo>
                    <a:pt x="1824" y="1380"/>
                    <a:pt x="1246" y="1246"/>
                    <a:pt x="712" y="979"/>
                  </a:cubicBezTo>
                  <a:cubicBezTo>
                    <a:pt x="312" y="801"/>
                    <a:pt x="45" y="446"/>
                    <a:pt x="0" y="1"/>
                  </a:cubicBezTo>
                  <a:close/>
                </a:path>
              </a:pathLst>
            </a:custGeom>
            <a:solidFill>
              <a:srgbClr val="540201"/>
            </a:solidFill>
            <a:ln>
              <a:noFill/>
            </a:ln>
          </p:spPr>
          <p:txBody>
            <a:bodyPr spcFirstLastPara="1" wrap="square" lIns="121900" tIns="121900" rIns="121900" bIns="121900" anchor="ctr" anchorCtr="0">
              <a:noAutofit/>
            </a:bodyPr>
            <a:lstStyle/>
            <a:p>
              <a:endParaRPr sz="2400"/>
            </a:p>
          </p:txBody>
        </p:sp>
        <p:sp>
          <p:nvSpPr>
            <p:cNvPr id="499" name="Google Shape;499;p36"/>
            <p:cNvSpPr/>
            <p:nvPr/>
          </p:nvSpPr>
          <p:spPr>
            <a:xfrm>
              <a:off x="6639285" y="3480324"/>
              <a:ext cx="969695" cy="930345"/>
            </a:xfrm>
            <a:custGeom>
              <a:avLst/>
              <a:gdLst/>
              <a:ahLst/>
              <a:cxnLst/>
              <a:rect l="l" t="t" r="r" b="b"/>
              <a:pathLst>
                <a:path w="20552" h="19718" extrusionOk="0">
                  <a:moveTo>
                    <a:pt x="10276" y="1"/>
                  </a:moveTo>
                  <a:lnTo>
                    <a:pt x="1513" y="12055"/>
                  </a:lnTo>
                  <a:cubicBezTo>
                    <a:pt x="1" y="14057"/>
                    <a:pt x="757" y="16504"/>
                    <a:pt x="3648" y="18149"/>
                  </a:cubicBezTo>
                  <a:cubicBezTo>
                    <a:pt x="5500" y="19195"/>
                    <a:pt x="7896" y="19718"/>
                    <a:pt x="10293" y="19718"/>
                  </a:cubicBezTo>
                  <a:cubicBezTo>
                    <a:pt x="12789" y="19718"/>
                    <a:pt x="15287" y="19151"/>
                    <a:pt x="17170" y="18016"/>
                  </a:cubicBezTo>
                  <a:cubicBezTo>
                    <a:pt x="19928" y="16370"/>
                    <a:pt x="20551" y="13968"/>
                    <a:pt x="19083" y="11966"/>
                  </a:cubicBezTo>
                  <a:lnTo>
                    <a:pt x="10276" y="1"/>
                  </a:lnTo>
                  <a:close/>
                </a:path>
              </a:pathLst>
            </a:custGeom>
            <a:solidFill>
              <a:srgbClr val="00A957"/>
            </a:solidFill>
            <a:ln>
              <a:noFill/>
            </a:ln>
          </p:spPr>
          <p:txBody>
            <a:bodyPr spcFirstLastPara="1" wrap="square" lIns="121900" tIns="121900" rIns="121900" bIns="121900" anchor="ctr" anchorCtr="0">
              <a:noAutofit/>
            </a:bodyPr>
            <a:lstStyle/>
            <a:p>
              <a:endParaRPr sz="2400"/>
            </a:p>
          </p:txBody>
        </p:sp>
        <p:sp>
          <p:nvSpPr>
            <p:cNvPr id="500" name="Google Shape;500;p36"/>
            <p:cNvSpPr/>
            <p:nvPr/>
          </p:nvSpPr>
          <p:spPr>
            <a:xfrm>
              <a:off x="6782013" y="3480324"/>
              <a:ext cx="686317" cy="612429"/>
            </a:xfrm>
            <a:custGeom>
              <a:avLst/>
              <a:gdLst/>
              <a:ahLst/>
              <a:cxnLst/>
              <a:rect l="l" t="t" r="r" b="b"/>
              <a:pathLst>
                <a:path w="14546" h="12980" extrusionOk="0">
                  <a:moveTo>
                    <a:pt x="7251" y="1"/>
                  </a:moveTo>
                  <a:lnTo>
                    <a:pt x="0" y="9965"/>
                  </a:lnTo>
                  <a:cubicBezTo>
                    <a:pt x="490" y="10721"/>
                    <a:pt x="1157" y="11344"/>
                    <a:pt x="1957" y="11744"/>
                  </a:cubicBezTo>
                  <a:cubicBezTo>
                    <a:pt x="3431" y="12568"/>
                    <a:pt x="5338" y="12979"/>
                    <a:pt x="7245" y="12979"/>
                  </a:cubicBezTo>
                  <a:cubicBezTo>
                    <a:pt x="9252" y="12979"/>
                    <a:pt x="11261" y="12523"/>
                    <a:pt x="12766" y="11611"/>
                  </a:cubicBezTo>
                  <a:cubicBezTo>
                    <a:pt x="13478" y="11210"/>
                    <a:pt x="14101" y="10632"/>
                    <a:pt x="14546" y="9920"/>
                  </a:cubicBezTo>
                  <a:lnTo>
                    <a:pt x="7251" y="1"/>
                  </a:lnTo>
                  <a:close/>
                </a:path>
              </a:pathLst>
            </a:custGeom>
            <a:solidFill>
              <a:srgbClr val="00843E"/>
            </a:solidFill>
            <a:ln>
              <a:noFill/>
            </a:ln>
          </p:spPr>
          <p:txBody>
            <a:bodyPr spcFirstLastPara="1" wrap="square" lIns="121900" tIns="121900" rIns="121900" bIns="121900" anchor="ctr" anchorCtr="0">
              <a:noAutofit/>
            </a:bodyPr>
            <a:lstStyle/>
            <a:p>
              <a:endParaRPr sz="2400"/>
            </a:p>
          </p:txBody>
        </p:sp>
        <p:sp>
          <p:nvSpPr>
            <p:cNvPr id="501" name="Google Shape;501;p36"/>
            <p:cNvSpPr/>
            <p:nvPr/>
          </p:nvSpPr>
          <p:spPr>
            <a:xfrm>
              <a:off x="6735821" y="3243186"/>
              <a:ext cx="776577" cy="744634"/>
            </a:xfrm>
            <a:custGeom>
              <a:avLst/>
              <a:gdLst/>
              <a:ahLst/>
              <a:cxnLst/>
              <a:rect l="l" t="t" r="r" b="b"/>
              <a:pathLst>
                <a:path w="16459" h="15782" extrusionOk="0">
                  <a:moveTo>
                    <a:pt x="8230" y="1"/>
                  </a:moveTo>
                  <a:lnTo>
                    <a:pt x="1202" y="9653"/>
                  </a:lnTo>
                  <a:cubicBezTo>
                    <a:pt x="1" y="11299"/>
                    <a:pt x="579" y="13256"/>
                    <a:pt x="2936" y="14546"/>
                  </a:cubicBezTo>
                  <a:cubicBezTo>
                    <a:pt x="4410" y="15369"/>
                    <a:pt x="6317" y="15781"/>
                    <a:pt x="8224" y="15781"/>
                  </a:cubicBezTo>
                  <a:cubicBezTo>
                    <a:pt x="10231" y="15781"/>
                    <a:pt x="12240" y="15325"/>
                    <a:pt x="13745" y="14413"/>
                  </a:cubicBezTo>
                  <a:cubicBezTo>
                    <a:pt x="15970" y="13123"/>
                    <a:pt x="16459" y="11210"/>
                    <a:pt x="15302" y="9609"/>
                  </a:cubicBezTo>
                  <a:lnTo>
                    <a:pt x="8230" y="1"/>
                  </a:lnTo>
                  <a:close/>
                </a:path>
              </a:pathLst>
            </a:custGeom>
            <a:solidFill>
              <a:srgbClr val="00A957"/>
            </a:solidFill>
            <a:ln>
              <a:noFill/>
            </a:ln>
          </p:spPr>
          <p:txBody>
            <a:bodyPr spcFirstLastPara="1" wrap="square" lIns="121900" tIns="121900" rIns="121900" bIns="121900" anchor="ctr" anchorCtr="0">
              <a:noAutofit/>
            </a:bodyPr>
            <a:lstStyle/>
            <a:p>
              <a:endParaRPr sz="2400"/>
            </a:p>
          </p:txBody>
        </p:sp>
        <p:sp>
          <p:nvSpPr>
            <p:cNvPr id="502" name="Google Shape;502;p36"/>
            <p:cNvSpPr/>
            <p:nvPr/>
          </p:nvSpPr>
          <p:spPr>
            <a:xfrm>
              <a:off x="6897421" y="3243185"/>
              <a:ext cx="457576" cy="389916"/>
            </a:xfrm>
            <a:custGeom>
              <a:avLst/>
              <a:gdLst/>
              <a:ahLst/>
              <a:cxnLst/>
              <a:rect l="l" t="t" r="r" b="b"/>
              <a:pathLst>
                <a:path w="9698" h="8264" extrusionOk="0">
                  <a:moveTo>
                    <a:pt x="4805" y="1"/>
                  </a:moveTo>
                  <a:lnTo>
                    <a:pt x="1" y="6673"/>
                  </a:lnTo>
                  <a:cubicBezTo>
                    <a:pt x="223" y="6940"/>
                    <a:pt x="535" y="7162"/>
                    <a:pt x="846" y="7340"/>
                  </a:cubicBezTo>
                  <a:cubicBezTo>
                    <a:pt x="2092" y="7952"/>
                    <a:pt x="3456" y="8263"/>
                    <a:pt x="4822" y="8263"/>
                  </a:cubicBezTo>
                  <a:cubicBezTo>
                    <a:pt x="6236" y="8263"/>
                    <a:pt x="7652" y="7930"/>
                    <a:pt x="8942" y="7251"/>
                  </a:cubicBezTo>
                  <a:cubicBezTo>
                    <a:pt x="9208" y="7073"/>
                    <a:pt x="9475" y="6895"/>
                    <a:pt x="9698" y="6673"/>
                  </a:cubicBezTo>
                  <a:lnTo>
                    <a:pt x="4805" y="1"/>
                  </a:lnTo>
                  <a:close/>
                </a:path>
              </a:pathLst>
            </a:custGeom>
            <a:solidFill>
              <a:srgbClr val="00843E"/>
            </a:solidFill>
            <a:ln>
              <a:noFill/>
            </a:ln>
          </p:spPr>
          <p:txBody>
            <a:bodyPr spcFirstLastPara="1" wrap="square" lIns="121900" tIns="121900" rIns="121900" bIns="121900" anchor="ctr" anchorCtr="0">
              <a:noAutofit/>
            </a:bodyPr>
            <a:lstStyle/>
            <a:p>
              <a:endParaRPr sz="2400"/>
            </a:p>
          </p:txBody>
        </p:sp>
        <p:sp>
          <p:nvSpPr>
            <p:cNvPr id="503" name="Google Shape;503;p36"/>
            <p:cNvSpPr/>
            <p:nvPr/>
          </p:nvSpPr>
          <p:spPr>
            <a:xfrm>
              <a:off x="6832356" y="2995525"/>
              <a:ext cx="583506" cy="560717"/>
            </a:xfrm>
            <a:custGeom>
              <a:avLst/>
              <a:gdLst/>
              <a:ahLst/>
              <a:cxnLst/>
              <a:rect l="l" t="t" r="r" b="b"/>
              <a:pathLst>
                <a:path w="12367" h="11884" extrusionOk="0">
                  <a:moveTo>
                    <a:pt x="6184" y="1"/>
                  </a:moveTo>
                  <a:lnTo>
                    <a:pt x="935" y="7251"/>
                  </a:lnTo>
                  <a:cubicBezTo>
                    <a:pt x="1" y="8452"/>
                    <a:pt x="446" y="9965"/>
                    <a:pt x="2180" y="10943"/>
                  </a:cubicBezTo>
                  <a:cubicBezTo>
                    <a:pt x="3308" y="11572"/>
                    <a:pt x="4741" y="11883"/>
                    <a:pt x="6172" y="11883"/>
                  </a:cubicBezTo>
                  <a:cubicBezTo>
                    <a:pt x="7677" y="11883"/>
                    <a:pt x="9180" y="11538"/>
                    <a:pt x="10321" y="10854"/>
                  </a:cubicBezTo>
                  <a:cubicBezTo>
                    <a:pt x="12011" y="9876"/>
                    <a:pt x="12367" y="8452"/>
                    <a:pt x="11477" y="7251"/>
                  </a:cubicBezTo>
                  <a:lnTo>
                    <a:pt x="6184" y="1"/>
                  </a:lnTo>
                  <a:close/>
                </a:path>
              </a:pathLst>
            </a:custGeom>
            <a:solidFill>
              <a:srgbClr val="00A957"/>
            </a:solidFill>
            <a:ln>
              <a:noFill/>
            </a:ln>
          </p:spPr>
          <p:txBody>
            <a:bodyPr spcFirstLastPara="1" wrap="square" lIns="121900" tIns="121900" rIns="121900" bIns="121900" anchor="ctr" anchorCtr="0">
              <a:noAutofit/>
            </a:bodyPr>
            <a:lstStyle/>
            <a:p>
              <a:endParaRPr sz="2400"/>
            </a:p>
          </p:txBody>
        </p:sp>
      </p:grpSp>
      <p:grpSp>
        <p:nvGrpSpPr>
          <p:cNvPr id="504" name="Google Shape;504;p36"/>
          <p:cNvGrpSpPr/>
          <p:nvPr/>
        </p:nvGrpSpPr>
        <p:grpSpPr>
          <a:xfrm>
            <a:off x="7828359" y="297849"/>
            <a:ext cx="927540" cy="869076"/>
            <a:chOff x="2991025" y="3977000"/>
            <a:chExt cx="1097075" cy="1027925"/>
          </a:xfrm>
        </p:grpSpPr>
        <p:sp>
          <p:nvSpPr>
            <p:cNvPr id="505" name="Google Shape;505;p36"/>
            <p:cNvSpPr/>
            <p:nvPr/>
          </p:nvSpPr>
          <p:spPr>
            <a:xfrm>
              <a:off x="3671200" y="4884775"/>
              <a:ext cx="107750" cy="84725"/>
            </a:xfrm>
            <a:custGeom>
              <a:avLst/>
              <a:gdLst/>
              <a:ahLst/>
              <a:cxnLst/>
              <a:rect l="l" t="t" r="r" b="b"/>
              <a:pathLst>
                <a:path w="4310" h="3389" extrusionOk="0">
                  <a:moveTo>
                    <a:pt x="4310" y="1"/>
                  </a:moveTo>
                  <a:lnTo>
                    <a:pt x="1242" y="1787"/>
                  </a:lnTo>
                  <a:cubicBezTo>
                    <a:pt x="1213" y="1854"/>
                    <a:pt x="1184" y="1922"/>
                    <a:pt x="1155" y="1990"/>
                  </a:cubicBezTo>
                  <a:lnTo>
                    <a:pt x="1097" y="2126"/>
                  </a:lnTo>
                  <a:lnTo>
                    <a:pt x="1048" y="2233"/>
                  </a:lnTo>
                  <a:cubicBezTo>
                    <a:pt x="1009" y="2311"/>
                    <a:pt x="971" y="2388"/>
                    <a:pt x="932" y="2466"/>
                  </a:cubicBezTo>
                  <a:cubicBezTo>
                    <a:pt x="922" y="2485"/>
                    <a:pt x="912" y="2495"/>
                    <a:pt x="893" y="2514"/>
                  </a:cubicBezTo>
                  <a:cubicBezTo>
                    <a:pt x="844" y="2602"/>
                    <a:pt x="786" y="2680"/>
                    <a:pt x="728" y="2757"/>
                  </a:cubicBezTo>
                  <a:cubicBezTo>
                    <a:pt x="709" y="2777"/>
                    <a:pt x="689" y="2796"/>
                    <a:pt x="670" y="2815"/>
                  </a:cubicBezTo>
                  <a:cubicBezTo>
                    <a:pt x="631" y="2874"/>
                    <a:pt x="582" y="2922"/>
                    <a:pt x="524" y="2980"/>
                  </a:cubicBezTo>
                  <a:lnTo>
                    <a:pt x="456" y="3039"/>
                  </a:lnTo>
                  <a:cubicBezTo>
                    <a:pt x="408" y="3087"/>
                    <a:pt x="359" y="3136"/>
                    <a:pt x="301" y="3175"/>
                  </a:cubicBezTo>
                  <a:cubicBezTo>
                    <a:pt x="281" y="3194"/>
                    <a:pt x="262" y="3213"/>
                    <a:pt x="233" y="3223"/>
                  </a:cubicBezTo>
                  <a:cubicBezTo>
                    <a:pt x="155" y="3281"/>
                    <a:pt x="78" y="3340"/>
                    <a:pt x="0" y="3388"/>
                  </a:cubicBezTo>
                  <a:lnTo>
                    <a:pt x="3067" y="1602"/>
                  </a:lnTo>
                  <a:cubicBezTo>
                    <a:pt x="3155" y="1554"/>
                    <a:pt x="3232" y="1495"/>
                    <a:pt x="3310" y="1447"/>
                  </a:cubicBezTo>
                  <a:lnTo>
                    <a:pt x="3378" y="1389"/>
                  </a:lnTo>
                  <a:cubicBezTo>
                    <a:pt x="3426" y="1350"/>
                    <a:pt x="3485" y="1301"/>
                    <a:pt x="3533" y="1262"/>
                  </a:cubicBezTo>
                  <a:cubicBezTo>
                    <a:pt x="3553" y="1233"/>
                    <a:pt x="3582" y="1214"/>
                    <a:pt x="3601" y="1194"/>
                  </a:cubicBezTo>
                  <a:cubicBezTo>
                    <a:pt x="3650" y="1146"/>
                    <a:pt x="3698" y="1088"/>
                    <a:pt x="3747" y="1029"/>
                  </a:cubicBezTo>
                  <a:cubicBezTo>
                    <a:pt x="3766" y="1010"/>
                    <a:pt x="3785" y="991"/>
                    <a:pt x="3795" y="971"/>
                  </a:cubicBezTo>
                  <a:cubicBezTo>
                    <a:pt x="3863" y="894"/>
                    <a:pt x="3921" y="816"/>
                    <a:pt x="3970" y="729"/>
                  </a:cubicBezTo>
                  <a:lnTo>
                    <a:pt x="3980" y="719"/>
                  </a:lnTo>
                  <a:cubicBezTo>
                    <a:pt x="3989" y="709"/>
                    <a:pt x="3989" y="690"/>
                    <a:pt x="3999" y="680"/>
                  </a:cubicBezTo>
                  <a:cubicBezTo>
                    <a:pt x="4048" y="602"/>
                    <a:pt x="4086" y="534"/>
                    <a:pt x="4125" y="447"/>
                  </a:cubicBezTo>
                  <a:cubicBezTo>
                    <a:pt x="4135" y="437"/>
                    <a:pt x="4145" y="428"/>
                    <a:pt x="4145" y="408"/>
                  </a:cubicBezTo>
                  <a:cubicBezTo>
                    <a:pt x="4154" y="399"/>
                    <a:pt x="4164" y="369"/>
                    <a:pt x="4174" y="340"/>
                  </a:cubicBezTo>
                  <a:cubicBezTo>
                    <a:pt x="4193" y="301"/>
                    <a:pt x="4213" y="253"/>
                    <a:pt x="4232" y="204"/>
                  </a:cubicBezTo>
                  <a:cubicBezTo>
                    <a:pt x="4242" y="185"/>
                    <a:pt x="4251" y="166"/>
                    <a:pt x="4261" y="146"/>
                  </a:cubicBezTo>
                  <a:cubicBezTo>
                    <a:pt x="4280" y="98"/>
                    <a:pt x="4290" y="49"/>
                    <a:pt x="4310" y="1"/>
                  </a:cubicBezTo>
                  <a:close/>
                </a:path>
              </a:pathLst>
            </a:custGeom>
            <a:solidFill>
              <a:srgbClr val="4AC4D5"/>
            </a:solidFill>
            <a:ln>
              <a:noFill/>
            </a:ln>
          </p:spPr>
          <p:txBody>
            <a:bodyPr spcFirstLastPara="1" wrap="square" lIns="121900" tIns="121900" rIns="121900" bIns="121900" anchor="ctr" anchorCtr="0">
              <a:noAutofit/>
            </a:bodyPr>
            <a:lstStyle/>
            <a:p>
              <a:endParaRPr sz="2400"/>
            </a:p>
          </p:txBody>
        </p:sp>
        <p:sp>
          <p:nvSpPr>
            <p:cNvPr id="506" name="Google Shape;506;p36"/>
            <p:cNvSpPr/>
            <p:nvPr/>
          </p:nvSpPr>
          <p:spPr>
            <a:xfrm>
              <a:off x="3840075" y="4887925"/>
              <a:ext cx="107275" cy="109950"/>
            </a:xfrm>
            <a:custGeom>
              <a:avLst/>
              <a:gdLst/>
              <a:ahLst/>
              <a:cxnLst/>
              <a:rect l="l" t="t" r="r" b="b"/>
              <a:pathLst>
                <a:path w="4291" h="4398" extrusionOk="0">
                  <a:moveTo>
                    <a:pt x="4291" y="1"/>
                  </a:moveTo>
                  <a:lnTo>
                    <a:pt x="1224" y="1787"/>
                  </a:lnTo>
                  <a:cubicBezTo>
                    <a:pt x="1243" y="1923"/>
                    <a:pt x="1233" y="2068"/>
                    <a:pt x="1214" y="2204"/>
                  </a:cubicBezTo>
                  <a:lnTo>
                    <a:pt x="1214" y="2243"/>
                  </a:lnTo>
                  <a:cubicBezTo>
                    <a:pt x="1204" y="2379"/>
                    <a:pt x="1175" y="2505"/>
                    <a:pt x="1156" y="2621"/>
                  </a:cubicBezTo>
                  <a:lnTo>
                    <a:pt x="1156" y="2660"/>
                  </a:lnTo>
                  <a:cubicBezTo>
                    <a:pt x="1127" y="2777"/>
                    <a:pt x="1097" y="2884"/>
                    <a:pt x="1059" y="2990"/>
                  </a:cubicBezTo>
                  <a:lnTo>
                    <a:pt x="1039" y="3058"/>
                  </a:lnTo>
                  <a:cubicBezTo>
                    <a:pt x="1000" y="3165"/>
                    <a:pt x="952" y="3272"/>
                    <a:pt x="913" y="3369"/>
                  </a:cubicBezTo>
                  <a:cubicBezTo>
                    <a:pt x="894" y="3408"/>
                    <a:pt x="874" y="3446"/>
                    <a:pt x="855" y="3476"/>
                  </a:cubicBezTo>
                  <a:cubicBezTo>
                    <a:pt x="816" y="3544"/>
                    <a:pt x="777" y="3621"/>
                    <a:pt x="729" y="3679"/>
                  </a:cubicBezTo>
                  <a:cubicBezTo>
                    <a:pt x="719" y="3709"/>
                    <a:pt x="699" y="3728"/>
                    <a:pt x="680" y="3747"/>
                  </a:cubicBezTo>
                  <a:cubicBezTo>
                    <a:pt x="631" y="3815"/>
                    <a:pt x="583" y="3874"/>
                    <a:pt x="534" y="3932"/>
                  </a:cubicBezTo>
                  <a:cubicBezTo>
                    <a:pt x="515" y="3961"/>
                    <a:pt x="486" y="3990"/>
                    <a:pt x="466" y="4009"/>
                  </a:cubicBezTo>
                  <a:cubicBezTo>
                    <a:pt x="418" y="4068"/>
                    <a:pt x="360" y="4116"/>
                    <a:pt x="311" y="4165"/>
                  </a:cubicBezTo>
                  <a:cubicBezTo>
                    <a:pt x="282" y="4184"/>
                    <a:pt x="263" y="4204"/>
                    <a:pt x="243" y="4223"/>
                  </a:cubicBezTo>
                  <a:cubicBezTo>
                    <a:pt x="166" y="4291"/>
                    <a:pt x="78" y="4349"/>
                    <a:pt x="1" y="4398"/>
                  </a:cubicBezTo>
                  <a:lnTo>
                    <a:pt x="3068" y="2612"/>
                  </a:lnTo>
                  <a:cubicBezTo>
                    <a:pt x="3145" y="2563"/>
                    <a:pt x="3233" y="2505"/>
                    <a:pt x="3310" y="2447"/>
                  </a:cubicBezTo>
                  <a:cubicBezTo>
                    <a:pt x="3330" y="2418"/>
                    <a:pt x="3359" y="2398"/>
                    <a:pt x="3378" y="2379"/>
                  </a:cubicBezTo>
                  <a:cubicBezTo>
                    <a:pt x="3437" y="2330"/>
                    <a:pt x="3485" y="2282"/>
                    <a:pt x="3534" y="2233"/>
                  </a:cubicBezTo>
                  <a:cubicBezTo>
                    <a:pt x="3563" y="2204"/>
                    <a:pt x="3582" y="2175"/>
                    <a:pt x="3602" y="2156"/>
                  </a:cubicBezTo>
                  <a:cubicBezTo>
                    <a:pt x="3660" y="2088"/>
                    <a:pt x="3699" y="2029"/>
                    <a:pt x="3747" y="1961"/>
                  </a:cubicBezTo>
                  <a:cubicBezTo>
                    <a:pt x="3767" y="1942"/>
                    <a:pt x="3786" y="1923"/>
                    <a:pt x="3796" y="1893"/>
                  </a:cubicBezTo>
                  <a:lnTo>
                    <a:pt x="3815" y="1874"/>
                  </a:lnTo>
                  <a:cubicBezTo>
                    <a:pt x="3854" y="1816"/>
                    <a:pt x="3883" y="1758"/>
                    <a:pt x="3912" y="1690"/>
                  </a:cubicBezTo>
                  <a:cubicBezTo>
                    <a:pt x="3932" y="1661"/>
                    <a:pt x="3951" y="1622"/>
                    <a:pt x="3970" y="1593"/>
                  </a:cubicBezTo>
                  <a:cubicBezTo>
                    <a:pt x="3970" y="1583"/>
                    <a:pt x="3970" y="1583"/>
                    <a:pt x="3970" y="1583"/>
                  </a:cubicBezTo>
                  <a:cubicBezTo>
                    <a:pt x="4009" y="1496"/>
                    <a:pt x="4048" y="1418"/>
                    <a:pt x="4077" y="1340"/>
                  </a:cubicBezTo>
                  <a:cubicBezTo>
                    <a:pt x="4087" y="1321"/>
                    <a:pt x="4087" y="1301"/>
                    <a:pt x="4097" y="1282"/>
                  </a:cubicBezTo>
                  <a:lnTo>
                    <a:pt x="4116" y="1214"/>
                  </a:lnTo>
                  <a:cubicBezTo>
                    <a:pt x="4126" y="1185"/>
                    <a:pt x="4135" y="1146"/>
                    <a:pt x="4155" y="1107"/>
                  </a:cubicBezTo>
                  <a:cubicBezTo>
                    <a:pt x="4174" y="1039"/>
                    <a:pt x="4184" y="971"/>
                    <a:pt x="4203" y="903"/>
                  </a:cubicBezTo>
                  <a:cubicBezTo>
                    <a:pt x="4203" y="894"/>
                    <a:pt x="4203" y="884"/>
                    <a:pt x="4203" y="874"/>
                  </a:cubicBezTo>
                  <a:lnTo>
                    <a:pt x="4203" y="845"/>
                  </a:lnTo>
                  <a:cubicBezTo>
                    <a:pt x="4213" y="797"/>
                    <a:pt x="4223" y="748"/>
                    <a:pt x="4233" y="700"/>
                  </a:cubicBezTo>
                  <a:cubicBezTo>
                    <a:pt x="4242" y="651"/>
                    <a:pt x="4252" y="573"/>
                    <a:pt x="4262" y="505"/>
                  </a:cubicBezTo>
                  <a:lnTo>
                    <a:pt x="4262" y="467"/>
                  </a:lnTo>
                  <a:cubicBezTo>
                    <a:pt x="4262" y="447"/>
                    <a:pt x="4262" y="438"/>
                    <a:pt x="4262" y="428"/>
                  </a:cubicBezTo>
                  <a:cubicBezTo>
                    <a:pt x="4262" y="389"/>
                    <a:pt x="4271" y="360"/>
                    <a:pt x="4281" y="321"/>
                  </a:cubicBezTo>
                  <a:cubicBezTo>
                    <a:pt x="4281" y="253"/>
                    <a:pt x="4281" y="195"/>
                    <a:pt x="4291" y="137"/>
                  </a:cubicBezTo>
                  <a:cubicBezTo>
                    <a:pt x="4291" y="69"/>
                    <a:pt x="4291" y="49"/>
                    <a:pt x="4291" y="1"/>
                  </a:cubicBezTo>
                  <a:close/>
                </a:path>
              </a:pathLst>
            </a:custGeom>
            <a:solidFill>
              <a:srgbClr val="4AC4D5"/>
            </a:solidFill>
            <a:ln>
              <a:noFill/>
            </a:ln>
          </p:spPr>
          <p:txBody>
            <a:bodyPr spcFirstLastPara="1" wrap="square" lIns="121900" tIns="121900" rIns="121900" bIns="121900" anchor="ctr" anchorCtr="0">
              <a:noAutofit/>
            </a:bodyPr>
            <a:lstStyle/>
            <a:p>
              <a:endParaRPr sz="2400"/>
            </a:p>
          </p:txBody>
        </p:sp>
        <p:sp>
          <p:nvSpPr>
            <p:cNvPr id="507" name="Google Shape;507;p36"/>
            <p:cNvSpPr/>
            <p:nvPr/>
          </p:nvSpPr>
          <p:spPr>
            <a:xfrm>
              <a:off x="3324925" y="3977000"/>
              <a:ext cx="763175" cy="975750"/>
            </a:xfrm>
            <a:custGeom>
              <a:avLst/>
              <a:gdLst/>
              <a:ahLst/>
              <a:cxnLst/>
              <a:rect l="l" t="t" r="r" b="b"/>
              <a:pathLst>
                <a:path w="30527" h="39030" extrusionOk="0">
                  <a:moveTo>
                    <a:pt x="4805" y="0"/>
                  </a:moveTo>
                  <a:cubicBezTo>
                    <a:pt x="4727" y="0"/>
                    <a:pt x="4640" y="0"/>
                    <a:pt x="4562" y="10"/>
                  </a:cubicBezTo>
                  <a:lnTo>
                    <a:pt x="4465" y="10"/>
                  </a:lnTo>
                  <a:cubicBezTo>
                    <a:pt x="4349" y="20"/>
                    <a:pt x="4222" y="39"/>
                    <a:pt x="4106" y="58"/>
                  </a:cubicBezTo>
                  <a:lnTo>
                    <a:pt x="4086" y="58"/>
                  </a:lnTo>
                  <a:cubicBezTo>
                    <a:pt x="4038" y="68"/>
                    <a:pt x="3989" y="88"/>
                    <a:pt x="3941" y="97"/>
                  </a:cubicBezTo>
                  <a:lnTo>
                    <a:pt x="3854" y="117"/>
                  </a:lnTo>
                  <a:cubicBezTo>
                    <a:pt x="3766" y="136"/>
                    <a:pt x="3688" y="165"/>
                    <a:pt x="3611" y="194"/>
                  </a:cubicBezTo>
                  <a:cubicBezTo>
                    <a:pt x="3426" y="253"/>
                    <a:pt x="3242" y="340"/>
                    <a:pt x="3067" y="437"/>
                  </a:cubicBezTo>
                  <a:lnTo>
                    <a:pt x="0" y="2213"/>
                  </a:lnTo>
                  <a:cubicBezTo>
                    <a:pt x="175" y="2116"/>
                    <a:pt x="350" y="2038"/>
                    <a:pt x="544" y="1971"/>
                  </a:cubicBezTo>
                  <a:cubicBezTo>
                    <a:pt x="621" y="1941"/>
                    <a:pt x="709" y="1922"/>
                    <a:pt x="796" y="1903"/>
                  </a:cubicBezTo>
                  <a:lnTo>
                    <a:pt x="874" y="1883"/>
                  </a:lnTo>
                  <a:cubicBezTo>
                    <a:pt x="932" y="1864"/>
                    <a:pt x="980" y="1854"/>
                    <a:pt x="1039" y="1844"/>
                  </a:cubicBezTo>
                  <a:cubicBezTo>
                    <a:pt x="1165" y="1815"/>
                    <a:pt x="1281" y="1806"/>
                    <a:pt x="1408" y="1786"/>
                  </a:cubicBezTo>
                  <a:lnTo>
                    <a:pt x="1505" y="1786"/>
                  </a:lnTo>
                  <a:cubicBezTo>
                    <a:pt x="1582" y="1786"/>
                    <a:pt x="1660" y="1776"/>
                    <a:pt x="1747" y="1776"/>
                  </a:cubicBezTo>
                  <a:lnTo>
                    <a:pt x="2203" y="1776"/>
                  </a:lnTo>
                  <a:cubicBezTo>
                    <a:pt x="2271" y="1776"/>
                    <a:pt x="2349" y="1796"/>
                    <a:pt x="2417" y="1806"/>
                  </a:cubicBezTo>
                  <a:lnTo>
                    <a:pt x="2524" y="1815"/>
                  </a:lnTo>
                  <a:cubicBezTo>
                    <a:pt x="2611" y="1825"/>
                    <a:pt x="2698" y="1844"/>
                    <a:pt x="2786" y="1854"/>
                  </a:cubicBezTo>
                  <a:lnTo>
                    <a:pt x="2844" y="1864"/>
                  </a:lnTo>
                  <a:cubicBezTo>
                    <a:pt x="2951" y="1893"/>
                    <a:pt x="3058" y="1912"/>
                    <a:pt x="3164" y="1941"/>
                  </a:cubicBezTo>
                  <a:lnTo>
                    <a:pt x="3261" y="1961"/>
                  </a:lnTo>
                  <a:cubicBezTo>
                    <a:pt x="3339" y="1980"/>
                    <a:pt x="3417" y="2000"/>
                    <a:pt x="3494" y="2029"/>
                  </a:cubicBezTo>
                  <a:lnTo>
                    <a:pt x="3621" y="2068"/>
                  </a:lnTo>
                  <a:lnTo>
                    <a:pt x="3815" y="2136"/>
                  </a:lnTo>
                  <a:lnTo>
                    <a:pt x="3960" y="2184"/>
                  </a:lnTo>
                  <a:cubicBezTo>
                    <a:pt x="4019" y="2213"/>
                    <a:pt x="4086" y="2233"/>
                    <a:pt x="4145" y="2252"/>
                  </a:cubicBezTo>
                  <a:lnTo>
                    <a:pt x="4290" y="2320"/>
                  </a:lnTo>
                  <a:cubicBezTo>
                    <a:pt x="4358" y="2339"/>
                    <a:pt x="4416" y="2369"/>
                    <a:pt x="4475" y="2398"/>
                  </a:cubicBezTo>
                  <a:cubicBezTo>
                    <a:pt x="4533" y="2417"/>
                    <a:pt x="4572" y="2446"/>
                    <a:pt x="4630" y="2466"/>
                  </a:cubicBezTo>
                  <a:lnTo>
                    <a:pt x="4805" y="2553"/>
                  </a:lnTo>
                  <a:lnTo>
                    <a:pt x="4960" y="2631"/>
                  </a:lnTo>
                  <a:lnTo>
                    <a:pt x="5144" y="2718"/>
                  </a:lnTo>
                  <a:cubicBezTo>
                    <a:pt x="5242" y="2776"/>
                    <a:pt x="5339" y="2834"/>
                    <a:pt x="5436" y="2893"/>
                  </a:cubicBezTo>
                  <a:cubicBezTo>
                    <a:pt x="5591" y="2980"/>
                    <a:pt x="5746" y="3077"/>
                    <a:pt x="5902" y="3174"/>
                  </a:cubicBezTo>
                  <a:lnTo>
                    <a:pt x="5999" y="3232"/>
                  </a:lnTo>
                  <a:cubicBezTo>
                    <a:pt x="6115" y="3310"/>
                    <a:pt x="6232" y="3388"/>
                    <a:pt x="6348" y="3465"/>
                  </a:cubicBezTo>
                  <a:lnTo>
                    <a:pt x="6484" y="3572"/>
                  </a:lnTo>
                  <a:cubicBezTo>
                    <a:pt x="6600" y="3650"/>
                    <a:pt x="6707" y="3727"/>
                    <a:pt x="6814" y="3815"/>
                  </a:cubicBezTo>
                  <a:cubicBezTo>
                    <a:pt x="6853" y="3844"/>
                    <a:pt x="6892" y="3873"/>
                    <a:pt x="6940" y="3902"/>
                  </a:cubicBezTo>
                  <a:cubicBezTo>
                    <a:pt x="7086" y="4009"/>
                    <a:pt x="7231" y="4135"/>
                    <a:pt x="7377" y="4252"/>
                  </a:cubicBezTo>
                  <a:lnTo>
                    <a:pt x="7455" y="4319"/>
                  </a:lnTo>
                  <a:cubicBezTo>
                    <a:pt x="7571" y="4426"/>
                    <a:pt x="7687" y="4533"/>
                    <a:pt x="7804" y="4630"/>
                  </a:cubicBezTo>
                  <a:lnTo>
                    <a:pt x="7940" y="4756"/>
                  </a:lnTo>
                  <a:cubicBezTo>
                    <a:pt x="8047" y="4853"/>
                    <a:pt x="8144" y="4950"/>
                    <a:pt x="8250" y="5047"/>
                  </a:cubicBezTo>
                  <a:lnTo>
                    <a:pt x="8367" y="5164"/>
                  </a:lnTo>
                  <a:cubicBezTo>
                    <a:pt x="8503" y="5300"/>
                    <a:pt x="8639" y="5445"/>
                    <a:pt x="8775" y="5591"/>
                  </a:cubicBezTo>
                  <a:lnTo>
                    <a:pt x="8804" y="5620"/>
                  </a:lnTo>
                  <a:cubicBezTo>
                    <a:pt x="8940" y="5775"/>
                    <a:pt x="9085" y="5931"/>
                    <a:pt x="9221" y="6086"/>
                  </a:cubicBezTo>
                  <a:cubicBezTo>
                    <a:pt x="9386" y="6280"/>
                    <a:pt x="9551" y="6484"/>
                    <a:pt x="9706" y="6688"/>
                  </a:cubicBezTo>
                  <a:lnTo>
                    <a:pt x="9755" y="6756"/>
                  </a:lnTo>
                  <a:cubicBezTo>
                    <a:pt x="9881" y="6911"/>
                    <a:pt x="9998" y="7066"/>
                    <a:pt x="10114" y="7231"/>
                  </a:cubicBezTo>
                  <a:cubicBezTo>
                    <a:pt x="10221" y="7387"/>
                    <a:pt x="10318" y="7513"/>
                    <a:pt x="10415" y="7668"/>
                  </a:cubicBezTo>
                  <a:cubicBezTo>
                    <a:pt x="10483" y="7756"/>
                    <a:pt x="10541" y="7843"/>
                    <a:pt x="10609" y="7940"/>
                  </a:cubicBezTo>
                  <a:lnTo>
                    <a:pt x="10755" y="8163"/>
                  </a:lnTo>
                  <a:cubicBezTo>
                    <a:pt x="10842" y="8299"/>
                    <a:pt x="10929" y="8435"/>
                    <a:pt x="11017" y="8571"/>
                  </a:cubicBezTo>
                  <a:cubicBezTo>
                    <a:pt x="11065" y="8658"/>
                    <a:pt x="11124" y="8746"/>
                    <a:pt x="11172" y="8823"/>
                  </a:cubicBezTo>
                  <a:cubicBezTo>
                    <a:pt x="11240" y="8949"/>
                    <a:pt x="11308" y="9066"/>
                    <a:pt x="11386" y="9192"/>
                  </a:cubicBezTo>
                  <a:cubicBezTo>
                    <a:pt x="11473" y="9347"/>
                    <a:pt x="11551" y="9493"/>
                    <a:pt x="11638" y="9648"/>
                  </a:cubicBezTo>
                  <a:cubicBezTo>
                    <a:pt x="11696" y="9765"/>
                    <a:pt x="11764" y="9872"/>
                    <a:pt x="11822" y="9988"/>
                  </a:cubicBezTo>
                  <a:lnTo>
                    <a:pt x="11929" y="10192"/>
                  </a:lnTo>
                  <a:cubicBezTo>
                    <a:pt x="12017" y="10367"/>
                    <a:pt x="12104" y="10541"/>
                    <a:pt x="12182" y="10716"/>
                  </a:cubicBezTo>
                  <a:lnTo>
                    <a:pt x="12240" y="10832"/>
                  </a:lnTo>
                  <a:cubicBezTo>
                    <a:pt x="12337" y="11036"/>
                    <a:pt x="12434" y="11250"/>
                    <a:pt x="12531" y="11463"/>
                  </a:cubicBezTo>
                  <a:cubicBezTo>
                    <a:pt x="12550" y="11512"/>
                    <a:pt x="12570" y="11560"/>
                    <a:pt x="12589" y="11609"/>
                  </a:cubicBezTo>
                  <a:cubicBezTo>
                    <a:pt x="12677" y="11813"/>
                    <a:pt x="12764" y="12017"/>
                    <a:pt x="12842" y="12230"/>
                  </a:cubicBezTo>
                  <a:cubicBezTo>
                    <a:pt x="12851" y="12240"/>
                    <a:pt x="12851" y="12259"/>
                    <a:pt x="12861" y="12279"/>
                  </a:cubicBezTo>
                  <a:cubicBezTo>
                    <a:pt x="12939" y="12492"/>
                    <a:pt x="13026" y="12706"/>
                    <a:pt x="13104" y="12929"/>
                  </a:cubicBezTo>
                  <a:cubicBezTo>
                    <a:pt x="13123" y="12978"/>
                    <a:pt x="13142" y="13045"/>
                    <a:pt x="13162" y="13094"/>
                  </a:cubicBezTo>
                  <a:cubicBezTo>
                    <a:pt x="13230" y="13278"/>
                    <a:pt x="13288" y="13463"/>
                    <a:pt x="13346" y="13647"/>
                  </a:cubicBezTo>
                  <a:cubicBezTo>
                    <a:pt x="13366" y="13696"/>
                    <a:pt x="13375" y="13735"/>
                    <a:pt x="13385" y="13773"/>
                  </a:cubicBezTo>
                  <a:cubicBezTo>
                    <a:pt x="13453" y="13987"/>
                    <a:pt x="13521" y="14210"/>
                    <a:pt x="13579" y="14424"/>
                  </a:cubicBezTo>
                  <a:lnTo>
                    <a:pt x="13618" y="14598"/>
                  </a:lnTo>
                  <a:cubicBezTo>
                    <a:pt x="13667" y="14764"/>
                    <a:pt x="13705" y="14938"/>
                    <a:pt x="13744" y="15103"/>
                  </a:cubicBezTo>
                  <a:cubicBezTo>
                    <a:pt x="13754" y="15171"/>
                    <a:pt x="13773" y="15229"/>
                    <a:pt x="13783" y="15288"/>
                  </a:cubicBezTo>
                  <a:cubicBezTo>
                    <a:pt x="13832" y="15501"/>
                    <a:pt x="13880" y="15724"/>
                    <a:pt x="13919" y="15938"/>
                  </a:cubicBezTo>
                  <a:cubicBezTo>
                    <a:pt x="13919" y="15948"/>
                    <a:pt x="13919" y="15957"/>
                    <a:pt x="13919" y="15967"/>
                  </a:cubicBezTo>
                  <a:cubicBezTo>
                    <a:pt x="13958" y="16171"/>
                    <a:pt x="13997" y="16375"/>
                    <a:pt x="14026" y="16569"/>
                  </a:cubicBezTo>
                  <a:cubicBezTo>
                    <a:pt x="14035" y="16627"/>
                    <a:pt x="14035" y="16676"/>
                    <a:pt x="14045" y="16734"/>
                  </a:cubicBezTo>
                  <a:cubicBezTo>
                    <a:pt x="14074" y="16938"/>
                    <a:pt x="14103" y="17151"/>
                    <a:pt x="14123" y="17355"/>
                  </a:cubicBezTo>
                  <a:lnTo>
                    <a:pt x="14414" y="17355"/>
                  </a:lnTo>
                  <a:cubicBezTo>
                    <a:pt x="14492" y="17355"/>
                    <a:pt x="14569" y="17365"/>
                    <a:pt x="14657" y="17375"/>
                  </a:cubicBezTo>
                  <a:lnTo>
                    <a:pt x="14676" y="17375"/>
                  </a:lnTo>
                  <a:cubicBezTo>
                    <a:pt x="14754" y="17384"/>
                    <a:pt x="14831" y="17404"/>
                    <a:pt x="14909" y="17413"/>
                  </a:cubicBezTo>
                  <a:lnTo>
                    <a:pt x="14977" y="17433"/>
                  </a:lnTo>
                  <a:cubicBezTo>
                    <a:pt x="15045" y="17452"/>
                    <a:pt x="15123" y="17472"/>
                    <a:pt x="15190" y="17491"/>
                  </a:cubicBezTo>
                  <a:lnTo>
                    <a:pt x="15229" y="17501"/>
                  </a:lnTo>
                  <a:cubicBezTo>
                    <a:pt x="15317" y="17520"/>
                    <a:pt x="15394" y="17549"/>
                    <a:pt x="15482" y="17588"/>
                  </a:cubicBezTo>
                  <a:lnTo>
                    <a:pt x="15550" y="17607"/>
                  </a:lnTo>
                  <a:cubicBezTo>
                    <a:pt x="15618" y="17637"/>
                    <a:pt x="15695" y="17666"/>
                    <a:pt x="15763" y="17695"/>
                  </a:cubicBezTo>
                  <a:lnTo>
                    <a:pt x="15812" y="17714"/>
                  </a:lnTo>
                  <a:cubicBezTo>
                    <a:pt x="15899" y="17753"/>
                    <a:pt x="15986" y="17792"/>
                    <a:pt x="16074" y="17840"/>
                  </a:cubicBezTo>
                  <a:lnTo>
                    <a:pt x="16132" y="17870"/>
                  </a:lnTo>
                  <a:cubicBezTo>
                    <a:pt x="16219" y="17918"/>
                    <a:pt x="16307" y="17957"/>
                    <a:pt x="16384" y="18005"/>
                  </a:cubicBezTo>
                  <a:cubicBezTo>
                    <a:pt x="16501" y="18073"/>
                    <a:pt x="16608" y="18141"/>
                    <a:pt x="16724" y="18219"/>
                  </a:cubicBezTo>
                  <a:lnTo>
                    <a:pt x="16782" y="18258"/>
                  </a:lnTo>
                  <a:cubicBezTo>
                    <a:pt x="16889" y="18326"/>
                    <a:pt x="16996" y="18403"/>
                    <a:pt x="17103" y="18481"/>
                  </a:cubicBezTo>
                  <a:lnTo>
                    <a:pt x="17151" y="18520"/>
                  </a:lnTo>
                  <a:cubicBezTo>
                    <a:pt x="17248" y="18588"/>
                    <a:pt x="17345" y="18665"/>
                    <a:pt x="17442" y="18743"/>
                  </a:cubicBezTo>
                  <a:lnTo>
                    <a:pt x="17491" y="18782"/>
                  </a:lnTo>
                  <a:cubicBezTo>
                    <a:pt x="17598" y="18869"/>
                    <a:pt x="17695" y="18966"/>
                    <a:pt x="17801" y="19054"/>
                  </a:cubicBezTo>
                  <a:lnTo>
                    <a:pt x="17860" y="19112"/>
                  </a:lnTo>
                  <a:cubicBezTo>
                    <a:pt x="17966" y="19209"/>
                    <a:pt x="18064" y="19306"/>
                    <a:pt x="18170" y="19413"/>
                  </a:cubicBezTo>
                  <a:lnTo>
                    <a:pt x="18180" y="19432"/>
                  </a:lnTo>
                  <a:cubicBezTo>
                    <a:pt x="18287" y="19529"/>
                    <a:pt x="18384" y="19636"/>
                    <a:pt x="18481" y="19753"/>
                  </a:cubicBezTo>
                  <a:cubicBezTo>
                    <a:pt x="18491" y="19762"/>
                    <a:pt x="18500" y="19772"/>
                    <a:pt x="18510" y="19791"/>
                  </a:cubicBezTo>
                  <a:cubicBezTo>
                    <a:pt x="18607" y="19898"/>
                    <a:pt x="18704" y="20005"/>
                    <a:pt x="18801" y="20121"/>
                  </a:cubicBezTo>
                  <a:lnTo>
                    <a:pt x="18840" y="20180"/>
                  </a:lnTo>
                  <a:cubicBezTo>
                    <a:pt x="18937" y="20296"/>
                    <a:pt x="19044" y="20432"/>
                    <a:pt x="19131" y="20558"/>
                  </a:cubicBezTo>
                  <a:cubicBezTo>
                    <a:pt x="19209" y="20665"/>
                    <a:pt x="19277" y="20762"/>
                    <a:pt x="19354" y="20869"/>
                  </a:cubicBezTo>
                  <a:cubicBezTo>
                    <a:pt x="19471" y="21053"/>
                    <a:pt x="19578" y="21228"/>
                    <a:pt x="19694" y="21412"/>
                  </a:cubicBezTo>
                  <a:cubicBezTo>
                    <a:pt x="19723" y="21471"/>
                    <a:pt x="19762" y="21539"/>
                    <a:pt x="19801" y="21597"/>
                  </a:cubicBezTo>
                  <a:cubicBezTo>
                    <a:pt x="19830" y="21665"/>
                    <a:pt x="19869" y="21733"/>
                    <a:pt x="19908" y="21791"/>
                  </a:cubicBezTo>
                  <a:cubicBezTo>
                    <a:pt x="19966" y="21907"/>
                    <a:pt x="20024" y="22024"/>
                    <a:pt x="20082" y="22140"/>
                  </a:cubicBezTo>
                  <a:lnTo>
                    <a:pt x="20082" y="22150"/>
                  </a:lnTo>
                  <a:cubicBezTo>
                    <a:pt x="20150" y="22276"/>
                    <a:pt x="20209" y="22393"/>
                    <a:pt x="20267" y="22529"/>
                  </a:cubicBezTo>
                  <a:cubicBezTo>
                    <a:pt x="20267" y="22548"/>
                    <a:pt x="20277" y="22558"/>
                    <a:pt x="20286" y="22577"/>
                  </a:cubicBezTo>
                  <a:cubicBezTo>
                    <a:pt x="20345" y="22703"/>
                    <a:pt x="20393" y="22820"/>
                    <a:pt x="20442" y="22946"/>
                  </a:cubicBezTo>
                  <a:cubicBezTo>
                    <a:pt x="20451" y="22965"/>
                    <a:pt x="20461" y="22985"/>
                    <a:pt x="20471" y="23014"/>
                  </a:cubicBezTo>
                  <a:cubicBezTo>
                    <a:pt x="20519" y="23130"/>
                    <a:pt x="20568" y="23257"/>
                    <a:pt x="20607" y="23373"/>
                  </a:cubicBezTo>
                  <a:lnTo>
                    <a:pt x="20636" y="23441"/>
                  </a:lnTo>
                  <a:cubicBezTo>
                    <a:pt x="20675" y="23557"/>
                    <a:pt x="20713" y="23674"/>
                    <a:pt x="20752" y="23790"/>
                  </a:cubicBezTo>
                  <a:cubicBezTo>
                    <a:pt x="20752" y="23800"/>
                    <a:pt x="20762" y="23820"/>
                    <a:pt x="20762" y="23829"/>
                  </a:cubicBezTo>
                  <a:cubicBezTo>
                    <a:pt x="20801" y="23955"/>
                    <a:pt x="20840" y="24082"/>
                    <a:pt x="20869" y="24198"/>
                  </a:cubicBezTo>
                  <a:cubicBezTo>
                    <a:pt x="20878" y="24227"/>
                    <a:pt x="20888" y="24256"/>
                    <a:pt x="20898" y="24285"/>
                  </a:cubicBezTo>
                  <a:cubicBezTo>
                    <a:pt x="20927" y="24412"/>
                    <a:pt x="20956" y="24528"/>
                    <a:pt x="20985" y="24654"/>
                  </a:cubicBezTo>
                  <a:cubicBezTo>
                    <a:pt x="20985" y="24664"/>
                    <a:pt x="20985" y="24674"/>
                    <a:pt x="20985" y="24683"/>
                  </a:cubicBezTo>
                  <a:cubicBezTo>
                    <a:pt x="21014" y="24800"/>
                    <a:pt x="21034" y="24916"/>
                    <a:pt x="21053" y="25033"/>
                  </a:cubicBezTo>
                  <a:cubicBezTo>
                    <a:pt x="21053" y="25062"/>
                    <a:pt x="21063" y="25081"/>
                    <a:pt x="21063" y="25110"/>
                  </a:cubicBezTo>
                  <a:cubicBezTo>
                    <a:pt x="21082" y="25227"/>
                    <a:pt x="21102" y="25343"/>
                    <a:pt x="21111" y="25460"/>
                  </a:cubicBezTo>
                  <a:cubicBezTo>
                    <a:pt x="21111" y="25479"/>
                    <a:pt x="21111" y="25499"/>
                    <a:pt x="21121" y="25518"/>
                  </a:cubicBezTo>
                  <a:cubicBezTo>
                    <a:pt x="21131" y="25644"/>
                    <a:pt x="21150" y="25761"/>
                    <a:pt x="21150" y="25877"/>
                  </a:cubicBezTo>
                  <a:lnTo>
                    <a:pt x="21150" y="25897"/>
                  </a:lnTo>
                  <a:cubicBezTo>
                    <a:pt x="21160" y="26013"/>
                    <a:pt x="21160" y="26120"/>
                    <a:pt x="21170" y="26236"/>
                  </a:cubicBezTo>
                  <a:lnTo>
                    <a:pt x="21170" y="26285"/>
                  </a:lnTo>
                  <a:cubicBezTo>
                    <a:pt x="21170" y="26392"/>
                    <a:pt x="21170" y="26498"/>
                    <a:pt x="21160" y="26605"/>
                  </a:cubicBezTo>
                  <a:lnTo>
                    <a:pt x="21160" y="26673"/>
                  </a:lnTo>
                  <a:cubicBezTo>
                    <a:pt x="21150" y="26780"/>
                    <a:pt x="21140" y="26887"/>
                    <a:pt x="21121" y="26993"/>
                  </a:cubicBezTo>
                  <a:cubicBezTo>
                    <a:pt x="21237" y="27023"/>
                    <a:pt x="21354" y="27042"/>
                    <a:pt x="21470" y="27081"/>
                  </a:cubicBezTo>
                  <a:lnTo>
                    <a:pt x="21500" y="27091"/>
                  </a:lnTo>
                  <a:cubicBezTo>
                    <a:pt x="21616" y="27120"/>
                    <a:pt x="21733" y="27158"/>
                    <a:pt x="21839" y="27207"/>
                  </a:cubicBezTo>
                  <a:lnTo>
                    <a:pt x="21878" y="27226"/>
                  </a:lnTo>
                  <a:cubicBezTo>
                    <a:pt x="21995" y="27265"/>
                    <a:pt x="22101" y="27323"/>
                    <a:pt x="22218" y="27372"/>
                  </a:cubicBezTo>
                  <a:lnTo>
                    <a:pt x="22257" y="27391"/>
                  </a:lnTo>
                  <a:cubicBezTo>
                    <a:pt x="22373" y="27450"/>
                    <a:pt x="22499" y="27508"/>
                    <a:pt x="22626" y="27586"/>
                  </a:cubicBezTo>
                  <a:cubicBezTo>
                    <a:pt x="22713" y="27634"/>
                    <a:pt x="22800" y="27692"/>
                    <a:pt x="22888" y="27751"/>
                  </a:cubicBezTo>
                  <a:lnTo>
                    <a:pt x="22936" y="27780"/>
                  </a:lnTo>
                  <a:lnTo>
                    <a:pt x="23130" y="27906"/>
                  </a:lnTo>
                  <a:lnTo>
                    <a:pt x="23218" y="27974"/>
                  </a:lnTo>
                  <a:lnTo>
                    <a:pt x="23383" y="28090"/>
                  </a:lnTo>
                  <a:lnTo>
                    <a:pt x="23470" y="28158"/>
                  </a:lnTo>
                  <a:lnTo>
                    <a:pt x="23635" y="28294"/>
                  </a:lnTo>
                  <a:lnTo>
                    <a:pt x="23722" y="28362"/>
                  </a:lnTo>
                  <a:cubicBezTo>
                    <a:pt x="23790" y="28420"/>
                    <a:pt x="23848" y="28469"/>
                    <a:pt x="23916" y="28527"/>
                  </a:cubicBezTo>
                  <a:lnTo>
                    <a:pt x="23975" y="28576"/>
                  </a:lnTo>
                  <a:cubicBezTo>
                    <a:pt x="24052" y="28653"/>
                    <a:pt x="24140" y="28731"/>
                    <a:pt x="24217" y="28809"/>
                  </a:cubicBezTo>
                  <a:lnTo>
                    <a:pt x="24276" y="28867"/>
                  </a:lnTo>
                  <a:lnTo>
                    <a:pt x="24460" y="29042"/>
                  </a:lnTo>
                  <a:cubicBezTo>
                    <a:pt x="24479" y="29071"/>
                    <a:pt x="24509" y="29100"/>
                    <a:pt x="24538" y="29129"/>
                  </a:cubicBezTo>
                  <a:lnTo>
                    <a:pt x="24693" y="29294"/>
                  </a:lnTo>
                  <a:lnTo>
                    <a:pt x="24771" y="29381"/>
                  </a:lnTo>
                  <a:lnTo>
                    <a:pt x="24926" y="29566"/>
                  </a:lnTo>
                  <a:cubicBezTo>
                    <a:pt x="24945" y="29585"/>
                    <a:pt x="24974" y="29614"/>
                    <a:pt x="24994" y="29643"/>
                  </a:cubicBezTo>
                  <a:cubicBezTo>
                    <a:pt x="25062" y="29721"/>
                    <a:pt x="25130" y="29808"/>
                    <a:pt x="25198" y="29886"/>
                  </a:cubicBezTo>
                  <a:lnTo>
                    <a:pt x="25207" y="29905"/>
                  </a:lnTo>
                  <a:cubicBezTo>
                    <a:pt x="25285" y="29993"/>
                    <a:pt x="25353" y="30090"/>
                    <a:pt x="25431" y="30187"/>
                  </a:cubicBezTo>
                  <a:cubicBezTo>
                    <a:pt x="25518" y="30303"/>
                    <a:pt x="25596" y="30420"/>
                    <a:pt x="25673" y="30536"/>
                  </a:cubicBezTo>
                  <a:lnTo>
                    <a:pt x="25712" y="30595"/>
                  </a:lnTo>
                  <a:cubicBezTo>
                    <a:pt x="25838" y="30789"/>
                    <a:pt x="25955" y="30973"/>
                    <a:pt x="26081" y="31167"/>
                  </a:cubicBezTo>
                  <a:cubicBezTo>
                    <a:pt x="26100" y="31196"/>
                    <a:pt x="26110" y="31225"/>
                    <a:pt x="26129" y="31255"/>
                  </a:cubicBezTo>
                  <a:cubicBezTo>
                    <a:pt x="26178" y="31352"/>
                    <a:pt x="26236" y="31439"/>
                    <a:pt x="26285" y="31536"/>
                  </a:cubicBezTo>
                  <a:cubicBezTo>
                    <a:pt x="26333" y="31623"/>
                    <a:pt x="26382" y="31730"/>
                    <a:pt x="26440" y="31827"/>
                  </a:cubicBezTo>
                  <a:cubicBezTo>
                    <a:pt x="26508" y="31973"/>
                    <a:pt x="26586" y="32128"/>
                    <a:pt x="26644" y="32283"/>
                  </a:cubicBezTo>
                  <a:cubicBezTo>
                    <a:pt x="26644" y="32293"/>
                    <a:pt x="26654" y="32303"/>
                    <a:pt x="26663" y="32313"/>
                  </a:cubicBezTo>
                  <a:cubicBezTo>
                    <a:pt x="26722" y="32458"/>
                    <a:pt x="26780" y="32594"/>
                    <a:pt x="26838" y="32740"/>
                  </a:cubicBezTo>
                  <a:cubicBezTo>
                    <a:pt x="26838" y="32759"/>
                    <a:pt x="26848" y="32778"/>
                    <a:pt x="26857" y="32788"/>
                  </a:cubicBezTo>
                  <a:cubicBezTo>
                    <a:pt x="26906" y="32934"/>
                    <a:pt x="26955" y="33070"/>
                    <a:pt x="27003" y="33206"/>
                  </a:cubicBezTo>
                  <a:cubicBezTo>
                    <a:pt x="27003" y="33225"/>
                    <a:pt x="27013" y="33244"/>
                    <a:pt x="27022" y="33264"/>
                  </a:cubicBezTo>
                  <a:cubicBezTo>
                    <a:pt x="27071" y="33409"/>
                    <a:pt x="27110" y="33545"/>
                    <a:pt x="27149" y="33691"/>
                  </a:cubicBezTo>
                  <a:lnTo>
                    <a:pt x="27158" y="33739"/>
                  </a:lnTo>
                  <a:cubicBezTo>
                    <a:pt x="27197" y="33875"/>
                    <a:pt x="27226" y="34021"/>
                    <a:pt x="27265" y="34166"/>
                  </a:cubicBezTo>
                  <a:cubicBezTo>
                    <a:pt x="27265" y="34166"/>
                    <a:pt x="27265" y="34166"/>
                    <a:pt x="27265" y="34176"/>
                  </a:cubicBezTo>
                  <a:cubicBezTo>
                    <a:pt x="27294" y="34312"/>
                    <a:pt x="27314" y="34458"/>
                    <a:pt x="27343" y="34594"/>
                  </a:cubicBezTo>
                  <a:lnTo>
                    <a:pt x="27352" y="34652"/>
                  </a:lnTo>
                  <a:cubicBezTo>
                    <a:pt x="27372" y="34788"/>
                    <a:pt x="27391" y="34914"/>
                    <a:pt x="27411" y="35050"/>
                  </a:cubicBezTo>
                  <a:lnTo>
                    <a:pt x="27411" y="35118"/>
                  </a:lnTo>
                  <a:cubicBezTo>
                    <a:pt x="27430" y="35244"/>
                    <a:pt x="27440" y="35380"/>
                    <a:pt x="27450" y="35506"/>
                  </a:cubicBezTo>
                  <a:lnTo>
                    <a:pt x="27450" y="35564"/>
                  </a:lnTo>
                  <a:cubicBezTo>
                    <a:pt x="27450" y="35690"/>
                    <a:pt x="27459" y="35826"/>
                    <a:pt x="27459" y="35952"/>
                  </a:cubicBezTo>
                  <a:lnTo>
                    <a:pt x="27459" y="35972"/>
                  </a:lnTo>
                  <a:cubicBezTo>
                    <a:pt x="27459" y="36098"/>
                    <a:pt x="27459" y="36214"/>
                    <a:pt x="27440" y="36341"/>
                  </a:cubicBezTo>
                  <a:lnTo>
                    <a:pt x="27440" y="36389"/>
                  </a:lnTo>
                  <a:cubicBezTo>
                    <a:pt x="27430" y="36506"/>
                    <a:pt x="27420" y="36622"/>
                    <a:pt x="27401" y="36729"/>
                  </a:cubicBezTo>
                  <a:lnTo>
                    <a:pt x="27391" y="36807"/>
                  </a:lnTo>
                  <a:cubicBezTo>
                    <a:pt x="27372" y="36923"/>
                    <a:pt x="27352" y="37030"/>
                    <a:pt x="27333" y="37137"/>
                  </a:cubicBezTo>
                  <a:lnTo>
                    <a:pt x="27333" y="37156"/>
                  </a:lnTo>
                  <a:cubicBezTo>
                    <a:pt x="27304" y="37263"/>
                    <a:pt x="27275" y="37350"/>
                    <a:pt x="27246" y="37447"/>
                  </a:cubicBezTo>
                  <a:cubicBezTo>
                    <a:pt x="27236" y="37476"/>
                    <a:pt x="27226" y="37515"/>
                    <a:pt x="27217" y="37544"/>
                  </a:cubicBezTo>
                  <a:cubicBezTo>
                    <a:pt x="27197" y="37612"/>
                    <a:pt x="27168" y="37680"/>
                    <a:pt x="27139" y="37748"/>
                  </a:cubicBezTo>
                  <a:cubicBezTo>
                    <a:pt x="27129" y="37777"/>
                    <a:pt x="27110" y="37816"/>
                    <a:pt x="27090" y="37855"/>
                  </a:cubicBezTo>
                  <a:cubicBezTo>
                    <a:pt x="27081" y="37894"/>
                    <a:pt x="27042" y="37952"/>
                    <a:pt x="27022" y="38000"/>
                  </a:cubicBezTo>
                  <a:cubicBezTo>
                    <a:pt x="27003" y="38039"/>
                    <a:pt x="26964" y="38107"/>
                    <a:pt x="26935" y="38165"/>
                  </a:cubicBezTo>
                  <a:cubicBezTo>
                    <a:pt x="26887" y="38243"/>
                    <a:pt x="26838" y="38311"/>
                    <a:pt x="26780" y="38389"/>
                  </a:cubicBezTo>
                  <a:cubicBezTo>
                    <a:pt x="26586" y="38651"/>
                    <a:pt x="26333" y="38864"/>
                    <a:pt x="26052" y="39029"/>
                  </a:cubicBezTo>
                  <a:lnTo>
                    <a:pt x="29119" y="37253"/>
                  </a:lnTo>
                  <a:cubicBezTo>
                    <a:pt x="29410" y="37088"/>
                    <a:pt x="29653" y="36865"/>
                    <a:pt x="29847" y="36603"/>
                  </a:cubicBezTo>
                  <a:cubicBezTo>
                    <a:pt x="29896" y="36545"/>
                    <a:pt x="29934" y="36477"/>
                    <a:pt x="29973" y="36418"/>
                  </a:cubicBezTo>
                  <a:lnTo>
                    <a:pt x="29993" y="36380"/>
                  </a:lnTo>
                  <a:cubicBezTo>
                    <a:pt x="30031" y="36321"/>
                    <a:pt x="30061" y="36273"/>
                    <a:pt x="30090" y="36214"/>
                  </a:cubicBezTo>
                  <a:cubicBezTo>
                    <a:pt x="30099" y="36185"/>
                    <a:pt x="30128" y="36147"/>
                    <a:pt x="30138" y="36117"/>
                  </a:cubicBezTo>
                  <a:cubicBezTo>
                    <a:pt x="30158" y="36088"/>
                    <a:pt x="30148" y="36088"/>
                    <a:pt x="30158" y="36069"/>
                  </a:cubicBezTo>
                  <a:cubicBezTo>
                    <a:pt x="30177" y="36040"/>
                    <a:pt x="30187" y="36001"/>
                    <a:pt x="30206" y="35962"/>
                  </a:cubicBezTo>
                  <a:cubicBezTo>
                    <a:pt x="30226" y="35923"/>
                    <a:pt x="30235" y="35884"/>
                    <a:pt x="30255" y="35846"/>
                  </a:cubicBezTo>
                  <a:cubicBezTo>
                    <a:pt x="30264" y="35807"/>
                    <a:pt x="30274" y="35787"/>
                    <a:pt x="30284" y="35758"/>
                  </a:cubicBezTo>
                  <a:cubicBezTo>
                    <a:pt x="30293" y="35729"/>
                    <a:pt x="30303" y="35700"/>
                    <a:pt x="30313" y="35661"/>
                  </a:cubicBezTo>
                  <a:cubicBezTo>
                    <a:pt x="30323" y="35632"/>
                    <a:pt x="30332" y="35622"/>
                    <a:pt x="30342" y="35593"/>
                  </a:cubicBezTo>
                  <a:cubicBezTo>
                    <a:pt x="30361" y="35525"/>
                    <a:pt x="30381" y="35448"/>
                    <a:pt x="30391" y="35380"/>
                  </a:cubicBezTo>
                  <a:cubicBezTo>
                    <a:pt x="30391" y="35370"/>
                    <a:pt x="30391" y="35360"/>
                    <a:pt x="30391" y="35351"/>
                  </a:cubicBezTo>
                  <a:cubicBezTo>
                    <a:pt x="30410" y="35273"/>
                    <a:pt x="30429" y="35195"/>
                    <a:pt x="30439" y="35108"/>
                  </a:cubicBezTo>
                  <a:cubicBezTo>
                    <a:pt x="30439" y="35079"/>
                    <a:pt x="30449" y="35050"/>
                    <a:pt x="30458" y="35021"/>
                  </a:cubicBezTo>
                  <a:lnTo>
                    <a:pt x="30468" y="34953"/>
                  </a:lnTo>
                  <a:cubicBezTo>
                    <a:pt x="30468" y="34924"/>
                    <a:pt x="30478" y="34904"/>
                    <a:pt x="30478" y="34875"/>
                  </a:cubicBezTo>
                  <a:cubicBezTo>
                    <a:pt x="30488" y="34797"/>
                    <a:pt x="30497" y="34720"/>
                    <a:pt x="30507" y="34632"/>
                  </a:cubicBezTo>
                  <a:cubicBezTo>
                    <a:pt x="30497" y="34623"/>
                    <a:pt x="30497" y="34613"/>
                    <a:pt x="30507" y="34603"/>
                  </a:cubicBezTo>
                  <a:lnTo>
                    <a:pt x="30507" y="34555"/>
                  </a:lnTo>
                  <a:cubicBezTo>
                    <a:pt x="30507" y="34496"/>
                    <a:pt x="30507" y="34448"/>
                    <a:pt x="30517" y="34390"/>
                  </a:cubicBezTo>
                  <a:cubicBezTo>
                    <a:pt x="30517" y="34341"/>
                    <a:pt x="30517" y="34264"/>
                    <a:pt x="30517" y="34196"/>
                  </a:cubicBezTo>
                  <a:lnTo>
                    <a:pt x="30517" y="34157"/>
                  </a:lnTo>
                  <a:cubicBezTo>
                    <a:pt x="30526" y="34108"/>
                    <a:pt x="30517" y="34031"/>
                    <a:pt x="30517" y="33943"/>
                  </a:cubicBezTo>
                  <a:lnTo>
                    <a:pt x="30517" y="33817"/>
                  </a:lnTo>
                  <a:lnTo>
                    <a:pt x="30517" y="33759"/>
                  </a:lnTo>
                  <a:lnTo>
                    <a:pt x="30517" y="33701"/>
                  </a:lnTo>
                  <a:cubicBezTo>
                    <a:pt x="30517" y="33623"/>
                    <a:pt x="30507" y="33536"/>
                    <a:pt x="30497" y="33458"/>
                  </a:cubicBezTo>
                  <a:cubicBezTo>
                    <a:pt x="30497" y="33429"/>
                    <a:pt x="30497" y="33409"/>
                    <a:pt x="30488" y="33380"/>
                  </a:cubicBezTo>
                  <a:cubicBezTo>
                    <a:pt x="30478" y="33351"/>
                    <a:pt x="30488" y="33332"/>
                    <a:pt x="30478" y="33303"/>
                  </a:cubicBezTo>
                  <a:cubicBezTo>
                    <a:pt x="30478" y="33283"/>
                    <a:pt x="30478" y="33244"/>
                    <a:pt x="30468" y="33206"/>
                  </a:cubicBezTo>
                  <a:cubicBezTo>
                    <a:pt x="30458" y="33128"/>
                    <a:pt x="30449" y="33041"/>
                    <a:pt x="30439" y="32953"/>
                  </a:cubicBezTo>
                  <a:cubicBezTo>
                    <a:pt x="30439" y="32943"/>
                    <a:pt x="30439" y="32924"/>
                    <a:pt x="30429" y="32914"/>
                  </a:cubicBezTo>
                  <a:cubicBezTo>
                    <a:pt x="30420" y="32895"/>
                    <a:pt x="30429" y="32876"/>
                    <a:pt x="30420" y="32856"/>
                  </a:cubicBezTo>
                  <a:cubicBezTo>
                    <a:pt x="30410" y="32798"/>
                    <a:pt x="30400" y="32749"/>
                    <a:pt x="30391" y="32701"/>
                  </a:cubicBezTo>
                  <a:cubicBezTo>
                    <a:pt x="30371" y="32613"/>
                    <a:pt x="30361" y="32526"/>
                    <a:pt x="30342" y="32439"/>
                  </a:cubicBezTo>
                  <a:lnTo>
                    <a:pt x="30342" y="32429"/>
                  </a:lnTo>
                  <a:cubicBezTo>
                    <a:pt x="30323" y="32342"/>
                    <a:pt x="30303" y="32264"/>
                    <a:pt x="30284" y="32186"/>
                  </a:cubicBezTo>
                  <a:cubicBezTo>
                    <a:pt x="30264" y="32118"/>
                    <a:pt x="30245" y="32060"/>
                    <a:pt x="30235" y="32002"/>
                  </a:cubicBezTo>
                  <a:cubicBezTo>
                    <a:pt x="30235" y="31983"/>
                    <a:pt x="30226" y="31973"/>
                    <a:pt x="30216" y="31953"/>
                  </a:cubicBezTo>
                  <a:cubicBezTo>
                    <a:pt x="30216" y="31944"/>
                    <a:pt x="30216" y="31934"/>
                    <a:pt x="30216" y="31924"/>
                  </a:cubicBezTo>
                  <a:cubicBezTo>
                    <a:pt x="30187" y="31837"/>
                    <a:pt x="30167" y="31750"/>
                    <a:pt x="30138" y="31662"/>
                  </a:cubicBezTo>
                  <a:cubicBezTo>
                    <a:pt x="30128" y="31623"/>
                    <a:pt x="30109" y="31575"/>
                    <a:pt x="30099" y="31536"/>
                  </a:cubicBezTo>
                  <a:lnTo>
                    <a:pt x="30080" y="31478"/>
                  </a:lnTo>
                  <a:cubicBezTo>
                    <a:pt x="30070" y="31458"/>
                    <a:pt x="30061" y="31439"/>
                    <a:pt x="30061" y="31420"/>
                  </a:cubicBezTo>
                  <a:cubicBezTo>
                    <a:pt x="30031" y="31332"/>
                    <a:pt x="30002" y="31255"/>
                    <a:pt x="29973" y="31177"/>
                  </a:cubicBezTo>
                  <a:cubicBezTo>
                    <a:pt x="29963" y="31138"/>
                    <a:pt x="29944" y="31099"/>
                    <a:pt x="29925" y="31051"/>
                  </a:cubicBezTo>
                  <a:cubicBezTo>
                    <a:pt x="29925" y="31041"/>
                    <a:pt x="29915" y="31022"/>
                    <a:pt x="29905" y="31002"/>
                  </a:cubicBezTo>
                  <a:lnTo>
                    <a:pt x="29886" y="30944"/>
                  </a:lnTo>
                  <a:cubicBezTo>
                    <a:pt x="29857" y="30876"/>
                    <a:pt x="29828" y="30798"/>
                    <a:pt x="29798" y="30730"/>
                  </a:cubicBezTo>
                  <a:cubicBezTo>
                    <a:pt x="29779" y="30682"/>
                    <a:pt x="29760" y="30624"/>
                    <a:pt x="29731" y="30575"/>
                  </a:cubicBezTo>
                  <a:cubicBezTo>
                    <a:pt x="29731" y="30565"/>
                    <a:pt x="29731" y="30556"/>
                    <a:pt x="29721" y="30546"/>
                  </a:cubicBezTo>
                  <a:lnTo>
                    <a:pt x="29711" y="30517"/>
                  </a:lnTo>
                  <a:cubicBezTo>
                    <a:pt x="29682" y="30439"/>
                    <a:pt x="29643" y="30371"/>
                    <a:pt x="29614" y="30303"/>
                  </a:cubicBezTo>
                  <a:cubicBezTo>
                    <a:pt x="29575" y="30226"/>
                    <a:pt x="29546" y="30158"/>
                    <a:pt x="29507" y="30090"/>
                  </a:cubicBezTo>
                  <a:lnTo>
                    <a:pt x="29507" y="30080"/>
                  </a:lnTo>
                  <a:cubicBezTo>
                    <a:pt x="29468" y="30002"/>
                    <a:pt x="29430" y="29915"/>
                    <a:pt x="29391" y="29837"/>
                  </a:cubicBezTo>
                  <a:cubicBezTo>
                    <a:pt x="29391" y="29828"/>
                    <a:pt x="29371" y="29808"/>
                    <a:pt x="29371" y="29799"/>
                  </a:cubicBezTo>
                  <a:cubicBezTo>
                    <a:pt x="29313" y="29702"/>
                    <a:pt x="29265" y="29614"/>
                    <a:pt x="29206" y="29517"/>
                  </a:cubicBezTo>
                  <a:cubicBezTo>
                    <a:pt x="29197" y="29498"/>
                    <a:pt x="29187" y="29469"/>
                    <a:pt x="29168" y="29449"/>
                  </a:cubicBezTo>
                  <a:cubicBezTo>
                    <a:pt x="29168" y="29439"/>
                    <a:pt x="29168" y="29439"/>
                    <a:pt x="29168" y="29439"/>
                  </a:cubicBezTo>
                  <a:cubicBezTo>
                    <a:pt x="29051" y="29245"/>
                    <a:pt x="28925" y="29051"/>
                    <a:pt x="28808" y="28867"/>
                  </a:cubicBezTo>
                  <a:cubicBezTo>
                    <a:pt x="28799" y="28857"/>
                    <a:pt x="28789" y="28838"/>
                    <a:pt x="28779" y="28828"/>
                  </a:cubicBezTo>
                  <a:cubicBezTo>
                    <a:pt x="28770" y="28818"/>
                    <a:pt x="28770" y="28818"/>
                    <a:pt x="28770" y="28809"/>
                  </a:cubicBezTo>
                  <a:cubicBezTo>
                    <a:pt x="28682" y="28682"/>
                    <a:pt x="28605" y="28566"/>
                    <a:pt x="28517" y="28449"/>
                  </a:cubicBezTo>
                  <a:lnTo>
                    <a:pt x="28508" y="28440"/>
                  </a:lnTo>
                  <a:cubicBezTo>
                    <a:pt x="28440" y="28352"/>
                    <a:pt x="28372" y="28255"/>
                    <a:pt x="28304" y="28168"/>
                  </a:cubicBezTo>
                  <a:lnTo>
                    <a:pt x="28284" y="28158"/>
                  </a:lnTo>
                  <a:cubicBezTo>
                    <a:pt x="28226" y="28081"/>
                    <a:pt x="28168" y="28013"/>
                    <a:pt x="28110" y="27935"/>
                  </a:cubicBezTo>
                  <a:cubicBezTo>
                    <a:pt x="28100" y="27925"/>
                    <a:pt x="28090" y="27916"/>
                    <a:pt x="28080" y="27906"/>
                  </a:cubicBezTo>
                  <a:lnTo>
                    <a:pt x="28013" y="27828"/>
                  </a:lnTo>
                  <a:cubicBezTo>
                    <a:pt x="27983" y="27789"/>
                    <a:pt x="27954" y="27751"/>
                    <a:pt x="27925" y="27712"/>
                  </a:cubicBezTo>
                  <a:cubicBezTo>
                    <a:pt x="27886" y="27683"/>
                    <a:pt x="27877" y="27673"/>
                    <a:pt x="27857" y="27644"/>
                  </a:cubicBezTo>
                  <a:lnTo>
                    <a:pt x="27780" y="27556"/>
                  </a:lnTo>
                  <a:lnTo>
                    <a:pt x="27721" y="27498"/>
                  </a:lnTo>
                  <a:lnTo>
                    <a:pt x="27624" y="27391"/>
                  </a:lnTo>
                  <a:lnTo>
                    <a:pt x="27547" y="27314"/>
                  </a:lnTo>
                  <a:lnTo>
                    <a:pt x="27517" y="27275"/>
                  </a:lnTo>
                  <a:cubicBezTo>
                    <a:pt x="27469" y="27226"/>
                    <a:pt x="27411" y="27178"/>
                    <a:pt x="27362" y="27129"/>
                  </a:cubicBezTo>
                  <a:lnTo>
                    <a:pt x="27304" y="27071"/>
                  </a:lnTo>
                  <a:lnTo>
                    <a:pt x="27294" y="27061"/>
                  </a:lnTo>
                  <a:cubicBezTo>
                    <a:pt x="27226" y="26993"/>
                    <a:pt x="27149" y="26916"/>
                    <a:pt x="27071" y="26848"/>
                  </a:cubicBezTo>
                  <a:lnTo>
                    <a:pt x="27061" y="26838"/>
                  </a:lnTo>
                  <a:lnTo>
                    <a:pt x="27003" y="26790"/>
                  </a:lnTo>
                  <a:cubicBezTo>
                    <a:pt x="26945" y="26741"/>
                    <a:pt x="26896" y="26693"/>
                    <a:pt x="26838" y="26654"/>
                  </a:cubicBezTo>
                  <a:lnTo>
                    <a:pt x="26819" y="26625"/>
                  </a:lnTo>
                  <a:lnTo>
                    <a:pt x="26722" y="26557"/>
                  </a:lnTo>
                  <a:lnTo>
                    <a:pt x="26615" y="26460"/>
                  </a:lnTo>
                  <a:lnTo>
                    <a:pt x="26566" y="26421"/>
                  </a:lnTo>
                  <a:lnTo>
                    <a:pt x="26469" y="26353"/>
                  </a:lnTo>
                  <a:lnTo>
                    <a:pt x="26392" y="26295"/>
                  </a:lnTo>
                  <a:lnTo>
                    <a:pt x="26304" y="26236"/>
                  </a:lnTo>
                  <a:lnTo>
                    <a:pt x="26217" y="26168"/>
                  </a:lnTo>
                  <a:lnTo>
                    <a:pt x="26168" y="26139"/>
                  </a:lnTo>
                  <a:cubicBezTo>
                    <a:pt x="26120" y="26100"/>
                    <a:pt x="26071" y="26071"/>
                    <a:pt x="26023" y="26042"/>
                  </a:cubicBezTo>
                  <a:lnTo>
                    <a:pt x="25974" y="26013"/>
                  </a:lnTo>
                  <a:lnTo>
                    <a:pt x="25964" y="26003"/>
                  </a:lnTo>
                  <a:cubicBezTo>
                    <a:pt x="25897" y="25955"/>
                    <a:pt x="25829" y="25916"/>
                    <a:pt x="25761" y="25877"/>
                  </a:cubicBezTo>
                  <a:lnTo>
                    <a:pt x="25712" y="25848"/>
                  </a:lnTo>
                  <a:lnTo>
                    <a:pt x="25557" y="25770"/>
                  </a:lnTo>
                  <a:lnTo>
                    <a:pt x="25363" y="25664"/>
                  </a:lnTo>
                  <a:lnTo>
                    <a:pt x="25343" y="25654"/>
                  </a:lnTo>
                  <a:lnTo>
                    <a:pt x="25314" y="25644"/>
                  </a:lnTo>
                  <a:cubicBezTo>
                    <a:pt x="25266" y="25615"/>
                    <a:pt x="25227" y="25596"/>
                    <a:pt x="25178" y="25576"/>
                  </a:cubicBezTo>
                  <a:cubicBezTo>
                    <a:pt x="25130" y="25557"/>
                    <a:pt x="25052" y="25528"/>
                    <a:pt x="24994" y="25499"/>
                  </a:cubicBezTo>
                  <a:lnTo>
                    <a:pt x="24965" y="25489"/>
                  </a:lnTo>
                  <a:lnTo>
                    <a:pt x="24936" y="25479"/>
                  </a:lnTo>
                  <a:lnTo>
                    <a:pt x="24809" y="25431"/>
                  </a:lnTo>
                  <a:cubicBezTo>
                    <a:pt x="24751" y="25411"/>
                    <a:pt x="24693" y="25392"/>
                    <a:pt x="24625" y="25373"/>
                  </a:cubicBezTo>
                  <a:lnTo>
                    <a:pt x="24596" y="25363"/>
                  </a:lnTo>
                  <a:lnTo>
                    <a:pt x="24567" y="25353"/>
                  </a:lnTo>
                  <a:lnTo>
                    <a:pt x="24441" y="25314"/>
                  </a:lnTo>
                  <a:cubicBezTo>
                    <a:pt x="24382" y="25305"/>
                    <a:pt x="24324" y="25285"/>
                    <a:pt x="24256" y="25275"/>
                  </a:cubicBezTo>
                  <a:lnTo>
                    <a:pt x="24217" y="25266"/>
                  </a:lnTo>
                  <a:lnTo>
                    <a:pt x="24217" y="25227"/>
                  </a:lnTo>
                  <a:cubicBezTo>
                    <a:pt x="24217" y="25159"/>
                    <a:pt x="24227" y="25081"/>
                    <a:pt x="24237" y="25013"/>
                  </a:cubicBezTo>
                  <a:lnTo>
                    <a:pt x="24237" y="24945"/>
                  </a:lnTo>
                  <a:lnTo>
                    <a:pt x="24237" y="24877"/>
                  </a:lnTo>
                  <a:lnTo>
                    <a:pt x="24237" y="24800"/>
                  </a:lnTo>
                  <a:lnTo>
                    <a:pt x="24237" y="24586"/>
                  </a:lnTo>
                  <a:lnTo>
                    <a:pt x="24237" y="24557"/>
                  </a:lnTo>
                  <a:lnTo>
                    <a:pt x="24237" y="24509"/>
                  </a:lnTo>
                  <a:lnTo>
                    <a:pt x="24237" y="24363"/>
                  </a:lnTo>
                  <a:cubicBezTo>
                    <a:pt x="24237" y="24305"/>
                    <a:pt x="24237" y="24237"/>
                    <a:pt x="24227" y="24159"/>
                  </a:cubicBezTo>
                  <a:lnTo>
                    <a:pt x="24227" y="24150"/>
                  </a:lnTo>
                  <a:cubicBezTo>
                    <a:pt x="24227" y="24072"/>
                    <a:pt x="24217" y="23994"/>
                    <a:pt x="24208" y="23917"/>
                  </a:cubicBezTo>
                  <a:cubicBezTo>
                    <a:pt x="24208" y="23878"/>
                    <a:pt x="24198" y="23839"/>
                    <a:pt x="24198" y="23800"/>
                  </a:cubicBezTo>
                  <a:lnTo>
                    <a:pt x="24188" y="23732"/>
                  </a:lnTo>
                  <a:lnTo>
                    <a:pt x="24188" y="23684"/>
                  </a:lnTo>
                  <a:cubicBezTo>
                    <a:pt x="24179" y="23606"/>
                    <a:pt x="24169" y="23519"/>
                    <a:pt x="24149" y="23441"/>
                  </a:cubicBezTo>
                  <a:cubicBezTo>
                    <a:pt x="24149" y="23422"/>
                    <a:pt x="24149" y="23402"/>
                    <a:pt x="24140" y="23383"/>
                  </a:cubicBezTo>
                  <a:cubicBezTo>
                    <a:pt x="24140" y="23363"/>
                    <a:pt x="24130" y="23334"/>
                    <a:pt x="24130" y="23315"/>
                  </a:cubicBezTo>
                  <a:cubicBezTo>
                    <a:pt x="24120" y="23286"/>
                    <a:pt x="24120" y="23227"/>
                    <a:pt x="24111" y="23189"/>
                  </a:cubicBezTo>
                  <a:cubicBezTo>
                    <a:pt x="24091" y="23111"/>
                    <a:pt x="24081" y="23033"/>
                    <a:pt x="24062" y="22965"/>
                  </a:cubicBezTo>
                  <a:lnTo>
                    <a:pt x="24062" y="22936"/>
                  </a:lnTo>
                  <a:cubicBezTo>
                    <a:pt x="24062" y="22936"/>
                    <a:pt x="24062" y="22936"/>
                    <a:pt x="24062" y="22927"/>
                  </a:cubicBezTo>
                  <a:cubicBezTo>
                    <a:pt x="24043" y="22839"/>
                    <a:pt x="24023" y="22752"/>
                    <a:pt x="24004" y="22664"/>
                  </a:cubicBezTo>
                  <a:cubicBezTo>
                    <a:pt x="23994" y="22635"/>
                    <a:pt x="23984" y="22597"/>
                    <a:pt x="23975" y="22567"/>
                  </a:cubicBezTo>
                  <a:lnTo>
                    <a:pt x="23955" y="22480"/>
                  </a:lnTo>
                  <a:cubicBezTo>
                    <a:pt x="23946" y="22451"/>
                    <a:pt x="23936" y="22422"/>
                    <a:pt x="23926" y="22393"/>
                  </a:cubicBezTo>
                  <a:cubicBezTo>
                    <a:pt x="23907" y="22305"/>
                    <a:pt x="23878" y="22218"/>
                    <a:pt x="23848" y="22131"/>
                  </a:cubicBezTo>
                  <a:cubicBezTo>
                    <a:pt x="23848" y="22131"/>
                    <a:pt x="23848" y="22121"/>
                    <a:pt x="23848" y="22111"/>
                  </a:cubicBezTo>
                  <a:cubicBezTo>
                    <a:pt x="23839" y="22101"/>
                    <a:pt x="23839" y="22082"/>
                    <a:pt x="23829" y="22072"/>
                  </a:cubicBezTo>
                  <a:cubicBezTo>
                    <a:pt x="23810" y="22004"/>
                    <a:pt x="23790" y="21936"/>
                    <a:pt x="23771" y="21869"/>
                  </a:cubicBezTo>
                  <a:cubicBezTo>
                    <a:pt x="23751" y="21820"/>
                    <a:pt x="23732" y="21771"/>
                    <a:pt x="23713" y="21713"/>
                  </a:cubicBezTo>
                  <a:cubicBezTo>
                    <a:pt x="23713" y="21694"/>
                    <a:pt x="23703" y="21674"/>
                    <a:pt x="23693" y="21655"/>
                  </a:cubicBezTo>
                  <a:lnTo>
                    <a:pt x="23674" y="21606"/>
                  </a:lnTo>
                  <a:cubicBezTo>
                    <a:pt x="23645" y="21529"/>
                    <a:pt x="23616" y="21441"/>
                    <a:pt x="23586" y="21364"/>
                  </a:cubicBezTo>
                  <a:cubicBezTo>
                    <a:pt x="23577" y="21344"/>
                    <a:pt x="23567" y="21315"/>
                    <a:pt x="23557" y="21286"/>
                  </a:cubicBezTo>
                  <a:cubicBezTo>
                    <a:pt x="23538" y="21267"/>
                    <a:pt x="23538" y="21247"/>
                    <a:pt x="23528" y="21218"/>
                  </a:cubicBezTo>
                  <a:cubicBezTo>
                    <a:pt x="23518" y="21199"/>
                    <a:pt x="23499" y="21160"/>
                    <a:pt x="23489" y="21131"/>
                  </a:cubicBezTo>
                  <a:cubicBezTo>
                    <a:pt x="23460" y="21053"/>
                    <a:pt x="23421" y="20976"/>
                    <a:pt x="23392" y="20888"/>
                  </a:cubicBezTo>
                  <a:cubicBezTo>
                    <a:pt x="23383" y="20878"/>
                    <a:pt x="23373" y="20869"/>
                    <a:pt x="23373" y="20859"/>
                  </a:cubicBezTo>
                  <a:lnTo>
                    <a:pt x="23344" y="20801"/>
                  </a:lnTo>
                  <a:lnTo>
                    <a:pt x="23276" y="20655"/>
                  </a:lnTo>
                  <a:lnTo>
                    <a:pt x="23169" y="20432"/>
                  </a:lnTo>
                  <a:lnTo>
                    <a:pt x="23159" y="20413"/>
                  </a:lnTo>
                  <a:cubicBezTo>
                    <a:pt x="23121" y="20325"/>
                    <a:pt x="23072" y="20228"/>
                    <a:pt x="23023" y="20131"/>
                  </a:cubicBezTo>
                  <a:lnTo>
                    <a:pt x="22985" y="20073"/>
                  </a:lnTo>
                  <a:cubicBezTo>
                    <a:pt x="22946" y="20005"/>
                    <a:pt x="22917" y="19947"/>
                    <a:pt x="22878" y="19879"/>
                  </a:cubicBezTo>
                  <a:cubicBezTo>
                    <a:pt x="22839" y="19811"/>
                    <a:pt x="22829" y="19782"/>
                    <a:pt x="22800" y="19733"/>
                  </a:cubicBezTo>
                  <a:lnTo>
                    <a:pt x="22771" y="19694"/>
                  </a:lnTo>
                  <a:cubicBezTo>
                    <a:pt x="22664" y="19510"/>
                    <a:pt x="22548" y="19325"/>
                    <a:pt x="22431" y="19151"/>
                  </a:cubicBezTo>
                  <a:cubicBezTo>
                    <a:pt x="22422" y="19141"/>
                    <a:pt x="22412" y="19131"/>
                    <a:pt x="22402" y="19112"/>
                  </a:cubicBezTo>
                  <a:cubicBezTo>
                    <a:pt x="22344" y="19025"/>
                    <a:pt x="22276" y="18928"/>
                    <a:pt x="22208" y="18840"/>
                  </a:cubicBezTo>
                  <a:cubicBezTo>
                    <a:pt x="22189" y="18811"/>
                    <a:pt x="22169" y="18782"/>
                    <a:pt x="22150" y="18753"/>
                  </a:cubicBezTo>
                  <a:cubicBezTo>
                    <a:pt x="22092" y="18675"/>
                    <a:pt x="22033" y="18588"/>
                    <a:pt x="21965" y="18510"/>
                  </a:cubicBezTo>
                  <a:lnTo>
                    <a:pt x="21927" y="18462"/>
                  </a:lnTo>
                  <a:lnTo>
                    <a:pt x="21878" y="18413"/>
                  </a:lnTo>
                  <a:lnTo>
                    <a:pt x="21791" y="18297"/>
                  </a:lnTo>
                  <a:cubicBezTo>
                    <a:pt x="21733" y="18229"/>
                    <a:pt x="21674" y="18161"/>
                    <a:pt x="21616" y="18093"/>
                  </a:cubicBezTo>
                  <a:cubicBezTo>
                    <a:pt x="21606" y="18083"/>
                    <a:pt x="21597" y="18083"/>
                    <a:pt x="21597" y="18073"/>
                  </a:cubicBezTo>
                  <a:cubicBezTo>
                    <a:pt x="21587" y="18064"/>
                    <a:pt x="21568" y="18044"/>
                    <a:pt x="21558" y="18035"/>
                  </a:cubicBezTo>
                  <a:lnTo>
                    <a:pt x="21441" y="17889"/>
                  </a:lnTo>
                  <a:cubicBezTo>
                    <a:pt x="21383" y="17831"/>
                    <a:pt x="21325" y="17772"/>
                    <a:pt x="21267" y="17714"/>
                  </a:cubicBezTo>
                  <a:lnTo>
                    <a:pt x="21257" y="17695"/>
                  </a:lnTo>
                  <a:lnTo>
                    <a:pt x="21247" y="17695"/>
                  </a:lnTo>
                  <a:cubicBezTo>
                    <a:pt x="21179" y="17617"/>
                    <a:pt x="21111" y="17549"/>
                    <a:pt x="21043" y="17491"/>
                  </a:cubicBezTo>
                  <a:cubicBezTo>
                    <a:pt x="21014" y="17462"/>
                    <a:pt x="20975" y="17433"/>
                    <a:pt x="20946" y="17404"/>
                  </a:cubicBezTo>
                  <a:lnTo>
                    <a:pt x="20878" y="17345"/>
                  </a:lnTo>
                  <a:lnTo>
                    <a:pt x="20820" y="17287"/>
                  </a:lnTo>
                  <a:cubicBezTo>
                    <a:pt x="20752" y="17219"/>
                    <a:pt x="20675" y="17161"/>
                    <a:pt x="20607" y="17093"/>
                  </a:cubicBezTo>
                  <a:cubicBezTo>
                    <a:pt x="20597" y="17083"/>
                    <a:pt x="20587" y="17074"/>
                    <a:pt x="20577" y="17074"/>
                  </a:cubicBezTo>
                  <a:lnTo>
                    <a:pt x="20519" y="17025"/>
                  </a:lnTo>
                  <a:cubicBezTo>
                    <a:pt x="20480" y="16986"/>
                    <a:pt x="20432" y="16947"/>
                    <a:pt x="20383" y="16909"/>
                  </a:cubicBezTo>
                  <a:lnTo>
                    <a:pt x="20238" y="16792"/>
                  </a:lnTo>
                  <a:lnTo>
                    <a:pt x="20189" y="16763"/>
                  </a:lnTo>
                  <a:lnTo>
                    <a:pt x="20160" y="16744"/>
                  </a:lnTo>
                  <a:cubicBezTo>
                    <a:pt x="20092" y="16685"/>
                    <a:pt x="20015" y="16637"/>
                    <a:pt x="19947" y="16588"/>
                  </a:cubicBezTo>
                  <a:lnTo>
                    <a:pt x="19869" y="16540"/>
                  </a:lnTo>
                  <a:lnTo>
                    <a:pt x="19811" y="16491"/>
                  </a:lnTo>
                  <a:lnTo>
                    <a:pt x="19733" y="16443"/>
                  </a:lnTo>
                  <a:cubicBezTo>
                    <a:pt x="19665" y="16404"/>
                    <a:pt x="19587" y="16355"/>
                    <a:pt x="19519" y="16317"/>
                  </a:cubicBezTo>
                  <a:lnTo>
                    <a:pt x="19471" y="16287"/>
                  </a:lnTo>
                  <a:lnTo>
                    <a:pt x="19316" y="16200"/>
                  </a:lnTo>
                  <a:lnTo>
                    <a:pt x="19219" y="16152"/>
                  </a:lnTo>
                  <a:lnTo>
                    <a:pt x="19151" y="16113"/>
                  </a:lnTo>
                  <a:lnTo>
                    <a:pt x="19083" y="16064"/>
                  </a:lnTo>
                  <a:cubicBezTo>
                    <a:pt x="19015" y="16025"/>
                    <a:pt x="18947" y="15996"/>
                    <a:pt x="18879" y="15967"/>
                  </a:cubicBezTo>
                  <a:lnTo>
                    <a:pt x="18859" y="15957"/>
                  </a:lnTo>
                  <a:lnTo>
                    <a:pt x="18821" y="15938"/>
                  </a:lnTo>
                  <a:lnTo>
                    <a:pt x="18685" y="15880"/>
                  </a:lnTo>
                  <a:lnTo>
                    <a:pt x="18597" y="15851"/>
                  </a:lnTo>
                  <a:lnTo>
                    <a:pt x="18529" y="15821"/>
                  </a:lnTo>
                  <a:lnTo>
                    <a:pt x="18491" y="15802"/>
                  </a:lnTo>
                  <a:cubicBezTo>
                    <a:pt x="18423" y="15783"/>
                    <a:pt x="18355" y="15763"/>
                    <a:pt x="18287" y="15744"/>
                  </a:cubicBezTo>
                  <a:lnTo>
                    <a:pt x="18277" y="15744"/>
                  </a:lnTo>
                  <a:lnTo>
                    <a:pt x="18238" y="15734"/>
                  </a:lnTo>
                  <a:cubicBezTo>
                    <a:pt x="18190" y="15724"/>
                    <a:pt x="18141" y="15705"/>
                    <a:pt x="18093" y="15695"/>
                  </a:cubicBezTo>
                  <a:lnTo>
                    <a:pt x="18025" y="15676"/>
                  </a:lnTo>
                  <a:lnTo>
                    <a:pt x="17957" y="15656"/>
                  </a:lnTo>
                  <a:lnTo>
                    <a:pt x="17899" y="15647"/>
                  </a:lnTo>
                  <a:lnTo>
                    <a:pt x="17724" y="15618"/>
                  </a:lnTo>
                  <a:lnTo>
                    <a:pt x="17704" y="15618"/>
                  </a:lnTo>
                  <a:cubicBezTo>
                    <a:pt x="17636" y="15608"/>
                    <a:pt x="17569" y="15598"/>
                    <a:pt x="17501" y="15598"/>
                  </a:cubicBezTo>
                  <a:lnTo>
                    <a:pt x="17171" y="15598"/>
                  </a:lnTo>
                  <a:cubicBezTo>
                    <a:pt x="17161" y="15453"/>
                    <a:pt x="17141" y="15307"/>
                    <a:pt x="17122" y="15152"/>
                  </a:cubicBezTo>
                  <a:cubicBezTo>
                    <a:pt x="17112" y="15094"/>
                    <a:pt x="17103" y="15035"/>
                    <a:pt x="17103" y="14977"/>
                  </a:cubicBezTo>
                  <a:cubicBezTo>
                    <a:pt x="17093" y="14929"/>
                    <a:pt x="17083" y="14870"/>
                    <a:pt x="17073" y="14812"/>
                  </a:cubicBezTo>
                  <a:cubicBezTo>
                    <a:pt x="17064" y="14764"/>
                    <a:pt x="17064" y="14715"/>
                    <a:pt x="17054" y="14666"/>
                  </a:cubicBezTo>
                  <a:cubicBezTo>
                    <a:pt x="17035" y="14511"/>
                    <a:pt x="17006" y="14356"/>
                    <a:pt x="16976" y="14201"/>
                  </a:cubicBezTo>
                  <a:lnTo>
                    <a:pt x="16976" y="14171"/>
                  </a:lnTo>
                  <a:cubicBezTo>
                    <a:pt x="16938" y="13997"/>
                    <a:pt x="16908" y="13822"/>
                    <a:pt x="16870" y="13657"/>
                  </a:cubicBezTo>
                  <a:cubicBezTo>
                    <a:pt x="16860" y="13608"/>
                    <a:pt x="16850" y="13570"/>
                    <a:pt x="16841" y="13531"/>
                  </a:cubicBezTo>
                  <a:lnTo>
                    <a:pt x="16802" y="13346"/>
                  </a:lnTo>
                  <a:cubicBezTo>
                    <a:pt x="16782" y="13269"/>
                    <a:pt x="16763" y="13201"/>
                    <a:pt x="16743" y="13123"/>
                  </a:cubicBezTo>
                  <a:cubicBezTo>
                    <a:pt x="16724" y="13026"/>
                    <a:pt x="16695" y="12929"/>
                    <a:pt x="16666" y="12832"/>
                  </a:cubicBezTo>
                  <a:cubicBezTo>
                    <a:pt x="16656" y="12783"/>
                    <a:pt x="16646" y="12725"/>
                    <a:pt x="16627" y="12667"/>
                  </a:cubicBezTo>
                  <a:lnTo>
                    <a:pt x="16608" y="12589"/>
                  </a:lnTo>
                  <a:cubicBezTo>
                    <a:pt x="16559" y="12415"/>
                    <a:pt x="16501" y="12230"/>
                    <a:pt x="16452" y="12055"/>
                  </a:cubicBezTo>
                  <a:lnTo>
                    <a:pt x="16433" y="12017"/>
                  </a:lnTo>
                  <a:cubicBezTo>
                    <a:pt x="16423" y="11968"/>
                    <a:pt x="16413" y="11929"/>
                    <a:pt x="16394" y="11890"/>
                  </a:cubicBezTo>
                  <a:cubicBezTo>
                    <a:pt x="16355" y="11774"/>
                    <a:pt x="16326" y="11648"/>
                    <a:pt x="16278" y="11531"/>
                  </a:cubicBezTo>
                  <a:cubicBezTo>
                    <a:pt x="16258" y="11463"/>
                    <a:pt x="16229" y="11395"/>
                    <a:pt x="16210" y="11337"/>
                  </a:cubicBezTo>
                  <a:lnTo>
                    <a:pt x="16151" y="11162"/>
                  </a:lnTo>
                  <a:cubicBezTo>
                    <a:pt x="16132" y="11114"/>
                    <a:pt x="16113" y="11065"/>
                    <a:pt x="16103" y="11017"/>
                  </a:cubicBezTo>
                  <a:cubicBezTo>
                    <a:pt x="16035" y="10852"/>
                    <a:pt x="15977" y="10697"/>
                    <a:pt x="15918" y="10532"/>
                  </a:cubicBezTo>
                  <a:cubicBezTo>
                    <a:pt x="15918" y="10532"/>
                    <a:pt x="15918" y="10522"/>
                    <a:pt x="15918" y="10522"/>
                  </a:cubicBezTo>
                  <a:lnTo>
                    <a:pt x="15899" y="10473"/>
                  </a:lnTo>
                  <a:cubicBezTo>
                    <a:pt x="15841" y="10328"/>
                    <a:pt x="15783" y="10192"/>
                    <a:pt x="15734" y="10056"/>
                  </a:cubicBezTo>
                  <a:cubicBezTo>
                    <a:pt x="15705" y="9988"/>
                    <a:pt x="15676" y="9920"/>
                    <a:pt x="15647" y="9852"/>
                  </a:cubicBezTo>
                  <a:lnTo>
                    <a:pt x="15579" y="9707"/>
                  </a:lnTo>
                  <a:lnTo>
                    <a:pt x="15530" y="9590"/>
                  </a:lnTo>
                  <a:cubicBezTo>
                    <a:pt x="15462" y="9435"/>
                    <a:pt x="15385" y="9279"/>
                    <a:pt x="15317" y="9124"/>
                  </a:cubicBezTo>
                  <a:lnTo>
                    <a:pt x="15288" y="9076"/>
                  </a:lnTo>
                  <a:cubicBezTo>
                    <a:pt x="15278" y="9037"/>
                    <a:pt x="15258" y="8998"/>
                    <a:pt x="15239" y="8959"/>
                  </a:cubicBezTo>
                  <a:cubicBezTo>
                    <a:pt x="15190" y="8852"/>
                    <a:pt x="15132" y="8746"/>
                    <a:pt x="15084" y="8629"/>
                  </a:cubicBezTo>
                  <a:cubicBezTo>
                    <a:pt x="15045" y="8571"/>
                    <a:pt x="15016" y="8503"/>
                    <a:pt x="14977" y="8435"/>
                  </a:cubicBezTo>
                  <a:cubicBezTo>
                    <a:pt x="14948" y="8367"/>
                    <a:pt x="14909" y="8299"/>
                    <a:pt x="14870" y="8231"/>
                  </a:cubicBezTo>
                  <a:cubicBezTo>
                    <a:pt x="14851" y="8183"/>
                    <a:pt x="14822" y="8134"/>
                    <a:pt x="14802" y="8086"/>
                  </a:cubicBezTo>
                  <a:cubicBezTo>
                    <a:pt x="14763" y="8018"/>
                    <a:pt x="14725" y="7959"/>
                    <a:pt x="14686" y="7891"/>
                  </a:cubicBezTo>
                  <a:cubicBezTo>
                    <a:pt x="14608" y="7736"/>
                    <a:pt x="14521" y="7581"/>
                    <a:pt x="14433" y="7435"/>
                  </a:cubicBezTo>
                  <a:cubicBezTo>
                    <a:pt x="14404" y="7387"/>
                    <a:pt x="14375" y="7338"/>
                    <a:pt x="14356" y="7290"/>
                  </a:cubicBezTo>
                  <a:cubicBezTo>
                    <a:pt x="14307" y="7212"/>
                    <a:pt x="14268" y="7144"/>
                    <a:pt x="14220" y="7066"/>
                  </a:cubicBezTo>
                  <a:cubicBezTo>
                    <a:pt x="14181" y="6998"/>
                    <a:pt x="14123" y="6901"/>
                    <a:pt x="14065" y="6814"/>
                  </a:cubicBezTo>
                  <a:cubicBezTo>
                    <a:pt x="13977" y="6678"/>
                    <a:pt x="13900" y="6542"/>
                    <a:pt x="13802" y="6406"/>
                  </a:cubicBezTo>
                  <a:cubicBezTo>
                    <a:pt x="13754" y="6329"/>
                    <a:pt x="13705" y="6251"/>
                    <a:pt x="13657" y="6183"/>
                  </a:cubicBezTo>
                  <a:lnTo>
                    <a:pt x="13608" y="6105"/>
                  </a:lnTo>
                  <a:cubicBezTo>
                    <a:pt x="13570" y="6038"/>
                    <a:pt x="13521" y="5979"/>
                    <a:pt x="13472" y="5911"/>
                  </a:cubicBezTo>
                  <a:cubicBezTo>
                    <a:pt x="13366" y="5766"/>
                    <a:pt x="13269" y="5610"/>
                    <a:pt x="13162" y="5475"/>
                  </a:cubicBezTo>
                  <a:lnTo>
                    <a:pt x="13094" y="5377"/>
                  </a:lnTo>
                  <a:cubicBezTo>
                    <a:pt x="12997" y="5251"/>
                    <a:pt x="12900" y="5125"/>
                    <a:pt x="12803" y="4999"/>
                  </a:cubicBezTo>
                  <a:lnTo>
                    <a:pt x="12754" y="4931"/>
                  </a:lnTo>
                  <a:cubicBezTo>
                    <a:pt x="12754" y="4931"/>
                    <a:pt x="12744" y="4921"/>
                    <a:pt x="12744" y="4912"/>
                  </a:cubicBezTo>
                  <a:cubicBezTo>
                    <a:pt x="12638" y="4785"/>
                    <a:pt x="12531" y="4650"/>
                    <a:pt x="12424" y="4523"/>
                  </a:cubicBezTo>
                  <a:lnTo>
                    <a:pt x="12269" y="4329"/>
                  </a:lnTo>
                  <a:cubicBezTo>
                    <a:pt x="12220" y="4271"/>
                    <a:pt x="12172" y="4213"/>
                    <a:pt x="12114" y="4164"/>
                  </a:cubicBezTo>
                  <a:cubicBezTo>
                    <a:pt x="12026" y="4057"/>
                    <a:pt x="11939" y="3960"/>
                    <a:pt x="11852" y="3863"/>
                  </a:cubicBezTo>
                  <a:lnTo>
                    <a:pt x="11822" y="3834"/>
                  </a:lnTo>
                  <a:cubicBezTo>
                    <a:pt x="11813" y="3824"/>
                    <a:pt x="11813" y="3824"/>
                    <a:pt x="11813" y="3824"/>
                  </a:cubicBezTo>
                  <a:cubicBezTo>
                    <a:pt x="11706" y="3698"/>
                    <a:pt x="11589" y="3592"/>
                    <a:pt x="11483" y="3485"/>
                  </a:cubicBezTo>
                  <a:lnTo>
                    <a:pt x="11415" y="3407"/>
                  </a:lnTo>
                  <a:lnTo>
                    <a:pt x="11298" y="3291"/>
                  </a:lnTo>
                  <a:cubicBezTo>
                    <a:pt x="11240" y="3242"/>
                    <a:pt x="11191" y="3184"/>
                    <a:pt x="11143" y="3135"/>
                  </a:cubicBezTo>
                  <a:cubicBezTo>
                    <a:pt x="11085" y="3087"/>
                    <a:pt x="11036" y="3048"/>
                    <a:pt x="10988" y="2999"/>
                  </a:cubicBezTo>
                  <a:lnTo>
                    <a:pt x="10852" y="2873"/>
                  </a:lnTo>
                  <a:lnTo>
                    <a:pt x="10774" y="2805"/>
                  </a:lnTo>
                  <a:cubicBezTo>
                    <a:pt x="10687" y="2718"/>
                    <a:pt x="10590" y="2640"/>
                    <a:pt x="10502" y="2563"/>
                  </a:cubicBezTo>
                  <a:cubicBezTo>
                    <a:pt x="10473" y="2534"/>
                    <a:pt x="10444" y="2514"/>
                    <a:pt x="10425" y="2495"/>
                  </a:cubicBezTo>
                  <a:lnTo>
                    <a:pt x="10405" y="2475"/>
                  </a:lnTo>
                  <a:cubicBezTo>
                    <a:pt x="10279" y="2369"/>
                    <a:pt x="10153" y="2271"/>
                    <a:pt x="10027" y="2165"/>
                  </a:cubicBezTo>
                  <a:lnTo>
                    <a:pt x="9988" y="2136"/>
                  </a:lnTo>
                  <a:lnTo>
                    <a:pt x="9862" y="2048"/>
                  </a:lnTo>
                  <a:cubicBezTo>
                    <a:pt x="9794" y="1990"/>
                    <a:pt x="9726" y="1941"/>
                    <a:pt x="9648" y="1883"/>
                  </a:cubicBezTo>
                  <a:lnTo>
                    <a:pt x="9532" y="1806"/>
                  </a:lnTo>
                  <a:lnTo>
                    <a:pt x="9396" y="1708"/>
                  </a:lnTo>
                  <a:lnTo>
                    <a:pt x="9279" y="1621"/>
                  </a:lnTo>
                  <a:cubicBezTo>
                    <a:pt x="9202" y="1573"/>
                    <a:pt x="9124" y="1524"/>
                    <a:pt x="9046" y="1466"/>
                  </a:cubicBezTo>
                  <a:lnTo>
                    <a:pt x="8959" y="1408"/>
                  </a:lnTo>
                  <a:lnTo>
                    <a:pt x="8920" y="1388"/>
                  </a:lnTo>
                  <a:cubicBezTo>
                    <a:pt x="8804" y="1311"/>
                    <a:pt x="8687" y="1243"/>
                    <a:pt x="8571" y="1165"/>
                  </a:cubicBezTo>
                  <a:lnTo>
                    <a:pt x="8493" y="1126"/>
                  </a:lnTo>
                  <a:cubicBezTo>
                    <a:pt x="8396" y="1068"/>
                    <a:pt x="8309" y="1019"/>
                    <a:pt x="8221" y="971"/>
                  </a:cubicBezTo>
                  <a:lnTo>
                    <a:pt x="8192" y="961"/>
                  </a:lnTo>
                  <a:cubicBezTo>
                    <a:pt x="8134" y="922"/>
                    <a:pt x="8066" y="893"/>
                    <a:pt x="8008" y="864"/>
                  </a:cubicBezTo>
                  <a:lnTo>
                    <a:pt x="7882" y="796"/>
                  </a:lnTo>
                  <a:lnTo>
                    <a:pt x="7862" y="786"/>
                  </a:lnTo>
                  <a:lnTo>
                    <a:pt x="7678" y="699"/>
                  </a:lnTo>
                  <a:lnTo>
                    <a:pt x="7552" y="641"/>
                  </a:lnTo>
                  <a:lnTo>
                    <a:pt x="7532" y="631"/>
                  </a:lnTo>
                  <a:cubicBezTo>
                    <a:pt x="7464" y="602"/>
                    <a:pt x="7406" y="583"/>
                    <a:pt x="7348" y="553"/>
                  </a:cubicBezTo>
                  <a:cubicBezTo>
                    <a:pt x="7290" y="534"/>
                    <a:pt x="7260" y="515"/>
                    <a:pt x="7212" y="495"/>
                  </a:cubicBezTo>
                  <a:lnTo>
                    <a:pt x="7202" y="485"/>
                  </a:lnTo>
                  <a:lnTo>
                    <a:pt x="7018" y="418"/>
                  </a:lnTo>
                  <a:lnTo>
                    <a:pt x="6882" y="369"/>
                  </a:lnTo>
                  <a:lnTo>
                    <a:pt x="6872" y="369"/>
                  </a:lnTo>
                  <a:lnTo>
                    <a:pt x="6678" y="311"/>
                  </a:lnTo>
                  <a:cubicBezTo>
                    <a:pt x="6639" y="301"/>
                    <a:pt x="6600" y="282"/>
                    <a:pt x="6562" y="272"/>
                  </a:cubicBezTo>
                  <a:lnTo>
                    <a:pt x="6542" y="272"/>
                  </a:lnTo>
                  <a:cubicBezTo>
                    <a:pt x="6474" y="243"/>
                    <a:pt x="6397" y="223"/>
                    <a:pt x="6319" y="204"/>
                  </a:cubicBezTo>
                  <a:lnTo>
                    <a:pt x="6222" y="165"/>
                  </a:lnTo>
                  <a:cubicBezTo>
                    <a:pt x="6105" y="136"/>
                    <a:pt x="5999" y="117"/>
                    <a:pt x="5892" y="97"/>
                  </a:cubicBezTo>
                  <a:lnTo>
                    <a:pt x="5843" y="88"/>
                  </a:lnTo>
                  <a:cubicBezTo>
                    <a:pt x="5756" y="68"/>
                    <a:pt x="5669" y="49"/>
                    <a:pt x="5581" y="39"/>
                  </a:cubicBezTo>
                  <a:lnTo>
                    <a:pt x="5562" y="39"/>
                  </a:lnTo>
                  <a:lnTo>
                    <a:pt x="5474" y="29"/>
                  </a:lnTo>
                  <a:cubicBezTo>
                    <a:pt x="5397" y="20"/>
                    <a:pt x="5329" y="10"/>
                    <a:pt x="5251" y="10"/>
                  </a:cubicBezTo>
                  <a:lnTo>
                    <a:pt x="5144" y="10"/>
                  </a:lnTo>
                  <a:cubicBezTo>
                    <a:pt x="5067" y="0"/>
                    <a:pt x="4999" y="0"/>
                    <a:pt x="4921" y="0"/>
                  </a:cubicBezTo>
                  <a:close/>
                </a:path>
              </a:pathLst>
            </a:custGeom>
            <a:solidFill>
              <a:srgbClr val="4AC4D5"/>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08" name="Google Shape;508;p36"/>
            <p:cNvSpPr/>
            <p:nvPr/>
          </p:nvSpPr>
          <p:spPr>
            <a:xfrm>
              <a:off x="2991025" y="4021350"/>
              <a:ext cx="1028875" cy="983575"/>
            </a:xfrm>
            <a:custGeom>
              <a:avLst/>
              <a:gdLst/>
              <a:ahLst/>
              <a:cxnLst/>
              <a:rect l="l" t="t" r="r" b="b"/>
              <a:pathLst>
                <a:path w="41155" h="39343" extrusionOk="0">
                  <a:moveTo>
                    <a:pt x="15176" y="1"/>
                  </a:moveTo>
                  <a:cubicBezTo>
                    <a:pt x="14720" y="1"/>
                    <a:pt x="14289" y="68"/>
                    <a:pt x="13890" y="206"/>
                  </a:cubicBezTo>
                  <a:cubicBezTo>
                    <a:pt x="11502" y="1041"/>
                    <a:pt x="10532" y="4613"/>
                    <a:pt x="11842" y="8554"/>
                  </a:cubicBezTo>
                  <a:cubicBezTo>
                    <a:pt x="11347" y="7903"/>
                    <a:pt x="10735" y="7360"/>
                    <a:pt x="10046" y="6942"/>
                  </a:cubicBezTo>
                  <a:cubicBezTo>
                    <a:pt x="9522" y="6641"/>
                    <a:pt x="9006" y="6476"/>
                    <a:pt x="8544" y="6476"/>
                  </a:cubicBezTo>
                  <a:cubicBezTo>
                    <a:pt x="8322" y="6476"/>
                    <a:pt x="8113" y="6514"/>
                    <a:pt x="7921" y="6593"/>
                  </a:cubicBezTo>
                  <a:cubicBezTo>
                    <a:pt x="7125" y="6933"/>
                    <a:pt x="6717" y="7952"/>
                    <a:pt x="6707" y="9146"/>
                  </a:cubicBezTo>
                  <a:cubicBezTo>
                    <a:pt x="5740" y="8585"/>
                    <a:pt x="4774" y="8305"/>
                    <a:pt x="3906" y="8305"/>
                  </a:cubicBezTo>
                  <a:cubicBezTo>
                    <a:pt x="2745" y="8305"/>
                    <a:pt x="1758" y="8806"/>
                    <a:pt x="1175" y="9806"/>
                  </a:cubicBezTo>
                  <a:cubicBezTo>
                    <a:pt x="0" y="11786"/>
                    <a:pt x="515" y="15581"/>
                    <a:pt x="2378" y="18716"/>
                  </a:cubicBezTo>
                  <a:cubicBezTo>
                    <a:pt x="3504" y="20609"/>
                    <a:pt x="5077" y="22181"/>
                    <a:pt x="6649" y="23084"/>
                  </a:cubicBezTo>
                  <a:cubicBezTo>
                    <a:pt x="7578" y="23620"/>
                    <a:pt x="8507" y="23926"/>
                    <a:pt x="9345" y="23926"/>
                  </a:cubicBezTo>
                  <a:cubicBezTo>
                    <a:pt x="9418" y="23926"/>
                    <a:pt x="9490" y="23923"/>
                    <a:pt x="9561" y="23919"/>
                  </a:cubicBezTo>
                  <a:cubicBezTo>
                    <a:pt x="10231" y="25122"/>
                    <a:pt x="11162" y="26064"/>
                    <a:pt x="12104" y="26617"/>
                  </a:cubicBezTo>
                  <a:cubicBezTo>
                    <a:pt x="12674" y="26944"/>
                    <a:pt x="13251" y="27126"/>
                    <a:pt x="13773" y="27126"/>
                  </a:cubicBezTo>
                  <a:cubicBezTo>
                    <a:pt x="13855" y="27126"/>
                    <a:pt x="13936" y="27122"/>
                    <a:pt x="14016" y="27112"/>
                  </a:cubicBezTo>
                  <a:cubicBezTo>
                    <a:pt x="14162" y="28423"/>
                    <a:pt x="14812" y="29898"/>
                    <a:pt x="15656" y="31150"/>
                  </a:cubicBezTo>
                  <a:cubicBezTo>
                    <a:pt x="16491" y="32402"/>
                    <a:pt x="17510" y="33470"/>
                    <a:pt x="18539" y="34431"/>
                  </a:cubicBezTo>
                  <a:cubicBezTo>
                    <a:pt x="19714" y="35528"/>
                    <a:pt x="20956" y="36518"/>
                    <a:pt x="22189" y="37226"/>
                  </a:cubicBezTo>
                  <a:cubicBezTo>
                    <a:pt x="22839" y="37614"/>
                    <a:pt x="23528" y="37925"/>
                    <a:pt x="24256" y="38139"/>
                  </a:cubicBezTo>
                  <a:cubicBezTo>
                    <a:pt x="24707" y="38265"/>
                    <a:pt x="25149" y="38329"/>
                    <a:pt x="25569" y="38329"/>
                  </a:cubicBezTo>
                  <a:cubicBezTo>
                    <a:pt x="26894" y="38329"/>
                    <a:pt x="27997" y="37687"/>
                    <a:pt x="28440" y="36324"/>
                  </a:cubicBezTo>
                  <a:cubicBezTo>
                    <a:pt x="29109" y="37304"/>
                    <a:pt x="29973" y="38129"/>
                    <a:pt x="30992" y="38740"/>
                  </a:cubicBezTo>
                  <a:cubicBezTo>
                    <a:pt x="31633" y="39119"/>
                    <a:pt x="32274" y="39332"/>
                    <a:pt x="32846" y="39342"/>
                  </a:cubicBezTo>
                  <a:cubicBezTo>
                    <a:pt x="32852" y="39342"/>
                    <a:pt x="32858" y="39342"/>
                    <a:pt x="32864" y="39342"/>
                  </a:cubicBezTo>
                  <a:cubicBezTo>
                    <a:pt x="34242" y="39342"/>
                    <a:pt x="35176" y="38190"/>
                    <a:pt x="35205" y="36440"/>
                  </a:cubicBezTo>
                  <a:cubicBezTo>
                    <a:pt x="35467" y="36654"/>
                    <a:pt x="35749" y="36848"/>
                    <a:pt x="36040" y="37022"/>
                  </a:cubicBezTo>
                  <a:cubicBezTo>
                    <a:pt x="36750" y="37434"/>
                    <a:pt x="37448" y="37633"/>
                    <a:pt x="38082" y="37633"/>
                  </a:cubicBezTo>
                  <a:cubicBezTo>
                    <a:pt x="38911" y="37633"/>
                    <a:pt x="39631" y="37293"/>
                    <a:pt x="40126" y="36644"/>
                  </a:cubicBezTo>
                  <a:cubicBezTo>
                    <a:pt x="41155" y="35314"/>
                    <a:pt x="41009" y="32557"/>
                    <a:pt x="39777" y="30092"/>
                  </a:cubicBezTo>
                  <a:cubicBezTo>
                    <a:pt x="38874" y="28267"/>
                    <a:pt x="37418" y="26685"/>
                    <a:pt x="35972" y="25850"/>
                  </a:cubicBezTo>
                  <a:cubicBezTo>
                    <a:pt x="35506" y="25569"/>
                    <a:pt x="35001" y="25375"/>
                    <a:pt x="34467" y="25268"/>
                  </a:cubicBezTo>
                  <a:cubicBezTo>
                    <a:pt x="34720" y="23404"/>
                    <a:pt x="33914" y="20803"/>
                    <a:pt x="32478" y="18813"/>
                  </a:cubicBezTo>
                  <a:cubicBezTo>
                    <a:pt x="31740" y="17784"/>
                    <a:pt x="30808" y="16921"/>
                    <a:pt x="29731" y="16270"/>
                  </a:cubicBezTo>
                  <a:cubicBezTo>
                    <a:pt x="28987" y="15839"/>
                    <a:pt x="28243" y="15598"/>
                    <a:pt x="27573" y="15598"/>
                  </a:cubicBezTo>
                  <a:cubicBezTo>
                    <a:pt x="27535" y="15598"/>
                    <a:pt x="27497" y="15599"/>
                    <a:pt x="27459" y="15601"/>
                  </a:cubicBezTo>
                  <a:cubicBezTo>
                    <a:pt x="27100" y="11893"/>
                    <a:pt x="25266" y="7515"/>
                    <a:pt x="22548" y="4341"/>
                  </a:cubicBezTo>
                  <a:cubicBezTo>
                    <a:pt x="21480" y="3060"/>
                    <a:pt x="20199" y="1973"/>
                    <a:pt x="18772" y="1119"/>
                  </a:cubicBezTo>
                  <a:cubicBezTo>
                    <a:pt x="17527" y="396"/>
                    <a:pt x="16282" y="1"/>
                    <a:pt x="15176"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09" name="Google Shape;509;p36"/>
          <p:cNvGrpSpPr/>
          <p:nvPr/>
        </p:nvGrpSpPr>
        <p:grpSpPr>
          <a:xfrm>
            <a:off x="9817207" y="638813"/>
            <a:ext cx="582767" cy="546033"/>
            <a:chOff x="2991025" y="3977000"/>
            <a:chExt cx="1097075" cy="1027925"/>
          </a:xfrm>
        </p:grpSpPr>
        <p:sp>
          <p:nvSpPr>
            <p:cNvPr id="510" name="Google Shape;510;p36"/>
            <p:cNvSpPr/>
            <p:nvPr/>
          </p:nvSpPr>
          <p:spPr>
            <a:xfrm>
              <a:off x="3671200" y="4884775"/>
              <a:ext cx="107750" cy="84725"/>
            </a:xfrm>
            <a:custGeom>
              <a:avLst/>
              <a:gdLst/>
              <a:ahLst/>
              <a:cxnLst/>
              <a:rect l="l" t="t" r="r" b="b"/>
              <a:pathLst>
                <a:path w="4310" h="3389" extrusionOk="0">
                  <a:moveTo>
                    <a:pt x="4310" y="1"/>
                  </a:moveTo>
                  <a:lnTo>
                    <a:pt x="1242" y="1787"/>
                  </a:lnTo>
                  <a:cubicBezTo>
                    <a:pt x="1213" y="1854"/>
                    <a:pt x="1184" y="1922"/>
                    <a:pt x="1155" y="1990"/>
                  </a:cubicBezTo>
                  <a:lnTo>
                    <a:pt x="1097" y="2126"/>
                  </a:lnTo>
                  <a:lnTo>
                    <a:pt x="1048" y="2233"/>
                  </a:lnTo>
                  <a:cubicBezTo>
                    <a:pt x="1009" y="2311"/>
                    <a:pt x="971" y="2388"/>
                    <a:pt x="932" y="2466"/>
                  </a:cubicBezTo>
                  <a:cubicBezTo>
                    <a:pt x="922" y="2485"/>
                    <a:pt x="912" y="2495"/>
                    <a:pt x="893" y="2514"/>
                  </a:cubicBezTo>
                  <a:cubicBezTo>
                    <a:pt x="844" y="2602"/>
                    <a:pt x="786" y="2680"/>
                    <a:pt x="728" y="2757"/>
                  </a:cubicBezTo>
                  <a:cubicBezTo>
                    <a:pt x="709" y="2777"/>
                    <a:pt x="689" y="2796"/>
                    <a:pt x="670" y="2815"/>
                  </a:cubicBezTo>
                  <a:cubicBezTo>
                    <a:pt x="631" y="2874"/>
                    <a:pt x="582" y="2922"/>
                    <a:pt x="524" y="2980"/>
                  </a:cubicBezTo>
                  <a:lnTo>
                    <a:pt x="456" y="3039"/>
                  </a:lnTo>
                  <a:cubicBezTo>
                    <a:pt x="408" y="3087"/>
                    <a:pt x="359" y="3136"/>
                    <a:pt x="301" y="3175"/>
                  </a:cubicBezTo>
                  <a:cubicBezTo>
                    <a:pt x="281" y="3194"/>
                    <a:pt x="262" y="3213"/>
                    <a:pt x="233" y="3223"/>
                  </a:cubicBezTo>
                  <a:cubicBezTo>
                    <a:pt x="155" y="3281"/>
                    <a:pt x="78" y="3340"/>
                    <a:pt x="0" y="3388"/>
                  </a:cubicBezTo>
                  <a:lnTo>
                    <a:pt x="3067" y="1602"/>
                  </a:lnTo>
                  <a:cubicBezTo>
                    <a:pt x="3155" y="1554"/>
                    <a:pt x="3232" y="1495"/>
                    <a:pt x="3310" y="1447"/>
                  </a:cubicBezTo>
                  <a:lnTo>
                    <a:pt x="3378" y="1389"/>
                  </a:lnTo>
                  <a:cubicBezTo>
                    <a:pt x="3426" y="1350"/>
                    <a:pt x="3485" y="1301"/>
                    <a:pt x="3533" y="1262"/>
                  </a:cubicBezTo>
                  <a:cubicBezTo>
                    <a:pt x="3553" y="1233"/>
                    <a:pt x="3582" y="1214"/>
                    <a:pt x="3601" y="1194"/>
                  </a:cubicBezTo>
                  <a:cubicBezTo>
                    <a:pt x="3650" y="1146"/>
                    <a:pt x="3698" y="1088"/>
                    <a:pt x="3747" y="1029"/>
                  </a:cubicBezTo>
                  <a:cubicBezTo>
                    <a:pt x="3766" y="1010"/>
                    <a:pt x="3785" y="991"/>
                    <a:pt x="3795" y="971"/>
                  </a:cubicBezTo>
                  <a:cubicBezTo>
                    <a:pt x="3863" y="894"/>
                    <a:pt x="3921" y="816"/>
                    <a:pt x="3970" y="729"/>
                  </a:cubicBezTo>
                  <a:lnTo>
                    <a:pt x="3980" y="719"/>
                  </a:lnTo>
                  <a:cubicBezTo>
                    <a:pt x="3989" y="709"/>
                    <a:pt x="3989" y="690"/>
                    <a:pt x="3999" y="680"/>
                  </a:cubicBezTo>
                  <a:cubicBezTo>
                    <a:pt x="4048" y="602"/>
                    <a:pt x="4086" y="534"/>
                    <a:pt x="4125" y="447"/>
                  </a:cubicBezTo>
                  <a:cubicBezTo>
                    <a:pt x="4135" y="437"/>
                    <a:pt x="4145" y="428"/>
                    <a:pt x="4145" y="408"/>
                  </a:cubicBezTo>
                  <a:cubicBezTo>
                    <a:pt x="4154" y="399"/>
                    <a:pt x="4164" y="369"/>
                    <a:pt x="4174" y="340"/>
                  </a:cubicBezTo>
                  <a:cubicBezTo>
                    <a:pt x="4193" y="301"/>
                    <a:pt x="4213" y="253"/>
                    <a:pt x="4232" y="204"/>
                  </a:cubicBezTo>
                  <a:cubicBezTo>
                    <a:pt x="4242" y="185"/>
                    <a:pt x="4251" y="166"/>
                    <a:pt x="4261" y="146"/>
                  </a:cubicBezTo>
                  <a:cubicBezTo>
                    <a:pt x="4280" y="98"/>
                    <a:pt x="4290" y="49"/>
                    <a:pt x="4310" y="1"/>
                  </a:cubicBezTo>
                  <a:close/>
                </a:path>
              </a:pathLst>
            </a:custGeom>
            <a:solidFill>
              <a:srgbClr val="4AC4D5"/>
            </a:solidFill>
            <a:ln>
              <a:noFill/>
            </a:ln>
          </p:spPr>
          <p:txBody>
            <a:bodyPr spcFirstLastPara="1" wrap="square" lIns="121900" tIns="121900" rIns="121900" bIns="121900" anchor="ctr" anchorCtr="0">
              <a:noAutofit/>
            </a:bodyPr>
            <a:lstStyle/>
            <a:p>
              <a:endParaRPr sz="2400"/>
            </a:p>
          </p:txBody>
        </p:sp>
        <p:sp>
          <p:nvSpPr>
            <p:cNvPr id="511" name="Google Shape;511;p36"/>
            <p:cNvSpPr/>
            <p:nvPr/>
          </p:nvSpPr>
          <p:spPr>
            <a:xfrm>
              <a:off x="3840075" y="4887925"/>
              <a:ext cx="107275" cy="109950"/>
            </a:xfrm>
            <a:custGeom>
              <a:avLst/>
              <a:gdLst/>
              <a:ahLst/>
              <a:cxnLst/>
              <a:rect l="l" t="t" r="r" b="b"/>
              <a:pathLst>
                <a:path w="4291" h="4398" extrusionOk="0">
                  <a:moveTo>
                    <a:pt x="4291" y="1"/>
                  </a:moveTo>
                  <a:lnTo>
                    <a:pt x="1224" y="1787"/>
                  </a:lnTo>
                  <a:cubicBezTo>
                    <a:pt x="1243" y="1923"/>
                    <a:pt x="1233" y="2068"/>
                    <a:pt x="1214" y="2204"/>
                  </a:cubicBezTo>
                  <a:lnTo>
                    <a:pt x="1214" y="2243"/>
                  </a:lnTo>
                  <a:cubicBezTo>
                    <a:pt x="1204" y="2379"/>
                    <a:pt x="1175" y="2505"/>
                    <a:pt x="1156" y="2621"/>
                  </a:cubicBezTo>
                  <a:lnTo>
                    <a:pt x="1156" y="2660"/>
                  </a:lnTo>
                  <a:cubicBezTo>
                    <a:pt x="1127" y="2777"/>
                    <a:pt x="1097" y="2884"/>
                    <a:pt x="1059" y="2990"/>
                  </a:cubicBezTo>
                  <a:lnTo>
                    <a:pt x="1039" y="3058"/>
                  </a:lnTo>
                  <a:cubicBezTo>
                    <a:pt x="1000" y="3165"/>
                    <a:pt x="952" y="3272"/>
                    <a:pt x="913" y="3369"/>
                  </a:cubicBezTo>
                  <a:cubicBezTo>
                    <a:pt x="894" y="3408"/>
                    <a:pt x="874" y="3446"/>
                    <a:pt x="855" y="3476"/>
                  </a:cubicBezTo>
                  <a:cubicBezTo>
                    <a:pt x="816" y="3544"/>
                    <a:pt x="777" y="3621"/>
                    <a:pt x="729" y="3679"/>
                  </a:cubicBezTo>
                  <a:cubicBezTo>
                    <a:pt x="719" y="3709"/>
                    <a:pt x="699" y="3728"/>
                    <a:pt x="680" y="3747"/>
                  </a:cubicBezTo>
                  <a:cubicBezTo>
                    <a:pt x="631" y="3815"/>
                    <a:pt x="583" y="3874"/>
                    <a:pt x="534" y="3932"/>
                  </a:cubicBezTo>
                  <a:cubicBezTo>
                    <a:pt x="515" y="3961"/>
                    <a:pt x="486" y="3990"/>
                    <a:pt x="466" y="4009"/>
                  </a:cubicBezTo>
                  <a:cubicBezTo>
                    <a:pt x="418" y="4068"/>
                    <a:pt x="360" y="4116"/>
                    <a:pt x="311" y="4165"/>
                  </a:cubicBezTo>
                  <a:cubicBezTo>
                    <a:pt x="282" y="4184"/>
                    <a:pt x="263" y="4204"/>
                    <a:pt x="243" y="4223"/>
                  </a:cubicBezTo>
                  <a:cubicBezTo>
                    <a:pt x="166" y="4291"/>
                    <a:pt x="78" y="4349"/>
                    <a:pt x="1" y="4398"/>
                  </a:cubicBezTo>
                  <a:lnTo>
                    <a:pt x="3068" y="2612"/>
                  </a:lnTo>
                  <a:cubicBezTo>
                    <a:pt x="3145" y="2563"/>
                    <a:pt x="3233" y="2505"/>
                    <a:pt x="3310" y="2447"/>
                  </a:cubicBezTo>
                  <a:cubicBezTo>
                    <a:pt x="3330" y="2418"/>
                    <a:pt x="3359" y="2398"/>
                    <a:pt x="3378" y="2379"/>
                  </a:cubicBezTo>
                  <a:cubicBezTo>
                    <a:pt x="3437" y="2330"/>
                    <a:pt x="3485" y="2282"/>
                    <a:pt x="3534" y="2233"/>
                  </a:cubicBezTo>
                  <a:cubicBezTo>
                    <a:pt x="3563" y="2204"/>
                    <a:pt x="3582" y="2175"/>
                    <a:pt x="3602" y="2156"/>
                  </a:cubicBezTo>
                  <a:cubicBezTo>
                    <a:pt x="3660" y="2088"/>
                    <a:pt x="3699" y="2029"/>
                    <a:pt x="3747" y="1961"/>
                  </a:cubicBezTo>
                  <a:cubicBezTo>
                    <a:pt x="3767" y="1942"/>
                    <a:pt x="3786" y="1923"/>
                    <a:pt x="3796" y="1893"/>
                  </a:cubicBezTo>
                  <a:lnTo>
                    <a:pt x="3815" y="1874"/>
                  </a:lnTo>
                  <a:cubicBezTo>
                    <a:pt x="3854" y="1816"/>
                    <a:pt x="3883" y="1758"/>
                    <a:pt x="3912" y="1690"/>
                  </a:cubicBezTo>
                  <a:cubicBezTo>
                    <a:pt x="3932" y="1661"/>
                    <a:pt x="3951" y="1622"/>
                    <a:pt x="3970" y="1593"/>
                  </a:cubicBezTo>
                  <a:cubicBezTo>
                    <a:pt x="3970" y="1583"/>
                    <a:pt x="3970" y="1583"/>
                    <a:pt x="3970" y="1583"/>
                  </a:cubicBezTo>
                  <a:cubicBezTo>
                    <a:pt x="4009" y="1496"/>
                    <a:pt x="4048" y="1418"/>
                    <a:pt x="4077" y="1340"/>
                  </a:cubicBezTo>
                  <a:cubicBezTo>
                    <a:pt x="4087" y="1321"/>
                    <a:pt x="4087" y="1301"/>
                    <a:pt x="4097" y="1282"/>
                  </a:cubicBezTo>
                  <a:lnTo>
                    <a:pt x="4116" y="1214"/>
                  </a:lnTo>
                  <a:cubicBezTo>
                    <a:pt x="4126" y="1185"/>
                    <a:pt x="4135" y="1146"/>
                    <a:pt x="4155" y="1107"/>
                  </a:cubicBezTo>
                  <a:cubicBezTo>
                    <a:pt x="4174" y="1039"/>
                    <a:pt x="4184" y="971"/>
                    <a:pt x="4203" y="903"/>
                  </a:cubicBezTo>
                  <a:cubicBezTo>
                    <a:pt x="4203" y="894"/>
                    <a:pt x="4203" y="884"/>
                    <a:pt x="4203" y="874"/>
                  </a:cubicBezTo>
                  <a:lnTo>
                    <a:pt x="4203" y="845"/>
                  </a:lnTo>
                  <a:cubicBezTo>
                    <a:pt x="4213" y="797"/>
                    <a:pt x="4223" y="748"/>
                    <a:pt x="4233" y="700"/>
                  </a:cubicBezTo>
                  <a:cubicBezTo>
                    <a:pt x="4242" y="651"/>
                    <a:pt x="4252" y="573"/>
                    <a:pt x="4262" y="505"/>
                  </a:cubicBezTo>
                  <a:lnTo>
                    <a:pt x="4262" y="467"/>
                  </a:lnTo>
                  <a:cubicBezTo>
                    <a:pt x="4262" y="447"/>
                    <a:pt x="4262" y="438"/>
                    <a:pt x="4262" y="428"/>
                  </a:cubicBezTo>
                  <a:cubicBezTo>
                    <a:pt x="4262" y="389"/>
                    <a:pt x="4271" y="360"/>
                    <a:pt x="4281" y="321"/>
                  </a:cubicBezTo>
                  <a:cubicBezTo>
                    <a:pt x="4281" y="253"/>
                    <a:pt x="4281" y="195"/>
                    <a:pt x="4291" y="137"/>
                  </a:cubicBezTo>
                  <a:cubicBezTo>
                    <a:pt x="4291" y="69"/>
                    <a:pt x="4291" y="49"/>
                    <a:pt x="4291" y="1"/>
                  </a:cubicBezTo>
                  <a:close/>
                </a:path>
              </a:pathLst>
            </a:custGeom>
            <a:solidFill>
              <a:srgbClr val="4AC4D5"/>
            </a:solidFill>
            <a:ln>
              <a:noFill/>
            </a:ln>
          </p:spPr>
          <p:txBody>
            <a:bodyPr spcFirstLastPara="1" wrap="square" lIns="121900" tIns="121900" rIns="121900" bIns="121900" anchor="ctr" anchorCtr="0">
              <a:noAutofit/>
            </a:bodyPr>
            <a:lstStyle/>
            <a:p>
              <a:endParaRPr sz="2400"/>
            </a:p>
          </p:txBody>
        </p:sp>
        <p:sp>
          <p:nvSpPr>
            <p:cNvPr id="512" name="Google Shape;512;p36"/>
            <p:cNvSpPr/>
            <p:nvPr/>
          </p:nvSpPr>
          <p:spPr>
            <a:xfrm>
              <a:off x="3324925" y="3977000"/>
              <a:ext cx="763175" cy="975750"/>
            </a:xfrm>
            <a:custGeom>
              <a:avLst/>
              <a:gdLst/>
              <a:ahLst/>
              <a:cxnLst/>
              <a:rect l="l" t="t" r="r" b="b"/>
              <a:pathLst>
                <a:path w="30527" h="39030" extrusionOk="0">
                  <a:moveTo>
                    <a:pt x="4805" y="0"/>
                  </a:moveTo>
                  <a:cubicBezTo>
                    <a:pt x="4727" y="0"/>
                    <a:pt x="4640" y="0"/>
                    <a:pt x="4562" y="10"/>
                  </a:cubicBezTo>
                  <a:lnTo>
                    <a:pt x="4465" y="10"/>
                  </a:lnTo>
                  <a:cubicBezTo>
                    <a:pt x="4349" y="20"/>
                    <a:pt x="4222" y="39"/>
                    <a:pt x="4106" y="58"/>
                  </a:cubicBezTo>
                  <a:lnTo>
                    <a:pt x="4086" y="58"/>
                  </a:lnTo>
                  <a:cubicBezTo>
                    <a:pt x="4038" y="68"/>
                    <a:pt x="3989" y="88"/>
                    <a:pt x="3941" y="97"/>
                  </a:cubicBezTo>
                  <a:lnTo>
                    <a:pt x="3854" y="117"/>
                  </a:lnTo>
                  <a:cubicBezTo>
                    <a:pt x="3766" y="136"/>
                    <a:pt x="3688" y="165"/>
                    <a:pt x="3611" y="194"/>
                  </a:cubicBezTo>
                  <a:cubicBezTo>
                    <a:pt x="3426" y="253"/>
                    <a:pt x="3242" y="340"/>
                    <a:pt x="3067" y="437"/>
                  </a:cubicBezTo>
                  <a:lnTo>
                    <a:pt x="0" y="2213"/>
                  </a:lnTo>
                  <a:cubicBezTo>
                    <a:pt x="175" y="2116"/>
                    <a:pt x="350" y="2038"/>
                    <a:pt x="544" y="1971"/>
                  </a:cubicBezTo>
                  <a:cubicBezTo>
                    <a:pt x="621" y="1941"/>
                    <a:pt x="709" y="1922"/>
                    <a:pt x="796" y="1903"/>
                  </a:cubicBezTo>
                  <a:lnTo>
                    <a:pt x="874" y="1883"/>
                  </a:lnTo>
                  <a:cubicBezTo>
                    <a:pt x="932" y="1864"/>
                    <a:pt x="980" y="1854"/>
                    <a:pt x="1039" y="1844"/>
                  </a:cubicBezTo>
                  <a:cubicBezTo>
                    <a:pt x="1165" y="1815"/>
                    <a:pt x="1281" y="1806"/>
                    <a:pt x="1408" y="1786"/>
                  </a:cubicBezTo>
                  <a:lnTo>
                    <a:pt x="1505" y="1786"/>
                  </a:lnTo>
                  <a:cubicBezTo>
                    <a:pt x="1582" y="1786"/>
                    <a:pt x="1660" y="1776"/>
                    <a:pt x="1747" y="1776"/>
                  </a:cubicBezTo>
                  <a:lnTo>
                    <a:pt x="2203" y="1776"/>
                  </a:lnTo>
                  <a:cubicBezTo>
                    <a:pt x="2271" y="1776"/>
                    <a:pt x="2349" y="1796"/>
                    <a:pt x="2417" y="1806"/>
                  </a:cubicBezTo>
                  <a:lnTo>
                    <a:pt x="2524" y="1815"/>
                  </a:lnTo>
                  <a:cubicBezTo>
                    <a:pt x="2611" y="1825"/>
                    <a:pt x="2698" y="1844"/>
                    <a:pt x="2786" y="1854"/>
                  </a:cubicBezTo>
                  <a:lnTo>
                    <a:pt x="2844" y="1864"/>
                  </a:lnTo>
                  <a:cubicBezTo>
                    <a:pt x="2951" y="1893"/>
                    <a:pt x="3058" y="1912"/>
                    <a:pt x="3164" y="1941"/>
                  </a:cubicBezTo>
                  <a:lnTo>
                    <a:pt x="3261" y="1961"/>
                  </a:lnTo>
                  <a:cubicBezTo>
                    <a:pt x="3339" y="1980"/>
                    <a:pt x="3417" y="2000"/>
                    <a:pt x="3494" y="2029"/>
                  </a:cubicBezTo>
                  <a:lnTo>
                    <a:pt x="3621" y="2068"/>
                  </a:lnTo>
                  <a:lnTo>
                    <a:pt x="3815" y="2136"/>
                  </a:lnTo>
                  <a:lnTo>
                    <a:pt x="3960" y="2184"/>
                  </a:lnTo>
                  <a:cubicBezTo>
                    <a:pt x="4019" y="2213"/>
                    <a:pt x="4086" y="2233"/>
                    <a:pt x="4145" y="2252"/>
                  </a:cubicBezTo>
                  <a:lnTo>
                    <a:pt x="4290" y="2320"/>
                  </a:lnTo>
                  <a:cubicBezTo>
                    <a:pt x="4358" y="2339"/>
                    <a:pt x="4416" y="2369"/>
                    <a:pt x="4475" y="2398"/>
                  </a:cubicBezTo>
                  <a:cubicBezTo>
                    <a:pt x="4533" y="2417"/>
                    <a:pt x="4572" y="2446"/>
                    <a:pt x="4630" y="2466"/>
                  </a:cubicBezTo>
                  <a:lnTo>
                    <a:pt x="4805" y="2553"/>
                  </a:lnTo>
                  <a:lnTo>
                    <a:pt x="4960" y="2631"/>
                  </a:lnTo>
                  <a:lnTo>
                    <a:pt x="5144" y="2718"/>
                  </a:lnTo>
                  <a:cubicBezTo>
                    <a:pt x="5242" y="2776"/>
                    <a:pt x="5339" y="2834"/>
                    <a:pt x="5436" y="2893"/>
                  </a:cubicBezTo>
                  <a:cubicBezTo>
                    <a:pt x="5591" y="2980"/>
                    <a:pt x="5746" y="3077"/>
                    <a:pt x="5902" y="3174"/>
                  </a:cubicBezTo>
                  <a:lnTo>
                    <a:pt x="5999" y="3232"/>
                  </a:lnTo>
                  <a:cubicBezTo>
                    <a:pt x="6115" y="3310"/>
                    <a:pt x="6232" y="3388"/>
                    <a:pt x="6348" y="3465"/>
                  </a:cubicBezTo>
                  <a:lnTo>
                    <a:pt x="6484" y="3572"/>
                  </a:lnTo>
                  <a:cubicBezTo>
                    <a:pt x="6600" y="3650"/>
                    <a:pt x="6707" y="3727"/>
                    <a:pt x="6814" y="3815"/>
                  </a:cubicBezTo>
                  <a:cubicBezTo>
                    <a:pt x="6853" y="3844"/>
                    <a:pt x="6892" y="3873"/>
                    <a:pt x="6940" y="3902"/>
                  </a:cubicBezTo>
                  <a:cubicBezTo>
                    <a:pt x="7086" y="4009"/>
                    <a:pt x="7231" y="4135"/>
                    <a:pt x="7377" y="4252"/>
                  </a:cubicBezTo>
                  <a:lnTo>
                    <a:pt x="7455" y="4319"/>
                  </a:lnTo>
                  <a:cubicBezTo>
                    <a:pt x="7571" y="4426"/>
                    <a:pt x="7687" y="4533"/>
                    <a:pt x="7804" y="4630"/>
                  </a:cubicBezTo>
                  <a:lnTo>
                    <a:pt x="7940" y="4756"/>
                  </a:lnTo>
                  <a:cubicBezTo>
                    <a:pt x="8047" y="4853"/>
                    <a:pt x="8144" y="4950"/>
                    <a:pt x="8250" y="5047"/>
                  </a:cubicBezTo>
                  <a:lnTo>
                    <a:pt x="8367" y="5164"/>
                  </a:lnTo>
                  <a:cubicBezTo>
                    <a:pt x="8503" y="5300"/>
                    <a:pt x="8639" y="5445"/>
                    <a:pt x="8775" y="5591"/>
                  </a:cubicBezTo>
                  <a:lnTo>
                    <a:pt x="8804" y="5620"/>
                  </a:lnTo>
                  <a:cubicBezTo>
                    <a:pt x="8940" y="5775"/>
                    <a:pt x="9085" y="5931"/>
                    <a:pt x="9221" y="6086"/>
                  </a:cubicBezTo>
                  <a:cubicBezTo>
                    <a:pt x="9386" y="6280"/>
                    <a:pt x="9551" y="6484"/>
                    <a:pt x="9706" y="6688"/>
                  </a:cubicBezTo>
                  <a:lnTo>
                    <a:pt x="9755" y="6756"/>
                  </a:lnTo>
                  <a:cubicBezTo>
                    <a:pt x="9881" y="6911"/>
                    <a:pt x="9998" y="7066"/>
                    <a:pt x="10114" y="7231"/>
                  </a:cubicBezTo>
                  <a:cubicBezTo>
                    <a:pt x="10221" y="7387"/>
                    <a:pt x="10318" y="7513"/>
                    <a:pt x="10415" y="7668"/>
                  </a:cubicBezTo>
                  <a:cubicBezTo>
                    <a:pt x="10483" y="7756"/>
                    <a:pt x="10541" y="7843"/>
                    <a:pt x="10609" y="7940"/>
                  </a:cubicBezTo>
                  <a:lnTo>
                    <a:pt x="10755" y="8163"/>
                  </a:lnTo>
                  <a:cubicBezTo>
                    <a:pt x="10842" y="8299"/>
                    <a:pt x="10929" y="8435"/>
                    <a:pt x="11017" y="8571"/>
                  </a:cubicBezTo>
                  <a:cubicBezTo>
                    <a:pt x="11065" y="8658"/>
                    <a:pt x="11124" y="8746"/>
                    <a:pt x="11172" y="8823"/>
                  </a:cubicBezTo>
                  <a:cubicBezTo>
                    <a:pt x="11240" y="8949"/>
                    <a:pt x="11308" y="9066"/>
                    <a:pt x="11386" y="9192"/>
                  </a:cubicBezTo>
                  <a:cubicBezTo>
                    <a:pt x="11473" y="9347"/>
                    <a:pt x="11551" y="9493"/>
                    <a:pt x="11638" y="9648"/>
                  </a:cubicBezTo>
                  <a:cubicBezTo>
                    <a:pt x="11696" y="9765"/>
                    <a:pt x="11764" y="9872"/>
                    <a:pt x="11822" y="9988"/>
                  </a:cubicBezTo>
                  <a:lnTo>
                    <a:pt x="11929" y="10192"/>
                  </a:lnTo>
                  <a:cubicBezTo>
                    <a:pt x="12017" y="10367"/>
                    <a:pt x="12104" y="10541"/>
                    <a:pt x="12182" y="10716"/>
                  </a:cubicBezTo>
                  <a:lnTo>
                    <a:pt x="12240" y="10832"/>
                  </a:lnTo>
                  <a:cubicBezTo>
                    <a:pt x="12337" y="11036"/>
                    <a:pt x="12434" y="11250"/>
                    <a:pt x="12531" y="11463"/>
                  </a:cubicBezTo>
                  <a:cubicBezTo>
                    <a:pt x="12550" y="11512"/>
                    <a:pt x="12570" y="11560"/>
                    <a:pt x="12589" y="11609"/>
                  </a:cubicBezTo>
                  <a:cubicBezTo>
                    <a:pt x="12677" y="11813"/>
                    <a:pt x="12764" y="12017"/>
                    <a:pt x="12842" y="12230"/>
                  </a:cubicBezTo>
                  <a:cubicBezTo>
                    <a:pt x="12851" y="12240"/>
                    <a:pt x="12851" y="12259"/>
                    <a:pt x="12861" y="12279"/>
                  </a:cubicBezTo>
                  <a:cubicBezTo>
                    <a:pt x="12939" y="12492"/>
                    <a:pt x="13026" y="12706"/>
                    <a:pt x="13104" y="12929"/>
                  </a:cubicBezTo>
                  <a:cubicBezTo>
                    <a:pt x="13123" y="12978"/>
                    <a:pt x="13142" y="13045"/>
                    <a:pt x="13162" y="13094"/>
                  </a:cubicBezTo>
                  <a:cubicBezTo>
                    <a:pt x="13230" y="13278"/>
                    <a:pt x="13288" y="13463"/>
                    <a:pt x="13346" y="13647"/>
                  </a:cubicBezTo>
                  <a:cubicBezTo>
                    <a:pt x="13366" y="13696"/>
                    <a:pt x="13375" y="13735"/>
                    <a:pt x="13385" y="13773"/>
                  </a:cubicBezTo>
                  <a:cubicBezTo>
                    <a:pt x="13453" y="13987"/>
                    <a:pt x="13521" y="14210"/>
                    <a:pt x="13579" y="14424"/>
                  </a:cubicBezTo>
                  <a:lnTo>
                    <a:pt x="13618" y="14598"/>
                  </a:lnTo>
                  <a:cubicBezTo>
                    <a:pt x="13667" y="14764"/>
                    <a:pt x="13705" y="14938"/>
                    <a:pt x="13744" y="15103"/>
                  </a:cubicBezTo>
                  <a:cubicBezTo>
                    <a:pt x="13754" y="15171"/>
                    <a:pt x="13773" y="15229"/>
                    <a:pt x="13783" y="15288"/>
                  </a:cubicBezTo>
                  <a:cubicBezTo>
                    <a:pt x="13832" y="15501"/>
                    <a:pt x="13880" y="15724"/>
                    <a:pt x="13919" y="15938"/>
                  </a:cubicBezTo>
                  <a:cubicBezTo>
                    <a:pt x="13919" y="15948"/>
                    <a:pt x="13919" y="15957"/>
                    <a:pt x="13919" y="15967"/>
                  </a:cubicBezTo>
                  <a:cubicBezTo>
                    <a:pt x="13958" y="16171"/>
                    <a:pt x="13997" y="16375"/>
                    <a:pt x="14026" y="16569"/>
                  </a:cubicBezTo>
                  <a:cubicBezTo>
                    <a:pt x="14035" y="16627"/>
                    <a:pt x="14035" y="16676"/>
                    <a:pt x="14045" y="16734"/>
                  </a:cubicBezTo>
                  <a:cubicBezTo>
                    <a:pt x="14074" y="16938"/>
                    <a:pt x="14103" y="17151"/>
                    <a:pt x="14123" y="17355"/>
                  </a:cubicBezTo>
                  <a:lnTo>
                    <a:pt x="14414" y="17355"/>
                  </a:lnTo>
                  <a:cubicBezTo>
                    <a:pt x="14492" y="17355"/>
                    <a:pt x="14569" y="17365"/>
                    <a:pt x="14657" y="17375"/>
                  </a:cubicBezTo>
                  <a:lnTo>
                    <a:pt x="14676" y="17375"/>
                  </a:lnTo>
                  <a:cubicBezTo>
                    <a:pt x="14754" y="17384"/>
                    <a:pt x="14831" y="17404"/>
                    <a:pt x="14909" y="17413"/>
                  </a:cubicBezTo>
                  <a:lnTo>
                    <a:pt x="14977" y="17433"/>
                  </a:lnTo>
                  <a:cubicBezTo>
                    <a:pt x="15045" y="17452"/>
                    <a:pt x="15123" y="17472"/>
                    <a:pt x="15190" y="17491"/>
                  </a:cubicBezTo>
                  <a:lnTo>
                    <a:pt x="15229" y="17501"/>
                  </a:lnTo>
                  <a:cubicBezTo>
                    <a:pt x="15317" y="17520"/>
                    <a:pt x="15394" y="17549"/>
                    <a:pt x="15482" y="17588"/>
                  </a:cubicBezTo>
                  <a:lnTo>
                    <a:pt x="15550" y="17607"/>
                  </a:lnTo>
                  <a:cubicBezTo>
                    <a:pt x="15618" y="17637"/>
                    <a:pt x="15695" y="17666"/>
                    <a:pt x="15763" y="17695"/>
                  </a:cubicBezTo>
                  <a:lnTo>
                    <a:pt x="15812" y="17714"/>
                  </a:lnTo>
                  <a:cubicBezTo>
                    <a:pt x="15899" y="17753"/>
                    <a:pt x="15986" y="17792"/>
                    <a:pt x="16074" y="17840"/>
                  </a:cubicBezTo>
                  <a:lnTo>
                    <a:pt x="16132" y="17870"/>
                  </a:lnTo>
                  <a:cubicBezTo>
                    <a:pt x="16219" y="17918"/>
                    <a:pt x="16307" y="17957"/>
                    <a:pt x="16384" y="18005"/>
                  </a:cubicBezTo>
                  <a:cubicBezTo>
                    <a:pt x="16501" y="18073"/>
                    <a:pt x="16608" y="18141"/>
                    <a:pt x="16724" y="18219"/>
                  </a:cubicBezTo>
                  <a:lnTo>
                    <a:pt x="16782" y="18258"/>
                  </a:lnTo>
                  <a:cubicBezTo>
                    <a:pt x="16889" y="18326"/>
                    <a:pt x="16996" y="18403"/>
                    <a:pt x="17103" y="18481"/>
                  </a:cubicBezTo>
                  <a:lnTo>
                    <a:pt x="17151" y="18520"/>
                  </a:lnTo>
                  <a:cubicBezTo>
                    <a:pt x="17248" y="18588"/>
                    <a:pt x="17345" y="18665"/>
                    <a:pt x="17442" y="18743"/>
                  </a:cubicBezTo>
                  <a:lnTo>
                    <a:pt x="17491" y="18782"/>
                  </a:lnTo>
                  <a:cubicBezTo>
                    <a:pt x="17598" y="18869"/>
                    <a:pt x="17695" y="18966"/>
                    <a:pt x="17801" y="19054"/>
                  </a:cubicBezTo>
                  <a:lnTo>
                    <a:pt x="17860" y="19112"/>
                  </a:lnTo>
                  <a:cubicBezTo>
                    <a:pt x="17966" y="19209"/>
                    <a:pt x="18064" y="19306"/>
                    <a:pt x="18170" y="19413"/>
                  </a:cubicBezTo>
                  <a:lnTo>
                    <a:pt x="18180" y="19432"/>
                  </a:lnTo>
                  <a:cubicBezTo>
                    <a:pt x="18287" y="19529"/>
                    <a:pt x="18384" y="19636"/>
                    <a:pt x="18481" y="19753"/>
                  </a:cubicBezTo>
                  <a:cubicBezTo>
                    <a:pt x="18491" y="19762"/>
                    <a:pt x="18500" y="19772"/>
                    <a:pt x="18510" y="19791"/>
                  </a:cubicBezTo>
                  <a:cubicBezTo>
                    <a:pt x="18607" y="19898"/>
                    <a:pt x="18704" y="20005"/>
                    <a:pt x="18801" y="20121"/>
                  </a:cubicBezTo>
                  <a:lnTo>
                    <a:pt x="18840" y="20180"/>
                  </a:lnTo>
                  <a:cubicBezTo>
                    <a:pt x="18937" y="20296"/>
                    <a:pt x="19044" y="20432"/>
                    <a:pt x="19131" y="20558"/>
                  </a:cubicBezTo>
                  <a:cubicBezTo>
                    <a:pt x="19209" y="20665"/>
                    <a:pt x="19277" y="20762"/>
                    <a:pt x="19354" y="20869"/>
                  </a:cubicBezTo>
                  <a:cubicBezTo>
                    <a:pt x="19471" y="21053"/>
                    <a:pt x="19578" y="21228"/>
                    <a:pt x="19694" y="21412"/>
                  </a:cubicBezTo>
                  <a:cubicBezTo>
                    <a:pt x="19723" y="21471"/>
                    <a:pt x="19762" y="21539"/>
                    <a:pt x="19801" y="21597"/>
                  </a:cubicBezTo>
                  <a:cubicBezTo>
                    <a:pt x="19830" y="21665"/>
                    <a:pt x="19869" y="21733"/>
                    <a:pt x="19908" y="21791"/>
                  </a:cubicBezTo>
                  <a:cubicBezTo>
                    <a:pt x="19966" y="21907"/>
                    <a:pt x="20024" y="22024"/>
                    <a:pt x="20082" y="22140"/>
                  </a:cubicBezTo>
                  <a:lnTo>
                    <a:pt x="20082" y="22150"/>
                  </a:lnTo>
                  <a:cubicBezTo>
                    <a:pt x="20150" y="22276"/>
                    <a:pt x="20209" y="22393"/>
                    <a:pt x="20267" y="22529"/>
                  </a:cubicBezTo>
                  <a:cubicBezTo>
                    <a:pt x="20267" y="22548"/>
                    <a:pt x="20277" y="22558"/>
                    <a:pt x="20286" y="22577"/>
                  </a:cubicBezTo>
                  <a:cubicBezTo>
                    <a:pt x="20345" y="22703"/>
                    <a:pt x="20393" y="22820"/>
                    <a:pt x="20442" y="22946"/>
                  </a:cubicBezTo>
                  <a:cubicBezTo>
                    <a:pt x="20451" y="22965"/>
                    <a:pt x="20461" y="22985"/>
                    <a:pt x="20471" y="23014"/>
                  </a:cubicBezTo>
                  <a:cubicBezTo>
                    <a:pt x="20519" y="23130"/>
                    <a:pt x="20568" y="23257"/>
                    <a:pt x="20607" y="23373"/>
                  </a:cubicBezTo>
                  <a:lnTo>
                    <a:pt x="20636" y="23441"/>
                  </a:lnTo>
                  <a:cubicBezTo>
                    <a:pt x="20675" y="23557"/>
                    <a:pt x="20713" y="23674"/>
                    <a:pt x="20752" y="23790"/>
                  </a:cubicBezTo>
                  <a:cubicBezTo>
                    <a:pt x="20752" y="23800"/>
                    <a:pt x="20762" y="23820"/>
                    <a:pt x="20762" y="23829"/>
                  </a:cubicBezTo>
                  <a:cubicBezTo>
                    <a:pt x="20801" y="23955"/>
                    <a:pt x="20840" y="24082"/>
                    <a:pt x="20869" y="24198"/>
                  </a:cubicBezTo>
                  <a:cubicBezTo>
                    <a:pt x="20878" y="24227"/>
                    <a:pt x="20888" y="24256"/>
                    <a:pt x="20898" y="24285"/>
                  </a:cubicBezTo>
                  <a:cubicBezTo>
                    <a:pt x="20927" y="24412"/>
                    <a:pt x="20956" y="24528"/>
                    <a:pt x="20985" y="24654"/>
                  </a:cubicBezTo>
                  <a:cubicBezTo>
                    <a:pt x="20985" y="24664"/>
                    <a:pt x="20985" y="24674"/>
                    <a:pt x="20985" y="24683"/>
                  </a:cubicBezTo>
                  <a:cubicBezTo>
                    <a:pt x="21014" y="24800"/>
                    <a:pt x="21034" y="24916"/>
                    <a:pt x="21053" y="25033"/>
                  </a:cubicBezTo>
                  <a:cubicBezTo>
                    <a:pt x="21053" y="25062"/>
                    <a:pt x="21063" y="25081"/>
                    <a:pt x="21063" y="25110"/>
                  </a:cubicBezTo>
                  <a:cubicBezTo>
                    <a:pt x="21082" y="25227"/>
                    <a:pt x="21102" y="25343"/>
                    <a:pt x="21111" y="25460"/>
                  </a:cubicBezTo>
                  <a:cubicBezTo>
                    <a:pt x="21111" y="25479"/>
                    <a:pt x="21111" y="25499"/>
                    <a:pt x="21121" y="25518"/>
                  </a:cubicBezTo>
                  <a:cubicBezTo>
                    <a:pt x="21131" y="25644"/>
                    <a:pt x="21150" y="25761"/>
                    <a:pt x="21150" y="25877"/>
                  </a:cubicBezTo>
                  <a:lnTo>
                    <a:pt x="21150" y="25897"/>
                  </a:lnTo>
                  <a:cubicBezTo>
                    <a:pt x="21160" y="26013"/>
                    <a:pt x="21160" y="26120"/>
                    <a:pt x="21170" y="26236"/>
                  </a:cubicBezTo>
                  <a:lnTo>
                    <a:pt x="21170" y="26285"/>
                  </a:lnTo>
                  <a:cubicBezTo>
                    <a:pt x="21170" y="26392"/>
                    <a:pt x="21170" y="26498"/>
                    <a:pt x="21160" y="26605"/>
                  </a:cubicBezTo>
                  <a:lnTo>
                    <a:pt x="21160" y="26673"/>
                  </a:lnTo>
                  <a:cubicBezTo>
                    <a:pt x="21150" y="26780"/>
                    <a:pt x="21140" y="26887"/>
                    <a:pt x="21121" y="26993"/>
                  </a:cubicBezTo>
                  <a:cubicBezTo>
                    <a:pt x="21237" y="27023"/>
                    <a:pt x="21354" y="27042"/>
                    <a:pt x="21470" y="27081"/>
                  </a:cubicBezTo>
                  <a:lnTo>
                    <a:pt x="21500" y="27091"/>
                  </a:lnTo>
                  <a:cubicBezTo>
                    <a:pt x="21616" y="27120"/>
                    <a:pt x="21733" y="27158"/>
                    <a:pt x="21839" y="27207"/>
                  </a:cubicBezTo>
                  <a:lnTo>
                    <a:pt x="21878" y="27226"/>
                  </a:lnTo>
                  <a:cubicBezTo>
                    <a:pt x="21995" y="27265"/>
                    <a:pt x="22101" y="27323"/>
                    <a:pt x="22218" y="27372"/>
                  </a:cubicBezTo>
                  <a:lnTo>
                    <a:pt x="22257" y="27391"/>
                  </a:lnTo>
                  <a:cubicBezTo>
                    <a:pt x="22373" y="27450"/>
                    <a:pt x="22499" y="27508"/>
                    <a:pt x="22626" y="27586"/>
                  </a:cubicBezTo>
                  <a:cubicBezTo>
                    <a:pt x="22713" y="27634"/>
                    <a:pt x="22800" y="27692"/>
                    <a:pt x="22888" y="27751"/>
                  </a:cubicBezTo>
                  <a:lnTo>
                    <a:pt x="22936" y="27780"/>
                  </a:lnTo>
                  <a:lnTo>
                    <a:pt x="23130" y="27906"/>
                  </a:lnTo>
                  <a:lnTo>
                    <a:pt x="23218" y="27974"/>
                  </a:lnTo>
                  <a:lnTo>
                    <a:pt x="23383" y="28090"/>
                  </a:lnTo>
                  <a:lnTo>
                    <a:pt x="23470" y="28158"/>
                  </a:lnTo>
                  <a:lnTo>
                    <a:pt x="23635" y="28294"/>
                  </a:lnTo>
                  <a:lnTo>
                    <a:pt x="23722" y="28362"/>
                  </a:lnTo>
                  <a:cubicBezTo>
                    <a:pt x="23790" y="28420"/>
                    <a:pt x="23848" y="28469"/>
                    <a:pt x="23916" y="28527"/>
                  </a:cubicBezTo>
                  <a:lnTo>
                    <a:pt x="23975" y="28576"/>
                  </a:lnTo>
                  <a:cubicBezTo>
                    <a:pt x="24052" y="28653"/>
                    <a:pt x="24140" y="28731"/>
                    <a:pt x="24217" y="28809"/>
                  </a:cubicBezTo>
                  <a:lnTo>
                    <a:pt x="24276" y="28867"/>
                  </a:lnTo>
                  <a:lnTo>
                    <a:pt x="24460" y="29042"/>
                  </a:lnTo>
                  <a:cubicBezTo>
                    <a:pt x="24479" y="29071"/>
                    <a:pt x="24509" y="29100"/>
                    <a:pt x="24538" y="29129"/>
                  </a:cubicBezTo>
                  <a:lnTo>
                    <a:pt x="24693" y="29294"/>
                  </a:lnTo>
                  <a:lnTo>
                    <a:pt x="24771" y="29381"/>
                  </a:lnTo>
                  <a:lnTo>
                    <a:pt x="24926" y="29566"/>
                  </a:lnTo>
                  <a:cubicBezTo>
                    <a:pt x="24945" y="29585"/>
                    <a:pt x="24974" y="29614"/>
                    <a:pt x="24994" y="29643"/>
                  </a:cubicBezTo>
                  <a:cubicBezTo>
                    <a:pt x="25062" y="29721"/>
                    <a:pt x="25130" y="29808"/>
                    <a:pt x="25198" y="29886"/>
                  </a:cubicBezTo>
                  <a:lnTo>
                    <a:pt x="25207" y="29905"/>
                  </a:lnTo>
                  <a:cubicBezTo>
                    <a:pt x="25285" y="29993"/>
                    <a:pt x="25353" y="30090"/>
                    <a:pt x="25431" y="30187"/>
                  </a:cubicBezTo>
                  <a:cubicBezTo>
                    <a:pt x="25518" y="30303"/>
                    <a:pt x="25596" y="30420"/>
                    <a:pt x="25673" y="30536"/>
                  </a:cubicBezTo>
                  <a:lnTo>
                    <a:pt x="25712" y="30595"/>
                  </a:lnTo>
                  <a:cubicBezTo>
                    <a:pt x="25838" y="30789"/>
                    <a:pt x="25955" y="30973"/>
                    <a:pt x="26081" y="31167"/>
                  </a:cubicBezTo>
                  <a:cubicBezTo>
                    <a:pt x="26100" y="31196"/>
                    <a:pt x="26110" y="31225"/>
                    <a:pt x="26129" y="31255"/>
                  </a:cubicBezTo>
                  <a:cubicBezTo>
                    <a:pt x="26178" y="31352"/>
                    <a:pt x="26236" y="31439"/>
                    <a:pt x="26285" y="31536"/>
                  </a:cubicBezTo>
                  <a:cubicBezTo>
                    <a:pt x="26333" y="31623"/>
                    <a:pt x="26382" y="31730"/>
                    <a:pt x="26440" y="31827"/>
                  </a:cubicBezTo>
                  <a:cubicBezTo>
                    <a:pt x="26508" y="31973"/>
                    <a:pt x="26586" y="32128"/>
                    <a:pt x="26644" y="32283"/>
                  </a:cubicBezTo>
                  <a:cubicBezTo>
                    <a:pt x="26644" y="32293"/>
                    <a:pt x="26654" y="32303"/>
                    <a:pt x="26663" y="32313"/>
                  </a:cubicBezTo>
                  <a:cubicBezTo>
                    <a:pt x="26722" y="32458"/>
                    <a:pt x="26780" y="32594"/>
                    <a:pt x="26838" y="32740"/>
                  </a:cubicBezTo>
                  <a:cubicBezTo>
                    <a:pt x="26838" y="32759"/>
                    <a:pt x="26848" y="32778"/>
                    <a:pt x="26857" y="32788"/>
                  </a:cubicBezTo>
                  <a:cubicBezTo>
                    <a:pt x="26906" y="32934"/>
                    <a:pt x="26955" y="33070"/>
                    <a:pt x="27003" y="33206"/>
                  </a:cubicBezTo>
                  <a:cubicBezTo>
                    <a:pt x="27003" y="33225"/>
                    <a:pt x="27013" y="33244"/>
                    <a:pt x="27022" y="33264"/>
                  </a:cubicBezTo>
                  <a:cubicBezTo>
                    <a:pt x="27071" y="33409"/>
                    <a:pt x="27110" y="33545"/>
                    <a:pt x="27149" y="33691"/>
                  </a:cubicBezTo>
                  <a:lnTo>
                    <a:pt x="27158" y="33739"/>
                  </a:lnTo>
                  <a:cubicBezTo>
                    <a:pt x="27197" y="33875"/>
                    <a:pt x="27226" y="34021"/>
                    <a:pt x="27265" y="34166"/>
                  </a:cubicBezTo>
                  <a:cubicBezTo>
                    <a:pt x="27265" y="34166"/>
                    <a:pt x="27265" y="34166"/>
                    <a:pt x="27265" y="34176"/>
                  </a:cubicBezTo>
                  <a:cubicBezTo>
                    <a:pt x="27294" y="34312"/>
                    <a:pt x="27314" y="34458"/>
                    <a:pt x="27343" y="34594"/>
                  </a:cubicBezTo>
                  <a:lnTo>
                    <a:pt x="27352" y="34652"/>
                  </a:lnTo>
                  <a:cubicBezTo>
                    <a:pt x="27372" y="34788"/>
                    <a:pt x="27391" y="34914"/>
                    <a:pt x="27411" y="35050"/>
                  </a:cubicBezTo>
                  <a:lnTo>
                    <a:pt x="27411" y="35118"/>
                  </a:lnTo>
                  <a:cubicBezTo>
                    <a:pt x="27430" y="35244"/>
                    <a:pt x="27440" y="35380"/>
                    <a:pt x="27450" y="35506"/>
                  </a:cubicBezTo>
                  <a:lnTo>
                    <a:pt x="27450" y="35564"/>
                  </a:lnTo>
                  <a:cubicBezTo>
                    <a:pt x="27450" y="35690"/>
                    <a:pt x="27459" y="35826"/>
                    <a:pt x="27459" y="35952"/>
                  </a:cubicBezTo>
                  <a:lnTo>
                    <a:pt x="27459" y="35972"/>
                  </a:lnTo>
                  <a:cubicBezTo>
                    <a:pt x="27459" y="36098"/>
                    <a:pt x="27459" y="36214"/>
                    <a:pt x="27440" y="36341"/>
                  </a:cubicBezTo>
                  <a:lnTo>
                    <a:pt x="27440" y="36389"/>
                  </a:lnTo>
                  <a:cubicBezTo>
                    <a:pt x="27430" y="36506"/>
                    <a:pt x="27420" y="36622"/>
                    <a:pt x="27401" y="36729"/>
                  </a:cubicBezTo>
                  <a:lnTo>
                    <a:pt x="27391" y="36807"/>
                  </a:lnTo>
                  <a:cubicBezTo>
                    <a:pt x="27372" y="36923"/>
                    <a:pt x="27352" y="37030"/>
                    <a:pt x="27333" y="37137"/>
                  </a:cubicBezTo>
                  <a:lnTo>
                    <a:pt x="27333" y="37156"/>
                  </a:lnTo>
                  <a:cubicBezTo>
                    <a:pt x="27304" y="37263"/>
                    <a:pt x="27275" y="37350"/>
                    <a:pt x="27246" y="37447"/>
                  </a:cubicBezTo>
                  <a:cubicBezTo>
                    <a:pt x="27236" y="37476"/>
                    <a:pt x="27226" y="37515"/>
                    <a:pt x="27217" y="37544"/>
                  </a:cubicBezTo>
                  <a:cubicBezTo>
                    <a:pt x="27197" y="37612"/>
                    <a:pt x="27168" y="37680"/>
                    <a:pt x="27139" y="37748"/>
                  </a:cubicBezTo>
                  <a:cubicBezTo>
                    <a:pt x="27129" y="37777"/>
                    <a:pt x="27110" y="37816"/>
                    <a:pt x="27090" y="37855"/>
                  </a:cubicBezTo>
                  <a:cubicBezTo>
                    <a:pt x="27081" y="37894"/>
                    <a:pt x="27042" y="37952"/>
                    <a:pt x="27022" y="38000"/>
                  </a:cubicBezTo>
                  <a:cubicBezTo>
                    <a:pt x="27003" y="38039"/>
                    <a:pt x="26964" y="38107"/>
                    <a:pt x="26935" y="38165"/>
                  </a:cubicBezTo>
                  <a:cubicBezTo>
                    <a:pt x="26887" y="38243"/>
                    <a:pt x="26838" y="38311"/>
                    <a:pt x="26780" y="38389"/>
                  </a:cubicBezTo>
                  <a:cubicBezTo>
                    <a:pt x="26586" y="38651"/>
                    <a:pt x="26333" y="38864"/>
                    <a:pt x="26052" y="39029"/>
                  </a:cubicBezTo>
                  <a:lnTo>
                    <a:pt x="29119" y="37253"/>
                  </a:lnTo>
                  <a:cubicBezTo>
                    <a:pt x="29410" y="37088"/>
                    <a:pt x="29653" y="36865"/>
                    <a:pt x="29847" y="36603"/>
                  </a:cubicBezTo>
                  <a:cubicBezTo>
                    <a:pt x="29896" y="36545"/>
                    <a:pt x="29934" y="36477"/>
                    <a:pt x="29973" y="36418"/>
                  </a:cubicBezTo>
                  <a:lnTo>
                    <a:pt x="29993" y="36380"/>
                  </a:lnTo>
                  <a:cubicBezTo>
                    <a:pt x="30031" y="36321"/>
                    <a:pt x="30061" y="36273"/>
                    <a:pt x="30090" y="36214"/>
                  </a:cubicBezTo>
                  <a:cubicBezTo>
                    <a:pt x="30099" y="36185"/>
                    <a:pt x="30128" y="36147"/>
                    <a:pt x="30138" y="36117"/>
                  </a:cubicBezTo>
                  <a:cubicBezTo>
                    <a:pt x="30158" y="36088"/>
                    <a:pt x="30148" y="36088"/>
                    <a:pt x="30158" y="36069"/>
                  </a:cubicBezTo>
                  <a:cubicBezTo>
                    <a:pt x="30177" y="36040"/>
                    <a:pt x="30187" y="36001"/>
                    <a:pt x="30206" y="35962"/>
                  </a:cubicBezTo>
                  <a:cubicBezTo>
                    <a:pt x="30226" y="35923"/>
                    <a:pt x="30235" y="35884"/>
                    <a:pt x="30255" y="35846"/>
                  </a:cubicBezTo>
                  <a:cubicBezTo>
                    <a:pt x="30264" y="35807"/>
                    <a:pt x="30274" y="35787"/>
                    <a:pt x="30284" y="35758"/>
                  </a:cubicBezTo>
                  <a:cubicBezTo>
                    <a:pt x="30293" y="35729"/>
                    <a:pt x="30303" y="35700"/>
                    <a:pt x="30313" y="35661"/>
                  </a:cubicBezTo>
                  <a:cubicBezTo>
                    <a:pt x="30323" y="35632"/>
                    <a:pt x="30332" y="35622"/>
                    <a:pt x="30342" y="35593"/>
                  </a:cubicBezTo>
                  <a:cubicBezTo>
                    <a:pt x="30361" y="35525"/>
                    <a:pt x="30381" y="35448"/>
                    <a:pt x="30391" y="35380"/>
                  </a:cubicBezTo>
                  <a:cubicBezTo>
                    <a:pt x="30391" y="35370"/>
                    <a:pt x="30391" y="35360"/>
                    <a:pt x="30391" y="35351"/>
                  </a:cubicBezTo>
                  <a:cubicBezTo>
                    <a:pt x="30410" y="35273"/>
                    <a:pt x="30429" y="35195"/>
                    <a:pt x="30439" y="35108"/>
                  </a:cubicBezTo>
                  <a:cubicBezTo>
                    <a:pt x="30439" y="35079"/>
                    <a:pt x="30449" y="35050"/>
                    <a:pt x="30458" y="35021"/>
                  </a:cubicBezTo>
                  <a:lnTo>
                    <a:pt x="30468" y="34953"/>
                  </a:lnTo>
                  <a:cubicBezTo>
                    <a:pt x="30468" y="34924"/>
                    <a:pt x="30478" y="34904"/>
                    <a:pt x="30478" y="34875"/>
                  </a:cubicBezTo>
                  <a:cubicBezTo>
                    <a:pt x="30488" y="34797"/>
                    <a:pt x="30497" y="34720"/>
                    <a:pt x="30507" y="34632"/>
                  </a:cubicBezTo>
                  <a:cubicBezTo>
                    <a:pt x="30497" y="34623"/>
                    <a:pt x="30497" y="34613"/>
                    <a:pt x="30507" y="34603"/>
                  </a:cubicBezTo>
                  <a:lnTo>
                    <a:pt x="30507" y="34555"/>
                  </a:lnTo>
                  <a:cubicBezTo>
                    <a:pt x="30507" y="34496"/>
                    <a:pt x="30507" y="34448"/>
                    <a:pt x="30517" y="34390"/>
                  </a:cubicBezTo>
                  <a:cubicBezTo>
                    <a:pt x="30517" y="34341"/>
                    <a:pt x="30517" y="34264"/>
                    <a:pt x="30517" y="34196"/>
                  </a:cubicBezTo>
                  <a:lnTo>
                    <a:pt x="30517" y="34157"/>
                  </a:lnTo>
                  <a:cubicBezTo>
                    <a:pt x="30526" y="34108"/>
                    <a:pt x="30517" y="34031"/>
                    <a:pt x="30517" y="33943"/>
                  </a:cubicBezTo>
                  <a:lnTo>
                    <a:pt x="30517" y="33817"/>
                  </a:lnTo>
                  <a:lnTo>
                    <a:pt x="30517" y="33759"/>
                  </a:lnTo>
                  <a:lnTo>
                    <a:pt x="30517" y="33701"/>
                  </a:lnTo>
                  <a:cubicBezTo>
                    <a:pt x="30517" y="33623"/>
                    <a:pt x="30507" y="33536"/>
                    <a:pt x="30497" y="33458"/>
                  </a:cubicBezTo>
                  <a:cubicBezTo>
                    <a:pt x="30497" y="33429"/>
                    <a:pt x="30497" y="33409"/>
                    <a:pt x="30488" y="33380"/>
                  </a:cubicBezTo>
                  <a:cubicBezTo>
                    <a:pt x="30478" y="33351"/>
                    <a:pt x="30488" y="33332"/>
                    <a:pt x="30478" y="33303"/>
                  </a:cubicBezTo>
                  <a:cubicBezTo>
                    <a:pt x="30478" y="33283"/>
                    <a:pt x="30478" y="33244"/>
                    <a:pt x="30468" y="33206"/>
                  </a:cubicBezTo>
                  <a:cubicBezTo>
                    <a:pt x="30458" y="33128"/>
                    <a:pt x="30449" y="33041"/>
                    <a:pt x="30439" y="32953"/>
                  </a:cubicBezTo>
                  <a:cubicBezTo>
                    <a:pt x="30439" y="32943"/>
                    <a:pt x="30439" y="32924"/>
                    <a:pt x="30429" y="32914"/>
                  </a:cubicBezTo>
                  <a:cubicBezTo>
                    <a:pt x="30420" y="32895"/>
                    <a:pt x="30429" y="32876"/>
                    <a:pt x="30420" y="32856"/>
                  </a:cubicBezTo>
                  <a:cubicBezTo>
                    <a:pt x="30410" y="32798"/>
                    <a:pt x="30400" y="32749"/>
                    <a:pt x="30391" y="32701"/>
                  </a:cubicBezTo>
                  <a:cubicBezTo>
                    <a:pt x="30371" y="32613"/>
                    <a:pt x="30361" y="32526"/>
                    <a:pt x="30342" y="32439"/>
                  </a:cubicBezTo>
                  <a:lnTo>
                    <a:pt x="30342" y="32429"/>
                  </a:lnTo>
                  <a:cubicBezTo>
                    <a:pt x="30323" y="32342"/>
                    <a:pt x="30303" y="32264"/>
                    <a:pt x="30284" y="32186"/>
                  </a:cubicBezTo>
                  <a:cubicBezTo>
                    <a:pt x="30264" y="32118"/>
                    <a:pt x="30245" y="32060"/>
                    <a:pt x="30235" y="32002"/>
                  </a:cubicBezTo>
                  <a:cubicBezTo>
                    <a:pt x="30235" y="31983"/>
                    <a:pt x="30226" y="31973"/>
                    <a:pt x="30216" y="31953"/>
                  </a:cubicBezTo>
                  <a:cubicBezTo>
                    <a:pt x="30216" y="31944"/>
                    <a:pt x="30216" y="31934"/>
                    <a:pt x="30216" y="31924"/>
                  </a:cubicBezTo>
                  <a:cubicBezTo>
                    <a:pt x="30187" y="31837"/>
                    <a:pt x="30167" y="31750"/>
                    <a:pt x="30138" y="31662"/>
                  </a:cubicBezTo>
                  <a:cubicBezTo>
                    <a:pt x="30128" y="31623"/>
                    <a:pt x="30109" y="31575"/>
                    <a:pt x="30099" y="31536"/>
                  </a:cubicBezTo>
                  <a:lnTo>
                    <a:pt x="30080" y="31478"/>
                  </a:lnTo>
                  <a:cubicBezTo>
                    <a:pt x="30070" y="31458"/>
                    <a:pt x="30061" y="31439"/>
                    <a:pt x="30061" y="31420"/>
                  </a:cubicBezTo>
                  <a:cubicBezTo>
                    <a:pt x="30031" y="31332"/>
                    <a:pt x="30002" y="31255"/>
                    <a:pt x="29973" y="31177"/>
                  </a:cubicBezTo>
                  <a:cubicBezTo>
                    <a:pt x="29963" y="31138"/>
                    <a:pt x="29944" y="31099"/>
                    <a:pt x="29925" y="31051"/>
                  </a:cubicBezTo>
                  <a:cubicBezTo>
                    <a:pt x="29925" y="31041"/>
                    <a:pt x="29915" y="31022"/>
                    <a:pt x="29905" y="31002"/>
                  </a:cubicBezTo>
                  <a:lnTo>
                    <a:pt x="29886" y="30944"/>
                  </a:lnTo>
                  <a:cubicBezTo>
                    <a:pt x="29857" y="30876"/>
                    <a:pt x="29828" y="30798"/>
                    <a:pt x="29798" y="30730"/>
                  </a:cubicBezTo>
                  <a:cubicBezTo>
                    <a:pt x="29779" y="30682"/>
                    <a:pt x="29760" y="30624"/>
                    <a:pt x="29731" y="30575"/>
                  </a:cubicBezTo>
                  <a:cubicBezTo>
                    <a:pt x="29731" y="30565"/>
                    <a:pt x="29731" y="30556"/>
                    <a:pt x="29721" y="30546"/>
                  </a:cubicBezTo>
                  <a:lnTo>
                    <a:pt x="29711" y="30517"/>
                  </a:lnTo>
                  <a:cubicBezTo>
                    <a:pt x="29682" y="30439"/>
                    <a:pt x="29643" y="30371"/>
                    <a:pt x="29614" y="30303"/>
                  </a:cubicBezTo>
                  <a:cubicBezTo>
                    <a:pt x="29575" y="30226"/>
                    <a:pt x="29546" y="30158"/>
                    <a:pt x="29507" y="30090"/>
                  </a:cubicBezTo>
                  <a:lnTo>
                    <a:pt x="29507" y="30080"/>
                  </a:lnTo>
                  <a:cubicBezTo>
                    <a:pt x="29468" y="30002"/>
                    <a:pt x="29430" y="29915"/>
                    <a:pt x="29391" y="29837"/>
                  </a:cubicBezTo>
                  <a:cubicBezTo>
                    <a:pt x="29391" y="29828"/>
                    <a:pt x="29371" y="29808"/>
                    <a:pt x="29371" y="29799"/>
                  </a:cubicBezTo>
                  <a:cubicBezTo>
                    <a:pt x="29313" y="29702"/>
                    <a:pt x="29265" y="29614"/>
                    <a:pt x="29206" y="29517"/>
                  </a:cubicBezTo>
                  <a:cubicBezTo>
                    <a:pt x="29197" y="29498"/>
                    <a:pt x="29187" y="29469"/>
                    <a:pt x="29168" y="29449"/>
                  </a:cubicBezTo>
                  <a:cubicBezTo>
                    <a:pt x="29168" y="29439"/>
                    <a:pt x="29168" y="29439"/>
                    <a:pt x="29168" y="29439"/>
                  </a:cubicBezTo>
                  <a:cubicBezTo>
                    <a:pt x="29051" y="29245"/>
                    <a:pt x="28925" y="29051"/>
                    <a:pt x="28808" y="28867"/>
                  </a:cubicBezTo>
                  <a:cubicBezTo>
                    <a:pt x="28799" y="28857"/>
                    <a:pt x="28789" y="28838"/>
                    <a:pt x="28779" y="28828"/>
                  </a:cubicBezTo>
                  <a:cubicBezTo>
                    <a:pt x="28770" y="28818"/>
                    <a:pt x="28770" y="28818"/>
                    <a:pt x="28770" y="28809"/>
                  </a:cubicBezTo>
                  <a:cubicBezTo>
                    <a:pt x="28682" y="28682"/>
                    <a:pt x="28605" y="28566"/>
                    <a:pt x="28517" y="28449"/>
                  </a:cubicBezTo>
                  <a:lnTo>
                    <a:pt x="28508" y="28440"/>
                  </a:lnTo>
                  <a:cubicBezTo>
                    <a:pt x="28440" y="28352"/>
                    <a:pt x="28372" y="28255"/>
                    <a:pt x="28304" y="28168"/>
                  </a:cubicBezTo>
                  <a:lnTo>
                    <a:pt x="28284" y="28158"/>
                  </a:lnTo>
                  <a:cubicBezTo>
                    <a:pt x="28226" y="28081"/>
                    <a:pt x="28168" y="28013"/>
                    <a:pt x="28110" y="27935"/>
                  </a:cubicBezTo>
                  <a:cubicBezTo>
                    <a:pt x="28100" y="27925"/>
                    <a:pt x="28090" y="27916"/>
                    <a:pt x="28080" y="27906"/>
                  </a:cubicBezTo>
                  <a:lnTo>
                    <a:pt x="28013" y="27828"/>
                  </a:lnTo>
                  <a:cubicBezTo>
                    <a:pt x="27983" y="27789"/>
                    <a:pt x="27954" y="27751"/>
                    <a:pt x="27925" y="27712"/>
                  </a:cubicBezTo>
                  <a:cubicBezTo>
                    <a:pt x="27886" y="27683"/>
                    <a:pt x="27877" y="27673"/>
                    <a:pt x="27857" y="27644"/>
                  </a:cubicBezTo>
                  <a:lnTo>
                    <a:pt x="27780" y="27556"/>
                  </a:lnTo>
                  <a:lnTo>
                    <a:pt x="27721" y="27498"/>
                  </a:lnTo>
                  <a:lnTo>
                    <a:pt x="27624" y="27391"/>
                  </a:lnTo>
                  <a:lnTo>
                    <a:pt x="27547" y="27314"/>
                  </a:lnTo>
                  <a:lnTo>
                    <a:pt x="27517" y="27275"/>
                  </a:lnTo>
                  <a:cubicBezTo>
                    <a:pt x="27469" y="27226"/>
                    <a:pt x="27411" y="27178"/>
                    <a:pt x="27362" y="27129"/>
                  </a:cubicBezTo>
                  <a:lnTo>
                    <a:pt x="27304" y="27071"/>
                  </a:lnTo>
                  <a:lnTo>
                    <a:pt x="27294" y="27061"/>
                  </a:lnTo>
                  <a:cubicBezTo>
                    <a:pt x="27226" y="26993"/>
                    <a:pt x="27149" y="26916"/>
                    <a:pt x="27071" y="26848"/>
                  </a:cubicBezTo>
                  <a:lnTo>
                    <a:pt x="27061" y="26838"/>
                  </a:lnTo>
                  <a:lnTo>
                    <a:pt x="27003" y="26790"/>
                  </a:lnTo>
                  <a:cubicBezTo>
                    <a:pt x="26945" y="26741"/>
                    <a:pt x="26896" y="26693"/>
                    <a:pt x="26838" y="26654"/>
                  </a:cubicBezTo>
                  <a:lnTo>
                    <a:pt x="26819" y="26625"/>
                  </a:lnTo>
                  <a:lnTo>
                    <a:pt x="26722" y="26557"/>
                  </a:lnTo>
                  <a:lnTo>
                    <a:pt x="26615" y="26460"/>
                  </a:lnTo>
                  <a:lnTo>
                    <a:pt x="26566" y="26421"/>
                  </a:lnTo>
                  <a:lnTo>
                    <a:pt x="26469" y="26353"/>
                  </a:lnTo>
                  <a:lnTo>
                    <a:pt x="26392" y="26295"/>
                  </a:lnTo>
                  <a:lnTo>
                    <a:pt x="26304" y="26236"/>
                  </a:lnTo>
                  <a:lnTo>
                    <a:pt x="26217" y="26168"/>
                  </a:lnTo>
                  <a:lnTo>
                    <a:pt x="26168" y="26139"/>
                  </a:lnTo>
                  <a:cubicBezTo>
                    <a:pt x="26120" y="26100"/>
                    <a:pt x="26071" y="26071"/>
                    <a:pt x="26023" y="26042"/>
                  </a:cubicBezTo>
                  <a:lnTo>
                    <a:pt x="25974" y="26013"/>
                  </a:lnTo>
                  <a:lnTo>
                    <a:pt x="25964" y="26003"/>
                  </a:lnTo>
                  <a:cubicBezTo>
                    <a:pt x="25897" y="25955"/>
                    <a:pt x="25829" y="25916"/>
                    <a:pt x="25761" y="25877"/>
                  </a:cubicBezTo>
                  <a:lnTo>
                    <a:pt x="25712" y="25848"/>
                  </a:lnTo>
                  <a:lnTo>
                    <a:pt x="25557" y="25770"/>
                  </a:lnTo>
                  <a:lnTo>
                    <a:pt x="25363" y="25664"/>
                  </a:lnTo>
                  <a:lnTo>
                    <a:pt x="25343" y="25654"/>
                  </a:lnTo>
                  <a:lnTo>
                    <a:pt x="25314" y="25644"/>
                  </a:lnTo>
                  <a:cubicBezTo>
                    <a:pt x="25266" y="25615"/>
                    <a:pt x="25227" y="25596"/>
                    <a:pt x="25178" y="25576"/>
                  </a:cubicBezTo>
                  <a:cubicBezTo>
                    <a:pt x="25130" y="25557"/>
                    <a:pt x="25052" y="25528"/>
                    <a:pt x="24994" y="25499"/>
                  </a:cubicBezTo>
                  <a:lnTo>
                    <a:pt x="24965" y="25489"/>
                  </a:lnTo>
                  <a:lnTo>
                    <a:pt x="24936" y="25479"/>
                  </a:lnTo>
                  <a:lnTo>
                    <a:pt x="24809" y="25431"/>
                  </a:lnTo>
                  <a:cubicBezTo>
                    <a:pt x="24751" y="25411"/>
                    <a:pt x="24693" y="25392"/>
                    <a:pt x="24625" y="25373"/>
                  </a:cubicBezTo>
                  <a:lnTo>
                    <a:pt x="24596" y="25363"/>
                  </a:lnTo>
                  <a:lnTo>
                    <a:pt x="24567" y="25353"/>
                  </a:lnTo>
                  <a:lnTo>
                    <a:pt x="24441" y="25314"/>
                  </a:lnTo>
                  <a:cubicBezTo>
                    <a:pt x="24382" y="25305"/>
                    <a:pt x="24324" y="25285"/>
                    <a:pt x="24256" y="25275"/>
                  </a:cubicBezTo>
                  <a:lnTo>
                    <a:pt x="24217" y="25266"/>
                  </a:lnTo>
                  <a:lnTo>
                    <a:pt x="24217" y="25227"/>
                  </a:lnTo>
                  <a:cubicBezTo>
                    <a:pt x="24217" y="25159"/>
                    <a:pt x="24227" y="25081"/>
                    <a:pt x="24237" y="25013"/>
                  </a:cubicBezTo>
                  <a:lnTo>
                    <a:pt x="24237" y="24945"/>
                  </a:lnTo>
                  <a:lnTo>
                    <a:pt x="24237" y="24877"/>
                  </a:lnTo>
                  <a:lnTo>
                    <a:pt x="24237" y="24800"/>
                  </a:lnTo>
                  <a:lnTo>
                    <a:pt x="24237" y="24586"/>
                  </a:lnTo>
                  <a:lnTo>
                    <a:pt x="24237" y="24557"/>
                  </a:lnTo>
                  <a:lnTo>
                    <a:pt x="24237" y="24509"/>
                  </a:lnTo>
                  <a:lnTo>
                    <a:pt x="24237" y="24363"/>
                  </a:lnTo>
                  <a:cubicBezTo>
                    <a:pt x="24237" y="24305"/>
                    <a:pt x="24237" y="24237"/>
                    <a:pt x="24227" y="24159"/>
                  </a:cubicBezTo>
                  <a:lnTo>
                    <a:pt x="24227" y="24150"/>
                  </a:lnTo>
                  <a:cubicBezTo>
                    <a:pt x="24227" y="24072"/>
                    <a:pt x="24217" y="23994"/>
                    <a:pt x="24208" y="23917"/>
                  </a:cubicBezTo>
                  <a:cubicBezTo>
                    <a:pt x="24208" y="23878"/>
                    <a:pt x="24198" y="23839"/>
                    <a:pt x="24198" y="23800"/>
                  </a:cubicBezTo>
                  <a:lnTo>
                    <a:pt x="24188" y="23732"/>
                  </a:lnTo>
                  <a:lnTo>
                    <a:pt x="24188" y="23684"/>
                  </a:lnTo>
                  <a:cubicBezTo>
                    <a:pt x="24179" y="23606"/>
                    <a:pt x="24169" y="23519"/>
                    <a:pt x="24149" y="23441"/>
                  </a:cubicBezTo>
                  <a:cubicBezTo>
                    <a:pt x="24149" y="23422"/>
                    <a:pt x="24149" y="23402"/>
                    <a:pt x="24140" y="23383"/>
                  </a:cubicBezTo>
                  <a:cubicBezTo>
                    <a:pt x="24140" y="23363"/>
                    <a:pt x="24130" y="23334"/>
                    <a:pt x="24130" y="23315"/>
                  </a:cubicBezTo>
                  <a:cubicBezTo>
                    <a:pt x="24120" y="23286"/>
                    <a:pt x="24120" y="23227"/>
                    <a:pt x="24111" y="23189"/>
                  </a:cubicBezTo>
                  <a:cubicBezTo>
                    <a:pt x="24091" y="23111"/>
                    <a:pt x="24081" y="23033"/>
                    <a:pt x="24062" y="22965"/>
                  </a:cubicBezTo>
                  <a:lnTo>
                    <a:pt x="24062" y="22936"/>
                  </a:lnTo>
                  <a:cubicBezTo>
                    <a:pt x="24062" y="22936"/>
                    <a:pt x="24062" y="22936"/>
                    <a:pt x="24062" y="22927"/>
                  </a:cubicBezTo>
                  <a:cubicBezTo>
                    <a:pt x="24043" y="22839"/>
                    <a:pt x="24023" y="22752"/>
                    <a:pt x="24004" y="22664"/>
                  </a:cubicBezTo>
                  <a:cubicBezTo>
                    <a:pt x="23994" y="22635"/>
                    <a:pt x="23984" y="22597"/>
                    <a:pt x="23975" y="22567"/>
                  </a:cubicBezTo>
                  <a:lnTo>
                    <a:pt x="23955" y="22480"/>
                  </a:lnTo>
                  <a:cubicBezTo>
                    <a:pt x="23946" y="22451"/>
                    <a:pt x="23936" y="22422"/>
                    <a:pt x="23926" y="22393"/>
                  </a:cubicBezTo>
                  <a:cubicBezTo>
                    <a:pt x="23907" y="22305"/>
                    <a:pt x="23878" y="22218"/>
                    <a:pt x="23848" y="22131"/>
                  </a:cubicBezTo>
                  <a:cubicBezTo>
                    <a:pt x="23848" y="22131"/>
                    <a:pt x="23848" y="22121"/>
                    <a:pt x="23848" y="22111"/>
                  </a:cubicBezTo>
                  <a:cubicBezTo>
                    <a:pt x="23839" y="22101"/>
                    <a:pt x="23839" y="22082"/>
                    <a:pt x="23829" y="22072"/>
                  </a:cubicBezTo>
                  <a:cubicBezTo>
                    <a:pt x="23810" y="22004"/>
                    <a:pt x="23790" y="21936"/>
                    <a:pt x="23771" y="21869"/>
                  </a:cubicBezTo>
                  <a:cubicBezTo>
                    <a:pt x="23751" y="21820"/>
                    <a:pt x="23732" y="21771"/>
                    <a:pt x="23713" y="21713"/>
                  </a:cubicBezTo>
                  <a:cubicBezTo>
                    <a:pt x="23713" y="21694"/>
                    <a:pt x="23703" y="21674"/>
                    <a:pt x="23693" y="21655"/>
                  </a:cubicBezTo>
                  <a:lnTo>
                    <a:pt x="23674" y="21606"/>
                  </a:lnTo>
                  <a:cubicBezTo>
                    <a:pt x="23645" y="21529"/>
                    <a:pt x="23616" y="21441"/>
                    <a:pt x="23586" y="21364"/>
                  </a:cubicBezTo>
                  <a:cubicBezTo>
                    <a:pt x="23577" y="21344"/>
                    <a:pt x="23567" y="21315"/>
                    <a:pt x="23557" y="21286"/>
                  </a:cubicBezTo>
                  <a:cubicBezTo>
                    <a:pt x="23538" y="21267"/>
                    <a:pt x="23538" y="21247"/>
                    <a:pt x="23528" y="21218"/>
                  </a:cubicBezTo>
                  <a:cubicBezTo>
                    <a:pt x="23518" y="21199"/>
                    <a:pt x="23499" y="21160"/>
                    <a:pt x="23489" y="21131"/>
                  </a:cubicBezTo>
                  <a:cubicBezTo>
                    <a:pt x="23460" y="21053"/>
                    <a:pt x="23421" y="20976"/>
                    <a:pt x="23392" y="20888"/>
                  </a:cubicBezTo>
                  <a:cubicBezTo>
                    <a:pt x="23383" y="20878"/>
                    <a:pt x="23373" y="20869"/>
                    <a:pt x="23373" y="20859"/>
                  </a:cubicBezTo>
                  <a:lnTo>
                    <a:pt x="23344" y="20801"/>
                  </a:lnTo>
                  <a:lnTo>
                    <a:pt x="23276" y="20655"/>
                  </a:lnTo>
                  <a:lnTo>
                    <a:pt x="23169" y="20432"/>
                  </a:lnTo>
                  <a:lnTo>
                    <a:pt x="23159" y="20413"/>
                  </a:lnTo>
                  <a:cubicBezTo>
                    <a:pt x="23121" y="20325"/>
                    <a:pt x="23072" y="20228"/>
                    <a:pt x="23023" y="20131"/>
                  </a:cubicBezTo>
                  <a:lnTo>
                    <a:pt x="22985" y="20073"/>
                  </a:lnTo>
                  <a:cubicBezTo>
                    <a:pt x="22946" y="20005"/>
                    <a:pt x="22917" y="19947"/>
                    <a:pt x="22878" y="19879"/>
                  </a:cubicBezTo>
                  <a:cubicBezTo>
                    <a:pt x="22839" y="19811"/>
                    <a:pt x="22829" y="19782"/>
                    <a:pt x="22800" y="19733"/>
                  </a:cubicBezTo>
                  <a:lnTo>
                    <a:pt x="22771" y="19694"/>
                  </a:lnTo>
                  <a:cubicBezTo>
                    <a:pt x="22664" y="19510"/>
                    <a:pt x="22548" y="19325"/>
                    <a:pt x="22431" y="19151"/>
                  </a:cubicBezTo>
                  <a:cubicBezTo>
                    <a:pt x="22422" y="19141"/>
                    <a:pt x="22412" y="19131"/>
                    <a:pt x="22402" y="19112"/>
                  </a:cubicBezTo>
                  <a:cubicBezTo>
                    <a:pt x="22344" y="19025"/>
                    <a:pt x="22276" y="18928"/>
                    <a:pt x="22208" y="18840"/>
                  </a:cubicBezTo>
                  <a:cubicBezTo>
                    <a:pt x="22189" y="18811"/>
                    <a:pt x="22169" y="18782"/>
                    <a:pt x="22150" y="18753"/>
                  </a:cubicBezTo>
                  <a:cubicBezTo>
                    <a:pt x="22092" y="18675"/>
                    <a:pt x="22033" y="18588"/>
                    <a:pt x="21965" y="18510"/>
                  </a:cubicBezTo>
                  <a:lnTo>
                    <a:pt x="21927" y="18462"/>
                  </a:lnTo>
                  <a:lnTo>
                    <a:pt x="21878" y="18413"/>
                  </a:lnTo>
                  <a:lnTo>
                    <a:pt x="21791" y="18297"/>
                  </a:lnTo>
                  <a:cubicBezTo>
                    <a:pt x="21733" y="18229"/>
                    <a:pt x="21674" y="18161"/>
                    <a:pt x="21616" y="18093"/>
                  </a:cubicBezTo>
                  <a:cubicBezTo>
                    <a:pt x="21606" y="18083"/>
                    <a:pt x="21597" y="18083"/>
                    <a:pt x="21597" y="18073"/>
                  </a:cubicBezTo>
                  <a:cubicBezTo>
                    <a:pt x="21587" y="18064"/>
                    <a:pt x="21568" y="18044"/>
                    <a:pt x="21558" y="18035"/>
                  </a:cubicBezTo>
                  <a:lnTo>
                    <a:pt x="21441" y="17889"/>
                  </a:lnTo>
                  <a:cubicBezTo>
                    <a:pt x="21383" y="17831"/>
                    <a:pt x="21325" y="17772"/>
                    <a:pt x="21267" y="17714"/>
                  </a:cubicBezTo>
                  <a:lnTo>
                    <a:pt x="21257" y="17695"/>
                  </a:lnTo>
                  <a:lnTo>
                    <a:pt x="21247" y="17695"/>
                  </a:lnTo>
                  <a:cubicBezTo>
                    <a:pt x="21179" y="17617"/>
                    <a:pt x="21111" y="17549"/>
                    <a:pt x="21043" y="17491"/>
                  </a:cubicBezTo>
                  <a:cubicBezTo>
                    <a:pt x="21014" y="17462"/>
                    <a:pt x="20975" y="17433"/>
                    <a:pt x="20946" y="17404"/>
                  </a:cubicBezTo>
                  <a:lnTo>
                    <a:pt x="20878" y="17345"/>
                  </a:lnTo>
                  <a:lnTo>
                    <a:pt x="20820" y="17287"/>
                  </a:lnTo>
                  <a:cubicBezTo>
                    <a:pt x="20752" y="17219"/>
                    <a:pt x="20675" y="17161"/>
                    <a:pt x="20607" y="17093"/>
                  </a:cubicBezTo>
                  <a:cubicBezTo>
                    <a:pt x="20597" y="17083"/>
                    <a:pt x="20587" y="17074"/>
                    <a:pt x="20577" y="17074"/>
                  </a:cubicBezTo>
                  <a:lnTo>
                    <a:pt x="20519" y="17025"/>
                  </a:lnTo>
                  <a:cubicBezTo>
                    <a:pt x="20480" y="16986"/>
                    <a:pt x="20432" y="16947"/>
                    <a:pt x="20383" y="16909"/>
                  </a:cubicBezTo>
                  <a:lnTo>
                    <a:pt x="20238" y="16792"/>
                  </a:lnTo>
                  <a:lnTo>
                    <a:pt x="20189" y="16763"/>
                  </a:lnTo>
                  <a:lnTo>
                    <a:pt x="20160" y="16744"/>
                  </a:lnTo>
                  <a:cubicBezTo>
                    <a:pt x="20092" y="16685"/>
                    <a:pt x="20015" y="16637"/>
                    <a:pt x="19947" y="16588"/>
                  </a:cubicBezTo>
                  <a:lnTo>
                    <a:pt x="19869" y="16540"/>
                  </a:lnTo>
                  <a:lnTo>
                    <a:pt x="19811" y="16491"/>
                  </a:lnTo>
                  <a:lnTo>
                    <a:pt x="19733" y="16443"/>
                  </a:lnTo>
                  <a:cubicBezTo>
                    <a:pt x="19665" y="16404"/>
                    <a:pt x="19587" y="16355"/>
                    <a:pt x="19519" y="16317"/>
                  </a:cubicBezTo>
                  <a:lnTo>
                    <a:pt x="19471" y="16287"/>
                  </a:lnTo>
                  <a:lnTo>
                    <a:pt x="19316" y="16200"/>
                  </a:lnTo>
                  <a:lnTo>
                    <a:pt x="19219" y="16152"/>
                  </a:lnTo>
                  <a:lnTo>
                    <a:pt x="19151" y="16113"/>
                  </a:lnTo>
                  <a:lnTo>
                    <a:pt x="19083" y="16064"/>
                  </a:lnTo>
                  <a:cubicBezTo>
                    <a:pt x="19015" y="16025"/>
                    <a:pt x="18947" y="15996"/>
                    <a:pt x="18879" y="15967"/>
                  </a:cubicBezTo>
                  <a:lnTo>
                    <a:pt x="18859" y="15957"/>
                  </a:lnTo>
                  <a:lnTo>
                    <a:pt x="18821" y="15938"/>
                  </a:lnTo>
                  <a:lnTo>
                    <a:pt x="18685" y="15880"/>
                  </a:lnTo>
                  <a:lnTo>
                    <a:pt x="18597" y="15851"/>
                  </a:lnTo>
                  <a:lnTo>
                    <a:pt x="18529" y="15821"/>
                  </a:lnTo>
                  <a:lnTo>
                    <a:pt x="18491" y="15802"/>
                  </a:lnTo>
                  <a:cubicBezTo>
                    <a:pt x="18423" y="15783"/>
                    <a:pt x="18355" y="15763"/>
                    <a:pt x="18287" y="15744"/>
                  </a:cubicBezTo>
                  <a:lnTo>
                    <a:pt x="18277" y="15744"/>
                  </a:lnTo>
                  <a:lnTo>
                    <a:pt x="18238" y="15734"/>
                  </a:lnTo>
                  <a:cubicBezTo>
                    <a:pt x="18190" y="15724"/>
                    <a:pt x="18141" y="15705"/>
                    <a:pt x="18093" y="15695"/>
                  </a:cubicBezTo>
                  <a:lnTo>
                    <a:pt x="18025" y="15676"/>
                  </a:lnTo>
                  <a:lnTo>
                    <a:pt x="17957" y="15656"/>
                  </a:lnTo>
                  <a:lnTo>
                    <a:pt x="17899" y="15647"/>
                  </a:lnTo>
                  <a:lnTo>
                    <a:pt x="17724" y="15618"/>
                  </a:lnTo>
                  <a:lnTo>
                    <a:pt x="17704" y="15618"/>
                  </a:lnTo>
                  <a:cubicBezTo>
                    <a:pt x="17636" y="15608"/>
                    <a:pt x="17569" y="15598"/>
                    <a:pt x="17501" y="15598"/>
                  </a:cubicBezTo>
                  <a:lnTo>
                    <a:pt x="17171" y="15598"/>
                  </a:lnTo>
                  <a:cubicBezTo>
                    <a:pt x="17161" y="15453"/>
                    <a:pt x="17141" y="15307"/>
                    <a:pt x="17122" y="15152"/>
                  </a:cubicBezTo>
                  <a:cubicBezTo>
                    <a:pt x="17112" y="15094"/>
                    <a:pt x="17103" y="15035"/>
                    <a:pt x="17103" y="14977"/>
                  </a:cubicBezTo>
                  <a:cubicBezTo>
                    <a:pt x="17093" y="14929"/>
                    <a:pt x="17083" y="14870"/>
                    <a:pt x="17073" y="14812"/>
                  </a:cubicBezTo>
                  <a:cubicBezTo>
                    <a:pt x="17064" y="14764"/>
                    <a:pt x="17064" y="14715"/>
                    <a:pt x="17054" y="14666"/>
                  </a:cubicBezTo>
                  <a:cubicBezTo>
                    <a:pt x="17035" y="14511"/>
                    <a:pt x="17006" y="14356"/>
                    <a:pt x="16976" y="14201"/>
                  </a:cubicBezTo>
                  <a:lnTo>
                    <a:pt x="16976" y="14171"/>
                  </a:lnTo>
                  <a:cubicBezTo>
                    <a:pt x="16938" y="13997"/>
                    <a:pt x="16908" y="13822"/>
                    <a:pt x="16870" y="13657"/>
                  </a:cubicBezTo>
                  <a:cubicBezTo>
                    <a:pt x="16860" y="13608"/>
                    <a:pt x="16850" y="13570"/>
                    <a:pt x="16841" y="13531"/>
                  </a:cubicBezTo>
                  <a:lnTo>
                    <a:pt x="16802" y="13346"/>
                  </a:lnTo>
                  <a:cubicBezTo>
                    <a:pt x="16782" y="13269"/>
                    <a:pt x="16763" y="13201"/>
                    <a:pt x="16743" y="13123"/>
                  </a:cubicBezTo>
                  <a:cubicBezTo>
                    <a:pt x="16724" y="13026"/>
                    <a:pt x="16695" y="12929"/>
                    <a:pt x="16666" y="12832"/>
                  </a:cubicBezTo>
                  <a:cubicBezTo>
                    <a:pt x="16656" y="12783"/>
                    <a:pt x="16646" y="12725"/>
                    <a:pt x="16627" y="12667"/>
                  </a:cubicBezTo>
                  <a:lnTo>
                    <a:pt x="16608" y="12589"/>
                  </a:lnTo>
                  <a:cubicBezTo>
                    <a:pt x="16559" y="12415"/>
                    <a:pt x="16501" y="12230"/>
                    <a:pt x="16452" y="12055"/>
                  </a:cubicBezTo>
                  <a:lnTo>
                    <a:pt x="16433" y="12017"/>
                  </a:lnTo>
                  <a:cubicBezTo>
                    <a:pt x="16423" y="11968"/>
                    <a:pt x="16413" y="11929"/>
                    <a:pt x="16394" y="11890"/>
                  </a:cubicBezTo>
                  <a:cubicBezTo>
                    <a:pt x="16355" y="11774"/>
                    <a:pt x="16326" y="11648"/>
                    <a:pt x="16278" y="11531"/>
                  </a:cubicBezTo>
                  <a:cubicBezTo>
                    <a:pt x="16258" y="11463"/>
                    <a:pt x="16229" y="11395"/>
                    <a:pt x="16210" y="11337"/>
                  </a:cubicBezTo>
                  <a:lnTo>
                    <a:pt x="16151" y="11162"/>
                  </a:lnTo>
                  <a:cubicBezTo>
                    <a:pt x="16132" y="11114"/>
                    <a:pt x="16113" y="11065"/>
                    <a:pt x="16103" y="11017"/>
                  </a:cubicBezTo>
                  <a:cubicBezTo>
                    <a:pt x="16035" y="10852"/>
                    <a:pt x="15977" y="10697"/>
                    <a:pt x="15918" y="10532"/>
                  </a:cubicBezTo>
                  <a:cubicBezTo>
                    <a:pt x="15918" y="10532"/>
                    <a:pt x="15918" y="10522"/>
                    <a:pt x="15918" y="10522"/>
                  </a:cubicBezTo>
                  <a:lnTo>
                    <a:pt x="15899" y="10473"/>
                  </a:lnTo>
                  <a:cubicBezTo>
                    <a:pt x="15841" y="10328"/>
                    <a:pt x="15783" y="10192"/>
                    <a:pt x="15734" y="10056"/>
                  </a:cubicBezTo>
                  <a:cubicBezTo>
                    <a:pt x="15705" y="9988"/>
                    <a:pt x="15676" y="9920"/>
                    <a:pt x="15647" y="9852"/>
                  </a:cubicBezTo>
                  <a:lnTo>
                    <a:pt x="15579" y="9707"/>
                  </a:lnTo>
                  <a:lnTo>
                    <a:pt x="15530" y="9590"/>
                  </a:lnTo>
                  <a:cubicBezTo>
                    <a:pt x="15462" y="9435"/>
                    <a:pt x="15385" y="9279"/>
                    <a:pt x="15317" y="9124"/>
                  </a:cubicBezTo>
                  <a:lnTo>
                    <a:pt x="15288" y="9076"/>
                  </a:lnTo>
                  <a:cubicBezTo>
                    <a:pt x="15278" y="9037"/>
                    <a:pt x="15258" y="8998"/>
                    <a:pt x="15239" y="8959"/>
                  </a:cubicBezTo>
                  <a:cubicBezTo>
                    <a:pt x="15190" y="8852"/>
                    <a:pt x="15132" y="8746"/>
                    <a:pt x="15084" y="8629"/>
                  </a:cubicBezTo>
                  <a:cubicBezTo>
                    <a:pt x="15045" y="8571"/>
                    <a:pt x="15016" y="8503"/>
                    <a:pt x="14977" y="8435"/>
                  </a:cubicBezTo>
                  <a:cubicBezTo>
                    <a:pt x="14948" y="8367"/>
                    <a:pt x="14909" y="8299"/>
                    <a:pt x="14870" y="8231"/>
                  </a:cubicBezTo>
                  <a:cubicBezTo>
                    <a:pt x="14851" y="8183"/>
                    <a:pt x="14822" y="8134"/>
                    <a:pt x="14802" y="8086"/>
                  </a:cubicBezTo>
                  <a:cubicBezTo>
                    <a:pt x="14763" y="8018"/>
                    <a:pt x="14725" y="7959"/>
                    <a:pt x="14686" y="7891"/>
                  </a:cubicBezTo>
                  <a:cubicBezTo>
                    <a:pt x="14608" y="7736"/>
                    <a:pt x="14521" y="7581"/>
                    <a:pt x="14433" y="7435"/>
                  </a:cubicBezTo>
                  <a:cubicBezTo>
                    <a:pt x="14404" y="7387"/>
                    <a:pt x="14375" y="7338"/>
                    <a:pt x="14356" y="7290"/>
                  </a:cubicBezTo>
                  <a:cubicBezTo>
                    <a:pt x="14307" y="7212"/>
                    <a:pt x="14268" y="7144"/>
                    <a:pt x="14220" y="7066"/>
                  </a:cubicBezTo>
                  <a:cubicBezTo>
                    <a:pt x="14181" y="6998"/>
                    <a:pt x="14123" y="6901"/>
                    <a:pt x="14065" y="6814"/>
                  </a:cubicBezTo>
                  <a:cubicBezTo>
                    <a:pt x="13977" y="6678"/>
                    <a:pt x="13900" y="6542"/>
                    <a:pt x="13802" y="6406"/>
                  </a:cubicBezTo>
                  <a:cubicBezTo>
                    <a:pt x="13754" y="6329"/>
                    <a:pt x="13705" y="6251"/>
                    <a:pt x="13657" y="6183"/>
                  </a:cubicBezTo>
                  <a:lnTo>
                    <a:pt x="13608" y="6105"/>
                  </a:lnTo>
                  <a:cubicBezTo>
                    <a:pt x="13570" y="6038"/>
                    <a:pt x="13521" y="5979"/>
                    <a:pt x="13472" y="5911"/>
                  </a:cubicBezTo>
                  <a:cubicBezTo>
                    <a:pt x="13366" y="5766"/>
                    <a:pt x="13269" y="5610"/>
                    <a:pt x="13162" y="5475"/>
                  </a:cubicBezTo>
                  <a:lnTo>
                    <a:pt x="13094" y="5377"/>
                  </a:lnTo>
                  <a:cubicBezTo>
                    <a:pt x="12997" y="5251"/>
                    <a:pt x="12900" y="5125"/>
                    <a:pt x="12803" y="4999"/>
                  </a:cubicBezTo>
                  <a:lnTo>
                    <a:pt x="12754" y="4931"/>
                  </a:lnTo>
                  <a:cubicBezTo>
                    <a:pt x="12754" y="4931"/>
                    <a:pt x="12744" y="4921"/>
                    <a:pt x="12744" y="4912"/>
                  </a:cubicBezTo>
                  <a:cubicBezTo>
                    <a:pt x="12638" y="4785"/>
                    <a:pt x="12531" y="4650"/>
                    <a:pt x="12424" y="4523"/>
                  </a:cubicBezTo>
                  <a:lnTo>
                    <a:pt x="12269" y="4329"/>
                  </a:lnTo>
                  <a:cubicBezTo>
                    <a:pt x="12220" y="4271"/>
                    <a:pt x="12172" y="4213"/>
                    <a:pt x="12114" y="4164"/>
                  </a:cubicBezTo>
                  <a:cubicBezTo>
                    <a:pt x="12026" y="4057"/>
                    <a:pt x="11939" y="3960"/>
                    <a:pt x="11852" y="3863"/>
                  </a:cubicBezTo>
                  <a:lnTo>
                    <a:pt x="11822" y="3834"/>
                  </a:lnTo>
                  <a:cubicBezTo>
                    <a:pt x="11813" y="3824"/>
                    <a:pt x="11813" y="3824"/>
                    <a:pt x="11813" y="3824"/>
                  </a:cubicBezTo>
                  <a:cubicBezTo>
                    <a:pt x="11706" y="3698"/>
                    <a:pt x="11589" y="3592"/>
                    <a:pt x="11483" y="3485"/>
                  </a:cubicBezTo>
                  <a:lnTo>
                    <a:pt x="11415" y="3407"/>
                  </a:lnTo>
                  <a:lnTo>
                    <a:pt x="11298" y="3291"/>
                  </a:lnTo>
                  <a:cubicBezTo>
                    <a:pt x="11240" y="3242"/>
                    <a:pt x="11191" y="3184"/>
                    <a:pt x="11143" y="3135"/>
                  </a:cubicBezTo>
                  <a:cubicBezTo>
                    <a:pt x="11085" y="3087"/>
                    <a:pt x="11036" y="3048"/>
                    <a:pt x="10988" y="2999"/>
                  </a:cubicBezTo>
                  <a:lnTo>
                    <a:pt x="10852" y="2873"/>
                  </a:lnTo>
                  <a:lnTo>
                    <a:pt x="10774" y="2805"/>
                  </a:lnTo>
                  <a:cubicBezTo>
                    <a:pt x="10687" y="2718"/>
                    <a:pt x="10590" y="2640"/>
                    <a:pt x="10502" y="2563"/>
                  </a:cubicBezTo>
                  <a:cubicBezTo>
                    <a:pt x="10473" y="2534"/>
                    <a:pt x="10444" y="2514"/>
                    <a:pt x="10425" y="2495"/>
                  </a:cubicBezTo>
                  <a:lnTo>
                    <a:pt x="10405" y="2475"/>
                  </a:lnTo>
                  <a:cubicBezTo>
                    <a:pt x="10279" y="2369"/>
                    <a:pt x="10153" y="2271"/>
                    <a:pt x="10027" y="2165"/>
                  </a:cubicBezTo>
                  <a:lnTo>
                    <a:pt x="9988" y="2136"/>
                  </a:lnTo>
                  <a:lnTo>
                    <a:pt x="9862" y="2048"/>
                  </a:lnTo>
                  <a:cubicBezTo>
                    <a:pt x="9794" y="1990"/>
                    <a:pt x="9726" y="1941"/>
                    <a:pt x="9648" y="1883"/>
                  </a:cubicBezTo>
                  <a:lnTo>
                    <a:pt x="9532" y="1806"/>
                  </a:lnTo>
                  <a:lnTo>
                    <a:pt x="9396" y="1708"/>
                  </a:lnTo>
                  <a:lnTo>
                    <a:pt x="9279" y="1621"/>
                  </a:lnTo>
                  <a:cubicBezTo>
                    <a:pt x="9202" y="1573"/>
                    <a:pt x="9124" y="1524"/>
                    <a:pt x="9046" y="1466"/>
                  </a:cubicBezTo>
                  <a:lnTo>
                    <a:pt x="8959" y="1408"/>
                  </a:lnTo>
                  <a:lnTo>
                    <a:pt x="8920" y="1388"/>
                  </a:lnTo>
                  <a:cubicBezTo>
                    <a:pt x="8804" y="1311"/>
                    <a:pt x="8687" y="1243"/>
                    <a:pt x="8571" y="1165"/>
                  </a:cubicBezTo>
                  <a:lnTo>
                    <a:pt x="8493" y="1126"/>
                  </a:lnTo>
                  <a:cubicBezTo>
                    <a:pt x="8396" y="1068"/>
                    <a:pt x="8309" y="1019"/>
                    <a:pt x="8221" y="971"/>
                  </a:cubicBezTo>
                  <a:lnTo>
                    <a:pt x="8192" y="961"/>
                  </a:lnTo>
                  <a:cubicBezTo>
                    <a:pt x="8134" y="922"/>
                    <a:pt x="8066" y="893"/>
                    <a:pt x="8008" y="864"/>
                  </a:cubicBezTo>
                  <a:lnTo>
                    <a:pt x="7882" y="796"/>
                  </a:lnTo>
                  <a:lnTo>
                    <a:pt x="7862" y="786"/>
                  </a:lnTo>
                  <a:lnTo>
                    <a:pt x="7678" y="699"/>
                  </a:lnTo>
                  <a:lnTo>
                    <a:pt x="7552" y="641"/>
                  </a:lnTo>
                  <a:lnTo>
                    <a:pt x="7532" y="631"/>
                  </a:lnTo>
                  <a:cubicBezTo>
                    <a:pt x="7464" y="602"/>
                    <a:pt x="7406" y="583"/>
                    <a:pt x="7348" y="553"/>
                  </a:cubicBezTo>
                  <a:cubicBezTo>
                    <a:pt x="7290" y="534"/>
                    <a:pt x="7260" y="515"/>
                    <a:pt x="7212" y="495"/>
                  </a:cubicBezTo>
                  <a:lnTo>
                    <a:pt x="7202" y="485"/>
                  </a:lnTo>
                  <a:lnTo>
                    <a:pt x="7018" y="418"/>
                  </a:lnTo>
                  <a:lnTo>
                    <a:pt x="6882" y="369"/>
                  </a:lnTo>
                  <a:lnTo>
                    <a:pt x="6872" y="369"/>
                  </a:lnTo>
                  <a:lnTo>
                    <a:pt x="6678" y="311"/>
                  </a:lnTo>
                  <a:cubicBezTo>
                    <a:pt x="6639" y="301"/>
                    <a:pt x="6600" y="282"/>
                    <a:pt x="6562" y="272"/>
                  </a:cubicBezTo>
                  <a:lnTo>
                    <a:pt x="6542" y="272"/>
                  </a:lnTo>
                  <a:cubicBezTo>
                    <a:pt x="6474" y="243"/>
                    <a:pt x="6397" y="223"/>
                    <a:pt x="6319" y="204"/>
                  </a:cubicBezTo>
                  <a:lnTo>
                    <a:pt x="6222" y="165"/>
                  </a:lnTo>
                  <a:cubicBezTo>
                    <a:pt x="6105" y="136"/>
                    <a:pt x="5999" y="117"/>
                    <a:pt x="5892" y="97"/>
                  </a:cubicBezTo>
                  <a:lnTo>
                    <a:pt x="5843" y="88"/>
                  </a:lnTo>
                  <a:cubicBezTo>
                    <a:pt x="5756" y="68"/>
                    <a:pt x="5669" y="49"/>
                    <a:pt x="5581" y="39"/>
                  </a:cubicBezTo>
                  <a:lnTo>
                    <a:pt x="5562" y="39"/>
                  </a:lnTo>
                  <a:lnTo>
                    <a:pt x="5474" y="29"/>
                  </a:lnTo>
                  <a:cubicBezTo>
                    <a:pt x="5397" y="20"/>
                    <a:pt x="5329" y="10"/>
                    <a:pt x="5251" y="10"/>
                  </a:cubicBezTo>
                  <a:lnTo>
                    <a:pt x="5144" y="10"/>
                  </a:lnTo>
                  <a:cubicBezTo>
                    <a:pt x="5067" y="0"/>
                    <a:pt x="4999" y="0"/>
                    <a:pt x="492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13" name="Google Shape;513;p36"/>
            <p:cNvSpPr/>
            <p:nvPr/>
          </p:nvSpPr>
          <p:spPr>
            <a:xfrm>
              <a:off x="2991025" y="4021350"/>
              <a:ext cx="1028875" cy="983575"/>
            </a:xfrm>
            <a:custGeom>
              <a:avLst/>
              <a:gdLst/>
              <a:ahLst/>
              <a:cxnLst/>
              <a:rect l="l" t="t" r="r" b="b"/>
              <a:pathLst>
                <a:path w="41155" h="39343" extrusionOk="0">
                  <a:moveTo>
                    <a:pt x="15176" y="1"/>
                  </a:moveTo>
                  <a:cubicBezTo>
                    <a:pt x="14720" y="1"/>
                    <a:pt x="14289" y="68"/>
                    <a:pt x="13890" y="206"/>
                  </a:cubicBezTo>
                  <a:cubicBezTo>
                    <a:pt x="11502" y="1041"/>
                    <a:pt x="10532" y="4613"/>
                    <a:pt x="11842" y="8554"/>
                  </a:cubicBezTo>
                  <a:cubicBezTo>
                    <a:pt x="11347" y="7903"/>
                    <a:pt x="10735" y="7360"/>
                    <a:pt x="10046" y="6942"/>
                  </a:cubicBezTo>
                  <a:cubicBezTo>
                    <a:pt x="9522" y="6641"/>
                    <a:pt x="9006" y="6476"/>
                    <a:pt x="8544" y="6476"/>
                  </a:cubicBezTo>
                  <a:cubicBezTo>
                    <a:pt x="8322" y="6476"/>
                    <a:pt x="8113" y="6514"/>
                    <a:pt x="7921" y="6593"/>
                  </a:cubicBezTo>
                  <a:cubicBezTo>
                    <a:pt x="7125" y="6933"/>
                    <a:pt x="6717" y="7952"/>
                    <a:pt x="6707" y="9146"/>
                  </a:cubicBezTo>
                  <a:cubicBezTo>
                    <a:pt x="5740" y="8585"/>
                    <a:pt x="4774" y="8305"/>
                    <a:pt x="3906" y="8305"/>
                  </a:cubicBezTo>
                  <a:cubicBezTo>
                    <a:pt x="2745" y="8305"/>
                    <a:pt x="1758" y="8806"/>
                    <a:pt x="1175" y="9806"/>
                  </a:cubicBezTo>
                  <a:cubicBezTo>
                    <a:pt x="0" y="11786"/>
                    <a:pt x="515" y="15581"/>
                    <a:pt x="2378" y="18716"/>
                  </a:cubicBezTo>
                  <a:cubicBezTo>
                    <a:pt x="3504" y="20609"/>
                    <a:pt x="5077" y="22181"/>
                    <a:pt x="6649" y="23084"/>
                  </a:cubicBezTo>
                  <a:cubicBezTo>
                    <a:pt x="7578" y="23620"/>
                    <a:pt x="8507" y="23926"/>
                    <a:pt x="9345" y="23926"/>
                  </a:cubicBezTo>
                  <a:cubicBezTo>
                    <a:pt x="9418" y="23926"/>
                    <a:pt x="9490" y="23923"/>
                    <a:pt x="9561" y="23919"/>
                  </a:cubicBezTo>
                  <a:cubicBezTo>
                    <a:pt x="10231" y="25122"/>
                    <a:pt x="11162" y="26064"/>
                    <a:pt x="12104" y="26617"/>
                  </a:cubicBezTo>
                  <a:cubicBezTo>
                    <a:pt x="12674" y="26944"/>
                    <a:pt x="13251" y="27126"/>
                    <a:pt x="13773" y="27126"/>
                  </a:cubicBezTo>
                  <a:cubicBezTo>
                    <a:pt x="13855" y="27126"/>
                    <a:pt x="13936" y="27122"/>
                    <a:pt x="14016" y="27112"/>
                  </a:cubicBezTo>
                  <a:cubicBezTo>
                    <a:pt x="14162" y="28423"/>
                    <a:pt x="14812" y="29898"/>
                    <a:pt x="15656" y="31150"/>
                  </a:cubicBezTo>
                  <a:cubicBezTo>
                    <a:pt x="16491" y="32402"/>
                    <a:pt x="17510" y="33470"/>
                    <a:pt x="18539" y="34431"/>
                  </a:cubicBezTo>
                  <a:cubicBezTo>
                    <a:pt x="19714" y="35528"/>
                    <a:pt x="20956" y="36518"/>
                    <a:pt x="22189" y="37226"/>
                  </a:cubicBezTo>
                  <a:cubicBezTo>
                    <a:pt x="22839" y="37614"/>
                    <a:pt x="23528" y="37925"/>
                    <a:pt x="24256" y="38139"/>
                  </a:cubicBezTo>
                  <a:cubicBezTo>
                    <a:pt x="24707" y="38265"/>
                    <a:pt x="25149" y="38329"/>
                    <a:pt x="25569" y="38329"/>
                  </a:cubicBezTo>
                  <a:cubicBezTo>
                    <a:pt x="26894" y="38329"/>
                    <a:pt x="27997" y="37687"/>
                    <a:pt x="28440" y="36324"/>
                  </a:cubicBezTo>
                  <a:cubicBezTo>
                    <a:pt x="29109" y="37304"/>
                    <a:pt x="29973" y="38129"/>
                    <a:pt x="30992" y="38740"/>
                  </a:cubicBezTo>
                  <a:cubicBezTo>
                    <a:pt x="31633" y="39119"/>
                    <a:pt x="32274" y="39332"/>
                    <a:pt x="32846" y="39342"/>
                  </a:cubicBezTo>
                  <a:cubicBezTo>
                    <a:pt x="32852" y="39342"/>
                    <a:pt x="32858" y="39342"/>
                    <a:pt x="32864" y="39342"/>
                  </a:cubicBezTo>
                  <a:cubicBezTo>
                    <a:pt x="34242" y="39342"/>
                    <a:pt x="35176" y="38190"/>
                    <a:pt x="35205" y="36440"/>
                  </a:cubicBezTo>
                  <a:cubicBezTo>
                    <a:pt x="35467" y="36654"/>
                    <a:pt x="35749" y="36848"/>
                    <a:pt x="36040" y="37022"/>
                  </a:cubicBezTo>
                  <a:cubicBezTo>
                    <a:pt x="36750" y="37434"/>
                    <a:pt x="37448" y="37633"/>
                    <a:pt x="38082" y="37633"/>
                  </a:cubicBezTo>
                  <a:cubicBezTo>
                    <a:pt x="38911" y="37633"/>
                    <a:pt x="39631" y="37293"/>
                    <a:pt x="40126" y="36644"/>
                  </a:cubicBezTo>
                  <a:cubicBezTo>
                    <a:pt x="41155" y="35314"/>
                    <a:pt x="41009" y="32557"/>
                    <a:pt x="39777" y="30092"/>
                  </a:cubicBezTo>
                  <a:cubicBezTo>
                    <a:pt x="38874" y="28267"/>
                    <a:pt x="37418" y="26685"/>
                    <a:pt x="35972" y="25850"/>
                  </a:cubicBezTo>
                  <a:cubicBezTo>
                    <a:pt x="35506" y="25569"/>
                    <a:pt x="35001" y="25375"/>
                    <a:pt x="34467" y="25268"/>
                  </a:cubicBezTo>
                  <a:cubicBezTo>
                    <a:pt x="34720" y="23404"/>
                    <a:pt x="33914" y="20803"/>
                    <a:pt x="32478" y="18813"/>
                  </a:cubicBezTo>
                  <a:cubicBezTo>
                    <a:pt x="31740" y="17784"/>
                    <a:pt x="30808" y="16921"/>
                    <a:pt x="29731" y="16270"/>
                  </a:cubicBezTo>
                  <a:cubicBezTo>
                    <a:pt x="28987" y="15839"/>
                    <a:pt x="28243" y="15598"/>
                    <a:pt x="27573" y="15598"/>
                  </a:cubicBezTo>
                  <a:cubicBezTo>
                    <a:pt x="27535" y="15598"/>
                    <a:pt x="27497" y="15599"/>
                    <a:pt x="27459" y="15601"/>
                  </a:cubicBezTo>
                  <a:cubicBezTo>
                    <a:pt x="27100" y="11893"/>
                    <a:pt x="25266" y="7515"/>
                    <a:pt x="22548" y="4341"/>
                  </a:cubicBezTo>
                  <a:cubicBezTo>
                    <a:pt x="21480" y="3060"/>
                    <a:pt x="20199" y="1973"/>
                    <a:pt x="18772" y="1119"/>
                  </a:cubicBezTo>
                  <a:cubicBezTo>
                    <a:pt x="17527" y="396"/>
                    <a:pt x="16282" y="1"/>
                    <a:pt x="151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14" name="Google Shape;514;p36"/>
          <p:cNvGrpSpPr/>
          <p:nvPr/>
        </p:nvGrpSpPr>
        <p:grpSpPr>
          <a:xfrm>
            <a:off x="10498759" y="1050615"/>
            <a:ext cx="927540" cy="869076"/>
            <a:chOff x="2991025" y="3977000"/>
            <a:chExt cx="1097075" cy="1027925"/>
          </a:xfrm>
        </p:grpSpPr>
        <p:sp>
          <p:nvSpPr>
            <p:cNvPr id="515" name="Google Shape;515;p36"/>
            <p:cNvSpPr/>
            <p:nvPr/>
          </p:nvSpPr>
          <p:spPr>
            <a:xfrm>
              <a:off x="3671200" y="4884775"/>
              <a:ext cx="107750" cy="84725"/>
            </a:xfrm>
            <a:custGeom>
              <a:avLst/>
              <a:gdLst/>
              <a:ahLst/>
              <a:cxnLst/>
              <a:rect l="l" t="t" r="r" b="b"/>
              <a:pathLst>
                <a:path w="4310" h="3389" extrusionOk="0">
                  <a:moveTo>
                    <a:pt x="4310" y="1"/>
                  </a:moveTo>
                  <a:lnTo>
                    <a:pt x="1242" y="1787"/>
                  </a:lnTo>
                  <a:cubicBezTo>
                    <a:pt x="1213" y="1854"/>
                    <a:pt x="1184" y="1922"/>
                    <a:pt x="1155" y="1990"/>
                  </a:cubicBezTo>
                  <a:lnTo>
                    <a:pt x="1097" y="2126"/>
                  </a:lnTo>
                  <a:lnTo>
                    <a:pt x="1048" y="2233"/>
                  </a:lnTo>
                  <a:cubicBezTo>
                    <a:pt x="1009" y="2311"/>
                    <a:pt x="971" y="2388"/>
                    <a:pt x="932" y="2466"/>
                  </a:cubicBezTo>
                  <a:cubicBezTo>
                    <a:pt x="922" y="2485"/>
                    <a:pt x="912" y="2495"/>
                    <a:pt x="893" y="2514"/>
                  </a:cubicBezTo>
                  <a:cubicBezTo>
                    <a:pt x="844" y="2602"/>
                    <a:pt x="786" y="2680"/>
                    <a:pt x="728" y="2757"/>
                  </a:cubicBezTo>
                  <a:cubicBezTo>
                    <a:pt x="709" y="2777"/>
                    <a:pt x="689" y="2796"/>
                    <a:pt x="670" y="2815"/>
                  </a:cubicBezTo>
                  <a:cubicBezTo>
                    <a:pt x="631" y="2874"/>
                    <a:pt x="582" y="2922"/>
                    <a:pt x="524" y="2980"/>
                  </a:cubicBezTo>
                  <a:lnTo>
                    <a:pt x="456" y="3039"/>
                  </a:lnTo>
                  <a:cubicBezTo>
                    <a:pt x="408" y="3087"/>
                    <a:pt x="359" y="3136"/>
                    <a:pt x="301" y="3175"/>
                  </a:cubicBezTo>
                  <a:cubicBezTo>
                    <a:pt x="281" y="3194"/>
                    <a:pt x="262" y="3213"/>
                    <a:pt x="233" y="3223"/>
                  </a:cubicBezTo>
                  <a:cubicBezTo>
                    <a:pt x="155" y="3281"/>
                    <a:pt x="78" y="3340"/>
                    <a:pt x="0" y="3388"/>
                  </a:cubicBezTo>
                  <a:lnTo>
                    <a:pt x="3067" y="1602"/>
                  </a:lnTo>
                  <a:cubicBezTo>
                    <a:pt x="3155" y="1554"/>
                    <a:pt x="3232" y="1495"/>
                    <a:pt x="3310" y="1447"/>
                  </a:cubicBezTo>
                  <a:lnTo>
                    <a:pt x="3378" y="1389"/>
                  </a:lnTo>
                  <a:cubicBezTo>
                    <a:pt x="3426" y="1350"/>
                    <a:pt x="3485" y="1301"/>
                    <a:pt x="3533" y="1262"/>
                  </a:cubicBezTo>
                  <a:cubicBezTo>
                    <a:pt x="3553" y="1233"/>
                    <a:pt x="3582" y="1214"/>
                    <a:pt x="3601" y="1194"/>
                  </a:cubicBezTo>
                  <a:cubicBezTo>
                    <a:pt x="3650" y="1146"/>
                    <a:pt x="3698" y="1088"/>
                    <a:pt x="3747" y="1029"/>
                  </a:cubicBezTo>
                  <a:cubicBezTo>
                    <a:pt x="3766" y="1010"/>
                    <a:pt x="3785" y="991"/>
                    <a:pt x="3795" y="971"/>
                  </a:cubicBezTo>
                  <a:cubicBezTo>
                    <a:pt x="3863" y="894"/>
                    <a:pt x="3921" y="816"/>
                    <a:pt x="3970" y="729"/>
                  </a:cubicBezTo>
                  <a:lnTo>
                    <a:pt x="3980" y="719"/>
                  </a:lnTo>
                  <a:cubicBezTo>
                    <a:pt x="3989" y="709"/>
                    <a:pt x="3989" y="690"/>
                    <a:pt x="3999" y="680"/>
                  </a:cubicBezTo>
                  <a:cubicBezTo>
                    <a:pt x="4048" y="602"/>
                    <a:pt x="4086" y="534"/>
                    <a:pt x="4125" y="447"/>
                  </a:cubicBezTo>
                  <a:cubicBezTo>
                    <a:pt x="4135" y="437"/>
                    <a:pt x="4145" y="428"/>
                    <a:pt x="4145" y="408"/>
                  </a:cubicBezTo>
                  <a:cubicBezTo>
                    <a:pt x="4154" y="399"/>
                    <a:pt x="4164" y="369"/>
                    <a:pt x="4174" y="340"/>
                  </a:cubicBezTo>
                  <a:cubicBezTo>
                    <a:pt x="4193" y="301"/>
                    <a:pt x="4213" y="253"/>
                    <a:pt x="4232" y="204"/>
                  </a:cubicBezTo>
                  <a:cubicBezTo>
                    <a:pt x="4242" y="185"/>
                    <a:pt x="4251" y="166"/>
                    <a:pt x="4261" y="146"/>
                  </a:cubicBezTo>
                  <a:cubicBezTo>
                    <a:pt x="4280" y="98"/>
                    <a:pt x="4290" y="49"/>
                    <a:pt x="4310" y="1"/>
                  </a:cubicBezTo>
                  <a:close/>
                </a:path>
              </a:pathLst>
            </a:custGeom>
            <a:solidFill>
              <a:srgbClr val="4AC4D5"/>
            </a:solidFill>
            <a:ln>
              <a:noFill/>
            </a:ln>
          </p:spPr>
          <p:txBody>
            <a:bodyPr spcFirstLastPara="1" wrap="square" lIns="121900" tIns="121900" rIns="121900" bIns="121900" anchor="ctr" anchorCtr="0">
              <a:noAutofit/>
            </a:bodyPr>
            <a:lstStyle/>
            <a:p>
              <a:endParaRPr sz="2400"/>
            </a:p>
          </p:txBody>
        </p:sp>
        <p:sp>
          <p:nvSpPr>
            <p:cNvPr id="516" name="Google Shape;516;p36"/>
            <p:cNvSpPr/>
            <p:nvPr/>
          </p:nvSpPr>
          <p:spPr>
            <a:xfrm>
              <a:off x="3840075" y="4887925"/>
              <a:ext cx="107275" cy="109950"/>
            </a:xfrm>
            <a:custGeom>
              <a:avLst/>
              <a:gdLst/>
              <a:ahLst/>
              <a:cxnLst/>
              <a:rect l="l" t="t" r="r" b="b"/>
              <a:pathLst>
                <a:path w="4291" h="4398" extrusionOk="0">
                  <a:moveTo>
                    <a:pt x="4291" y="1"/>
                  </a:moveTo>
                  <a:lnTo>
                    <a:pt x="1224" y="1787"/>
                  </a:lnTo>
                  <a:cubicBezTo>
                    <a:pt x="1243" y="1923"/>
                    <a:pt x="1233" y="2068"/>
                    <a:pt x="1214" y="2204"/>
                  </a:cubicBezTo>
                  <a:lnTo>
                    <a:pt x="1214" y="2243"/>
                  </a:lnTo>
                  <a:cubicBezTo>
                    <a:pt x="1204" y="2379"/>
                    <a:pt x="1175" y="2505"/>
                    <a:pt x="1156" y="2621"/>
                  </a:cubicBezTo>
                  <a:lnTo>
                    <a:pt x="1156" y="2660"/>
                  </a:lnTo>
                  <a:cubicBezTo>
                    <a:pt x="1127" y="2777"/>
                    <a:pt x="1097" y="2884"/>
                    <a:pt x="1059" y="2990"/>
                  </a:cubicBezTo>
                  <a:lnTo>
                    <a:pt x="1039" y="3058"/>
                  </a:lnTo>
                  <a:cubicBezTo>
                    <a:pt x="1000" y="3165"/>
                    <a:pt x="952" y="3272"/>
                    <a:pt x="913" y="3369"/>
                  </a:cubicBezTo>
                  <a:cubicBezTo>
                    <a:pt x="894" y="3408"/>
                    <a:pt x="874" y="3446"/>
                    <a:pt x="855" y="3476"/>
                  </a:cubicBezTo>
                  <a:cubicBezTo>
                    <a:pt x="816" y="3544"/>
                    <a:pt x="777" y="3621"/>
                    <a:pt x="729" y="3679"/>
                  </a:cubicBezTo>
                  <a:cubicBezTo>
                    <a:pt x="719" y="3709"/>
                    <a:pt x="699" y="3728"/>
                    <a:pt x="680" y="3747"/>
                  </a:cubicBezTo>
                  <a:cubicBezTo>
                    <a:pt x="631" y="3815"/>
                    <a:pt x="583" y="3874"/>
                    <a:pt x="534" y="3932"/>
                  </a:cubicBezTo>
                  <a:cubicBezTo>
                    <a:pt x="515" y="3961"/>
                    <a:pt x="486" y="3990"/>
                    <a:pt x="466" y="4009"/>
                  </a:cubicBezTo>
                  <a:cubicBezTo>
                    <a:pt x="418" y="4068"/>
                    <a:pt x="360" y="4116"/>
                    <a:pt x="311" y="4165"/>
                  </a:cubicBezTo>
                  <a:cubicBezTo>
                    <a:pt x="282" y="4184"/>
                    <a:pt x="263" y="4204"/>
                    <a:pt x="243" y="4223"/>
                  </a:cubicBezTo>
                  <a:cubicBezTo>
                    <a:pt x="166" y="4291"/>
                    <a:pt x="78" y="4349"/>
                    <a:pt x="1" y="4398"/>
                  </a:cubicBezTo>
                  <a:lnTo>
                    <a:pt x="3068" y="2612"/>
                  </a:lnTo>
                  <a:cubicBezTo>
                    <a:pt x="3145" y="2563"/>
                    <a:pt x="3233" y="2505"/>
                    <a:pt x="3310" y="2447"/>
                  </a:cubicBezTo>
                  <a:cubicBezTo>
                    <a:pt x="3330" y="2418"/>
                    <a:pt x="3359" y="2398"/>
                    <a:pt x="3378" y="2379"/>
                  </a:cubicBezTo>
                  <a:cubicBezTo>
                    <a:pt x="3437" y="2330"/>
                    <a:pt x="3485" y="2282"/>
                    <a:pt x="3534" y="2233"/>
                  </a:cubicBezTo>
                  <a:cubicBezTo>
                    <a:pt x="3563" y="2204"/>
                    <a:pt x="3582" y="2175"/>
                    <a:pt x="3602" y="2156"/>
                  </a:cubicBezTo>
                  <a:cubicBezTo>
                    <a:pt x="3660" y="2088"/>
                    <a:pt x="3699" y="2029"/>
                    <a:pt x="3747" y="1961"/>
                  </a:cubicBezTo>
                  <a:cubicBezTo>
                    <a:pt x="3767" y="1942"/>
                    <a:pt x="3786" y="1923"/>
                    <a:pt x="3796" y="1893"/>
                  </a:cubicBezTo>
                  <a:lnTo>
                    <a:pt x="3815" y="1874"/>
                  </a:lnTo>
                  <a:cubicBezTo>
                    <a:pt x="3854" y="1816"/>
                    <a:pt x="3883" y="1758"/>
                    <a:pt x="3912" y="1690"/>
                  </a:cubicBezTo>
                  <a:cubicBezTo>
                    <a:pt x="3932" y="1661"/>
                    <a:pt x="3951" y="1622"/>
                    <a:pt x="3970" y="1593"/>
                  </a:cubicBezTo>
                  <a:cubicBezTo>
                    <a:pt x="3970" y="1583"/>
                    <a:pt x="3970" y="1583"/>
                    <a:pt x="3970" y="1583"/>
                  </a:cubicBezTo>
                  <a:cubicBezTo>
                    <a:pt x="4009" y="1496"/>
                    <a:pt x="4048" y="1418"/>
                    <a:pt x="4077" y="1340"/>
                  </a:cubicBezTo>
                  <a:cubicBezTo>
                    <a:pt x="4087" y="1321"/>
                    <a:pt x="4087" y="1301"/>
                    <a:pt x="4097" y="1282"/>
                  </a:cubicBezTo>
                  <a:lnTo>
                    <a:pt x="4116" y="1214"/>
                  </a:lnTo>
                  <a:cubicBezTo>
                    <a:pt x="4126" y="1185"/>
                    <a:pt x="4135" y="1146"/>
                    <a:pt x="4155" y="1107"/>
                  </a:cubicBezTo>
                  <a:cubicBezTo>
                    <a:pt x="4174" y="1039"/>
                    <a:pt x="4184" y="971"/>
                    <a:pt x="4203" y="903"/>
                  </a:cubicBezTo>
                  <a:cubicBezTo>
                    <a:pt x="4203" y="894"/>
                    <a:pt x="4203" y="884"/>
                    <a:pt x="4203" y="874"/>
                  </a:cubicBezTo>
                  <a:lnTo>
                    <a:pt x="4203" y="845"/>
                  </a:lnTo>
                  <a:cubicBezTo>
                    <a:pt x="4213" y="797"/>
                    <a:pt x="4223" y="748"/>
                    <a:pt x="4233" y="700"/>
                  </a:cubicBezTo>
                  <a:cubicBezTo>
                    <a:pt x="4242" y="651"/>
                    <a:pt x="4252" y="573"/>
                    <a:pt x="4262" y="505"/>
                  </a:cubicBezTo>
                  <a:lnTo>
                    <a:pt x="4262" y="467"/>
                  </a:lnTo>
                  <a:cubicBezTo>
                    <a:pt x="4262" y="447"/>
                    <a:pt x="4262" y="438"/>
                    <a:pt x="4262" y="428"/>
                  </a:cubicBezTo>
                  <a:cubicBezTo>
                    <a:pt x="4262" y="389"/>
                    <a:pt x="4271" y="360"/>
                    <a:pt x="4281" y="321"/>
                  </a:cubicBezTo>
                  <a:cubicBezTo>
                    <a:pt x="4281" y="253"/>
                    <a:pt x="4281" y="195"/>
                    <a:pt x="4291" y="137"/>
                  </a:cubicBezTo>
                  <a:cubicBezTo>
                    <a:pt x="4291" y="69"/>
                    <a:pt x="4291" y="49"/>
                    <a:pt x="4291" y="1"/>
                  </a:cubicBezTo>
                  <a:close/>
                </a:path>
              </a:pathLst>
            </a:custGeom>
            <a:solidFill>
              <a:srgbClr val="4AC4D5"/>
            </a:solidFill>
            <a:ln>
              <a:noFill/>
            </a:ln>
          </p:spPr>
          <p:txBody>
            <a:bodyPr spcFirstLastPara="1" wrap="square" lIns="121900" tIns="121900" rIns="121900" bIns="121900" anchor="ctr" anchorCtr="0">
              <a:noAutofit/>
            </a:bodyPr>
            <a:lstStyle/>
            <a:p>
              <a:endParaRPr sz="2400"/>
            </a:p>
          </p:txBody>
        </p:sp>
        <p:sp>
          <p:nvSpPr>
            <p:cNvPr id="517" name="Google Shape;517;p36"/>
            <p:cNvSpPr/>
            <p:nvPr/>
          </p:nvSpPr>
          <p:spPr>
            <a:xfrm>
              <a:off x="3324925" y="3977000"/>
              <a:ext cx="763175" cy="975750"/>
            </a:xfrm>
            <a:custGeom>
              <a:avLst/>
              <a:gdLst/>
              <a:ahLst/>
              <a:cxnLst/>
              <a:rect l="l" t="t" r="r" b="b"/>
              <a:pathLst>
                <a:path w="30527" h="39030" extrusionOk="0">
                  <a:moveTo>
                    <a:pt x="4805" y="0"/>
                  </a:moveTo>
                  <a:cubicBezTo>
                    <a:pt x="4727" y="0"/>
                    <a:pt x="4640" y="0"/>
                    <a:pt x="4562" y="10"/>
                  </a:cubicBezTo>
                  <a:lnTo>
                    <a:pt x="4465" y="10"/>
                  </a:lnTo>
                  <a:cubicBezTo>
                    <a:pt x="4349" y="20"/>
                    <a:pt x="4222" y="39"/>
                    <a:pt x="4106" y="58"/>
                  </a:cubicBezTo>
                  <a:lnTo>
                    <a:pt x="4086" y="58"/>
                  </a:lnTo>
                  <a:cubicBezTo>
                    <a:pt x="4038" y="68"/>
                    <a:pt x="3989" y="88"/>
                    <a:pt x="3941" y="97"/>
                  </a:cubicBezTo>
                  <a:lnTo>
                    <a:pt x="3854" y="117"/>
                  </a:lnTo>
                  <a:cubicBezTo>
                    <a:pt x="3766" y="136"/>
                    <a:pt x="3688" y="165"/>
                    <a:pt x="3611" y="194"/>
                  </a:cubicBezTo>
                  <a:cubicBezTo>
                    <a:pt x="3426" y="253"/>
                    <a:pt x="3242" y="340"/>
                    <a:pt x="3067" y="437"/>
                  </a:cubicBezTo>
                  <a:lnTo>
                    <a:pt x="0" y="2213"/>
                  </a:lnTo>
                  <a:cubicBezTo>
                    <a:pt x="175" y="2116"/>
                    <a:pt x="350" y="2038"/>
                    <a:pt x="544" y="1971"/>
                  </a:cubicBezTo>
                  <a:cubicBezTo>
                    <a:pt x="621" y="1941"/>
                    <a:pt x="709" y="1922"/>
                    <a:pt x="796" y="1903"/>
                  </a:cubicBezTo>
                  <a:lnTo>
                    <a:pt x="874" y="1883"/>
                  </a:lnTo>
                  <a:cubicBezTo>
                    <a:pt x="932" y="1864"/>
                    <a:pt x="980" y="1854"/>
                    <a:pt x="1039" y="1844"/>
                  </a:cubicBezTo>
                  <a:cubicBezTo>
                    <a:pt x="1165" y="1815"/>
                    <a:pt x="1281" y="1806"/>
                    <a:pt x="1408" y="1786"/>
                  </a:cubicBezTo>
                  <a:lnTo>
                    <a:pt x="1505" y="1786"/>
                  </a:lnTo>
                  <a:cubicBezTo>
                    <a:pt x="1582" y="1786"/>
                    <a:pt x="1660" y="1776"/>
                    <a:pt x="1747" y="1776"/>
                  </a:cubicBezTo>
                  <a:lnTo>
                    <a:pt x="2203" y="1776"/>
                  </a:lnTo>
                  <a:cubicBezTo>
                    <a:pt x="2271" y="1776"/>
                    <a:pt x="2349" y="1796"/>
                    <a:pt x="2417" y="1806"/>
                  </a:cubicBezTo>
                  <a:lnTo>
                    <a:pt x="2524" y="1815"/>
                  </a:lnTo>
                  <a:cubicBezTo>
                    <a:pt x="2611" y="1825"/>
                    <a:pt x="2698" y="1844"/>
                    <a:pt x="2786" y="1854"/>
                  </a:cubicBezTo>
                  <a:lnTo>
                    <a:pt x="2844" y="1864"/>
                  </a:lnTo>
                  <a:cubicBezTo>
                    <a:pt x="2951" y="1893"/>
                    <a:pt x="3058" y="1912"/>
                    <a:pt x="3164" y="1941"/>
                  </a:cubicBezTo>
                  <a:lnTo>
                    <a:pt x="3261" y="1961"/>
                  </a:lnTo>
                  <a:cubicBezTo>
                    <a:pt x="3339" y="1980"/>
                    <a:pt x="3417" y="2000"/>
                    <a:pt x="3494" y="2029"/>
                  </a:cubicBezTo>
                  <a:lnTo>
                    <a:pt x="3621" y="2068"/>
                  </a:lnTo>
                  <a:lnTo>
                    <a:pt x="3815" y="2136"/>
                  </a:lnTo>
                  <a:lnTo>
                    <a:pt x="3960" y="2184"/>
                  </a:lnTo>
                  <a:cubicBezTo>
                    <a:pt x="4019" y="2213"/>
                    <a:pt x="4086" y="2233"/>
                    <a:pt x="4145" y="2252"/>
                  </a:cubicBezTo>
                  <a:lnTo>
                    <a:pt x="4290" y="2320"/>
                  </a:lnTo>
                  <a:cubicBezTo>
                    <a:pt x="4358" y="2339"/>
                    <a:pt x="4416" y="2369"/>
                    <a:pt x="4475" y="2398"/>
                  </a:cubicBezTo>
                  <a:cubicBezTo>
                    <a:pt x="4533" y="2417"/>
                    <a:pt x="4572" y="2446"/>
                    <a:pt x="4630" y="2466"/>
                  </a:cubicBezTo>
                  <a:lnTo>
                    <a:pt x="4805" y="2553"/>
                  </a:lnTo>
                  <a:lnTo>
                    <a:pt x="4960" y="2631"/>
                  </a:lnTo>
                  <a:lnTo>
                    <a:pt x="5144" y="2718"/>
                  </a:lnTo>
                  <a:cubicBezTo>
                    <a:pt x="5242" y="2776"/>
                    <a:pt x="5339" y="2834"/>
                    <a:pt x="5436" y="2893"/>
                  </a:cubicBezTo>
                  <a:cubicBezTo>
                    <a:pt x="5591" y="2980"/>
                    <a:pt x="5746" y="3077"/>
                    <a:pt x="5902" y="3174"/>
                  </a:cubicBezTo>
                  <a:lnTo>
                    <a:pt x="5999" y="3232"/>
                  </a:lnTo>
                  <a:cubicBezTo>
                    <a:pt x="6115" y="3310"/>
                    <a:pt x="6232" y="3388"/>
                    <a:pt x="6348" y="3465"/>
                  </a:cubicBezTo>
                  <a:lnTo>
                    <a:pt x="6484" y="3572"/>
                  </a:lnTo>
                  <a:cubicBezTo>
                    <a:pt x="6600" y="3650"/>
                    <a:pt x="6707" y="3727"/>
                    <a:pt x="6814" y="3815"/>
                  </a:cubicBezTo>
                  <a:cubicBezTo>
                    <a:pt x="6853" y="3844"/>
                    <a:pt x="6892" y="3873"/>
                    <a:pt x="6940" y="3902"/>
                  </a:cubicBezTo>
                  <a:cubicBezTo>
                    <a:pt x="7086" y="4009"/>
                    <a:pt x="7231" y="4135"/>
                    <a:pt x="7377" y="4252"/>
                  </a:cubicBezTo>
                  <a:lnTo>
                    <a:pt x="7455" y="4319"/>
                  </a:lnTo>
                  <a:cubicBezTo>
                    <a:pt x="7571" y="4426"/>
                    <a:pt x="7687" y="4533"/>
                    <a:pt x="7804" y="4630"/>
                  </a:cubicBezTo>
                  <a:lnTo>
                    <a:pt x="7940" y="4756"/>
                  </a:lnTo>
                  <a:cubicBezTo>
                    <a:pt x="8047" y="4853"/>
                    <a:pt x="8144" y="4950"/>
                    <a:pt x="8250" y="5047"/>
                  </a:cubicBezTo>
                  <a:lnTo>
                    <a:pt x="8367" y="5164"/>
                  </a:lnTo>
                  <a:cubicBezTo>
                    <a:pt x="8503" y="5300"/>
                    <a:pt x="8639" y="5445"/>
                    <a:pt x="8775" y="5591"/>
                  </a:cubicBezTo>
                  <a:lnTo>
                    <a:pt x="8804" y="5620"/>
                  </a:lnTo>
                  <a:cubicBezTo>
                    <a:pt x="8940" y="5775"/>
                    <a:pt x="9085" y="5931"/>
                    <a:pt x="9221" y="6086"/>
                  </a:cubicBezTo>
                  <a:cubicBezTo>
                    <a:pt x="9386" y="6280"/>
                    <a:pt x="9551" y="6484"/>
                    <a:pt x="9706" y="6688"/>
                  </a:cubicBezTo>
                  <a:lnTo>
                    <a:pt x="9755" y="6756"/>
                  </a:lnTo>
                  <a:cubicBezTo>
                    <a:pt x="9881" y="6911"/>
                    <a:pt x="9998" y="7066"/>
                    <a:pt x="10114" y="7231"/>
                  </a:cubicBezTo>
                  <a:cubicBezTo>
                    <a:pt x="10221" y="7387"/>
                    <a:pt x="10318" y="7513"/>
                    <a:pt x="10415" y="7668"/>
                  </a:cubicBezTo>
                  <a:cubicBezTo>
                    <a:pt x="10483" y="7756"/>
                    <a:pt x="10541" y="7843"/>
                    <a:pt x="10609" y="7940"/>
                  </a:cubicBezTo>
                  <a:lnTo>
                    <a:pt x="10755" y="8163"/>
                  </a:lnTo>
                  <a:cubicBezTo>
                    <a:pt x="10842" y="8299"/>
                    <a:pt x="10929" y="8435"/>
                    <a:pt x="11017" y="8571"/>
                  </a:cubicBezTo>
                  <a:cubicBezTo>
                    <a:pt x="11065" y="8658"/>
                    <a:pt x="11124" y="8746"/>
                    <a:pt x="11172" y="8823"/>
                  </a:cubicBezTo>
                  <a:cubicBezTo>
                    <a:pt x="11240" y="8949"/>
                    <a:pt x="11308" y="9066"/>
                    <a:pt x="11386" y="9192"/>
                  </a:cubicBezTo>
                  <a:cubicBezTo>
                    <a:pt x="11473" y="9347"/>
                    <a:pt x="11551" y="9493"/>
                    <a:pt x="11638" y="9648"/>
                  </a:cubicBezTo>
                  <a:cubicBezTo>
                    <a:pt x="11696" y="9765"/>
                    <a:pt x="11764" y="9872"/>
                    <a:pt x="11822" y="9988"/>
                  </a:cubicBezTo>
                  <a:lnTo>
                    <a:pt x="11929" y="10192"/>
                  </a:lnTo>
                  <a:cubicBezTo>
                    <a:pt x="12017" y="10367"/>
                    <a:pt x="12104" y="10541"/>
                    <a:pt x="12182" y="10716"/>
                  </a:cubicBezTo>
                  <a:lnTo>
                    <a:pt x="12240" y="10832"/>
                  </a:lnTo>
                  <a:cubicBezTo>
                    <a:pt x="12337" y="11036"/>
                    <a:pt x="12434" y="11250"/>
                    <a:pt x="12531" y="11463"/>
                  </a:cubicBezTo>
                  <a:cubicBezTo>
                    <a:pt x="12550" y="11512"/>
                    <a:pt x="12570" y="11560"/>
                    <a:pt x="12589" y="11609"/>
                  </a:cubicBezTo>
                  <a:cubicBezTo>
                    <a:pt x="12677" y="11813"/>
                    <a:pt x="12764" y="12017"/>
                    <a:pt x="12842" y="12230"/>
                  </a:cubicBezTo>
                  <a:cubicBezTo>
                    <a:pt x="12851" y="12240"/>
                    <a:pt x="12851" y="12259"/>
                    <a:pt x="12861" y="12279"/>
                  </a:cubicBezTo>
                  <a:cubicBezTo>
                    <a:pt x="12939" y="12492"/>
                    <a:pt x="13026" y="12706"/>
                    <a:pt x="13104" y="12929"/>
                  </a:cubicBezTo>
                  <a:cubicBezTo>
                    <a:pt x="13123" y="12978"/>
                    <a:pt x="13142" y="13045"/>
                    <a:pt x="13162" y="13094"/>
                  </a:cubicBezTo>
                  <a:cubicBezTo>
                    <a:pt x="13230" y="13278"/>
                    <a:pt x="13288" y="13463"/>
                    <a:pt x="13346" y="13647"/>
                  </a:cubicBezTo>
                  <a:cubicBezTo>
                    <a:pt x="13366" y="13696"/>
                    <a:pt x="13375" y="13735"/>
                    <a:pt x="13385" y="13773"/>
                  </a:cubicBezTo>
                  <a:cubicBezTo>
                    <a:pt x="13453" y="13987"/>
                    <a:pt x="13521" y="14210"/>
                    <a:pt x="13579" y="14424"/>
                  </a:cubicBezTo>
                  <a:lnTo>
                    <a:pt x="13618" y="14598"/>
                  </a:lnTo>
                  <a:cubicBezTo>
                    <a:pt x="13667" y="14764"/>
                    <a:pt x="13705" y="14938"/>
                    <a:pt x="13744" y="15103"/>
                  </a:cubicBezTo>
                  <a:cubicBezTo>
                    <a:pt x="13754" y="15171"/>
                    <a:pt x="13773" y="15229"/>
                    <a:pt x="13783" y="15288"/>
                  </a:cubicBezTo>
                  <a:cubicBezTo>
                    <a:pt x="13832" y="15501"/>
                    <a:pt x="13880" y="15724"/>
                    <a:pt x="13919" y="15938"/>
                  </a:cubicBezTo>
                  <a:cubicBezTo>
                    <a:pt x="13919" y="15948"/>
                    <a:pt x="13919" y="15957"/>
                    <a:pt x="13919" y="15967"/>
                  </a:cubicBezTo>
                  <a:cubicBezTo>
                    <a:pt x="13958" y="16171"/>
                    <a:pt x="13997" y="16375"/>
                    <a:pt x="14026" y="16569"/>
                  </a:cubicBezTo>
                  <a:cubicBezTo>
                    <a:pt x="14035" y="16627"/>
                    <a:pt x="14035" y="16676"/>
                    <a:pt x="14045" y="16734"/>
                  </a:cubicBezTo>
                  <a:cubicBezTo>
                    <a:pt x="14074" y="16938"/>
                    <a:pt x="14103" y="17151"/>
                    <a:pt x="14123" y="17355"/>
                  </a:cubicBezTo>
                  <a:lnTo>
                    <a:pt x="14414" y="17355"/>
                  </a:lnTo>
                  <a:cubicBezTo>
                    <a:pt x="14492" y="17355"/>
                    <a:pt x="14569" y="17365"/>
                    <a:pt x="14657" y="17375"/>
                  </a:cubicBezTo>
                  <a:lnTo>
                    <a:pt x="14676" y="17375"/>
                  </a:lnTo>
                  <a:cubicBezTo>
                    <a:pt x="14754" y="17384"/>
                    <a:pt x="14831" y="17404"/>
                    <a:pt x="14909" y="17413"/>
                  </a:cubicBezTo>
                  <a:lnTo>
                    <a:pt x="14977" y="17433"/>
                  </a:lnTo>
                  <a:cubicBezTo>
                    <a:pt x="15045" y="17452"/>
                    <a:pt x="15123" y="17472"/>
                    <a:pt x="15190" y="17491"/>
                  </a:cubicBezTo>
                  <a:lnTo>
                    <a:pt x="15229" y="17501"/>
                  </a:lnTo>
                  <a:cubicBezTo>
                    <a:pt x="15317" y="17520"/>
                    <a:pt x="15394" y="17549"/>
                    <a:pt x="15482" y="17588"/>
                  </a:cubicBezTo>
                  <a:lnTo>
                    <a:pt x="15550" y="17607"/>
                  </a:lnTo>
                  <a:cubicBezTo>
                    <a:pt x="15618" y="17637"/>
                    <a:pt x="15695" y="17666"/>
                    <a:pt x="15763" y="17695"/>
                  </a:cubicBezTo>
                  <a:lnTo>
                    <a:pt x="15812" y="17714"/>
                  </a:lnTo>
                  <a:cubicBezTo>
                    <a:pt x="15899" y="17753"/>
                    <a:pt x="15986" y="17792"/>
                    <a:pt x="16074" y="17840"/>
                  </a:cubicBezTo>
                  <a:lnTo>
                    <a:pt x="16132" y="17870"/>
                  </a:lnTo>
                  <a:cubicBezTo>
                    <a:pt x="16219" y="17918"/>
                    <a:pt x="16307" y="17957"/>
                    <a:pt x="16384" y="18005"/>
                  </a:cubicBezTo>
                  <a:cubicBezTo>
                    <a:pt x="16501" y="18073"/>
                    <a:pt x="16608" y="18141"/>
                    <a:pt x="16724" y="18219"/>
                  </a:cubicBezTo>
                  <a:lnTo>
                    <a:pt x="16782" y="18258"/>
                  </a:lnTo>
                  <a:cubicBezTo>
                    <a:pt x="16889" y="18326"/>
                    <a:pt x="16996" y="18403"/>
                    <a:pt x="17103" y="18481"/>
                  </a:cubicBezTo>
                  <a:lnTo>
                    <a:pt x="17151" y="18520"/>
                  </a:lnTo>
                  <a:cubicBezTo>
                    <a:pt x="17248" y="18588"/>
                    <a:pt x="17345" y="18665"/>
                    <a:pt x="17442" y="18743"/>
                  </a:cubicBezTo>
                  <a:lnTo>
                    <a:pt x="17491" y="18782"/>
                  </a:lnTo>
                  <a:cubicBezTo>
                    <a:pt x="17598" y="18869"/>
                    <a:pt x="17695" y="18966"/>
                    <a:pt x="17801" y="19054"/>
                  </a:cubicBezTo>
                  <a:lnTo>
                    <a:pt x="17860" y="19112"/>
                  </a:lnTo>
                  <a:cubicBezTo>
                    <a:pt x="17966" y="19209"/>
                    <a:pt x="18064" y="19306"/>
                    <a:pt x="18170" y="19413"/>
                  </a:cubicBezTo>
                  <a:lnTo>
                    <a:pt x="18180" y="19432"/>
                  </a:lnTo>
                  <a:cubicBezTo>
                    <a:pt x="18287" y="19529"/>
                    <a:pt x="18384" y="19636"/>
                    <a:pt x="18481" y="19753"/>
                  </a:cubicBezTo>
                  <a:cubicBezTo>
                    <a:pt x="18491" y="19762"/>
                    <a:pt x="18500" y="19772"/>
                    <a:pt x="18510" y="19791"/>
                  </a:cubicBezTo>
                  <a:cubicBezTo>
                    <a:pt x="18607" y="19898"/>
                    <a:pt x="18704" y="20005"/>
                    <a:pt x="18801" y="20121"/>
                  </a:cubicBezTo>
                  <a:lnTo>
                    <a:pt x="18840" y="20180"/>
                  </a:lnTo>
                  <a:cubicBezTo>
                    <a:pt x="18937" y="20296"/>
                    <a:pt x="19044" y="20432"/>
                    <a:pt x="19131" y="20558"/>
                  </a:cubicBezTo>
                  <a:cubicBezTo>
                    <a:pt x="19209" y="20665"/>
                    <a:pt x="19277" y="20762"/>
                    <a:pt x="19354" y="20869"/>
                  </a:cubicBezTo>
                  <a:cubicBezTo>
                    <a:pt x="19471" y="21053"/>
                    <a:pt x="19578" y="21228"/>
                    <a:pt x="19694" y="21412"/>
                  </a:cubicBezTo>
                  <a:cubicBezTo>
                    <a:pt x="19723" y="21471"/>
                    <a:pt x="19762" y="21539"/>
                    <a:pt x="19801" y="21597"/>
                  </a:cubicBezTo>
                  <a:cubicBezTo>
                    <a:pt x="19830" y="21665"/>
                    <a:pt x="19869" y="21733"/>
                    <a:pt x="19908" y="21791"/>
                  </a:cubicBezTo>
                  <a:cubicBezTo>
                    <a:pt x="19966" y="21907"/>
                    <a:pt x="20024" y="22024"/>
                    <a:pt x="20082" y="22140"/>
                  </a:cubicBezTo>
                  <a:lnTo>
                    <a:pt x="20082" y="22150"/>
                  </a:lnTo>
                  <a:cubicBezTo>
                    <a:pt x="20150" y="22276"/>
                    <a:pt x="20209" y="22393"/>
                    <a:pt x="20267" y="22529"/>
                  </a:cubicBezTo>
                  <a:cubicBezTo>
                    <a:pt x="20267" y="22548"/>
                    <a:pt x="20277" y="22558"/>
                    <a:pt x="20286" y="22577"/>
                  </a:cubicBezTo>
                  <a:cubicBezTo>
                    <a:pt x="20345" y="22703"/>
                    <a:pt x="20393" y="22820"/>
                    <a:pt x="20442" y="22946"/>
                  </a:cubicBezTo>
                  <a:cubicBezTo>
                    <a:pt x="20451" y="22965"/>
                    <a:pt x="20461" y="22985"/>
                    <a:pt x="20471" y="23014"/>
                  </a:cubicBezTo>
                  <a:cubicBezTo>
                    <a:pt x="20519" y="23130"/>
                    <a:pt x="20568" y="23257"/>
                    <a:pt x="20607" y="23373"/>
                  </a:cubicBezTo>
                  <a:lnTo>
                    <a:pt x="20636" y="23441"/>
                  </a:lnTo>
                  <a:cubicBezTo>
                    <a:pt x="20675" y="23557"/>
                    <a:pt x="20713" y="23674"/>
                    <a:pt x="20752" y="23790"/>
                  </a:cubicBezTo>
                  <a:cubicBezTo>
                    <a:pt x="20752" y="23800"/>
                    <a:pt x="20762" y="23820"/>
                    <a:pt x="20762" y="23829"/>
                  </a:cubicBezTo>
                  <a:cubicBezTo>
                    <a:pt x="20801" y="23955"/>
                    <a:pt x="20840" y="24082"/>
                    <a:pt x="20869" y="24198"/>
                  </a:cubicBezTo>
                  <a:cubicBezTo>
                    <a:pt x="20878" y="24227"/>
                    <a:pt x="20888" y="24256"/>
                    <a:pt x="20898" y="24285"/>
                  </a:cubicBezTo>
                  <a:cubicBezTo>
                    <a:pt x="20927" y="24412"/>
                    <a:pt x="20956" y="24528"/>
                    <a:pt x="20985" y="24654"/>
                  </a:cubicBezTo>
                  <a:cubicBezTo>
                    <a:pt x="20985" y="24664"/>
                    <a:pt x="20985" y="24674"/>
                    <a:pt x="20985" y="24683"/>
                  </a:cubicBezTo>
                  <a:cubicBezTo>
                    <a:pt x="21014" y="24800"/>
                    <a:pt x="21034" y="24916"/>
                    <a:pt x="21053" y="25033"/>
                  </a:cubicBezTo>
                  <a:cubicBezTo>
                    <a:pt x="21053" y="25062"/>
                    <a:pt x="21063" y="25081"/>
                    <a:pt x="21063" y="25110"/>
                  </a:cubicBezTo>
                  <a:cubicBezTo>
                    <a:pt x="21082" y="25227"/>
                    <a:pt x="21102" y="25343"/>
                    <a:pt x="21111" y="25460"/>
                  </a:cubicBezTo>
                  <a:cubicBezTo>
                    <a:pt x="21111" y="25479"/>
                    <a:pt x="21111" y="25499"/>
                    <a:pt x="21121" y="25518"/>
                  </a:cubicBezTo>
                  <a:cubicBezTo>
                    <a:pt x="21131" y="25644"/>
                    <a:pt x="21150" y="25761"/>
                    <a:pt x="21150" y="25877"/>
                  </a:cubicBezTo>
                  <a:lnTo>
                    <a:pt x="21150" y="25897"/>
                  </a:lnTo>
                  <a:cubicBezTo>
                    <a:pt x="21160" y="26013"/>
                    <a:pt x="21160" y="26120"/>
                    <a:pt x="21170" y="26236"/>
                  </a:cubicBezTo>
                  <a:lnTo>
                    <a:pt x="21170" y="26285"/>
                  </a:lnTo>
                  <a:cubicBezTo>
                    <a:pt x="21170" y="26392"/>
                    <a:pt x="21170" y="26498"/>
                    <a:pt x="21160" y="26605"/>
                  </a:cubicBezTo>
                  <a:lnTo>
                    <a:pt x="21160" y="26673"/>
                  </a:lnTo>
                  <a:cubicBezTo>
                    <a:pt x="21150" y="26780"/>
                    <a:pt x="21140" y="26887"/>
                    <a:pt x="21121" y="26993"/>
                  </a:cubicBezTo>
                  <a:cubicBezTo>
                    <a:pt x="21237" y="27023"/>
                    <a:pt x="21354" y="27042"/>
                    <a:pt x="21470" y="27081"/>
                  </a:cubicBezTo>
                  <a:lnTo>
                    <a:pt x="21500" y="27091"/>
                  </a:lnTo>
                  <a:cubicBezTo>
                    <a:pt x="21616" y="27120"/>
                    <a:pt x="21733" y="27158"/>
                    <a:pt x="21839" y="27207"/>
                  </a:cubicBezTo>
                  <a:lnTo>
                    <a:pt x="21878" y="27226"/>
                  </a:lnTo>
                  <a:cubicBezTo>
                    <a:pt x="21995" y="27265"/>
                    <a:pt x="22101" y="27323"/>
                    <a:pt x="22218" y="27372"/>
                  </a:cubicBezTo>
                  <a:lnTo>
                    <a:pt x="22257" y="27391"/>
                  </a:lnTo>
                  <a:cubicBezTo>
                    <a:pt x="22373" y="27450"/>
                    <a:pt x="22499" y="27508"/>
                    <a:pt x="22626" y="27586"/>
                  </a:cubicBezTo>
                  <a:cubicBezTo>
                    <a:pt x="22713" y="27634"/>
                    <a:pt x="22800" y="27692"/>
                    <a:pt x="22888" y="27751"/>
                  </a:cubicBezTo>
                  <a:lnTo>
                    <a:pt x="22936" y="27780"/>
                  </a:lnTo>
                  <a:lnTo>
                    <a:pt x="23130" y="27906"/>
                  </a:lnTo>
                  <a:lnTo>
                    <a:pt x="23218" y="27974"/>
                  </a:lnTo>
                  <a:lnTo>
                    <a:pt x="23383" y="28090"/>
                  </a:lnTo>
                  <a:lnTo>
                    <a:pt x="23470" y="28158"/>
                  </a:lnTo>
                  <a:lnTo>
                    <a:pt x="23635" y="28294"/>
                  </a:lnTo>
                  <a:lnTo>
                    <a:pt x="23722" y="28362"/>
                  </a:lnTo>
                  <a:cubicBezTo>
                    <a:pt x="23790" y="28420"/>
                    <a:pt x="23848" y="28469"/>
                    <a:pt x="23916" y="28527"/>
                  </a:cubicBezTo>
                  <a:lnTo>
                    <a:pt x="23975" y="28576"/>
                  </a:lnTo>
                  <a:cubicBezTo>
                    <a:pt x="24052" y="28653"/>
                    <a:pt x="24140" y="28731"/>
                    <a:pt x="24217" y="28809"/>
                  </a:cubicBezTo>
                  <a:lnTo>
                    <a:pt x="24276" y="28867"/>
                  </a:lnTo>
                  <a:lnTo>
                    <a:pt x="24460" y="29042"/>
                  </a:lnTo>
                  <a:cubicBezTo>
                    <a:pt x="24479" y="29071"/>
                    <a:pt x="24509" y="29100"/>
                    <a:pt x="24538" y="29129"/>
                  </a:cubicBezTo>
                  <a:lnTo>
                    <a:pt x="24693" y="29294"/>
                  </a:lnTo>
                  <a:lnTo>
                    <a:pt x="24771" y="29381"/>
                  </a:lnTo>
                  <a:lnTo>
                    <a:pt x="24926" y="29566"/>
                  </a:lnTo>
                  <a:cubicBezTo>
                    <a:pt x="24945" y="29585"/>
                    <a:pt x="24974" y="29614"/>
                    <a:pt x="24994" y="29643"/>
                  </a:cubicBezTo>
                  <a:cubicBezTo>
                    <a:pt x="25062" y="29721"/>
                    <a:pt x="25130" y="29808"/>
                    <a:pt x="25198" y="29886"/>
                  </a:cubicBezTo>
                  <a:lnTo>
                    <a:pt x="25207" y="29905"/>
                  </a:lnTo>
                  <a:cubicBezTo>
                    <a:pt x="25285" y="29993"/>
                    <a:pt x="25353" y="30090"/>
                    <a:pt x="25431" y="30187"/>
                  </a:cubicBezTo>
                  <a:cubicBezTo>
                    <a:pt x="25518" y="30303"/>
                    <a:pt x="25596" y="30420"/>
                    <a:pt x="25673" y="30536"/>
                  </a:cubicBezTo>
                  <a:lnTo>
                    <a:pt x="25712" y="30595"/>
                  </a:lnTo>
                  <a:cubicBezTo>
                    <a:pt x="25838" y="30789"/>
                    <a:pt x="25955" y="30973"/>
                    <a:pt x="26081" y="31167"/>
                  </a:cubicBezTo>
                  <a:cubicBezTo>
                    <a:pt x="26100" y="31196"/>
                    <a:pt x="26110" y="31225"/>
                    <a:pt x="26129" y="31255"/>
                  </a:cubicBezTo>
                  <a:cubicBezTo>
                    <a:pt x="26178" y="31352"/>
                    <a:pt x="26236" y="31439"/>
                    <a:pt x="26285" y="31536"/>
                  </a:cubicBezTo>
                  <a:cubicBezTo>
                    <a:pt x="26333" y="31623"/>
                    <a:pt x="26382" y="31730"/>
                    <a:pt x="26440" y="31827"/>
                  </a:cubicBezTo>
                  <a:cubicBezTo>
                    <a:pt x="26508" y="31973"/>
                    <a:pt x="26586" y="32128"/>
                    <a:pt x="26644" y="32283"/>
                  </a:cubicBezTo>
                  <a:cubicBezTo>
                    <a:pt x="26644" y="32293"/>
                    <a:pt x="26654" y="32303"/>
                    <a:pt x="26663" y="32313"/>
                  </a:cubicBezTo>
                  <a:cubicBezTo>
                    <a:pt x="26722" y="32458"/>
                    <a:pt x="26780" y="32594"/>
                    <a:pt x="26838" y="32740"/>
                  </a:cubicBezTo>
                  <a:cubicBezTo>
                    <a:pt x="26838" y="32759"/>
                    <a:pt x="26848" y="32778"/>
                    <a:pt x="26857" y="32788"/>
                  </a:cubicBezTo>
                  <a:cubicBezTo>
                    <a:pt x="26906" y="32934"/>
                    <a:pt x="26955" y="33070"/>
                    <a:pt x="27003" y="33206"/>
                  </a:cubicBezTo>
                  <a:cubicBezTo>
                    <a:pt x="27003" y="33225"/>
                    <a:pt x="27013" y="33244"/>
                    <a:pt x="27022" y="33264"/>
                  </a:cubicBezTo>
                  <a:cubicBezTo>
                    <a:pt x="27071" y="33409"/>
                    <a:pt x="27110" y="33545"/>
                    <a:pt x="27149" y="33691"/>
                  </a:cubicBezTo>
                  <a:lnTo>
                    <a:pt x="27158" y="33739"/>
                  </a:lnTo>
                  <a:cubicBezTo>
                    <a:pt x="27197" y="33875"/>
                    <a:pt x="27226" y="34021"/>
                    <a:pt x="27265" y="34166"/>
                  </a:cubicBezTo>
                  <a:cubicBezTo>
                    <a:pt x="27265" y="34166"/>
                    <a:pt x="27265" y="34166"/>
                    <a:pt x="27265" y="34176"/>
                  </a:cubicBezTo>
                  <a:cubicBezTo>
                    <a:pt x="27294" y="34312"/>
                    <a:pt x="27314" y="34458"/>
                    <a:pt x="27343" y="34594"/>
                  </a:cubicBezTo>
                  <a:lnTo>
                    <a:pt x="27352" y="34652"/>
                  </a:lnTo>
                  <a:cubicBezTo>
                    <a:pt x="27372" y="34788"/>
                    <a:pt x="27391" y="34914"/>
                    <a:pt x="27411" y="35050"/>
                  </a:cubicBezTo>
                  <a:lnTo>
                    <a:pt x="27411" y="35118"/>
                  </a:lnTo>
                  <a:cubicBezTo>
                    <a:pt x="27430" y="35244"/>
                    <a:pt x="27440" y="35380"/>
                    <a:pt x="27450" y="35506"/>
                  </a:cubicBezTo>
                  <a:lnTo>
                    <a:pt x="27450" y="35564"/>
                  </a:lnTo>
                  <a:cubicBezTo>
                    <a:pt x="27450" y="35690"/>
                    <a:pt x="27459" y="35826"/>
                    <a:pt x="27459" y="35952"/>
                  </a:cubicBezTo>
                  <a:lnTo>
                    <a:pt x="27459" y="35972"/>
                  </a:lnTo>
                  <a:cubicBezTo>
                    <a:pt x="27459" y="36098"/>
                    <a:pt x="27459" y="36214"/>
                    <a:pt x="27440" y="36341"/>
                  </a:cubicBezTo>
                  <a:lnTo>
                    <a:pt x="27440" y="36389"/>
                  </a:lnTo>
                  <a:cubicBezTo>
                    <a:pt x="27430" y="36506"/>
                    <a:pt x="27420" y="36622"/>
                    <a:pt x="27401" y="36729"/>
                  </a:cubicBezTo>
                  <a:lnTo>
                    <a:pt x="27391" y="36807"/>
                  </a:lnTo>
                  <a:cubicBezTo>
                    <a:pt x="27372" y="36923"/>
                    <a:pt x="27352" y="37030"/>
                    <a:pt x="27333" y="37137"/>
                  </a:cubicBezTo>
                  <a:lnTo>
                    <a:pt x="27333" y="37156"/>
                  </a:lnTo>
                  <a:cubicBezTo>
                    <a:pt x="27304" y="37263"/>
                    <a:pt x="27275" y="37350"/>
                    <a:pt x="27246" y="37447"/>
                  </a:cubicBezTo>
                  <a:cubicBezTo>
                    <a:pt x="27236" y="37476"/>
                    <a:pt x="27226" y="37515"/>
                    <a:pt x="27217" y="37544"/>
                  </a:cubicBezTo>
                  <a:cubicBezTo>
                    <a:pt x="27197" y="37612"/>
                    <a:pt x="27168" y="37680"/>
                    <a:pt x="27139" y="37748"/>
                  </a:cubicBezTo>
                  <a:cubicBezTo>
                    <a:pt x="27129" y="37777"/>
                    <a:pt x="27110" y="37816"/>
                    <a:pt x="27090" y="37855"/>
                  </a:cubicBezTo>
                  <a:cubicBezTo>
                    <a:pt x="27081" y="37894"/>
                    <a:pt x="27042" y="37952"/>
                    <a:pt x="27022" y="38000"/>
                  </a:cubicBezTo>
                  <a:cubicBezTo>
                    <a:pt x="27003" y="38039"/>
                    <a:pt x="26964" y="38107"/>
                    <a:pt x="26935" y="38165"/>
                  </a:cubicBezTo>
                  <a:cubicBezTo>
                    <a:pt x="26887" y="38243"/>
                    <a:pt x="26838" y="38311"/>
                    <a:pt x="26780" y="38389"/>
                  </a:cubicBezTo>
                  <a:cubicBezTo>
                    <a:pt x="26586" y="38651"/>
                    <a:pt x="26333" y="38864"/>
                    <a:pt x="26052" y="39029"/>
                  </a:cubicBezTo>
                  <a:lnTo>
                    <a:pt x="29119" y="37253"/>
                  </a:lnTo>
                  <a:cubicBezTo>
                    <a:pt x="29410" y="37088"/>
                    <a:pt x="29653" y="36865"/>
                    <a:pt x="29847" y="36603"/>
                  </a:cubicBezTo>
                  <a:cubicBezTo>
                    <a:pt x="29896" y="36545"/>
                    <a:pt x="29934" y="36477"/>
                    <a:pt x="29973" y="36418"/>
                  </a:cubicBezTo>
                  <a:lnTo>
                    <a:pt x="29993" y="36380"/>
                  </a:lnTo>
                  <a:cubicBezTo>
                    <a:pt x="30031" y="36321"/>
                    <a:pt x="30061" y="36273"/>
                    <a:pt x="30090" y="36214"/>
                  </a:cubicBezTo>
                  <a:cubicBezTo>
                    <a:pt x="30099" y="36185"/>
                    <a:pt x="30128" y="36147"/>
                    <a:pt x="30138" y="36117"/>
                  </a:cubicBezTo>
                  <a:cubicBezTo>
                    <a:pt x="30158" y="36088"/>
                    <a:pt x="30148" y="36088"/>
                    <a:pt x="30158" y="36069"/>
                  </a:cubicBezTo>
                  <a:cubicBezTo>
                    <a:pt x="30177" y="36040"/>
                    <a:pt x="30187" y="36001"/>
                    <a:pt x="30206" y="35962"/>
                  </a:cubicBezTo>
                  <a:cubicBezTo>
                    <a:pt x="30226" y="35923"/>
                    <a:pt x="30235" y="35884"/>
                    <a:pt x="30255" y="35846"/>
                  </a:cubicBezTo>
                  <a:cubicBezTo>
                    <a:pt x="30264" y="35807"/>
                    <a:pt x="30274" y="35787"/>
                    <a:pt x="30284" y="35758"/>
                  </a:cubicBezTo>
                  <a:cubicBezTo>
                    <a:pt x="30293" y="35729"/>
                    <a:pt x="30303" y="35700"/>
                    <a:pt x="30313" y="35661"/>
                  </a:cubicBezTo>
                  <a:cubicBezTo>
                    <a:pt x="30323" y="35632"/>
                    <a:pt x="30332" y="35622"/>
                    <a:pt x="30342" y="35593"/>
                  </a:cubicBezTo>
                  <a:cubicBezTo>
                    <a:pt x="30361" y="35525"/>
                    <a:pt x="30381" y="35448"/>
                    <a:pt x="30391" y="35380"/>
                  </a:cubicBezTo>
                  <a:cubicBezTo>
                    <a:pt x="30391" y="35370"/>
                    <a:pt x="30391" y="35360"/>
                    <a:pt x="30391" y="35351"/>
                  </a:cubicBezTo>
                  <a:cubicBezTo>
                    <a:pt x="30410" y="35273"/>
                    <a:pt x="30429" y="35195"/>
                    <a:pt x="30439" y="35108"/>
                  </a:cubicBezTo>
                  <a:cubicBezTo>
                    <a:pt x="30439" y="35079"/>
                    <a:pt x="30449" y="35050"/>
                    <a:pt x="30458" y="35021"/>
                  </a:cubicBezTo>
                  <a:lnTo>
                    <a:pt x="30468" y="34953"/>
                  </a:lnTo>
                  <a:cubicBezTo>
                    <a:pt x="30468" y="34924"/>
                    <a:pt x="30478" y="34904"/>
                    <a:pt x="30478" y="34875"/>
                  </a:cubicBezTo>
                  <a:cubicBezTo>
                    <a:pt x="30488" y="34797"/>
                    <a:pt x="30497" y="34720"/>
                    <a:pt x="30507" y="34632"/>
                  </a:cubicBezTo>
                  <a:cubicBezTo>
                    <a:pt x="30497" y="34623"/>
                    <a:pt x="30497" y="34613"/>
                    <a:pt x="30507" y="34603"/>
                  </a:cubicBezTo>
                  <a:lnTo>
                    <a:pt x="30507" y="34555"/>
                  </a:lnTo>
                  <a:cubicBezTo>
                    <a:pt x="30507" y="34496"/>
                    <a:pt x="30507" y="34448"/>
                    <a:pt x="30517" y="34390"/>
                  </a:cubicBezTo>
                  <a:cubicBezTo>
                    <a:pt x="30517" y="34341"/>
                    <a:pt x="30517" y="34264"/>
                    <a:pt x="30517" y="34196"/>
                  </a:cubicBezTo>
                  <a:lnTo>
                    <a:pt x="30517" y="34157"/>
                  </a:lnTo>
                  <a:cubicBezTo>
                    <a:pt x="30526" y="34108"/>
                    <a:pt x="30517" y="34031"/>
                    <a:pt x="30517" y="33943"/>
                  </a:cubicBezTo>
                  <a:lnTo>
                    <a:pt x="30517" y="33817"/>
                  </a:lnTo>
                  <a:lnTo>
                    <a:pt x="30517" y="33759"/>
                  </a:lnTo>
                  <a:lnTo>
                    <a:pt x="30517" y="33701"/>
                  </a:lnTo>
                  <a:cubicBezTo>
                    <a:pt x="30517" y="33623"/>
                    <a:pt x="30507" y="33536"/>
                    <a:pt x="30497" y="33458"/>
                  </a:cubicBezTo>
                  <a:cubicBezTo>
                    <a:pt x="30497" y="33429"/>
                    <a:pt x="30497" y="33409"/>
                    <a:pt x="30488" y="33380"/>
                  </a:cubicBezTo>
                  <a:cubicBezTo>
                    <a:pt x="30478" y="33351"/>
                    <a:pt x="30488" y="33332"/>
                    <a:pt x="30478" y="33303"/>
                  </a:cubicBezTo>
                  <a:cubicBezTo>
                    <a:pt x="30478" y="33283"/>
                    <a:pt x="30478" y="33244"/>
                    <a:pt x="30468" y="33206"/>
                  </a:cubicBezTo>
                  <a:cubicBezTo>
                    <a:pt x="30458" y="33128"/>
                    <a:pt x="30449" y="33041"/>
                    <a:pt x="30439" y="32953"/>
                  </a:cubicBezTo>
                  <a:cubicBezTo>
                    <a:pt x="30439" y="32943"/>
                    <a:pt x="30439" y="32924"/>
                    <a:pt x="30429" y="32914"/>
                  </a:cubicBezTo>
                  <a:cubicBezTo>
                    <a:pt x="30420" y="32895"/>
                    <a:pt x="30429" y="32876"/>
                    <a:pt x="30420" y="32856"/>
                  </a:cubicBezTo>
                  <a:cubicBezTo>
                    <a:pt x="30410" y="32798"/>
                    <a:pt x="30400" y="32749"/>
                    <a:pt x="30391" y="32701"/>
                  </a:cubicBezTo>
                  <a:cubicBezTo>
                    <a:pt x="30371" y="32613"/>
                    <a:pt x="30361" y="32526"/>
                    <a:pt x="30342" y="32439"/>
                  </a:cubicBezTo>
                  <a:lnTo>
                    <a:pt x="30342" y="32429"/>
                  </a:lnTo>
                  <a:cubicBezTo>
                    <a:pt x="30323" y="32342"/>
                    <a:pt x="30303" y="32264"/>
                    <a:pt x="30284" y="32186"/>
                  </a:cubicBezTo>
                  <a:cubicBezTo>
                    <a:pt x="30264" y="32118"/>
                    <a:pt x="30245" y="32060"/>
                    <a:pt x="30235" y="32002"/>
                  </a:cubicBezTo>
                  <a:cubicBezTo>
                    <a:pt x="30235" y="31983"/>
                    <a:pt x="30226" y="31973"/>
                    <a:pt x="30216" y="31953"/>
                  </a:cubicBezTo>
                  <a:cubicBezTo>
                    <a:pt x="30216" y="31944"/>
                    <a:pt x="30216" y="31934"/>
                    <a:pt x="30216" y="31924"/>
                  </a:cubicBezTo>
                  <a:cubicBezTo>
                    <a:pt x="30187" y="31837"/>
                    <a:pt x="30167" y="31750"/>
                    <a:pt x="30138" y="31662"/>
                  </a:cubicBezTo>
                  <a:cubicBezTo>
                    <a:pt x="30128" y="31623"/>
                    <a:pt x="30109" y="31575"/>
                    <a:pt x="30099" y="31536"/>
                  </a:cubicBezTo>
                  <a:lnTo>
                    <a:pt x="30080" y="31478"/>
                  </a:lnTo>
                  <a:cubicBezTo>
                    <a:pt x="30070" y="31458"/>
                    <a:pt x="30061" y="31439"/>
                    <a:pt x="30061" y="31420"/>
                  </a:cubicBezTo>
                  <a:cubicBezTo>
                    <a:pt x="30031" y="31332"/>
                    <a:pt x="30002" y="31255"/>
                    <a:pt x="29973" y="31177"/>
                  </a:cubicBezTo>
                  <a:cubicBezTo>
                    <a:pt x="29963" y="31138"/>
                    <a:pt x="29944" y="31099"/>
                    <a:pt x="29925" y="31051"/>
                  </a:cubicBezTo>
                  <a:cubicBezTo>
                    <a:pt x="29925" y="31041"/>
                    <a:pt x="29915" y="31022"/>
                    <a:pt x="29905" y="31002"/>
                  </a:cubicBezTo>
                  <a:lnTo>
                    <a:pt x="29886" y="30944"/>
                  </a:lnTo>
                  <a:cubicBezTo>
                    <a:pt x="29857" y="30876"/>
                    <a:pt x="29828" y="30798"/>
                    <a:pt x="29798" y="30730"/>
                  </a:cubicBezTo>
                  <a:cubicBezTo>
                    <a:pt x="29779" y="30682"/>
                    <a:pt x="29760" y="30624"/>
                    <a:pt x="29731" y="30575"/>
                  </a:cubicBezTo>
                  <a:cubicBezTo>
                    <a:pt x="29731" y="30565"/>
                    <a:pt x="29731" y="30556"/>
                    <a:pt x="29721" y="30546"/>
                  </a:cubicBezTo>
                  <a:lnTo>
                    <a:pt x="29711" y="30517"/>
                  </a:lnTo>
                  <a:cubicBezTo>
                    <a:pt x="29682" y="30439"/>
                    <a:pt x="29643" y="30371"/>
                    <a:pt x="29614" y="30303"/>
                  </a:cubicBezTo>
                  <a:cubicBezTo>
                    <a:pt x="29575" y="30226"/>
                    <a:pt x="29546" y="30158"/>
                    <a:pt x="29507" y="30090"/>
                  </a:cubicBezTo>
                  <a:lnTo>
                    <a:pt x="29507" y="30080"/>
                  </a:lnTo>
                  <a:cubicBezTo>
                    <a:pt x="29468" y="30002"/>
                    <a:pt x="29430" y="29915"/>
                    <a:pt x="29391" y="29837"/>
                  </a:cubicBezTo>
                  <a:cubicBezTo>
                    <a:pt x="29391" y="29828"/>
                    <a:pt x="29371" y="29808"/>
                    <a:pt x="29371" y="29799"/>
                  </a:cubicBezTo>
                  <a:cubicBezTo>
                    <a:pt x="29313" y="29702"/>
                    <a:pt x="29265" y="29614"/>
                    <a:pt x="29206" y="29517"/>
                  </a:cubicBezTo>
                  <a:cubicBezTo>
                    <a:pt x="29197" y="29498"/>
                    <a:pt x="29187" y="29469"/>
                    <a:pt x="29168" y="29449"/>
                  </a:cubicBezTo>
                  <a:cubicBezTo>
                    <a:pt x="29168" y="29439"/>
                    <a:pt x="29168" y="29439"/>
                    <a:pt x="29168" y="29439"/>
                  </a:cubicBezTo>
                  <a:cubicBezTo>
                    <a:pt x="29051" y="29245"/>
                    <a:pt x="28925" y="29051"/>
                    <a:pt x="28808" y="28867"/>
                  </a:cubicBezTo>
                  <a:cubicBezTo>
                    <a:pt x="28799" y="28857"/>
                    <a:pt x="28789" y="28838"/>
                    <a:pt x="28779" y="28828"/>
                  </a:cubicBezTo>
                  <a:cubicBezTo>
                    <a:pt x="28770" y="28818"/>
                    <a:pt x="28770" y="28818"/>
                    <a:pt x="28770" y="28809"/>
                  </a:cubicBezTo>
                  <a:cubicBezTo>
                    <a:pt x="28682" y="28682"/>
                    <a:pt x="28605" y="28566"/>
                    <a:pt x="28517" y="28449"/>
                  </a:cubicBezTo>
                  <a:lnTo>
                    <a:pt x="28508" y="28440"/>
                  </a:lnTo>
                  <a:cubicBezTo>
                    <a:pt x="28440" y="28352"/>
                    <a:pt x="28372" y="28255"/>
                    <a:pt x="28304" y="28168"/>
                  </a:cubicBezTo>
                  <a:lnTo>
                    <a:pt x="28284" y="28158"/>
                  </a:lnTo>
                  <a:cubicBezTo>
                    <a:pt x="28226" y="28081"/>
                    <a:pt x="28168" y="28013"/>
                    <a:pt x="28110" y="27935"/>
                  </a:cubicBezTo>
                  <a:cubicBezTo>
                    <a:pt x="28100" y="27925"/>
                    <a:pt x="28090" y="27916"/>
                    <a:pt x="28080" y="27906"/>
                  </a:cubicBezTo>
                  <a:lnTo>
                    <a:pt x="28013" y="27828"/>
                  </a:lnTo>
                  <a:cubicBezTo>
                    <a:pt x="27983" y="27789"/>
                    <a:pt x="27954" y="27751"/>
                    <a:pt x="27925" y="27712"/>
                  </a:cubicBezTo>
                  <a:cubicBezTo>
                    <a:pt x="27886" y="27683"/>
                    <a:pt x="27877" y="27673"/>
                    <a:pt x="27857" y="27644"/>
                  </a:cubicBezTo>
                  <a:lnTo>
                    <a:pt x="27780" y="27556"/>
                  </a:lnTo>
                  <a:lnTo>
                    <a:pt x="27721" y="27498"/>
                  </a:lnTo>
                  <a:lnTo>
                    <a:pt x="27624" y="27391"/>
                  </a:lnTo>
                  <a:lnTo>
                    <a:pt x="27547" y="27314"/>
                  </a:lnTo>
                  <a:lnTo>
                    <a:pt x="27517" y="27275"/>
                  </a:lnTo>
                  <a:cubicBezTo>
                    <a:pt x="27469" y="27226"/>
                    <a:pt x="27411" y="27178"/>
                    <a:pt x="27362" y="27129"/>
                  </a:cubicBezTo>
                  <a:lnTo>
                    <a:pt x="27304" y="27071"/>
                  </a:lnTo>
                  <a:lnTo>
                    <a:pt x="27294" y="27061"/>
                  </a:lnTo>
                  <a:cubicBezTo>
                    <a:pt x="27226" y="26993"/>
                    <a:pt x="27149" y="26916"/>
                    <a:pt x="27071" y="26848"/>
                  </a:cubicBezTo>
                  <a:lnTo>
                    <a:pt x="27061" y="26838"/>
                  </a:lnTo>
                  <a:lnTo>
                    <a:pt x="27003" y="26790"/>
                  </a:lnTo>
                  <a:cubicBezTo>
                    <a:pt x="26945" y="26741"/>
                    <a:pt x="26896" y="26693"/>
                    <a:pt x="26838" y="26654"/>
                  </a:cubicBezTo>
                  <a:lnTo>
                    <a:pt x="26819" y="26625"/>
                  </a:lnTo>
                  <a:lnTo>
                    <a:pt x="26722" y="26557"/>
                  </a:lnTo>
                  <a:lnTo>
                    <a:pt x="26615" y="26460"/>
                  </a:lnTo>
                  <a:lnTo>
                    <a:pt x="26566" y="26421"/>
                  </a:lnTo>
                  <a:lnTo>
                    <a:pt x="26469" y="26353"/>
                  </a:lnTo>
                  <a:lnTo>
                    <a:pt x="26392" y="26295"/>
                  </a:lnTo>
                  <a:lnTo>
                    <a:pt x="26304" y="26236"/>
                  </a:lnTo>
                  <a:lnTo>
                    <a:pt x="26217" y="26168"/>
                  </a:lnTo>
                  <a:lnTo>
                    <a:pt x="26168" y="26139"/>
                  </a:lnTo>
                  <a:cubicBezTo>
                    <a:pt x="26120" y="26100"/>
                    <a:pt x="26071" y="26071"/>
                    <a:pt x="26023" y="26042"/>
                  </a:cubicBezTo>
                  <a:lnTo>
                    <a:pt x="25974" y="26013"/>
                  </a:lnTo>
                  <a:lnTo>
                    <a:pt x="25964" y="26003"/>
                  </a:lnTo>
                  <a:cubicBezTo>
                    <a:pt x="25897" y="25955"/>
                    <a:pt x="25829" y="25916"/>
                    <a:pt x="25761" y="25877"/>
                  </a:cubicBezTo>
                  <a:lnTo>
                    <a:pt x="25712" y="25848"/>
                  </a:lnTo>
                  <a:lnTo>
                    <a:pt x="25557" y="25770"/>
                  </a:lnTo>
                  <a:lnTo>
                    <a:pt x="25363" y="25664"/>
                  </a:lnTo>
                  <a:lnTo>
                    <a:pt x="25343" y="25654"/>
                  </a:lnTo>
                  <a:lnTo>
                    <a:pt x="25314" y="25644"/>
                  </a:lnTo>
                  <a:cubicBezTo>
                    <a:pt x="25266" y="25615"/>
                    <a:pt x="25227" y="25596"/>
                    <a:pt x="25178" y="25576"/>
                  </a:cubicBezTo>
                  <a:cubicBezTo>
                    <a:pt x="25130" y="25557"/>
                    <a:pt x="25052" y="25528"/>
                    <a:pt x="24994" y="25499"/>
                  </a:cubicBezTo>
                  <a:lnTo>
                    <a:pt x="24965" y="25489"/>
                  </a:lnTo>
                  <a:lnTo>
                    <a:pt x="24936" y="25479"/>
                  </a:lnTo>
                  <a:lnTo>
                    <a:pt x="24809" y="25431"/>
                  </a:lnTo>
                  <a:cubicBezTo>
                    <a:pt x="24751" y="25411"/>
                    <a:pt x="24693" y="25392"/>
                    <a:pt x="24625" y="25373"/>
                  </a:cubicBezTo>
                  <a:lnTo>
                    <a:pt x="24596" y="25363"/>
                  </a:lnTo>
                  <a:lnTo>
                    <a:pt x="24567" y="25353"/>
                  </a:lnTo>
                  <a:lnTo>
                    <a:pt x="24441" y="25314"/>
                  </a:lnTo>
                  <a:cubicBezTo>
                    <a:pt x="24382" y="25305"/>
                    <a:pt x="24324" y="25285"/>
                    <a:pt x="24256" y="25275"/>
                  </a:cubicBezTo>
                  <a:lnTo>
                    <a:pt x="24217" y="25266"/>
                  </a:lnTo>
                  <a:lnTo>
                    <a:pt x="24217" y="25227"/>
                  </a:lnTo>
                  <a:cubicBezTo>
                    <a:pt x="24217" y="25159"/>
                    <a:pt x="24227" y="25081"/>
                    <a:pt x="24237" y="25013"/>
                  </a:cubicBezTo>
                  <a:lnTo>
                    <a:pt x="24237" y="24945"/>
                  </a:lnTo>
                  <a:lnTo>
                    <a:pt x="24237" y="24877"/>
                  </a:lnTo>
                  <a:lnTo>
                    <a:pt x="24237" y="24800"/>
                  </a:lnTo>
                  <a:lnTo>
                    <a:pt x="24237" y="24586"/>
                  </a:lnTo>
                  <a:lnTo>
                    <a:pt x="24237" y="24557"/>
                  </a:lnTo>
                  <a:lnTo>
                    <a:pt x="24237" y="24509"/>
                  </a:lnTo>
                  <a:lnTo>
                    <a:pt x="24237" y="24363"/>
                  </a:lnTo>
                  <a:cubicBezTo>
                    <a:pt x="24237" y="24305"/>
                    <a:pt x="24237" y="24237"/>
                    <a:pt x="24227" y="24159"/>
                  </a:cubicBezTo>
                  <a:lnTo>
                    <a:pt x="24227" y="24150"/>
                  </a:lnTo>
                  <a:cubicBezTo>
                    <a:pt x="24227" y="24072"/>
                    <a:pt x="24217" y="23994"/>
                    <a:pt x="24208" y="23917"/>
                  </a:cubicBezTo>
                  <a:cubicBezTo>
                    <a:pt x="24208" y="23878"/>
                    <a:pt x="24198" y="23839"/>
                    <a:pt x="24198" y="23800"/>
                  </a:cubicBezTo>
                  <a:lnTo>
                    <a:pt x="24188" y="23732"/>
                  </a:lnTo>
                  <a:lnTo>
                    <a:pt x="24188" y="23684"/>
                  </a:lnTo>
                  <a:cubicBezTo>
                    <a:pt x="24179" y="23606"/>
                    <a:pt x="24169" y="23519"/>
                    <a:pt x="24149" y="23441"/>
                  </a:cubicBezTo>
                  <a:cubicBezTo>
                    <a:pt x="24149" y="23422"/>
                    <a:pt x="24149" y="23402"/>
                    <a:pt x="24140" y="23383"/>
                  </a:cubicBezTo>
                  <a:cubicBezTo>
                    <a:pt x="24140" y="23363"/>
                    <a:pt x="24130" y="23334"/>
                    <a:pt x="24130" y="23315"/>
                  </a:cubicBezTo>
                  <a:cubicBezTo>
                    <a:pt x="24120" y="23286"/>
                    <a:pt x="24120" y="23227"/>
                    <a:pt x="24111" y="23189"/>
                  </a:cubicBezTo>
                  <a:cubicBezTo>
                    <a:pt x="24091" y="23111"/>
                    <a:pt x="24081" y="23033"/>
                    <a:pt x="24062" y="22965"/>
                  </a:cubicBezTo>
                  <a:lnTo>
                    <a:pt x="24062" y="22936"/>
                  </a:lnTo>
                  <a:cubicBezTo>
                    <a:pt x="24062" y="22936"/>
                    <a:pt x="24062" y="22936"/>
                    <a:pt x="24062" y="22927"/>
                  </a:cubicBezTo>
                  <a:cubicBezTo>
                    <a:pt x="24043" y="22839"/>
                    <a:pt x="24023" y="22752"/>
                    <a:pt x="24004" y="22664"/>
                  </a:cubicBezTo>
                  <a:cubicBezTo>
                    <a:pt x="23994" y="22635"/>
                    <a:pt x="23984" y="22597"/>
                    <a:pt x="23975" y="22567"/>
                  </a:cubicBezTo>
                  <a:lnTo>
                    <a:pt x="23955" y="22480"/>
                  </a:lnTo>
                  <a:cubicBezTo>
                    <a:pt x="23946" y="22451"/>
                    <a:pt x="23936" y="22422"/>
                    <a:pt x="23926" y="22393"/>
                  </a:cubicBezTo>
                  <a:cubicBezTo>
                    <a:pt x="23907" y="22305"/>
                    <a:pt x="23878" y="22218"/>
                    <a:pt x="23848" y="22131"/>
                  </a:cubicBezTo>
                  <a:cubicBezTo>
                    <a:pt x="23848" y="22131"/>
                    <a:pt x="23848" y="22121"/>
                    <a:pt x="23848" y="22111"/>
                  </a:cubicBezTo>
                  <a:cubicBezTo>
                    <a:pt x="23839" y="22101"/>
                    <a:pt x="23839" y="22082"/>
                    <a:pt x="23829" y="22072"/>
                  </a:cubicBezTo>
                  <a:cubicBezTo>
                    <a:pt x="23810" y="22004"/>
                    <a:pt x="23790" y="21936"/>
                    <a:pt x="23771" y="21869"/>
                  </a:cubicBezTo>
                  <a:cubicBezTo>
                    <a:pt x="23751" y="21820"/>
                    <a:pt x="23732" y="21771"/>
                    <a:pt x="23713" y="21713"/>
                  </a:cubicBezTo>
                  <a:cubicBezTo>
                    <a:pt x="23713" y="21694"/>
                    <a:pt x="23703" y="21674"/>
                    <a:pt x="23693" y="21655"/>
                  </a:cubicBezTo>
                  <a:lnTo>
                    <a:pt x="23674" y="21606"/>
                  </a:lnTo>
                  <a:cubicBezTo>
                    <a:pt x="23645" y="21529"/>
                    <a:pt x="23616" y="21441"/>
                    <a:pt x="23586" y="21364"/>
                  </a:cubicBezTo>
                  <a:cubicBezTo>
                    <a:pt x="23577" y="21344"/>
                    <a:pt x="23567" y="21315"/>
                    <a:pt x="23557" y="21286"/>
                  </a:cubicBezTo>
                  <a:cubicBezTo>
                    <a:pt x="23538" y="21267"/>
                    <a:pt x="23538" y="21247"/>
                    <a:pt x="23528" y="21218"/>
                  </a:cubicBezTo>
                  <a:cubicBezTo>
                    <a:pt x="23518" y="21199"/>
                    <a:pt x="23499" y="21160"/>
                    <a:pt x="23489" y="21131"/>
                  </a:cubicBezTo>
                  <a:cubicBezTo>
                    <a:pt x="23460" y="21053"/>
                    <a:pt x="23421" y="20976"/>
                    <a:pt x="23392" y="20888"/>
                  </a:cubicBezTo>
                  <a:cubicBezTo>
                    <a:pt x="23383" y="20878"/>
                    <a:pt x="23373" y="20869"/>
                    <a:pt x="23373" y="20859"/>
                  </a:cubicBezTo>
                  <a:lnTo>
                    <a:pt x="23344" y="20801"/>
                  </a:lnTo>
                  <a:lnTo>
                    <a:pt x="23276" y="20655"/>
                  </a:lnTo>
                  <a:lnTo>
                    <a:pt x="23169" y="20432"/>
                  </a:lnTo>
                  <a:lnTo>
                    <a:pt x="23159" y="20413"/>
                  </a:lnTo>
                  <a:cubicBezTo>
                    <a:pt x="23121" y="20325"/>
                    <a:pt x="23072" y="20228"/>
                    <a:pt x="23023" y="20131"/>
                  </a:cubicBezTo>
                  <a:lnTo>
                    <a:pt x="22985" y="20073"/>
                  </a:lnTo>
                  <a:cubicBezTo>
                    <a:pt x="22946" y="20005"/>
                    <a:pt x="22917" y="19947"/>
                    <a:pt x="22878" y="19879"/>
                  </a:cubicBezTo>
                  <a:cubicBezTo>
                    <a:pt x="22839" y="19811"/>
                    <a:pt x="22829" y="19782"/>
                    <a:pt x="22800" y="19733"/>
                  </a:cubicBezTo>
                  <a:lnTo>
                    <a:pt x="22771" y="19694"/>
                  </a:lnTo>
                  <a:cubicBezTo>
                    <a:pt x="22664" y="19510"/>
                    <a:pt x="22548" y="19325"/>
                    <a:pt x="22431" y="19151"/>
                  </a:cubicBezTo>
                  <a:cubicBezTo>
                    <a:pt x="22422" y="19141"/>
                    <a:pt x="22412" y="19131"/>
                    <a:pt x="22402" y="19112"/>
                  </a:cubicBezTo>
                  <a:cubicBezTo>
                    <a:pt x="22344" y="19025"/>
                    <a:pt x="22276" y="18928"/>
                    <a:pt x="22208" y="18840"/>
                  </a:cubicBezTo>
                  <a:cubicBezTo>
                    <a:pt x="22189" y="18811"/>
                    <a:pt x="22169" y="18782"/>
                    <a:pt x="22150" y="18753"/>
                  </a:cubicBezTo>
                  <a:cubicBezTo>
                    <a:pt x="22092" y="18675"/>
                    <a:pt x="22033" y="18588"/>
                    <a:pt x="21965" y="18510"/>
                  </a:cubicBezTo>
                  <a:lnTo>
                    <a:pt x="21927" y="18462"/>
                  </a:lnTo>
                  <a:lnTo>
                    <a:pt x="21878" y="18413"/>
                  </a:lnTo>
                  <a:lnTo>
                    <a:pt x="21791" y="18297"/>
                  </a:lnTo>
                  <a:cubicBezTo>
                    <a:pt x="21733" y="18229"/>
                    <a:pt x="21674" y="18161"/>
                    <a:pt x="21616" y="18093"/>
                  </a:cubicBezTo>
                  <a:cubicBezTo>
                    <a:pt x="21606" y="18083"/>
                    <a:pt x="21597" y="18083"/>
                    <a:pt x="21597" y="18073"/>
                  </a:cubicBezTo>
                  <a:cubicBezTo>
                    <a:pt x="21587" y="18064"/>
                    <a:pt x="21568" y="18044"/>
                    <a:pt x="21558" y="18035"/>
                  </a:cubicBezTo>
                  <a:lnTo>
                    <a:pt x="21441" y="17889"/>
                  </a:lnTo>
                  <a:cubicBezTo>
                    <a:pt x="21383" y="17831"/>
                    <a:pt x="21325" y="17772"/>
                    <a:pt x="21267" y="17714"/>
                  </a:cubicBezTo>
                  <a:lnTo>
                    <a:pt x="21257" y="17695"/>
                  </a:lnTo>
                  <a:lnTo>
                    <a:pt x="21247" y="17695"/>
                  </a:lnTo>
                  <a:cubicBezTo>
                    <a:pt x="21179" y="17617"/>
                    <a:pt x="21111" y="17549"/>
                    <a:pt x="21043" y="17491"/>
                  </a:cubicBezTo>
                  <a:cubicBezTo>
                    <a:pt x="21014" y="17462"/>
                    <a:pt x="20975" y="17433"/>
                    <a:pt x="20946" y="17404"/>
                  </a:cubicBezTo>
                  <a:lnTo>
                    <a:pt x="20878" y="17345"/>
                  </a:lnTo>
                  <a:lnTo>
                    <a:pt x="20820" y="17287"/>
                  </a:lnTo>
                  <a:cubicBezTo>
                    <a:pt x="20752" y="17219"/>
                    <a:pt x="20675" y="17161"/>
                    <a:pt x="20607" y="17093"/>
                  </a:cubicBezTo>
                  <a:cubicBezTo>
                    <a:pt x="20597" y="17083"/>
                    <a:pt x="20587" y="17074"/>
                    <a:pt x="20577" y="17074"/>
                  </a:cubicBezTo>
                  <a:lnTo>
                    <a:pt x="20519" y="17025"/>
                  </a:lnTo>
                  <a:cubicBezTo>
                    <a:pt x="20480" y="16986"/>
                    <a:pt x="20432" y="16947"/>
                    <a:pt x="20383" y="16909"/>
                  </a:cubicBezTo>
                  <a:lnTo>
                    <a:pt x="20238" y="16792"/>
                  </a:lnTo>
                  <a:lnTo>
                    <a:pt x="20189" y="16763"/>
                  </a:lnTo>
                  <a:lnTo>
                    <a:pt x="20160" y="16744"/>
                  </a:lnTo>
                  <a:cubicBezTo>
                    <a:pt x="20092" y="16685"/>
                    <a:pt x="20015" y="16637"/>
                    <a:pt x="19947" y="16588"/>
                  </a:cubicBezTo>
                  <a:lnTo>
                    <a:pt x="19869" y="16540"/>
                  </a:lnTo>
                  <a:lnTo>
                    <a:pt x="19811" y="16491"/>
                  </a:lnTo>
                  <a:lnTo>
                    <a:pt x="19733" y="16443"/>
                  </a:lnTo>
                  <a:cubicBezTo>
                    <a:pt x="19665" y="16404"/>
                    <a:pt x="19587" y="16355"/>
                    <a:pt x="19519" y="16317"/>
                  </a:cubicBezTo>
                  <a:lnTo>
                    <a:pt x="19471" y="16287"/>
                  </a:lnTo>
                  <a:lnTo>
                    <a:pt x="19316" y="16200"/>
                  </a:lnTo>
                  <a:lnTo>
                    <a:pt x="19219" y="16152"/>
                  </a:lnTo>
                  <a:lnTo>
                    <a:pt x="19151" y="16113"/>
                  </a:lnTo>
                  <a:lnTo>
                    <a:pt x="19083" y="16064"/>
                  </a:lnTo>
                  <a:cubicBezTo>
                    <a:pt x="19015" y="16025"/>
                    <a:pt x="18947" y="15996"/>
                    <a:pt x="18879" y="15967"/>
                  </a:cubicBezTo>
                  <a:lnTo>
                    <a:pt x="18859" y="15957"/>
                  </a:lnTo>
                  <a:lnTo>
                    <a:pt x="18821" y="15938"/>
                  </a:lnTo>
                  <a:lnTo>
                    <a:pt x="18685" y="15880"/>
                  </a:lnTo>
                  <a:lnTo>
                    <a:pt x="18597" y="15851"/>
                  </a:lnTo>
                  <a:lnTo>
                    <a:pt x="18529" y="15821"/>
                  </a:lnTo>
                  <a:lnTo>
                    <a:pt x="18491" y="15802"/>
                  </a:lnTo>
                  <a:cubicBezTo>
                    <a:pt x="18423" y="15783"/>
                    <a:pt x="18355" y="15763"/>
                    <a:pt x="18287" y="15744"/>
                  </a:cubicBezTo>
                  <a:lnTo>
                    <a:pt x="18277" y="15744"/>
                  </a:lnTo>
                  <a:lnTo>
                    <a:pt x="18238" y="15734"/>
                  </a:lnTo>
                  <a:cubicBezTo>
                    <a:pt x="18190" y="15724"/>
                    <a:pt x="18141" y="15705"/>
                    <a:pt x="18093" y="15695"/>
                  </a:cubicBezTo>
                  <a:lnTo>
                    <a:pt x="18025" y="15676"/>
                  </a:lnTo>
                  <a:lnTo>
                    <a:pt x="17957" y="15656"/>
                  </a:lnTo>
                  <a:lnTo>
                    <a:pt x="17899" y="15647"/>
                  </a:lnTo>
                  <a:lnTo>
                    <a:pt x="17724" y="15618"/>
                  </a:lnTo>
                  <a:lnTo>
                    <a:pt x="17704" y="15618"/>
                  </a:lnTo>
                  <a:cubicBezTo>
                    <a:pt x="17636" y="15608"/>
                    <a:pt x="17569" y="15598"/>
                    <a:pt x="17501" y="15598"/>
                  </a:cubicBezTo>
                  <a:lnTo>
                    <a:pt x="17171" y="15598"/>
                  </a:lnTo>
                  <a:cubicBezTo>
                    <a:pt x="17161" y="15453"/>
                    <a:pt x="17141" y="15307"/>
                    <a:pt x="17122" y="15152"/>
                  </a:cubicBezTo>
                  <a:cubicBezTo>
                    <a:pt x="17112" y="15094"/>
                    <a:pt x="17103" y="15035"/>
                    <a:pt x="17103" y="14977"/>
                  </a:cubicBezTo>
                  <a:cubicBezTo>
                    <a:pt x="17093" y="14929"/>
                    <a:pt x="17083" y="14870"/>
                    <a:pt x="17073" y="14812"/>
                  </a:cubicBezTo>
                  <a:cubicBezTo>
                    <a:pt x="17064" y="14764"/>
                    <a:pt x="17064" y="14715"/>
                    <a:pt x="17054" y="14666"/>
                  </a:cubicBezTo>
                  <a:cubicBezTo>
                    <a:pt x="17035" y="14511"/>
                    <a:pt x="17006" y="14356"/>
                    <a:pt x="16976" y="14201"/>
                  </a:cubicBezTo>
                  <a:lnTo>
                    <a:pt x="16976" y="14171"/>
                  </a:lnTo>
                  <a:cubicBezTo>
                    <a:pt x="16938" y="13997"/>
                    <a:pt x="16908" y="13822"/>
                    <a:pt x="16870" y="13657"/>
                  </a:cubicBezTo>
                  <a:cubicBezTo>
                    <a:pt x="16860" y="13608"/>
                    <a:pt x="16850" y="13570"/>
                    <a:pt x="16841" y="13531"/>
                  </a:cubicBezTo>
                  <a:lnTo>
                    <a:pt x="16802" y="13346"/>
                  </a:lnTo>
                  <a:cubicBezTo>
                    <a:pt x="16782" y="13269"/>
                    <a:pt x="16763" y="13201"/>
                    <a:pt x="16743" y="13123"/>
                  </a:cubicBezTo>
                  <a:cubicBezTo>
                    <a:pt x="16724" y="13026"/>
                    <a:pt x="16695" y="12929"/>
                    <a:pt x="16666" y="12832"/>
                  </a:cubicBezTo>
                  <a:cubicBezTo>
                    <a:pt x="16656" y="12783"/>
                    <a:pt x="16646" y="12725"/>
                    <a:pt x="16627" y="12667"/>
                  </a:cubicBezTo>
                  <a:lnTo>
                    <a:pt x="16608" y="12589"/>
                  </a:lnTo>
                  <a:cubicBezTo>
                    <a:pt x="16559" y="12415"/>
                    <a:pt x="16501" y="12230"/>
                    <a:pt x="16452" y="12055"/>
                  </a:cubicBezTo>
                  <a:lnTo>
                    <a:pt x="16433" y="12017"/>
                  </a:lnTo>
                  <a:cubicBezTo>
                    <a:pt x="16423" y="11968"/>
                    <a:pt x="16413" y="11929"/>
                    <a:pt x="16394" y="11890"/>
                  </a:cubicBezTo>
                  <a:cubicBezTo>
                    <a:pt x="16355" y="11774"/>
                    <a:pt x="16326" y="11648"/>
                    <a:pt x="16278" y="11531"/>
                  </a:cubicBezTo>
                  <a:cubicBezTo>
                    <a:pt x="16258" y="11463"/>
                    <a:pt x="16229" y="11395"/>
                    <a:pt x="16210" y="11337"/>
                  </a:cubicBezTo>
                  <a:lnTo>
                    <a:pt x="16151" y="11162"/>
                  </a:lnTo>
                  <a:cubicBezTo>
                    <a:pt x="16132" y="11114"/>
                    <a:pt x="16113" y="11065"/>
                    <a:pt x="16103" y="11017"/>
                  </a:cubicBezTo>
                  <a:cubicBezTo>
                    <a:pt x="16035" y="10852"/>
                    <a:pt x="15977" y="10697"/>
                    <a:pt x="15918" y="10532"/>
                  </a:cubicBezTo>
                  <a:cubicBezTo>
                    <a:pt x="15918" y="10532"/>
                    <a:pt x="15918" y="10522"/>
                    <a:pt x="15918" y="10522"/>
                  </a:cubicBezTo>
                  <a:lnTo>
                    <a:pt x="15899" y="10473"/>
                  </a:lnTo>
                  <a:cubicBezTo>
                    <a:pt x="15841" y="10328"/>
                    <a:pt x="15783" y="10192"/>
                    <a:pt x="15734" y="10056"/>
                  </a:cubicBezTo>
                  <a:cubicBezTo>
                    <a:pt x="15705" y="9988"/>
                    <a:pt x="15676" y="9920"/>
                    <a:pt x="15647" y="9852"/>
                  </a:cubicBezTo>
                  <a:lnTo>
                    <a:pt x="15579" y="9707"/>
                  </a:lnTo>
                  <a:lnTo>
                    <a:pt x="15530" y="9590"/>
                  </a:lnTo>
                  <a:cubicBezTo>
                    <a:pt x="15462" y="9435"/>
                    <a:pt x="15385" y="9279"/>
                    <a:pt x="15317" y="9124"/>
                  </a:cubicBezTo>
                  <a:lnTo>
                    <a:pt x="15288" y="9076"/>
                  </a:lnTo>
                  <a:cubicBezTo>
                    <a:pt x="15278" y="9037"/>
                    <a:pt x="15258" y="8998"/>
                    <a:pt x="15239" y="8959"/>
                  </a:cubicBezTo>
                  <a:cubicBezTo>
                    <a:pt x="15190" y="8852"/>
                    <a:pt x="15132" y="8746"/>
                    <a:pt x="15084" y="8629"/>
                  </a:cubicBezTo>
                  <a:cubicBezTo>
                    <a:pt x="15045" y="8571"/>
                    <a:pt x="15016" y="8503"/>
                    <a:pt x="14977" y="8435"/>
                  </a:cubicBezTo>
                  <a:cubicBezTo>
                    <a:pt x="14948" y="8367"/>
                    <a:pt x="14909" y="8299"/>
                    <a:pt x="14870" y="8231"/>
                  </a:cubicBezTo>
                  <a:cubicBezTo>
                    <a:pt x="14851" y="8183"/>
                    <a:pt x="14822" y="8134"/>
                    <a:pt x="14802" y="8086"/>
                  </a:cubicBezTo>
                  <a:cubicBezTo>
                    <a:pt x="14763" y="8018"/>
                    <a:pt x="14725" y="7959"/>
                    <a:pt x="14686" y="7891"/>
                  </a:cubicBezTo>
                  <a:cubicBezTo>
                    <a:pt x="14608" y="7736"/>
                    <a:pt x="14521" y="7581"/>
                    <a:pt x="14433" y="7435"/>
                  </a:cubicBezTo>
                  <a:cubicBezTo>
                    <a:pt x="14404" y="7387"/>
                    <a:pt x="14375" y="7338"/>
                    <a:pt x="14356" y="7290"/>
                  </a:cubicBezTo>
                  <a:cubicBezTo>
                    <a:pt x="14307" y="7212"/>
                    <a:pt x="14268" y="7144"/>
                    <a:pt x="14220" y="7066"/>
                  </a:cubicBezTo>
                  <a:cubicBezTo>
                    <a:pt x="14181" y="6998"/>
                    <a:pt x="14123" y="6901"/>
                    <a:pt x="14065" y="6814"/>
                  </a:cubicBezTo>
                  <a:cubicBezTo>
                    <a:pt x="13977" y="6678"/>
                    <a:pt x="13900" y="6542"/>
                    <a:pt x="13802" y="6406"/>
                  </a:cubicBezTo>
                  <a:cubicBezTo>
                    <a:pt x="13754" y="6329"/>
                    <a:pt x="13705" y="6251"/>
                    <a:pt x="13657" y="6183"/>
                  </a:cubicBezTo>
                  <a:lnTo>
                    <a:pt x="13608" y="6105"/>
                  </a:lnTo>
                  <a:cubicBezTo>
                    <a:pt x="13570" y="6038"/>
                    <a:pt x="13521" y="5979"/>
                    <a:pt x="13472" y="5911"/>
                  </a:cubicBezTo>
                  <a:cubicBezTo>
                    <a:pt x="13366" y="5766"/>
                    <a:pt x="13269" y="5610"/>
                    <a:pt x="13162" y="5475"/>
                  </a:cubicBezTo>
                  <a:lnTo>
                    <a:pt x="13094" y="5377"/>
                  </a:lnTo>
                  <a:cubicBezTo>
                    <a:pt x="12997" y="5251"/>
                    <a:pt x="12900" y="5125"/>
                    <a:pt x="12803" y="4999"/>
                  </a:cubicBezTo>
                  <a:lnTo>
                    <a:pt x="12754" y="4931"/>
                  </a:lnTo>
                  <a:cubicBezTo>
                    <a:pt x="12754" y="4931"/>
                    <a:pt x="12744" y="4921"/>
                    <a:pt x="12744" y="4912"/>
                  </a:cubicBezTo>
                  <a:cubicBezTo>
                    <a:pt x="12638" y="4785"/>
                    <a:pt x="12531" y="4650"/>
                    <a:pt x="12424" y="4523"/>
                  </a:cubicBezTo>
                  <a:lnTo>
                    <a:pt x="12269" y="4329"/>
                  </a:lnTo>
                  <a:cubicBezTo>
                    <a:pt x="12220" y="4271"/>
                    <a:pt x="12172" y="4213"/>
                    <a:pt x="12114" y="4164"/>
                  </a:cubicBezTo>
                  <a:cubicBezTo>
                    <a:pt x="12026" y="4057"/>
                    <a:pt x="11939" y="3960"/>
                    <a:pt x="11852" y="3863"/>
                  </a:cubicBezTo>
                  <a:lnTo>
                    <a:pt x="11822" y="3834"/>
                  </a:lnTo>
                  <a:cubicBezTo>
                    <a:pt x="11813" y="3824"/>
                    <a:pt x="11813" y="3824"/>
                    <a:pt x="11813" y="3824"/>
                  </a:cubicBezTo>
                  <a:cubicBezTo>
                    <a:pt x="11706" y="3698"/>
                    <a:pt x="11589" y="3592"/>
                    <a:pt x="11483" y="3485"/>
                  </a:cubicBezTo>
                  <a:lnTo>
                    <a:pt x="11415" y="3407"/>
                  </a:lnTo>
                  <a:lnTo>
                    <a:pt x="11298" y="3291"/>
                  </a:lnTo>
                  <a:cubicBezTo>
                    <a:pt x="11240" y="3242"/>
                    <a:pt x="11191" y="3184"/>
                    <a:pt x="11143" y="3135"/>
                  </a:cubicBezTo>
                  <a:cubicBezTo>
                    <a:pt x="11085" y="3087"/>
                    <a:pt x="11036" y="3048"/>
                    <a:pt x="10988" y="2999"/>
                  </a:cubicBezTo>
                  <a:lnTo>
                    <a:pt x="10852" y="2873"/>
                  </a:lnTo>
                  <a:lnTo>
                    <a:pt x="10774" y="2805"/>
                  </a:lnTo>
                  <a:cubicBezTo>
                    <a:pt x="10687" y="2718"/>
                    <a:pt x="10590" y="2640"/>
                    <a:pt x="10502" y="2563"/>
                  </a:cubicBezTo>
                  <a:cubicBezTo>
                    <a:pt x="10473" y="2534"/>
                    <a:pt x="10444" y="2514"/>
                    <a:pt x="10425" y="2495"/>
                  </a:cubicBezTo>
                  <a:lnTo>
                    <a:pt x="10405" y="2475"/>
                  </a:lnTo>
                  <a:cubicBezTo>
                    <a:pt x="10279" y="2369"/>
                    <a:pt x="10153" y="2271"/>
                    <a:pt x="10027" y="2165"/>
                  </a:cubicBezTo>
                  <a:lnTo>
                    <a:pt x="9988" y="2136"/>
                  </a:lnTo>
                  <a:lnTo>
                    <a:pt x="9862" y="2048"/>
                  </a:lnTo>
                  <a:cubicBezTo>
                    <a:pt x="9794" y="1990"/>
                    <a:pt x="9726" y="1941"/>
                    <a:pt x="9648" y="1883"/>
                  </a:cubicBezTo>
                  <a:lnTo>
                    <a:pt x="9532" y="1806"/>
                  </a:lnTo>
                  <a:lnTo>
                    <a:pt x="9396" y="1708"/>
                  </a:lnTo>
                  <a:lnTo>
                    <a:pt x="9279" y="1621"/>
                  </a:lnTo>
                  <a:cubicBezTo>
                    <a:pt x="9202" y="1573"/>
                    <a:pt x="9124" y="1524"/>
                    <a:pt x="9046" y="1466"/>
                  </a:cubicBezTo>
                  <a:lnTo>
                    <a:pt x="8959" y="1408"/>
                  </a:lnTo>
                  <a:lnTo>
                    <a:pt x="8920" y="1388"/>
                  </a:lnTo>
                  <a:cubicBezTo>
                    <a:pt x="8804" y="1311"/>
                    <a:pt x="8687" y="1243"/>
                    <a:pt x="8571" y="1165"/>
                  </a:cubicBezTo>
                  <a:lnTo>
                    <a:pt x="8493" y="1126"/>
                  </a:lnTo>
                  <a:cubicBezTo>
                    <a:pt x="8396" y="1068"/>
                    <a:pt x="8309" y="1019"/>
                    <a:pt x="8221" y="971"/>
                  </a:cubicBezTo>
                  <a:lnTo>
                    <a:pt x="8192" y="961"/>
                  </a:lnTo>
                  <a:cubicBezTo>
                    <a:pt x="8134" y="922"/>
                    <a:pt x="8066" y="893"/>
                    <a:pt x="8008" y="864"/>
                  </a:cubicBezTo>
                  <a:lnTo>
                    <a:pt x="7882" y="796"/>
                  </a:lnTo>
                  <a:lnTo>
                    <a:pt x="7862" y="786"/>
                  </a:lnTo>
                  <a:lnTo>
                    <a:pt x="7678" y="699"/>
                  </a:lnTo>
                  <a:lnTo>
                    <a:pt x="7552" y="641"/>
                  </a:lnTo>
                  <a:lnTo>
                    <a:pt x="7532" y="631"/>
                  </a:lnTo>
                  <a:cubicBezTo>
                    <a:pt x="7464" y="602"/>
                    <a:pt x="7406" y="583"/>
                    <a:pt x="7348" y="553"/>
                  </a:cubicBezTo>
                  <a:cubicBezTo>
                    <a:pt x="7290" y="534"/>
                    <a:pt x="7260" y="515"/>
                    <a:pt x="7212" y="495"/>
                  </a:cubicBezTo>
                  <a:lnTo>
                    <a:pt x="7202" y="485"/>
                  </a:lnTo>
                  <a:lnTo>
                    <a:pt x="7018" y="418"/>
                  </a:lnTo>
                  <a:lnTo>
                    <a:pt x="6882" y="369"/>
                  </a:lnTo>
                  <a:lnTo>
                    <a:pt x="6872" y="369"/>
                  </a:lnTo>
                  <a:lnTo>
                    <a:pt x="6678" y="311"/>
                  </a:lnTo>
                  <a:cubicBezTo>
                    <a:pt x="6639" y="301"/>
                    <a:pt x="6600" y="282"/>
                    <a:pt x="6562" y="272"/>
                  </a:cubicBezTo>
                  <a:lnTo>
                    <a:pt x="6542" y="272"/>
                  </a:lnTo>
                  <a:cubicBezTo>
                    <a:pt x="6474" y="243"/>
                    <a:pt x="6397" y="223"/>
                    <a:pt x="6319" y="204"/>
                  </a:cubicBezTo>
                  <a:lnTo>
                    <a:pt x="6222" y="165"/>
                  </a:lnTo>
                  <a:cubicBezTo>
                    <a:pt x="6105" y="136"/>
                    <a:pt x="5999" y="117"/>
                    <a:pt x="5892" y="97"/>
                  </a:cubicBezTo>
                  <a:lnTo>
                    <a:pt x="5843" y="88"/>
                  </a:lnTo>
                  <a:cubicBezTo>
                    <a:pt x="5756" y="68"/>
                    <a:pt x="5669" y="49"/>
                    <a:pt x="5581" y="39"/>
                  </a:cubicBezTo>
                  <a:lnTo>
                    <a:pt x="5562" y="39"/>
                  </a:lnTo>
                  <a:lnTo>
                    <a:pt x="5474" y="29"/>
                  </a:lnTo>
                  <a:cubicBezTo>
                    <a:pt x="5397" y="20"/>
                    <a:pt x="5329" y="10"/>
                    <a:pt x="5251" y="10"/>
                  </a:cubicBezTo>
                  <a:lnTo>
                    <a:pt x="5144" y="10"/>
                  </a:lnTo>
                  <a:cubicBezTo>
                    <a:pt x="5067" y="0"/>
                    <a:pt x="4999" y="0"/>
                    <a:pt x="4921" y="0"/>
                  </a:cubicBezTo>
                  <a:close/>
                </a:path>
              </a:pathLst>
            </a:custGeom>
            <a:solidFill>
              <a:srgbClr val="4AC4D5"/>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18" name="Google Shape;518;p36"/>
            <p:cNvSpPr/>
            <p:nvPr/>
          </p:nvSpPr>
          <p:spPr>
            <a:xfrm>
              <a:off x="2991025" y="4021350"/>
              <a:ext cx="1028875" cy="983575"/>
            </a:xfrm>
            <a:custGeom>
              <a:avLst/>
              <a:gdLst/>
              <a:ahLst/>
              <a:cxnLst/>
              <a:rect l="l" t="t" r="r" b="b"/>
              <a:pathLst>
                <a:path w="41155" h="39343" extrusionOk="0">
                  <a:moveTo>
                    <a:pt x="15176" y="1"/>
                  </a:moveTo>
                  <a:cubicBezTo>
                    <a:pt x="14720" y="1"/>
                    <a:pt x="14289" y="68"/>
                    <a:pt x="13890" y="206"/>
                  </a:cubicBezTo>
                  <a:cubicBezTo>
                    <a:pt x="11502" y="1041"/>
                    <a:pt x="10532" y="4613"/>
                    <a:pt x="11842" y="8554"/>
                  </a:cubicBezTo>
                  <a:cubicBezTo>
                    <a:pt x="11347" y="7903"/>
                    <a:pt x="10735" y="7360"/>
                    <a:pt x="10046" y="6942"/>
                  </a:cubicBezTo>
                  <a:cubicBezTo>
                    <a:pt x="9522" y="6641"/>
                    <a:pt x="9006" y="6476"/>
                    <a:pt x="8544" y="6476"/>
                  </a:cubicBezTo>
                  <a:cubicBezTo>
                    <a:pt x="8322" y="6476"/>
                    <a:pt x="8113" y="6514"/>
                    <a:pt x="7921" y="6593"/>
                  </a:cubicBezTo>
                  <a:cubicBezTo>
                    <a:pt x="7125" y="6933"/>
                    <a:pt x="6717" y="7952"/>
                    <a:pt x="6707" y="9146"/>
                  </a:cubicBezTo>
                  <a:cubicBezTo>
                    <a:pt x="5740" y="8585"/>
                    <a:pt x="4774" y="8305"/>
                    <a:pt x="3906" y="8305"/>
                  </a:cubicBezTo>
                  <a:cubicBezTo>
                    <a:pt x="2745" y="8305"/>
                    <a:pt x="1758" y="8806"/>
                    <a:pt x="1175" y="9806"/>
                  </a:cubicBezTo>
                  <a:cubicBezTo>
                    <a:pt x="0" y="11786"/>
                    <a:pt x="515" y="15581"/>
                    <a:pt x="2378" y="18716"/>
                  </a:cubicBezTo>
                  <a:cubicBezTo>
                    <a:pt x="3504" y="20609"/>
                    <a:pt x="5077" y="22181"/>
                    <a:pt x="6649" y="23084"/>
                  </a:cubicBezTo>
                  <a:cubicBezTo>
                    <a:pt x="7578" y="23620"/>
                    <a:pt x="8507" y="23926"/>
                    <a:pt x="9345" y="23926"/>
                  </a:cubicBezTo>
                  <a:cubicBezTo>
                    <a:pt x="9418" y="23926"/>
                    <a:pt x="9490" y="23923"/>
                    <a:pt x="9561" y="23919"/>
                  </a:cubicBezTo>
                  <a:cubicBezTo>
                    <a:pt x="10231" y="25122"/>
                    <a:pt x="11162" y="26064"/>
                    <a:pt x="12104" y="26617"/>
                  </a:cubicBezTo>
                  <a:cubicBezTo>
                    <a:pt x="12674" y="26944"/>
                    <a:pt x="13251" y="27126"/>
                    <a:pt x="13773" y="27126"/>
                  </a:cubicBezTo>
                  <a:cubicBezTo>
                    <a:pt x="13855" y="27126"/>
                    <a:pt x="13936" y="27122"/>
                    <a:pt x="14016" y="27112"/>
                  </a:cubicBezTo>
                  <a:cubicBezTo>
                    <a:pt x="14162" y="28423"/>
                    <a:pt x="14812" y="29898"/>
                    <a:pt x="15656" y="31150"/>
                  </a:cubicBezTo>
                  <a:cubicBezTo>
                    <a:pt x="16491" y="32402"/>
                    <a:pt x="17510" y="33470"/>
                    <a:pt x="18539" y="34431"/>
                  </a:cubicBezTo>
                  <a:cubicBezTo>
                    <a:pt x="19714" y="35528"/>
                    <a:pt x="20956" y="36518"/>
                    <a:pt x="22189" y="37226"/>
                  </a:cubicBezTo>
                  <a:cubicBezTo>
                    <a:pt x="22839" y="37614"/>
                    <a:pt x="23528" y="37925"/>
                    <a:pt x="24256" y="38139"/>
                  </a:cubicBezTo>
                  <a:cubicBezTo>
                    <a:pt x="24707" y="38265"/>
                    <a:pt x="25149" y="38329"/>
                    <a:pt x="25569" y="38329"/>
                  </a:cubicBezTo>
                  <a:cubicBezTo>
                    <a:pt x="26894" y="38329"/>
                    <a:pt x="27997" y="37687"/>
                    <a:pt x="28440" y="36324"/>
                  </a:cubicBezTo>
                  <a:cubicBezTo>
                    <a:pt x="29109" y="37304"/>
                    <a:pt x="29973" y="38129"/>
                    <a:pt x="30992" y="38740"/>
                  </a:cubicBezTo>
                  <a:cubicBezTo>
                    <a:pt x="31633" y="39119"/>
                    <a:pt x="32274" y="39332"/>
                    <a:pt x="32846" y="39342"/>
                  </a:cubicBezTo>
                  <a:cubicBezTo>
                    <a:pt x="32852" y="39342"/>
                    <a:pt x="32858" y="39342"/>
                    <a:pt x="32864" y="39342"/>
                  </a:cubicBezTo>
                  <a:cubicBezTo>
                    <a:pt x="34242" y="39342"/>
                    <a:pt x="35176" y="38190"/>
                    <a:pt x="35205" y="36440"/>
                  </a:cubicBezTo>
                  <a:cubicBezTo>
                    <a:pt x="35467" y="36654"/>
                    <a:pt x="35749" y="36848"/>
                    <a:pt x="36040" y="37022"/>
                  </a:cubicBezTo>
                  <a:cubicBezTo>
                    <a:pt x="36750" y="37434"/>
                    <a:pt x="37448" y="37633"/>
                    <a:pt x="38082" y="37633"/>
                  </a:cubicBezTo>
                  <a:cubicBezTo>
                    <a:pt x="38911" y="37633"/>
                    <a:pt x="39631" y="37293"/>
                    <a:pt x="40126" y="36644"/>
                  </a:cubicBezTo>
                  <a:cubicBezTo>
                    <a:pt x="41155" y="35314"/>
                    <a:pt x="41009" y="32557"/>
                    <a:pt x="39777" y="30092"/>
                  </a:cubicBezTo>
                  <a:cubicBezTo>
                    <a:pt x="38874" y="28267"/>
                    <a:pt x="37418" y="26685"/>
                    <a:pt x="35972" y="25850"/>
                  </a:cubicBezTo>
                  <a:cubicBezTo>
                    <a:pt x="35506" y="25569"/>
                    <a:pt x="35001" y="25375"/>
                    <a:pt x="34467" y="25268"/>
                  </a:cubicBezTo>
                  <a:cubicBezTo>
                    <a:pt x="34720" y="23404"/>
                    <a:pt x="33914" y="20803"/>
                    <a:pt x="32478" y="18813"/>
                  </a:cubicBezTo>
                  <a:cubicBezTo>
                    <a:pt x="31740" y="17784"/>
                    <a:pt x="30808" y="16921"/>
                    <a:pt x="29731" y="16270"/>
                  </a:cubicBezTo>
                  <a:cubicBezTo>
                    <a:pt x="28987" y="15839"/>
                    <a:pt x="28243" y="15598"/>
                    <a:pt x="27573" y="15598"/>
                  </a:cubicBezTo>
                  <a:cubicBezTo>
                    <a:pt x="27535" y="15598"/>
                    <a:pt x="27497" y="15599"/>
                    <a:pt x="27459" y="15601"/>
                  </a:cubicBezTo>
                  <a:cubicBezTo>
                    <a:pt x="27100" y="11893"/>
                    <a:pt x="25266" y="7515"/>
                    <a:pt x="22548" y="4341"/>
                  </a:cubicBezTo>
                  <a:cubicBezTo>
                    <a:pt x="21480" y="3060"/>
                    <a:pt x="20199" y="1973"/>
                    <a:pt x="18772" y="1119"/>
                  </a:cubicBezTo>
                  <a:cubicBezTo>
                    <a:pt x="17527" y="396"/>
                    <a:pt x="16282" y="1"/>
                    <a:pt x="15176"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19" name="Google Shape;519;p36"/>
          <p:cNvGrpSpPr/>
          <p:nvPr/>
        </p:nvGrpSpPr>
        <p:grpSpPr>
          <a:xfrm>
            <a:off x="9367739" y="3354548"/>
            <a:ext cx="582767" cy="546033"/>
            <a:chOff x="2991025" y="3977000"/>
            <a:chExt cx="1097075" cy="1027925"/>
          </a:xfrm>
        </p:grpSpPr>
        <p:sp>
          <p:nvSpPr>
            <p:cNvPr id="520" name="Google Shape;520;p36"/>
            <p:cNvSpPr/>
            <p:nvPr/>
          </p:nvSpPr>
          <p:spPr>
            <a:xfrm>
              <a:off x="3671200" y="4884775"/>
              <a:ext cx="107750" cy="84725"/>
            </a:xfrm>
            <a:custGeom>
              <a:avLst/>
              <a:gdLst/>
              <a:ahLst/>
              <a:cxnLst/>
              <a:rect l="l" t="t" r="r" b="b"/>
              <a:pathLst>
                <a:path w="4310" h="3389" extrusionOk="0">
                  <a:moveTo>
                    <a:pt x="4310" y="1"/>
                  </a:moveTo>
                  <a:lnTo>
                    <a:pt x="1242" y="1787"/>
                  </a:lnTo>
                  <a:cubicBezTo>
                    <a:pt x="1213" y="1854"/>
                    <a:pt x="1184" y="1922"/>
                    <a:pt x="1155" y="1990"/>
                  </a:cubicBezTo>
                  <a:lnTo>
                    <a:pt x="1097" y="2126"/>
                  </a:lnTo>
                  <a:lnTo>
                    <a:pt x="1048" y="2233"/>
                  </a:lnTo>
                  <a:cubicBezTo>
                    <a:pt x="1009" y="2311"/>
                    <a:pt x="971" y="2388"/>
                    <a:pt x="932" y="2466"/>
                  </a:cubicBezTo>
                  <a:cubicBezTo>
                    <a:pt x="922" y="2485"/>
                    <a:pt x="912" y="2495"/>
                    <a:pt x="893" y="2514"/>
                  </a:cubicBezTo>
                  <a:cubicBezTo>
                    <a:pt x="844" y="2602"/>
                    <a:pt x="786" y="2680"/>
                    <a:pt x="728" y="2757"/>
                  </a:cubicBezTo>
                  <a:cubicBezTo>
                    <a:pt x="709" y="2777"/>
                    <a:pt x="689" y="2796"/>
                    <a:pt x="670" y="2815"/>
                  </a:cubicBezTo>
                  <a:cubicBezTo>
                    <a:pt x="631" y="2874"/>
                    <a:pt x="582" y="2922"/>
                    <a:pt x="524" y="2980"/>
                  </a:cubicBezTo>
                  <a:lnTo>
                    <a:pt x="456" y="3039"/>
                  </a:lnTo>
                  <a:cubicBezTo>
                    <a:pt x="408" y="3087"/>
                    <a:pt x="359" y="3136"/>
                    <a:pt x="301" y="3175"/>
                  </a:cubicBezTo>
                  <a:cubicBezTo>
                    <a:pt x="281" y="3194"/>
                    <a:pt x="262" y="3213"/>
                    <a:pt x="233" y="3223"/>
                  </a:cubicBezTo>
                  <a:cubicBezTo>
                    <a:pt x="155" y="3281"/>
                    <a:pt x="78" y="3340"/>
                    <a:pt x="0" y="3388"/>
                  </a:cubicBezTo>
                  <a:lnTo>
                    <a:pt x="3067" y="1602"/>
                  </a:lnTo>
                  <a:cubicBezTo>
                    <a:pt x="3155" y="1554"/>
                    <a:pt x="3232" y="1495"/>
                    <a:pt x="3310" y="1447"/>
                  </a:cubicBezTo>
                  <a:lnTo>
                    <a:pt x="3378" y="1389"/>
                  </a:lnTo>
                  <a:cubicBezTo>
                    <a:pt x="3426" y="1350"/>
                    <a:pt x="3485" y="1301"/>
                    <a:pt x="3533" y="1262"/>
                  </a:cubicBezTo>
                  <a:cubicBezTo>
                    <a:pt x="3553" y="1233"/>
                    <a:pt x="3582" y="1214"/>
                    <a:pt x="3601" y="1194"/>
                  </a:cubicBezTo>
                  <a:cubicBezTo>
                    <a:pt x="3650" y="1146"/>
                    <a:pt x="3698" y="1088"/>
                    <a:pt x="3747" y="1029"/>
                  </a:cubicBezTo>
                  <a:cubicBezTo>
                    <a:pt x="3766" y="1010"/>
                    <a:pt x="3785" y="991"/>
                    <a:pt x="3795" y="971"/>
                  </a:cubicBezTo>
                  <a:cubicBezTo>
                    <a:pt x="3863" y="894"/>
                    <a:pt x="3921" y="816"/>
                    <a:pt x="3970" y="729"/>
                  </a:cubicBezTo>
                  <a:lnTo>
                    <a:pt x="3980" y="719"/>
                  </a:lnTo>
                  <a:cubicBezTo>
                    <a:pt x="3989" y="709"/>
                    <a:pt x="3989" y="690"/>
                    <a:pt x="3999" y="680"/>
                  </a:cubicBezTo>
                  <a:cubicBezTo>
                    <a:pt x="4048" y="602"/>
                    <a:pt x="4086" y="534"/>
                    <a:pt x="4125" y="447"/>
                  </a:cubicBezTo>
                  <a:cubicBezTo>
                    <a:pt x="4135" y="437"/>
                    <a:pt x="4145" y="428"/>
                    <a:pt x="4145" y="408"/>
                  </a:cubicBezTo>
                  <a:cubicBezTo>
                    <a:pt x="4154" y="399"/>
                    <a:pt x="4164" y="369"/>
                    <a:pt x="4174" y="340"/>
                  </a:cubicBezTo>
                  <a:cubicBezTo>
                    <a:pt x="4193" y="301"/>
                    <a:pt x="4213" y="253"/>
                    <a:pt x="4232" y="204"/>
                  </a:cubicBezTo>
                  <a:cubicBezTo>
                    <a:pt x="4242" y="185"/>
                    <a:pt x="4251" y="166"/>
                    <a:pt x="4261" y="146"/>
                  </a:cubicBezTo>
                  <a:cubicBezTo>
                    <a:pt x="4280" y="98"/>
                    <a:pt x="4290" y="49"/>
                    <a:pt x="4310" y="1"/>
                  </a:cubicBezTo>
                  <a:close/>
                </a:path>
              </a:pathLst>
            </a:custGeom>
            <a:solidFill>
              <a:srgbClr val="4AC4D5"/>
            </a:solidFill>
            <a:ln>
              <a:noFill/>
            </a:ln>
          </p:spPr>
          <p:txBody>
            <a:bodyPr spcFirstLastPara="1" wrap="square" lIns="121900" tIns="121900" rIns="121900" bIns="121900" anchor="ctr" anchorCtr="0">
              <a:noAutofit/>
            </a:bodyPr>
            <a:lstStyle/>
            <a:p>
              <a:endParaRPr sz="2400"/>
            </a:p>
          </p:txBody>
        </p:sp>
        <p:sp>
          <p:nvSpPr>
            <p:cNvPr id="521" name="Google Shape;521;p36"/>
            <p:cNvSpPr/>
            <p:nvPr/>
          </p:nvSpPr>
          <p:spPr>
            <a:xfrm>
              <a:off x="3840075" y="4887925"/>
              <a:ext cx="107275" cy="109950"/>
            </a:xfrm>
            <a:custGeom>
              <a:avLst/>
              <a:gdLst/>
              <a:ahLst/>
              <a:cxnLst/>
              <a:rect l="l" t="t" r="r" b="b"/>
              <a:pathLst>
                <a:path w="4291" h="4398" extrusionOk="0">
                  <a:moveTo>
                    <a:pt x="4291" y="1"/>
                  </a:moveTo>
                  <a:lnTo>
                    <a:pt x="1224" y="1787"/>
                  </a:lnTo>
                  <a:cubicBezTo>
                    <a:pt x="1243" y="1923"/>
                    <a:pt x="1233" y="2068"/>
                    <a:pt x="1214" y="2204"/>
                  </a:cubicBezTo>
                  <a:lnTo>
                    <a:pt x="1214" y="2243"/>
                  </a:lnTo>
                  <a:cubicBezTo>
                    <a:pt x="1204" y="2379"/>
                    <a:pt x="1175" y="2505"/>
                    <a:pt x="1156" y="2621"/>
                  </a:cubicBezTo>
                  <a:lnTo>
                    <a:pt x="1156" y="2660"/>
                  </a:lnTo>
                  <a:cubicBezTo>
                    <a:pt x="1127" y="2777"/>
                    <a:pt x="1097" y="2884"/>
                    <a:pt x="1059" y="2990"/>
                  </a:cubicBezTo>
                  <a:lnTo>
                    <a:pt x="1039" y="3058"/>
                  </a:lnTo>
                  <a:cubicBezTo>
                    <a:pt x="1000" y="3165"/>
                    <a:pt x="952" y="3272"/>
                    <a:pt x="913" y="3369"/>
                  </a:cubicBezTo>
                  <a:cubicBezTo>
                    <a:pt x="894" y="3408"/>
                    <a:pt x="874" y="3446"/>
                    <a:pt x="855" y="3476"/>
                  </a:cubicBezTo>
                  <a:cubicBezTo>
                    <a:pt x="816" y="3544"/>
                    <a:pt x="777" y="3621"/>
                    <a:pt x="729" y="3679"/>
                  </a:cubicBezTo>
                  <a:cubicBezTo>
                    <a:pt x="719" y="3709"/>
                    <a:pt x="699" y="3728"/>
                    <a:pt x="680" y="3747"/>
                  </a:cubicBezTo>
                  <a:cubicBezTo>
                    <a:pt x="631" y="3815"/>
                    <a:pt x="583" y="3874"/>
                    <a:pt x="534" y="3932"/>
                  </a:cubicBezTo>
                  <a:cubicBezTo>
                    <a:pt x="515" y="3961"/>
                    <a:pt x="486" y="3990"/>
                    <a:pt x="466" y="4009"/>
                  </a:cubicBezTo>
                  <a:cubicBezTo>
                    <a:pt x="418" y="4068"/>
                    <a:pt x="360" y="4116"/>
                    <a:pt x="311" y="4165"/>
                  </a:cubicBezTo>
                  <a:cubicBezTo>
                    <a:pt x="282" y="4184"/>
                    <a:pt x="263" y="4204"/>
                    <a:pt x="243" y="4223"/>
                  </a:cubicBezTo>
                  <a:cubicBezTo>
                    <a:pt x="166" y="4291"/>
                    <a:pt x="78" y="4349"/>
                    <a:pt x="1" y="4398"/>
                  </a:cubicBezTo>
                  <a:lnTo>
                    <a:pt x="3068" y="2612"/>
                  </a:lnTo>
                  <a:cubicBezTo>
                    <a:pt x="3145" y="2563"/>
                    <a:pt x="3233" y="2505"/>
                    <a:pt x="3310" y="2447"/>
                  </a:cubicBezTo>
                  <a:cubicBezTo>
                    <a:pt x="3330" y="2418"/>
                    <a:pt x="3359" y="2398"/>
                    <a:pt x="3378" y="2379"/>
                  </a:cubicBezTo>
                  <a:cubicBezTo>
                    <a:pt x="3437" y="2330"/>
                    <a:pt x="3485" y="2282"/>
                    <a:pt x="3534" y="2233"/>
                  </a:cubicBezTo>
                  <a:cubicBezTo>
                    <a:pt x="3563" y="2204"/>
                    <a:pt x="3582" y="2175"/>
                    <a:pt x="3602" y="2156"/>
                  </a:cubicBezTo>
                  <a:cubicBezTo>
                    <a:pt x="3660" y="2088"/>
                    <a:pt x="3699" y="2029"/>
                    <a:pt x="3747" y="1961"/>
                  </a:cubicBezTo>
                  <a:cubicBezTo>
                    <a:pt x="3767" y="1942"/>
                    <a:pt x="3786" y="1923"/>
                    <a:pt x="3796" y="1893"/>
                  </a:cubicBezTo>
                  <a:lnTo>
                    <a:pt x="3815" y="1874"/>
                  </a:lnTo>
                  <a:cubicBezTo>
                    <a:pt x="3854" y="1816"/>
                    <a:pt x="3883" y="1758"/>
                    <a:pt x="3912" y="1690"/>
                  </a:cubicBezTo>
                  <a:cubicBezTo>
                    <a:pt x="3932" y="1661"/>
                    <a:pt x="3951" y="1622"/>
                    <a:pt x="3970" y="1593"/>
                  </a:cubicBezTo>
                  <a:cubicBezTo>
                    <a:pt x="3970" y="1583"/>
                    <a:pt x="3970" y="1583"/>
                    <a:pt x="3970" y="1583"/>
                  </a:cubicBezTo>
                  <a:cubicBezTo>
                    <a:pt x="4009" y="1496"/>
                    <a:pt x="4048" y="1418"/>
                    <a:pt x="4077" y="1340"/>
                  </a:cubicBezTo>
                  <a:cubicBezTo>
                    <a:pt x="4087" y="1321"/>
                    <a:pt x="4087" y="1301"/>
                    <a:pt x="4097" y="1282"/>
                  </a:cubicBezTo>
                  <a:lnTo>
                    <a:pt x="4116" y="1214"/>
                  </a:lnTo>
                  <a:cubicBezTo>
                    <a:pt x="4126" y="1185"/>
                    <a:pt x="4135" y="1146"/>
                    <a:pt x="4155" y="1107"/>
                  </a:cubicBezTo>
                  <a:cubicBezTo>
                    <a:pt x="4174" y="1039"/>
                    <a:pt x="4184" y="971"/>
                    <a:pt x="4203" y="903"/>
                  </a:cubicBezTo>
                  <a:cubicBezTo>
                    <a:pt x="4203" y="894"/>
                    <a:pt x="4203" y="884"/>
                    <a:pt x="4203" y="874"/>
                  </a:cubicBezTo>
                  <a:lnTo>
                    <a:pt x="4203" y="845"/>
                  </a:lnTo>
                  <a:cubicBezTo>
                    <a:pt x="4213" y="797"/>
                    <a:pt x="4223" y="748"/>
                    <a:pt x="4233" y="700"/>
                  </a:cubicBezTo>
                  <a:cubicBezTo>
                    <a:pt x="4242" y="651"/>
                    <a:pt x="4252" y="573"/>
                    <a:pt x="4262" y="505"/>
                  </a:cubicBezTo>
                  <a:lnTo>
                    <a:pt x="4262" y="467"/>
                  </a:lnTo>
                  <a:cubicBezTo>
                    <a:pt x="4262" y="447"/>
                    <a:pt x="4262" y="438"/>
                    <a:pt x="4262" y="428"/>
                  </a:cubicBezTo>
                  <a:cubicBezTo>
                    <a:pt x="4262" y="389"/>
                    <a:pt x="4271" y="360"/>
                    <a:pt x="4281" y="321"/>
                  </a:cubicBezTo>
                  <a:cubicBezTo>
                    <a:pt x="4281" y="253"/>
                    <a:pt x="4281" y="195"/>
                    <a:pt x="4291" y="137"/>
                  </a:cubicBezTo>
                  <a:cubicBezTo>
                    <a:pt x="4291" y="69"/>
                    <a:pt x="4291" y="49"/>
                    <a:pt x="4291" y="1"/>
                  </a:cubicBezTo>
                  <a:close/>
                </a:path>
              </a:pathLst>
            </a:custGeom>
            <a:solidFill>
              <a:srgbClr val="4AC4D5"/>
            </a:solidFill>
            <a:ln>
              <a:noFill/>
            </a:ln>
          </p:spPr>
          <p:txBody>
            <a:bodyPr spcFirstLastPara="1" wrap="square" lIns="121900" tIns="121900" rIns="121900" bIns="121900" anchor="ctr" anchorCtr="0">
              <a:noAutofit/>
            </a:bodyPr>
            <a:lstStyle/>
            <a:p>
              <a:endParaRPr sz="2400"/>
            </a:p>
          </p:txBody>
        </p:sp>
        <p:sp>
          <p:nvSpPr>
            <p:cNvPr id="522" name="Google Shape;522;p36"/>
            <p:cNvSpPr/>
            <p:nvPr/>
          </p:nvSpPr>
          <p:spPr>
            <a:xfrm>
              <a:off x="3324925" y="3977000"/>
              <a:ext cx="763175" cy="975750"/>
            </a:xfrm>
            <a:custGeom>
              <a:avLst/>
              <a:gdLst/>
              <a:ahLst/>
              <a:cxnLst/>
              <a:rect l="l" t="t" r="r" b="b"/>
              <a:pathLst>
                <a:path w="30527" h="39030" extrusionOk="0">
                  <a:moveTo>
                    <a:pt x="4805" y="0"/>
                  </a:moveTo>
                  <a:cubicBezTo>
                    <a:pt x="4727" y="0"/>
                    <a:pt x="4640" y="0"/>
                    <a:pt x="4562" y="10"/>
                  </a:cubicBezTo>
                  <a:lnTo>
                    <a:pt x="4465" y="10"/>
                  </a:lnTo>
                  <a:cubicBezTo>
                    <a:pt x="4349" y="20"/>
                    <a:pt x="4222" y="39"/>
                    <a:pt x="4106" y="58"/>
                  </a:cubicBezTo>
                  <a:lnTo>
                    <a:pt x="4086" y="58"/>
                  </a:lnTo>
                  <a:cubicBezTo>
                    <a:pt x="4038" y="68"/>
                    <a:pt x="3989" y="88"/>
                    <a:pt x="3941" y="97"/>
                  </a:cubicBezTo>
                  <a:lnTo>
                    <a:pt x="3854" y="117"/>
                  </a:lnTo>
                  <a:cubicBezTo>
                    <a:pt x="3766" y="136"/>
                    <a:pt x="3688" y="165"/>
                    <a:pt x="3611" y="194"/>
                  </a:cubicBezTo>
                  <a:cubicBezTo>
                    <a:pt x="3426" y="253"/>
                    <a:pt x="3242" y="340"/>
                    <a:pt x="3067" y="437"/>
                  </a:cubicBezTo>
                  <a:lnTo>
                    <a:pt x="0" y="2213"/>
                  </a:lnTo>
                  <a:cubicBezTo>
                    <a:pt x="175" y="2116"/>
                    <a:pt x="350" y="2038"/>
                    <a:pt x="544" y="1971"/>
                  </a:cubicBezTo>
                  <a:cubicBezTo>
                    <a:pt x="621" y="1941"/>
                    <a:pt x="709" y="1922"/>
                    <a:pt x="796" y="1903"/>
                  </a:cubicBezTo>
                  <a:lnTo>
                    <a:pt x="874" y="1883"/>
                  </a:lnTo>
                  <a:cubicBezTo>
                    <a:pt x="932" y="1864"/>
                    <a:pt x="980" y="1854"/>
                    <a:pt x="1039" y="1844"/>
                  </a:cubicBezTo>
                  <a:cubicBezTo>
                    <a:pt x="1165" y="1815"/>
                    <a:pt x="1281" y="1806"/>
                    <a:pt x="1408" y="1786"/>
                  </a:cubicBezTo>
                  <a:lnTo>
                    <a:pt x="1505" y="1786"/>
                  </a:lnTo>
                  <a:cubicBezTo>
                    <a:pt x="1582" y="1786"/>
                    <a:pt x="1660" y="1776"/>
                    <a:pt x="1747" y="1776"/>
                  </a:cubicBezTo>
                  <a:lnTo>
                    <a:pt x="2203" y="1776"/>
                  </a:lnTo>
                  <a:cubicBezTo>
                    <a:pt x="2271" y="1776"/>
                    <a:pt x="2349" y="1796"/>
                    <a:pt x="2417" y="1806"/>
                  </a:cubicBezTo>
                  <a:lnTo>
                    <a:pt x="2524" y="1815"/>
                  </a:lnTo>
                  <a:cubicBezTo>
                    <a:pt x="2611" y="1825"/>
                    <a:pt x="2698" y="1844"/>
                    <a:pt x="2786" y="1854"/>
                  </a:cubicBezTo>
                  <a:lnTo>
                    <a:pt x="2844" y="1864"/>
                  </a:lnTo>
                  <a:cubicBezTo>
                    <a:pt x="2951" y="1893"/>
                    <a:pt x="3058" y="1912"/>
                    <a:pt x="3164" y="1941"/>
                  </a:cubicBezTo>
                  <a:lnTo>
                    <a:pt x="3261" y="1961"/>
                  </a:lnTo>
                  <a:cubicBezTo>
                    <a:pt x="3339" y="1980"/>
                    <a:pt x="3417" y="2000"/>
                    <a:pt x="3494" y="2029"/>
                  </a:cubicBezTo>
                  <a:lnTo>
                    <a:pt x="3621" y="2068"/>
                  </a:lnTo>
                  <a:lnTo>
                    <a:pt x="3815" y="2136"/>
                  </a:lnTo>
                  <a:lnTo>
                    <a:pt x="3960" y="2184"/>
                  </a:lnTo>
                  <a:cubicBezTo>
                    <a:pt x="4019" y="2213"/>
                    <a:pt x="4086" y="2233"/>
                    <a:pt x="4145" y="2252"/>
                  </a:cubicBezTo>
                  <a:lnTo>
                    <a:pt x="4290" y="2320"/>
                  </a:lnTo>
                  <a:cubicBezTo>
                    <a:pt x="4358" y="2339"/>
                    <a:pt x="4416" y="2369"/>
                    <a:pt x="4475" y="2398"/>
                  </a:cubicBezTo>
                  <a:cubicBezTo>
                    <a:pt x="4533" y="2417"/>
                    <a:pt x="4572" y="2446"/>
                    <a:pt x="4630" y="2466"/>
                  </a:cubicBezTo>
                  <a:lnTo>
                    <a:pt x="4805" y="2553"/>
                  </a:lnTo>
                  <a:lnTo>
                    <a:pt x="4960" y="2631"/>
                  </a:lnTo>
                  <a:lnTo>
                    <a:pt x="5144" y="2718"/>
                  </a:lnTo>
                  <a:cubicBezTo>
                    <a:pt x="5242" y="2776"/>
                    <a:pt x="5339" y="2834"/>
                    <a:pt x="5436" y="2893"/>
                  </a:cubicBezTo>
                  <a:cubicBezTo>
                    <a:pt x="5591" y="2980"/>
                    <a:pt x="5746" y="3077"/>
                    <a:pt x="5902" y="3174"/>
                  </a:cubicBezTo>
                  <a:lnTo>
                    <a:pt x="5999" y="3232"/>
                  </a:lnTo>
                  <a:cubicBezTo>
                    <a:pt x="6115" y="3310"/>
                    <a:pt x="6232" y="3388"/>
                    <a:pt x="6348" y="3465"/>
                  </a:cubicBezTo>
                  <a:lnTo>
                    <a:pt x="6484" y="3572"/>
                  </a:lnTo>
                  <a:cubicBezTo>
                    <a:pt x="6600" y="3650"/>
                    <a:pt x="6707" y="3727"/>
                    <a:pt x="6814" y="3815"/>
                  </a:cubicBezTo>
                  <a:cubicBezTo>
                    <a:pt x="6853" y="3844"/>
                    <a:pt x="6892" y="3873"/>
                    <a:pt x="6940" y="3902"/>
                  </a:cubicBezTo>
                  <a:cubicBezTo>
                    <a:pt x="7086" y="4009"/>
                    <a:pt x="7231" y="4135"/>
                    <a:pt x="7377" y="4252"/>
                  </a:cubicBezTo>
                  <a:lnTo>
                    <a:pt x="7455" y="4319"/>
                  </a:lnTo>
                  <a:cubicBezTo>
                    <a:pt x="7571" y="4426"/>
                    <a:pt x="7687" y="4533"/>
                    <a:pt x="7804" y="4630"/>
                  </a:cubicBezTo>
                  <a:lnTo>
                    <a:pt x="7940" y="4756"/>
                  </a:lnTo>
                  <a:cubicBezTo>
                    <a:pt x="8047" y="4853"/>
                    <a:pt x="8144" y="4950"/>
                    <a:pt x="8250" y="5047"/>
                  </a:cubicBezTo>
                  <a:lnTo>
                    <a:pt x="8367" y="5164"/>
                  </a:lnTo>
                  <a:cubicBezTo>
                    <a:pt x="8503" y="5300"/>
                    <a:pt x="8639" y="5445"/>
                    <a:pt x="8775" y="5591"/>
                  </a:cubicBezTo>
                  <a:lnTo>
                    <a:pt x="8804" y="5620"/>
                  </a:lnTo>
                  <a:cubicBezTo>
                    <a:pt x="8940" y="5775"/>
                    <a:pt x="9085" y="5931"/>
                    <a:pt x="9221" y="6086"/>
                  </a:cubicBezTo>
                  <a:cubicBezTo>
                    <a:pt x="9386" y="6280"/>
                    <a:pt x="9551" y="6484"/>
                    <a:pt x="9706" y="6688"/>
                  </a:cubicBezTo>
                  <a:lnTo>
                    <a:pt x="9755" y="6756"/>
                  </a:lnTo>
                  <a:cubicBezTo>
                    <a:pt x="9881" y="6911"/>
                    <a:pt x="9998" y="7066"/>
                    <a:pt x="10114" y="7231"/>
                  </a:cubicBezTo>
                  <a:cubicBezTo>
                    <a:pt x="10221" y="7387"/>
                    <a:pt x="10318" y="7513"/>
                    <a:pt x="10415" y="7668"/>
                  </a:cubicBezTo>
                  <a:cubicBezTo>
                    <a:pt x="10483" y="7756"/>
                    <a:pt x="10541" y="7843"/>
                    <a:pt x="10609" y="7940"/>
                  </a:cubicBezTo>
                  <a:lnTo>
                    <a:pt x="10755" y="8163"/>
                  </a:lnTo>
                  <a:cubicBezTo>
                    <a:pt x="10842" y="8299"/>
                    <a:pt x="10929" y="8435"/>
                    <a:pt x="11017" y="8571"/>
                  </a:cubicBezTo>
                  <a:cubicBezTo>
                    <a:pt x="11065" y="8658"/>
                    <a:pt x="11124" y="8746"/>
                    <a:pt x="11172" y="8823"/>
                  </a:cubicBezTo>
                  <a:cubicBezTo>
                    <a:pt x="11240" y="8949"/>
                    <a:pt x="11308" y="9066"/>
                    <a:pt x="11386" y="9192"/>
                  </a:cubicBezTo>
                  <a:cubicBezTo>
                    <a:pt x="11473" y="9347"/>
                    <a:pt x="11551" y="9493"/>
                    <a:pt x="11638" y="9648"/>
                  </a:cubicBezTo>
                  <a:cubicBezTo>
                    <a:pt x="11696" y="9765"/>
                    <a:pt x="11764" y="9872"/>
                    <a:pt x="11822" y="9988"/>
                  </a:cubicBezTo>
                  <a:lnTo>
                    <a:pt x="11929" y="10192"/>
                  </a:lnTo>
                  <a:cubicBezTo>
                    <a:pt x="12017" y="10367"/>
                    <a:pt x="12104" y="10541"/>
                    <a:pt x="12182" y="10716"/>
                  </a:cubicBezTo>
                  <a:lnTo>
                    <a:pt x="12240" y="10832"/>
                  </a:lnTo>
                  <a:cubicBezTo>
                    <a:pt x="12337" y="11036"/>
                    <a:pt x="12434" y="11250"/>
                    <a:pt x="12531" y="11463"/>
                  </a:cubicBezTo>
                  <a:cubicBezTo>
                    <a:pt x="12550" y="11512"/>
                    <a:pt x="12570" y="11560"/>
                    <a:pt x="12589" y="11609"/>
                  </a:cubicBezTo>
                  <a:cubicBezTo>
                    <a:pt x="12677" y="11813"/>
                    <a:pt x="12764" y="12017"/>
                    <a:pt x="12842" y="12230"/>
                  </a:cubicBezTo>
                  <a:cubicBezTo>
                    <a:pt x="12851" y="12240"/>
                    <a:pt x="12851" y="12259"/>
                    <a:pt x="12861" y="12279"/>
                  </a:cubicBezTo>
                  <a:cubicBezTo>
                    <a:pt x="12939" y="12492"/>
                    <a:pt x="13026" y="12706"/>
                    <a:pt x="13104" y="12929"/>
                  </a:cubicBezTo>
                  <a:cubicBezTo>
                    <a:pt x="13123" y="12978"/>
                    <a:pt x="13142" y="13045"/>
                    <a:pt x="13162" y="13094"/>
                  </a:cubicBezTo>
                  <a:cubicBezTo>
                    <a:pt x="13230" y="13278"/>
                    <a:pt x="13288" y="13463"/>
                    <a:pt x="13346" y="13647"/>
                  </a:cubicBezTo>
                  <a:cubicBezTo>
                    <a:pt x="13366" y="13696"/>
                    <a:pt x="13375" y="13735"/>
                    <a:pt x="13385" y="13773"/>
                  </a:cubicBezTo>
                  <a:cubicBezTo>
                    <a:pt x="13453" y="13987"/>
                    <a:pt x="13521" y="14210"/>
                    <a:pt x="13579" y="14424"/>
                  </a:cubicBezTo>
                  <a:lnTo>
                    <a:pt x="13618" y="14598"/>
                  </a:lnTo>
                  <a:cubicBezTo>
                    <a:pt x="13667" y="14764"/>
                    <a:pt x="13705" y="14938"/>
                    <a:pt x="13744" y="15103"/>
                  </a:cubicBezTo>
                  <a:cubicBezTo>
                    <a:pt x="13754" y="15171"/>
                    <a:pt x="13773" y="15229"/>
                    <a:pt x="13783" y="15288"/>
                  </a:cubicBezTo>
                  <a:cubicBezTo>
                    <a:pt x="13832" y="15501"/>
                    <a:pt x="13880" y="15724"/>
                    <a:pt x="13919" y="15938"/>
                  </a:cubicBezTo>
                  <a:cubicBezTo>
                    <a:pt x="13919" y="15948"/>
                    <a:pt x="13919" y="15957"/>
                    <a:pt x="13919" y="15967"/>
                  </a:cubicBezTo>
                  <a:cubicBezTo>
                    <a:pt x="13958" y="16171"/>
                    <a:pt x="13997" y="16375"/>
                    <a:pt x="14026" y="16569"/>
                  </a:cubicBezTo>
                  <a:cubicBezTo>
                    <a:pt x="14035" y="16627"/>
                    <a:pt x="14035" y="16676"/>
                    <a:pt x="14045" y="16734"/>
                  </a:cubicBezTo>
                  <a:cubicBezTo>
                    <a:pt x="14074" y="16938"/>
                    <a:pt x="14103" y="17151"/>
                    <a:pt x="14123" y="17355"/>
                  </a:cubicBezTo>
                  <a:lnTo>
                    <a:pt x="14414" y="17355"/>
                  </a:lnTo>
                  <a:cubicBezTo>
                    <a:pt x="14492" y="17355"/>
                    <a:pt x="14569" y="17365"/>
                    <a:pt x="14657" y="17375"/>
                  </a:cubicBezTo>
                  <a:lnTo>
                    <a:pt x="14676" y="17375"/>
                  </a:lnTo>
                  <a:cubicBezTo>
                    <a:pt x="14754" y="17384"/>
                    <a:pt x="14831" y="17404"/>
                    <a:pt x="14909" y="17413"/>
                  </a:cubicBezTo>
                  <a:lnTo>
                    <a:pt x="14977" y="17433"/>
                  </a:lnTo>
                  <a:cubicBezTo>
                    <a:pt x="15045" y="17452"/>
                    <a:pt x="15123" y="17472"/>
                    <a:pt x="15190" y="17491"/>
                  </a:cubicBezTo>
                  <a:lnTo>
                    <a:pt x="15229" y="17501"/>
                  </a:lnTo>
                  <a:cubicBezTo>
                    <a:pt x="15317" y="17520"/>
                    <a:pt x="15394" y="17549"/>
                    <a:pt x="15482" y="17588"/>
                  </a:cubicBezTo>
                  <a:lnTo>
                    <a:pt x="15550" y="17607"/>
                  </a:lnTo>
                  <a:cubicBezTo>
                    <a:pt x="15618" y="17637"/>
                    <a:pt x="15695" y="17666"/>
                    <a:pt x="15763" y="17695"/>
                  </a:cubicBezTo>
                  <a:lnTo>
                    <a:pt x="15812" y="17714"/>
                  </a:lnTo>
                  <a:cubicBezTo>
                    <a:pt x="15899" y="17753"/>
                    <a:pt x="15986" y="17792"/>
                    <a:pt x="16074" y="17840"/>
                  </a:cubicBezTo>
                  <a:lnTo>
                    <a:pt x="16132" y="17870"/>
                  </a:lnTo>
                  <a:cubicBezTo>
                    <a:pt x="16219" y="17918"/>
                    <a:pt x="16307" y="17957"/>
                    <a:pt x="16384" y="18005"/>
                  </a:cubicBezTo>
                  <a:cubicBezTo>
                    <a:pt x="16501" y="18073"/>
                    <a:pt x="16608" y="18141"/>
                    <a:pt x="16724" y="18219"/>
                  </a:cubicBezTo>
                  <a:lnTo>
                    <a:pt x="16782" y="18258"/>
                  </a:lnTo>
                  <a:cubicBezTo>
                    <a:pt x="16889" y="18326"/>
                    <a:pt x="16996" y="18403"/>
                    <a:pt x="17103" y="18481"/>
                  </a:cubicBezTo>
                  <a:lnTo>
                    <a:pt x="17151" y="18520"/>
                  </a:lnTo>
                  <a:cubicBezTo>
                    <a:pt x="17248" y="18588"/>
                    <a:pt x="17345" y="18665"/>
                    <a:pt x="17442" y="18743"/>
                  </a:cubicBezTo>
                  <a:lnTo>
                    <a:pt x="17491" y="18782"/>
                  </a:lnTo>
                  <a:cubicBezTo>
                    <a:pt x="17598" y="18869"/>
                    <a:pt x="17695" y="18966"/>
                    <a:pt x="17801" y="19054"/>
                  </a:cubicBezTo>
                  <a:lnTo>
                    <a:pt x="17860" y="19112"/>
                  </a:lnTo>
                  <a:cubicBezTo>
                    <a:pt x="17966" y="19209"/>
                    <a:pt x="18064" y="19306"/>
                    <a:pt x="18170" y="19413"/>
                  </a:cubicBezTo>
                  <a:lnTo>
                    <a:pt x="18180" y="19432"/>
                  </a:lnTo>
                  <a:cubicBezTo>
                    <a:pt x="18287" y="19529"/>
                    <a:pt x="18384" y="19636"/>
                    <a:pt x="18481" y="19753"/>
                  </a:cubicBezTo>
                  <a:cubicBezTo>
                    <a:pt x="18491" y="19762"/>
                    <a:pt x="18500" y="19772"/>
                    <a:pt x="18510" y="19791"/>
                  </a:cubicBezTo>
                  <a:cubicBezTo>
                    <a:pt x="18607" y="19898"/>
                    <a:pt x="18704" y="20005"/>
                    <a:pt x="18801" y="20121"/>
                  </a:cubicBezTo>
                  <a:lnTo>
                    <a:pt x="18840" y="20180"/>
                  </a:lnTo>
                  <a:cubicBezTo>
                    <a:pt x="18937" y="20296"/>
                    <a:pt x="19044" y="20432"/>
                    <a:pt x="19131" y="20558"/>
                  </a:cubicBezTo>
                  <a:cubicBezTo>
                    <a:pt x="19209" y="20665"/>
                    <a:pt x="19277" y="20762"/>
                    <a:pt x="19354" y="20869"/>
                  </a:cubicBezTo>
                  <a:cubicBezTo>
                    <a:pt x="19471" y="21053"/>
                    <a:pt x="19578" y="21228"/>
                    <a:pt x="19694" y="21412"/>
                  </a:cubicBezTo>
                  <a:cubicBezTo>
                    <a:pt x="19723" y="21471"/>
                    <a:pt x="19762" y="21539"/>
                    <a:pt x="19801" y="21597"/>
                  </a:cubicBezTo>
                  <a:cubicBezTo>
                    <a:pt x="19830" y="21665"/>
                    <a:pt x="19869" y="21733"/>
                    <a:pt x="19908" y="21791"/>
                  </a:cubicBezTo>
                  <a:cubicBezTo>
                    <a:pt x="19966" y="21907"/>
                    <a:pt x="20024" y="22024"/>
                    <a:pt x="20082" y="22140"/>
                  </a:cubicBezTo>
                  <a:lnTo>
                    <a:pt x="20082" y="22150"/>
                  </a:lnTo>
                  <a:cubicBezTo>
                    <a:pt x="20150" y="22276"/>
                    <a:pt x="20209" y="22393"/>
                    <a:pt x="20267" y="22529"/>
                  </a:cubicBezTo>
                  <a:cubicBezTo>
                    <a:pt x="20267" y="22548"/>
                    <a:pt x="20277" y="22558"/>
                    <a:pt x="20286" y="22577"/>
                  </a:cubicBezTo>
                  <a:cubicBezTo>
                    <a:pt x="20345" y="22703"/>
                    <a:pt x="20393" y="22820"/>
                    <a:pt x="20442" y="22946"/>
                  </a:cubicBezTo>
                  <a:cubicBezTo>
                    <a:pt x="20451" y="22965"/>
                    <a:pt x="20461" y="22985"/>
                    <a:pt x="20471" y="23014"/>
                  </a:cubicBezTo>
                  <a:cubicBezTo>
                    <a:pt x="20519" y="23130"/>
                    <a:pt x="20568" y="23257"/>
                    <a:pt x="20607" y="23373"/>
                  </a:cubicBezTo>
                  <a:lnTo>
                    <a:pt x="20636" y="23441"/>
                  </a:lnTo>
                  <a:cubicBezTo>
                    <a:pt x="20675" y="23557"/>
                    <a:pt x="20713" y="23674"/>
                    <a:pt x="20752" y="23790"/>
                  </a:cubicBezTo>
                  <a:cubicBezTo>
                    <a:pt x="20752" y="23800"/>
                    <a:pt x="20762" y="23820"/>
                    <a:pt x="20762" y="23829"/>
                  </a:cubicBezTo>
                  <a:cubicBezTo>
                    <a:pt x="20801" y="23955"/>
                    <a:pt x="20840" y="24082"/>
                    <a:pt x="20869" y="24198"/>
                  </a:cubicBezTo>
                  <a:cubicBezTo>
                    <a:pt x="20878" y="24227"/>
                    <a:pt x="20888" y="24256"/>
                    <a:pt x="20898" y="24285"/>
                  </a:cubicBezTo>
                  <a:cubicBezTo>
                    <a:pt x="20927" y="24412"/>
                    <a:pt x="20956" y="24528"/>
                    <a:pt x="20985" y="24654"/>
                  </a:cubicBezTo>
                  <a:cubicBezTo>
                    <a:pt x="20985" y="24664"/>
                    <a:pt x="20985" y="24674"/>
                    <a:pt x="20985" y="24683"/>
                  </a:cubicBezTo>
                  <a:cubicBezTo>
                    <a:pt x="21014" y="24800"/>
                    <a:pt x="21034" y="24916"/>
                    <a:pt x="21053" y="25033"/>
                  </a:cubicBezTo>
                  <a:cubicBezTo>
                    <a:pt x="21053" y="25062"/>
                    <a:pt x="21063" y="25081"/>
                    <a:pt x="21063" y="25110"/>
                  </a:cubicBezTo>
                  <a:cubicBezTo>
                    <a:pt x="21082" y="25227"/>
                    <a:pt x="21102" y="25343"/>
                    <a:pt x="21111" y="25460"/>
                  </a:cubicBezTo>
                  <a:cubicBezTo>
                    <a:pt x="21111" y="25479"/>
                    <a:pt x="21111" y="25499"/>
                    <a:pt x="21121" y="25518"/>
                  </a:cubicBezTo>
                  <a:cubicBezTo>
                    <a:pt x="21131" y="25644"/>
                    <a:pt x="21150" y="25761"/>
                    <a:pt x="21150" y="25877"/>
                  </a:cubicBezTo>
                  <a:lnTo>
                    <a:pt x="21150" y="25897"/>
                  </a:lnTo>
                  <a:cubicBezTo>
                    <a:pt x="21160" y="26013"/>
                    <a:pt x="21160" y="26120"/>
                    <a:pt x="21170" y="26236"/>
                  </a:cubicBezTo>
                  <a:lnTo>
                    <a:pt x="21170" y="26285"/>
                  </a:lnTo>
                  <a:cubicBezTo>
                    <a:pt x="21170" y="26392"/>
                    <a:pt x="21170" y="26498"/>
                    <a:pt x="21160" y="26605"/>
                  </a:cubicBezTo>
                  <a:lnTo>
                    <a:pt x="21160" y="26673"/>
                  </a:lnTo>
                  <a:cubicBezTo>
                    <a:pt x="21150" y="26780"/>
                    <a:pt x="21140" y="26887"/>
                    <a:pt x="21121" y="26993"/>
                  </a:cubicBezTo>
                  <a:cubicBezTo>
                    <a:pt x="21237" y="27023"/>
                    <a:pt x="21354" y="27042"/>
                    <a:pt x="21470" y="27081"/>
                  </a:cubicBezTo>
                  <a:lnTo>
                    <a:pt x="21500" y="27091"/>
                  </a:lnTo>
                  <a:cubicBezTo>
                    <a:pt x="21616" y="27120"/>
                    <a:pt x="21733" y="27158"/>
                    <a:pt x="21839" y="27207"/>
                  </a:cubicBezTo>
                  <a:lnTo>
                    <a:pt x="21878" y="27226"/>
                  </a:lnTo>
                  <a:cubicBezTo>
                    <a:pt x="21995" y="27265"/>
                    <a:pt x="22101" y="27323"/>
                    <a:pt x="22218" y="27372"/>
                  </a:cubicBezTo>
                  <a:lnTo>
                    <a:pt x="22257" y="27391"/>
                  </a:lnTo>
                  <a:cubicBezTo>
                    <a:pt x="22373" y="27450"/>
                    <a:pt x="22499" y="27508"/>
                    <a:pt x="22626" y="27586"/>
                  </a:cubicBezTo>
                  <a:cubicBezTo>
                    <a:pt x="22713" y="27634"/>
                    <a:pt x="22800" y="27692"/>
                    <a:pt x="22888" y="27751"/>
                  </a:cubicBezTo>
                  <a:lnTo>
                    <a:pt x="22936" y="27780"/>
                  </a:lnTo>
                  <a:lnTo>
                    <a:pt x="23130" y="27906"/>
                  </a:lnTo>
                  <a:lnTo>
                    <a:pt x="23218" y="27974"/>
                  </a:lnTo>
                  <a:lnTo>
                    <a:pt x="23383" y="28090"/>
                  </a:lnTo>
                  <a:lnTo>
                    <a:pt x="23470" y="28158"/>
                  </a:lnTo>
                  <a:lnTo>
                    <a:pt x="23635" y="28294"/>
                  </a:lnTo>
                  <a:lnTo>
                    <a:pt x="23722" y="28362"/>
                  </a:lnTo>
                  <a:cubicBezTo>
                    <a:pt x="23790" y="28420"/>
                    <a:pt x="23848" y="28469"/>
                    <a:pt x="23916" y="28527"/>
                  </a:cubicBezTo>
                  <a:lnTo>
                    <a:pt x="23975" y="28576"/>
                  </a:lnTo>
                  <a:cubicBezTo>
                    <a:pt x="24052" y="28653"/>
                    <a:pt x="24140" y="28731"/>
                    <a:pt x="24217" y="28809"/>
                  </a:cubicBezTo>
                  <a:lnTo>
                    <a:pt x="24276" y="28867"/>
                  </a:lnTo>
                  <a:lnTo>
                    <a:pt x="24460" y="29042"/>
                  </a:lnTo>
                  <a:cubicBezTo>
                    <a:pt x="24479" y="29071"/>
                    <a:pt x="24509" y="29100"/>
                    <a:pt x="24538" y="29129"/>
                  </a:cubicBezTo>
                  <a:lnTo>
                    <a:pt x="24693" y="29294"/>
                  </a:lnTo>
                  <a:lnTo>
                    <a:pt x="24771" y="29381"/>
                  </a:lnTo>
                  <a:lnTo>
                    <a:pt x="24926" y="29566"/>
                  </a:lnTo>
                  <a:cubicBezTo>
                    <a:pt x="24945" y="29585"/>
                    <a:pt x="24974" y="29614"/>
                    <a:pt x="24994" y="29643"/>
                  </a:cubicBezTo>
                  <a:cubicBezTo>
                    <a:pt x="25062" y="29721"/>
                    <a:pt x="25130" y="29808"/>
                    <a:pt x="25198" y="29886"/>
                  </a:cubicBezTo>
                  <a:lnTo>
                    <a:pt x="25207" y="29905"/>
                  </a:lnTo>
                  <a:cubicBezTo>
                    <a:pt x="25285" y="29993"/>
                    <a:pt x="25353" y="30090"/>
                    <a:pt x="25431" y="30187"/>
                  </a:cubicBezTo>
                  <a:cubicBezTo>
                    <a:pt x="25518" y="30303"/>
                    <a:pt x="25596" y="30420"/>
                    <a:pt x="25673" y="30536"/>
                  </a:cubicBezTo>
                  <a:lnTo>
                    <a:pt x="25712" y="30595"/>
                  </a:lnTo>
                  <a:cubicBezTo>
                    <a:pt x="25838" y="30789"/>
                    <a:pt x="25955" y="30973"/>
                    <a:pt x="26081" y="31167"/>
                  </a:cubicBezTo>
                  <a:cubicBezTo>
                    <a:pt x="26100" y="31196"/>
                    <a:pt x="26110" y="31225"/>
                    <a:pt x="26129" y="31255"/>
                  </a:cubicBezTo>
                  <a:cubicBezTo>
                    <a:pt x="26178" y="31352"/>
                    <a:pt x="26236" y="31439"/>
                    <a:pt x="26285" y="31536"/>
                  </a:cubicBezTo>
                  <a:cubicBezTo>
                    <a:pt x="26333" y="31623"/>
                    <a:pt x="26382" y="31730"/>
                    <a:pt x="26440" y="31827"/>
                  </a:cubicBezTo>
                  <a:cubicBezTo>
                    <a:pt x="26508" y="31973"/>
                    <a:pt x="26586" y="32128"/>
                    <a:pt x="26644" y="32283"/>
                  </a:cubicBezTo>
                  <a:cubicBezTo>
                    <a:pt x="26644" y="32293"/>
                    <a:pt x="26654" y="32303"/>
                    <a:pt x="26663" y="32313"/>
                  </a:cubicBezTo>
                  <a:cubicBezTo>
                    <a:pt x="26722" y="32458"/>
                    <a:pt x="26780" y="32594"/>
                    <a:pt x="26838" y="32740"/>
                  </a:cubicBezTo>
                  <a:cubicBezTo>
                    <a:pt x="26838" y="32759"/>
                    <a:pt x="26848" y="32778"/>
                    <a:pt x="26857" y="32788"/>
                  </a:cubicBezTo>
                  <a:cubicBezTo>
                    <a:pt x="26906" y="32934"/>
                    <a:pt x="26955" y="33070"/>
                    <a:pt x="27003" y="33206"/>
                  </a:cubicBezTo>
                  <a:cubicBezTo>
                    <a:pt x="27003" y="33225"/>
                    <a:pt x="27013" y="33244"/>
                    <a:pt x="27022" y="33264"/>
                  </a:cubicBezTo>
                  <a:cubicBezTo>
                    <a:pt x="27071" y="33409"/>
                    <a:pt x="27110" y="33545"/>
                    <a:pt x="27149" y="33691"/>
                  </a:cubicBezTo>
                  <a:lnTo>
                    <a:pt x="27158" y="33739"/>
                  </a:lnTo>
                  <a:cubicBezTo>
                    <a:pt x="27197" y="33875"/>
                    <a:pt x="27226" y="34021"/>
                    <a:pt x="27265" y="34166"/>
                  </a:cubicBezTo>
                  <a:cubicBezTo>
                    <a:pt x="27265" y="34166"/>
                    <a:pt x="27265" y="34166"/>
                    <a:pt x="27265" y="34176"/>
                  </a:cubicBezTo>
                  <a:cubicBezTo>
                    <a:pt x="27294" y="34312"/>
                    <a:pt x="27314" y="34458"/>
                    <a:pt x="27343" y="34594"/>
                  </a:cubicBezTo>
                  <a:lnTo>
                    <a:pt x="27352" y="34652"/>
                  </a:lnTo>
                  <a:cubicBezTo>
                    <a:pt x="27372" y="34788"/>
                    <a:pt x="27391" y="34914"/>
                    <a:pt x="27411" y="35050"/>
                  </a:cubicBezTo>
                  <a:lnTo>
                    <a:pt x="27411" y="35118"/>
                  </a:lnTo>
                  <a:cubicBezTo>
                    <a:pt x="27430" y="35244"/>
                    <a:pt x="27440" y="35380"/>
                    <a:pt x="27450" y="35506"/>
                  </a:cubicBezTo>
                  <a:lnTo>
                    <a:pt x="27450" y="35564"/>
                  </a:lnTo>
                  <a:cubicBezTo>
                    <a:pt x="27450" y="35690"/>
                    <a:pt x="27459" y="35826"/>
                    <a:pt x="27459" y="35952"/>
                  </a:cubicBezTo>
                  <a:lnTo>
                    <a:pt x="27459" y="35972"/>
                  </a:lnTo>
                  <a:cubicBezTo>
                    <a:pt x="27459" y="36098"/>
                    <a:pt x="27459" y="36214"/>
                    <a:pt x="27440" y="36341"/>
                  </a:cubicBezTo>
                  <a:lnTo>
                    <a:pt x="27440" y="36389"/>
                  </a:lnTo>
                  <a:cubicBezTo>
                    <a:pt x="27430" y="36506"/>
                    <a:pt x="27420" y="36622"/>
                    <a:pt x="27401" y="36729"/>
                  </a:cubicBezTo>
                  <a:lnTo>
                    <a:pt x="27391" y="36807"/>
                  </a:lnTo>
                  <a:cubicBezTo>
                    <a:pt x="27372" y="36923"/>
                    <a:pt x="27352" y="37030"/>
                    <a:pt x="27333" y="37137"/>
                  </a:cubicBezTo>
                  <a:lnTo>
                    <a:pt x="27333" y="37156"/>
                  </a:lnTo>
                  <a:cubicBezTo>
                    <a:pt x="27304" y="37263"/>
                    <a:pt x="27275" y="37350"/>
                    <a:pt x="27246" y="37447"/>
                  </a:cubicBezTo>
                  <a:cubicBezTo>
                    <a:pt x="27236" y="37476"/>
                    <a:pt x="27226" y="37515"/>
                    <a:pt x="27217" y="37544"/>
                  </a:cubicBezTo>
                  <a:cubicBezTo>
                    <a:pt x="27197" y="37612"/>
                    <a:pt x="27168" y="37680"/>
                    <a:pt x="27139" y="37748"/>
                  </a:cubicBezTo>
                  <a:cubicBezTo>
                    <a:pt x="27129" y="37777"/>
                    <a:pt x="27110" y="37816"/>
                    <a:pt x="27090" y="37855"/>
                  </a:cubicBezTo>
                  <a:cubicBezTo>
                    <a:pt x="27081" y="37894"/>
                    <a:pt x="27042" y="37952"/>
                    <a:pt x="27022" y="38000"/>
                  </a:cubicBezTo>
                  <a:cubicBezTo>
                    <a:pt x="27003" y="38039"/>
                    <a:pt x="26964" y="38107"/>
                    <a:pt x="26935" y="38165"/>
                  </a:cubicBezTo>
                  <a:cubicBezTo>
                    <a:pt x="26887" y="38243"/>
                    <a:pt x="26838" y="38311"/>
                    <a:pt x="26780" y="38389"/>
                  </a:cubicBezTo>
                  <a:cubicBezTo>
                    <a:pt x="26586" y="38651"/>
                    <a:pt x="26333" y="38864"/>
                    <a:pt x="26052" y="39029"/>
                  </a:cubicBezTo>
                  <a:lnTo>
                    <a:pt x="29119" y="37253"/>
                  </a:lnTo>
                  <a:cubicBezTo>
                    <a:pt x="29410" y="37088"/>
                    <a:pt x="29653" y="36865"/>
                    <a:pt x="29847" y="36603"/>
                  </a:cubicBezTo>
                  <a:cubicBezTo>
                    <a:pt x="29896" y="36545"/>
                    <a:pt x="29934" y="36477"/>
                    <a:pt x="29973" y="36418"/>
                  </a:cubicBezTo>
                  <a:lnTo>
                    <a:pt x="29993" y="36380"/>
                  </a:lnTo>
                  <a:cubicBezTo>
                    <a:pt x="30031" y="36321"/>
                    <a:pt x="30061" y="36273"/>
                    <a:pt x="30090" y="36214"/>
                  </a:cubicBezTo>
                  <a:cubicBezTo>
                    <a:pt x="30099" y="36185"/>
                    <a:pt x="30128" y="36147"/>
                    <a:pt x="30138" y="36117"/>
                  </a:cubicBezTo>
                  <a:cubicBezTo>
                    <a:pt x="30158" y="36088"/>
                    <a:pt x="30148" y="36088"/>
                    <a:pt x="30158" y="36069"/>
                  </a:cubicBezTo>
                  <a:cubicBezTo>
                    <a:pt x="30177" y="36040"/>
                    <a:pt x="30187" y="36001"/>
                    <a:pt x="30206" y="35962"/>
                  </a:cubicBezTo>
                  <a:cubicBezTo>
                    <a:pt x="30226" y="35923"/>
                    <a:pt x="30235" y="35884"/>
                    <a:pt x="30255" y="35846"/>
                  </a:cubicBezTo>
                  <a:cubicBezTo>
                    <a:pt x="30264" y="35807"/>
                    <a:pt x="30274" y="35787"/>
                    <a:pt x="30284" y="35758"/>
                  </a:cubicBezTo>
                  <a:cubicBezTo>
                    <a:pt x="30293" y="35729"/>
                    <a:pt x="30303" y="35700"/>
                    <a:pt x="30313" y="35661"/>
                  </a:cubicBezTo>
                  <a:cubicBezTo>
                    <a:pt x="30323" y="35632"/>
                    <a:pt x="30332" y="35622"/>
                    <a:pt x="30342" y="35593"/>
                  </a:cubicBezTo>
                  <a:cubicBezTo>
                    <a:pt x="30361" y="35525"/>
                    <a:pt x="30381" y="35448"/>
                    <a:pt x="30391" y="35380"/>
                  </a:cubicBezTo>
                  <a:cubicBezTo>
                    <a:pt x="30391" y="35370"/>
                    <a:pt x="30391" y="35360"/>
                    <a:pt x="30391" y="35351"/>
                  </a:cubicBezTo>
                  <a:cubicBezTo>
                    <a:pt x="30410" y="35273"/>
                    <a:pt x="30429" y="35195"/>
                    <a:pt x="30439" y="35108"/>
                  </a:cubicBezTo>
                  <a:cubicBezTo>
                    <a:pt x="30439" y="35079"/>
                    <a:pt x="30449" y="35050"/>
                    <a:pt x="30458" y="35021"/>
                  </a:cubicBezTo>
                  <a:lnTo>
                    <a:pt x="30468" y="34953"/>
                  </a:lnTo>
                  <a:cubicBezTo>
                    <a:pt x="30468" y="34924"/>
                    <a:pt x="30478" y="34904"/>
                    <a:pt x="30478" y="34875"/>
                  </a:cubicBezTo>
                  <a:cubicBezTo>
                    <a:pt x="30488" y="34797"/>
                    <a:pt x="30497" y="34720"/>
                    <a:pt x="30507" y="34632"/>
                  </a:cubicBezTo>
                  <a:cubicBezTo>
                    <a:pt x="30497" y="34623"/>
                    <a:pt x="30497" y="34613"/>
                    <a:pt x="30507" y="34603"/>
                  </a:cubicBezTo>
                  <a:lnTo>
                    <a:pt x="30507" y="34555"/>
                  </a:lnTo>
                  <a:cubicBezTo>
                    <a:pt x="30507" y="34496"/>
                    <a:pt x="30507" y="34448"/>
                    <a:pt x="30517" y="34390"/>
                  </a:cubicBezTo>
                  <a:cubicBezTo>
                    <a:pt x="30517" y="34341"/>
                    <a:pt x="30517" y="34264"/>
                    <a:pt x="30517" y="34196"/>
                  </a:cubicBezTo>
                  <a:lnTo>
                    <a:pt x="30517" y="34157"/>
                  </a:lnTo>
                  <a:cubicBezTo>
                    <a:pt x="30526" y="34108"/>
                    <a:pt x="30517" y="34031"/>
                    <a:pt x="30517" y="33943"/>
                  </a:cubicBezTo>
                  <a:lnTo>
                    <a:pt x="30517" y="33817"/>
                  </a:lnTo>
                  <a:lnTo>
                    <a:pt x="30517" y="33759"/>
                  </a:lnTo>
                  <a:lnTo>
                    <a:pt x="30517" y="33701"/>
                  </a:lnTo>
                  <a:cubicBezTo>
                    <a:pt x="30517" y="33623"/>
                    <a:pt x="30507" y="33536"/>
                    <a:pt x="30497" y="33458"/>
                  </a:cubicBezTo>
                  <a:cubicBezTo>
                    <a:pt x="30497" y="33429"/>
                    <a:pt x="30497" y="33409"/>
                    <a:pt x="30488" y="33380"/>
                  </a:cubicBezTo>
                  <a:cubicBezTo>
                    <a:pt x="30478" y="33351"/>
                    <a:pt x="30488" y="33332"/>
                    <a:pt x="30478" y="33303"/>
                  </a:cubicBezTo>
                  <a:cubicBezTo>
                    <a:pt x="30478" y="33283"/>
                    <a:pt x="30478" y="33244"/>
                    <a:pt x="30468" y="33206"/>
                  </a:cubicBezTo>
                  <a:cubicBezTo>
                    <a:pt x="30458" y="33128"/>
                    <a:pt x="30449" y="33041"/>
                    <a:pt x="30439" y="32953"/>
                  </a:cubicBezTo>
                  <a:cubicBezTo>
                    <a:pt x="30439" y="32943"/>
                    <a:pt x="30439" y="32924"/>
                    <a:pt x="30429" y="32914"/>
                  </a:cubicBezTo>
                  <a:cubicBezTo>
                    <a:pt x="30420" y="32895"/>
                    <a:pt x="30429" y="32876"/>
                    <a:pt x="30420" y="32856"/>
                  </a:cubicBezTo>
                  <a:cubicBezTo>
                    <a:pt x="30410" y="32798"/>
                    <a:pt x="30400" y="32749"/>
                    <a:pt x="30391" y="32701"/>
                  </a:cubicBezTo>
                  <a:cubicBezTo>
                    <a:pt x="30371" y="32613"/>
                    <a:pt x="30361" y="32526"/>
                    <a:pt x="30342" y="32439"/>
                  </a:cubicBezTo>
                  <a:lnTo>
                    <a:pt x="30342" y="32429"/>
                  </a:lnTo>
                  <a:cubicBezTo>
                    <a:pt x="30323" y="32342"/>
                    <a:pt x="30303" y="32264"/>
                    <a:pt x="30284" y="32186"/>
                  </a:cubicBezTo>
                  <a:cubicBezTo>
                    <a:pt x="30264" y="32118"/>
                    <a:pt x="30245" y="32060"/>
                    <a:pt x="30235" y="32002"/>
                  </a:cubicBezTo>
                  <a:cubicBezTo>
                    <a:pt x="30235" y="31983"/>
                    <a:pt x="30226" y="31973"/>
                    <a:pt x="30216" y="31953"/>
                  </a:cubicBezTo>
                  <a:cubicBezTo>
                    <a:pt x="30216" y="31944"/>
                    <a:pt x="30216" y="31934"/>
                    <a:pt x="30216" y="31924"/>
                  </a:cubicBezTo>
                  <a:cubicBezTo>
                    <a:pt x="30187" y="31837"/>
                    <a:pt x="30167" y="31750"/>
                    <a:pt x="30138" y="31662"/>
                  </a:cubicBezTo>
                  <a:cubicBezTo>
                    <a:pt x="30128" y="31623"/>
                    <a:pt x="30109" y="31575"/>
                    <a:pt x="30099" y="31536"/>
                  </a:cubicBezTo>
                  <a:lnTo>
                    <a:pt x="30080" y="31478"/>
                  </a:lnTo>
                  <a:cubicBezTo>
                    <a:pt x="30070" y="31458"/>
                    <a:pt x="30061" y="31439"/>
                    <a:pt x="30061" y="31420"/>
                  </a:cubicBezTo>
                  <a:cubicBezTo>
                    <a:pt x="30031" y="31332"/>
                    <a:pt x="30002" y="31255"/>
                    <a:pt x="29973" y="31177"/>
                  </a:cubicBezTo>
                  <a:cubicBezTo>
                    <a:pt x="29963" y="31138"/>
                    <a:pt x="29944" y="31099"/>
                    <a:pt x="29925" y="31051"/>
                  </a:cubicBezTo>
                  <a:cubicBezTo>
                    <a:pt x="29925" y="31041"/>
                    <a:pt x="29915" y="31022"/>
                    <a:pt x="29905" y="31002"/>
                  </a:cubicBezTo>
                  <a:lnTo>
                    <a:pt x="29886" y="30944"/>
                  </a:lnTo>
                  <a:cubicBezTo>
                    <a:pt x="29857" y="30876"/>
                    <a:pt x="29828" y="30798"/>
                    <a:pt x="29798" y="30730"/>
                  </a:cubicBezTo>
                  <a:cubicBezTo>
                    <a:pt x="29779" y="30682"/>
                    <a:pt x="29760" y="30624"/>
                    <a:pt x="29731" y="30575"/>
                  </a:cubicBezTo>
                  <a:cubicBezTo>
                    <a:pt x="29731" y="30565"/>
                    <a:pt x="29731" y="30556"/>
                    <a:pt x="29721" y="30546"/>
                  </a:cubicBezTo>
                  <a:lnTo>
                    <a:pt x="29711" y="30517"/>
                  </a:lnTo>
                  <a:cubicBezTo>
                    <a:pt x="29682" y="30439"/>
                    <a:pt x="29643" y="30371"/>
                    <a:pt x="29614" y="30303"/>
                  </a:cubicBezTo>
                  <a:cubicBezTo>
                    <a:pt x="29575" y="30226"/>
                    <a:pt x="29546" y="30158"/>
                    <a:pt x="29507" y="30090"/>
                  </a:cubicBezTo>
                  <a:lnTo>
                    <a:pt x="29507" y="30080"/>
                  </a:lnTo>
                  <a:cubicBezTo>
                    <a:pt x="29468" y="30002"/>
                    <a:pt x="29430" y="29915"/>
                    <a:pt x="29391" y="29837"/>
                  </a:cubicBezTo>
                  <a:cubicBezTo>
                    <a:pt x="29391" y="29828"/>
                    <a:pt x="29371" y="29808"/>
                    <a:pt x="29371" y="29799"/>
                  </a:cubicBezTo>
                  <a:cubicBezTo>
                    <a:pt x="29313" y="29702"/>
                    <a:pt x="29265" y="29614"/>
                    <a:pt x="29206" y="29517"/>
                  </a:cubicBezTo>
                  <a:cubicBezTo>
                    <a:pt x="29197" y="29498"/>
                    <a:pt x="29187" y="29469"/>
                    <a:pt x="29168" y="29449"/>
                  </a:cubicBezTo>
                  <a:cubicBezTo>
                    <a:pt x="29168" y="29439"/>
                    <a:pt x="29168" y="29439"/>
                    <a:pt x="29168" y="29439"/>
                  </a:cubicBezTo>
                  <a:cubicBezTo>
                    <a:pt x="29051" y="29245"/>
                    <a:pt x="28925" y="29051"/>
                    <a:pt x="28808" y="28867"/>
                  </a:cubicBezTo>
                  <a:cubicBezTo>
                    <a:pt x="28799" y="28857"/>
                    <a:pt x="28789" y="28838"/>
                    <a:pt x="28779" y="28828"/>
                  </a:cubicBezTo>
                  <a:cubicBezTo>
                    <a:pt x="28770" y="28818"/>
                    <a:pt x="28770" y="28818"/>
                    <a:pt x="28770" y="28809"/>
                  </a:cubicBezTo>
                  <a:cubicBezTo>
                    <a:pt x="28682" y="28682"/>
                    <a:pt x="28605" y="28566"/>
                    <a:pt x="28517" y="28449"/>
                  </a:cubicBezTo>
                  <a:lnTo>
                    <a:pt x="28508" y="28440"/>
                  </a:lnTo>
                  <a:cubicBezTo>
                    <a:pt x="28440" y="28352"/>
                    <a:pt x="28372" y="28255"/>
                    <a:pt x="28304" y="28168"/>
                  </a:cubicBezTo>
                  <a:lnTo>
                    <a:pt x="28284" y="28158"/>
                  </a:lnTo>
                  <a:cubicBezTo>
                    <a:pt x="28226" y="28081"/>
                    <a:pt x="28168" y="28013"/>
                    <a:pt x="28110" y="27935"/>
                  </a:cubicBezTo>
                  <a:cubicBezTo>
                    <a:pt x="28100" y="27925"/>
                    <a:pt x="28090" y="27916"/>
                    <a:pt x="28080" y="27906"/>
                  </a:cubicBezTo>
                  <a:lnTo>
                    <a:pt x="28013" y="27828"/>
                  </a:lnTo>
                  <a:cubicBezTo>
                    <a:pt x="27983" y="27789"/>
                    <a:pt x="27954" y="27751"/>
                    <a:pt x="27925" y="27712"/>
                  </a:cubicBezTo>
                  <a:cubicBezTo>
                    <a:pt x="27886" y="27683"/>
                    <a:pt x="27877" y="27673"/>
                    <a:pt x="27857" y="27644"/>
                  </a:cubicBezTo>
                  <a:lnTo>
                    <a:pt x="27780" y="27556"/>
                  </a:lnTo>
                  <a:lnTo>
                    <a:pt x="27721" y="27498"/>
                  </a:lnTo>
                  <a:lnTo>
                    <a:pt x="27624" y="27391"/>
                  </a:lnTo>
                  <a:lnTo>
                    <a:pt x="27547" y="27314"/>
                  </a:lnTo>
                  <a:lnTo>
                    <a:pt x="27517" y="27275"/>
                  </a:lnTo>
                  <a:cubicBezTo>
                    <a:pt x="27469" y="27226"/>
                    <a:pt x="27411" y="27178"/>
                    <a:pt x="27362" y="27129"/>
                  </a:cubicBezTo>
                  <a:lnTo>
                    <a:pt x="27304" y="27071"/>
                  </a:lnTo>
                  <a:lnTo>
                    <a:pt x="27294" y="27061"/>
                  </a:lnTo>
                  <a:cubicBezTo>
                    <a:pt x="27226" y="26993"/>
                    <a:pt x="27149" y="26916"/>
                    <a:pt x="27071" y="26848"/>
                  </a:cubicBezTo>
                  <a:lnTo>
                    <a:pt x="27061" y="26838"/>
                  </a:lnTo>
                  <a:lnTo>
                    <a:pt x="27003" y="26790"/>
                  </a:lnTo>
                  <a:cubicBezTo>
                    <a:pt x="26945" y="26741"/>
                    <a:pt x="26896" y="26693"/>
                    <a:pt x="26838" y="26654"/>
                  </a:cubicBezTo>
                  <a:lnTo>
                    <a:pt x="26819" y="26625"/>
                  </a:lnTo>
                  <a:lnTo>
                    <a:pt x="26722" y="26557"/>
                  </a:lnTo>
                  <a:lnTo>
                    <a:pt x="26615" y="26460"/>
                  </a:lnTo>
                  <a:lnTo>
                    <a:pt x="26566" y="26421"/>
                  </a:lnTo>
                  <a:lnTo>
                    <a:pt x="26469" y="26353"/>
                  </a:lnTo>
                  <a:lnTo>
                    <a:pt x="26392" y="26295"/>
                  </a:lnTo>
                  <a:lnTo>
                    <a:pt x="26304" y="26236"/>
                  </a:lnTo>
                  <a:lnTo>
                    <a:pt x="26217" y="26168"/>
                  </a:lnTo>
                  <a:lnTo>
                    <a:pt x="26168" y="26139"/>
                  </a:lnTo>
                  <a:cubicBezTo>
                    <a:pt x="26120" y="26100"/>
                    <a:pt x="26071" y="26071"/>
                    <a:pt x="26023" y="26042"/>
                  </a:cubicBezTo>
                  <a:lnTo>
                    <a:pt x="25974" y="26013"/>
                  </a:lnTo>
                  <a:lnTo>
                    <a:pt x="25964" y="26003"/>
                  </a:lnTo>
                  <a:cubicBezTo>
                    <a:pt x="25897" y="25955"/>
                    <a:pt x="25829" y="25916"/>
                    <a:pt x="25761" y="25877"/>
                  </a:cubicBezTo>
                  <a:lnTo>
                    <a:pt x="25712" y="25848"/>
                  </a:lnTo>
                  <a:lnTo>
                    <a:pt x="25557" y="25770"/>
                  </a:lnTo>
                  <a:lnTo>
                    <a:pt x="25363" y="25664"/>
                  </a:lnTo>
                  <a:lnTo>
                    <a:pt x="25343" y="25654"/>
                  </a:lnTo>
                  <a:lnTo>
                    <a:pt x="25314" y="25644"/>
                  </a:lnTo>
                  <a:cubicBezTo>
                    <a:pt x="25266" y="25615"/>
                    <a:pt x="25227" y="25596"/>
                    <a:pt x="25178" y="25576"/>
                  </a:cubicBezTo>
                  <a:cubicBezTo>
                    <a:pt x="25130" y="25557"/>
                    <a:pt x="25052" y="25528"/>
                    <a:pt x="24994" y="25499"/>
                  </a:cubicBezTo>
                  <a:lnTo>
                    <a:pt x="24965" y="25489"/>
                  </a:lnTo>
                  <a:lnTo>
                    <a:pt x="24936" y="25479"/>
                  </a:lnTo>
                  <a:lnTo>
                    <a:pt x="24809" y="25431"/>
                  </a:lnTo>
                  <a:cubicBezTo>
                    <a:pt x="24751" y="25411"/>
                    <a:pt x="24693" y="25392"/>
                    <a:pt x="24625" y="25373"/>
                  </a:cubicBezTo>
                  <a:lnTo>
                    <a:pt x="24596" y="25363"/>
                  </a:lnTo>
                  <a:lnTo>
                    <a:pt x="24567" y="25353"/>
                  </a:lnTo>
                  <a:lnTo>
                    <a:pt x="24441" y="25314"/>
                  </a:lnTo>
                  <a:cubicBezTo>
                    <a:pt x="24382" y="25305"/>
                    <a:pt x="24324" y="25285"/>
                    <a:pt x="24256" y="25275"/>
                  </a:cubicBezTo>
                  <a:lnTo>
                    <a:pt x="24217" y="25266"/>
                  </a:lnTo>
                  <a:lnTo>
                    <a:pt x="24217" y="25227"/>
                  </a:lnTo>
                  <a:cubicBezTo>
                    <a:pt x="24217" y="25159"/>
                    <a:pt x="24227" y="25081"/>
                    <a:pt x="24237" y="25013"/>
                  </a:cubicBezTo>
                  <a:lnTo>
                    <a:pt x="24237" y="24945"/>
                  </a:lnTo>
                  <a:lnTo>
                    <a:pt x="24237" y="24877"/>
                  </a:lnTo>
                  <a:lnTo>
                    <a:pt x="24237" y="24800"/>
                  </a:lnTo>
                  <a:lnTo>
                    <a:pt x="24237" y="24586"/>
                  </a:lnTo>
                  <a:lnTo>
                    <a:pt x="24237" y="24557"/>
                  </a:lnTo>
                  <a:lnTo>
                    <a:pt x="24237" y="24509"/>
                  </a:lnTo>
                  <a:lnTo>
                    <a:pt x="24237" y="24363"/>
                  </a:lnTo>
                  <a:cubicBezTo>
                    <a:pt x="24237" y="24305"/>
                    <a:pt x="24237" y="24237"/>
                    <a:pt x="24227" y="24159"/>
                  </a:cubicBezTo>
                  <a:lnTo>
                    <a:pt x="24227" y="24150"/>
                  </a:lnTo>
                  <a:cubicBezTo>
                    <a:pt x="24227" y="24072"/>
                    <a:pt x="24217" y="23994"/>
                    <a:pt x="24208" y="23917"/>
                  </a:cubicBezTo>
                  <a:cubicBezTo>
                    <a:pt x="24208" y="23878"/>
                    <a:pt x="24198" y="23839"/>
                    <a:pt x="24198" y="23800"/>
                  </a:cubicBezTo>
                  <a:lnTo>
                    <a:pt x="24188" y="23732"/>
                  </a:lnTo>
                  <a:lnTo>
                    <a:pt x="24188" y="23684"/>
                  </a:lnTo>
                  <a:cubicBezTo>
                    <a:pt x="24179" y="23606"/>
                    <a:pt x="24169" y="23519"/>
                    <a:pt x="24149" y="23441"/>
                  </a:cubicBezTo>
                  <a:cubicBezTo>
                    <a:pt x="24149" y="23422"/>
                    <a:pt x="24149" y="23402"/>
                    <a:pt x="24140" y="23383"/>
                  </a:cubicBezTo>
                  <a:cubicBezTo>
                    <a:pt x="24140" y="23363"/>
                    <a:pt x="24130" y="23334"/>
                    <a:pt x="24130" y="23315"/>
                  </a:cubicBezTo>
                  <a:cubicBezTo>
                    <a:pt x="24120" y="23286"/>
                    <a:pt x="24120" y="23227"/>
                    <a:pt x="24111" y="23189"/>
                  </a:cubicBezTo>
                  <a:cubicBezTo>
                    <a:pt x="24091" y="23111"/>
                    <a:pt x="24081" y="23033"/>
                    <a:pt x="24062" y="22965"/>
                  </a:cubicBezTo>
                  <a:lnTo>
                    <a:pt x="24062" y="22936"/>
                  </a:lnTo>
                  <a:cubicBezTo>
                    <a:pt x="24062" y="22936"/>
                    <a:pt x="24062" y="22936"/>
                    <a:pt x="24062" y="22927"/>
                  </a:cubicBezTo>
                  <a:cubicBezTo>
                    <a:pt x="24043" y="22839"/>
                    <a:pt x="24023" y="22752"/>
                    <a:pt x="24004" y="22664"/>
                  </a:cubicBezTo>
                  <a:cubicBezTo>
                    <a:pt x="23994" y="22635"/>
                    <a:pt x="23984" y="22597"/>
                    <a:pt x="23975" y="22567"/>
                  </a:cubicBezTo>
                  <a:lnTo>
                    <a:pt x="23955" y="22480"/>
                  </a:lnTo>
                  <a:cubicBezTo>
                    <a:pt x="23946" y="22451"/>
                    <a:pt x="23936" y="22422"/>
                    <a:pt x="23926" y="22393"/>
                  </a:cubicBezTo>
                  <a:cubicBezTo>
                    <a:pt x="23907" y="22305"/>
                    <a:pt x="23878" y="22218"/>
                    <a:pt x="23848" y="22131"/>
                  </a:cubicBezTo>
                  <a:cubicBezTo>
                    <a:pt x="23848" y="22131"/>
                    <a:pt x="23848" y="22121"/>
                    <a:pt x="23848" y="22111"/>
                  </a:cubicBezTo>
                  <a:cubicBezTo>
                    <a:pt x="23839" y="22101"/>
                    <a:pt x="23839" y="22082"/>
                    <a:pt x="23829" y="22072"/>
                  </a:cubicBezTo>
                  <a:cubicBezTo>
                    <a:pt x="23810" y="22004"/>
                    <a:pt x="23790" y="21936"/>
                    <a:pt x="23771" y="21869"/>
                  </a:cubicBezTo>
                  <a:cubicBezTo>
                    <a:pt x="23751" y="21820"/>
                    <a:pt x="23732" y="21771"/>
                    <a:pt x="23713" y="21713"/>
                  </a:cubicBezTo>
                  <a:cubicBezTo>
                    <a:pt x="23713" y="21694"/>
                    <a:pt x="23703" y="21674"/>
                    <a:pt x="23693" y="21655"/>
                  </a:cubicBezTo>
                  <a:lnTo>
                    <a:pt x="23674" y="21606"/>
                  </a:lnTo>
                  <a:cubicBezTo>
                    <a:pt x="23645" y="21529"/>
                    <a:pt x="23616" y="21441"/>
                    <a:pt x="23586" y="21364"/>
                  </a:cubicBezTo>
                  <a:cubicBezTo>
                    <a:pt x="23577" y="21344"/>
                    <a:pt x="23567" y="21315"/>
                    <a:pt x="23557" y="21286"/>
                  </a:cubicBezTo>
                  <a:cubicBezTo>
                    <a:pt x="23538" y="21267"/>
                    <a:pt x="23538" y="21247"/>
                    <a:pt x="23528" y="21218"/>
                  </a:cubicBezTo>
                  <a:cubicBezTo>
                    <a:pt x="23518" y="21199"/>
                    <a:pt x="23499" y="21160"/>
                    <a:pt x="23489" y="21131"/>
                  </a:cubicBezTo>
                  <a:cubicBezTo>
                    <a:pt x="23460" y="21053"/>
                    <a:pt x="23421" y="20976"/>
                    <a:pt x="23392" y="20888"/>
                  </a:cubicBezTo>
                  <a:cubicBezTo>
                    <a:pt x="23383" y="20878"/>
                    <a:pt x="23373" y="20869"/>
                    <a:pt x="23373" y="20859"/>
                  </a:cubicBezTo>
                  <a:lnTo>
                    <a:pt x="23344" y="20801"/>
                  </a:lnTo>
                  <a:lnTo>
                    <a:pt x="23276" y="20655"/>
                  </a:lnTo>
                  <a:lnTo>
                    <a:pt x="23169" y="20432"/>
                  </a:lnTo>
                  <a:lnTo>
                    <a:pt x="23159" y="20413"/>
                  </a:lnTo>
                  <a:cubicBezTo>
                    <a:pt x="23121" y="20325"/>
                    <a:pt x="23072" y="20228"/>
                    <a:pt x="23023" y="20131"/>
                  </a:cubicBezTo>
                  <a:lnTo>
                    <a:pt x="22985" y="20073"/>
                  </a:lnTo>
                  <a:cubicBezTo>
                    <a:pt x="22946" y="20005"/>
                    <a:pt x="22917" y="19947"/>
                    <a:pt x="22878" y="19879"/>
                  </a:cubicBezTo>
                  <a:cubicBezTo>
                    <a:pt x="22839" y="19811"/>
                    <a:pt x="22829" y="19782"/>
                    <a:pt x="22800" y="19733"/>
                  </a:cubicBezTo>
                  <a:lnTo>
                    <a:pt x="22771" y="19694"/>
                  </a:lnTo>
                  <a:cubicBezTo>
                    <a:pt x="22664" y="19510"/>
                    <a:pt x="22548" y="19325"/>
                    <a:pt x="22431" y="19151"/>
                  </a:cubicBezTo>
                  <a:cubicBezTo>
                    <a:pt x="22422" y="19141"/>
                    <a:pt x="22412" y="19131"/>
                    <a:pt x="22402" y="19112"/>
                  </a:cubicBezTo>
                  <a:cubicBezTo>
                    <a:pt x="22344" y="19025"/>
                    <a:pt x="22276" y="18928"/>
                    <a:pt x="22208" y="18840"/>
                  </a:cubicBezTo>
                  <a:cubicBezTo>
                    <a:pt x="22189" y="18811"/>
                    <a:pt x="22169" y="18782"/>
                    <a:pt x="22150" y="18753"/>
                  </a:cubicBezTo>
                  <a:cubicBezTo>
                    <a:pt x="22092" y="18675"/>
                    <a:pt x="22033" y="18588"/>
                    <a:pt x="21965" y="18510"/>
                  </a:cubicBezTo>
                  <a:lnTo>
                    <a:pt x="21927" y="18462"/>
                  </a:lnTo>
                  <a:lnTo>
                    <a:pt x="21878" y="18413"/>
                  </a:lnTo>
                  <a:lnTo>
                    <a:pt x="21791" y="18297"/>
                  </a:lnTo>
                  <a:cubicBezTo>
                    <a:pt x="21733" y="18229"/>
                    <a:pt x="21674" y="18161"/>
                    <a:pt x="21616" y="18093"/>
                  </a:cubicBezTo>
                  <a:cubicBezTo>
                    <a:pt x="21606" y="18083"/>
                    <a:pt x="21597" y="18083"/>
                    <a:pt x="21597" y="18073"/>
                  </a:cubicBezTo>
                  <a:cubicBezTo>
                    <a:pt x="21587" y="18064"/>
                    <a:pt x="21568" y="18044"/>
                    <a:pt x="21558" y="18035"/>
                  </a:cubicBezTo>
                  <a:lnTo>
                    <a:pt x="21441" y="17889"/>
                  </a:lnTo>
                  <a:cubicBezTo>
                    <a:pt x="21383" y="17831"/>
                    <a:pt x="21325" y="17772"/>
                    <a:pt x="21267" y="17714"/>
                  </a:cubicBezTo>
                  <a:lnTo>
                    <a:pt x="21257" y="17695"/>
                  </a:lnTo>
                  <a:lnTo>
                    <a:pt x="21247" y="17695"/>
                  </a:lnTo>
                  <a:cubicBezTo>
                    <a:pt x="21179" y="17617"/>
                    <a:pt x="21111" y="17549"/>
                    <a:pt x="21043" y="17491"/>
                  </a:cubicBezTo>
                  <a:cubicBezTo>
                    <a:pt x="21014" y="17462"/>
                    <a:pt x="20975" y="17433"/>
                    <a:pt x="20946" y="17404"/>
                  </a:cubicBezTo>
                  <a:lnTo>
                    <a:pt x="20878" y="17345"/>
                  </a:lnTo>
                  <a:lnTo>
                    <a:pt x="20820" y="17287"/>
                  </a:lnTo>
                  <a:cubicBezTo>
                    <a:pt x="20752" y="17219"/>
                    <a:pt x="20675" y="17161"/>
                    <a:pt x="20607" y="17093"/>
                  </a:cubicBezTo>
                  <a:cubicBezTo>
                    <a:pt x="20597" y="17083"/>
                    <a:pt x="20587" y="17074"/>
                    <a:pt x="20577" y="17074"/>
                  </a:cubicBezTo>
                  <a:lnTo>
                    <a:pt x="20519" y="17025"/>
                  </a:lnTo>
                  <a:cubicBezTo>
                    <a:pt x="20480" y="16986"/>
                    <a:pt x="20432" y="16947"/>
                    <a:pt x="20383" y="16909"/>
                  </a:cubicBezTo>
                  <a:lnTo>
                    <a:pt x="20238" y="16792"/>
                  </a:lnTo>
                  <a:lnTo>
                    <a:pt x="20189" y="16763"/>
                  </a:lnTo>
                  <a:lnTo>
                    <a:pt x="20160" y="16744"/>
                  </a:lnTo>
                  <a:cubicBezTo>
                    <a:pt x="20092" y="16685"/>
                    <a:pt x="20015" y="16637"/>
                    <a:pt x="19947" y="16588"/>
                  </a:cubicBezTo>
                  <a:lnTo>
                    <a:pt x="19869" y="16540"/>
                  </a:lnTo>
                  <a:lnTo>
                    <a:pt x="19811" y="16491"/>
                  </a:lnTo>
                  <a:lnTo>
                    <a:pt x="19733" y="16443"/>
                  </a:lnTo>
                  <a:cubicBezTo>
                    <a:pt x="19665" y="16404"/>
                    <a:pt x="19587" y="16355"/>
                    <a:pt x="19519" y="16317"/>
                  </a:cubicBezTo>
                  <a:lnTo>
                    <a:pt x="19471" y="16287"/>
                  </a:lnTo>
                  <a:lnTo>
                    <a:pt x="19316" y="16200"/>
                  </a:lnTo>
                  <a:lnTo>
                    <a:pt x="19219" y="16152"/>
                  </a:lnTo>
                  <a:lnTo>
                    <a:pt x="19151" y="16113"/>
                  </a:lnTo>
                  <a:lnTo>
                    <a:pt x="19083" y="16064"/>
                  </a:lnTo>
                  <a:cubicBezTo>
                    <a:pt x="19015" y="16025"/>
                    <a:pt x="18947" y="15996"/>
                    <a:pt x="18879" y="15967"/>
                  </a:cubicBezTo>
                  <a:lnTo>
                    <a:pt x="18859" y="15957"/>
                  </a:lnTo>
                  <a:lnTo>
                    <a:pt x="18821" y="15938"/>
                  </a:lnTo>
                  <a:lnTo>
                    <a:pt x="18685" y="15880"/>
                  </a:lnTo>
                  <a:lnTo>
                    <a:pt x="18597" y="15851"/>
                  </a:lnTo>
                  <a:lnTo>
                    <a:pt x="18529" y="15821"/>
                  </a:lnTo>
                  <a:lnTo>
                    <a:pt x="18491" y="15802"/>
                  </a:lnTo>
                  <a:cubicBezTo>
                    <a:pt x="18423" y="15783"/>
                    <a:pt x="18355" y="15763"/>
                    <a:pt x="18287" y="15744"/>
                  </a:cubicBezTo>
                  <a:lnTo>
                    <a:pt x="18277" y="15744"/>
                  </a:lnTo>
                  <a:lnTo>
                    <a:pt x="18238" y="15734"/>
                  </a:lnTo>
                  <a:cubicBezTo>
                    <a:pt x="18190" y="15724"/>
                    <a:pt x="18141" y="15705"/>
                    <a:pt x="18093" y="15695"/>
                  </a:cubicBezTo>
                  <a:lnTo>
                    <a:pt x="18025" y="15676"/>
                  </a:lnTo>
                  <a:lnTo>
                    <a:pt x="17957" y="15656"/>
                  </a:lnTo>
                  <a:lnTo>
                    <a:pt x="17899" y="15647"/>
                  </a:lnTo>
                  <a:lnTo>
                    <a:pt x="17724" y="15618"/>
                  </a:lnTo>
                  <a:lnTo>
                    <a:pt x="17704" y="15618"/>
                  </a:lnTo>
                  <a:cubicBezTo>
                    <a:pt x="17636" y="15608"/>
                    <a:pt x="17569" y="15598"/>
                    <a:pt x="17501" y="15598"/>
                  </a:cubicBezTo>
                  <a:lnTo>
                    <a:pt x="17171" y="15598"/>
                  </a:lnTo>
                  <a:cubicBezTo>
                    <a:pt x="17161" y="15453"/>
                    <a:pt x="17141" y="15307"/>
                    <a:pt x="17122" y="15152"/>
                  </a:cubicBezTo>
                  <a:cubicBezTo>
                    <a:pt x="17112" y="15094"/>
                    <a:pt x="17103" y="15035"/>
                    <a:pt x="17103" y="14977"/>
                  </a:cubicBezTo>
                  <a:cubicBezTo>
                    <a:pt x="17093" y="14929"/>
                    <a:pt x="17083" y="14870"/>
                    <a:pt x="17073" y="14812"/>
                  </a:cubicBezTo>
                  <a:cubicBezTo>
                    <a:pt x="17064" y="14764"/>
                    <a:pt x="17064" y="14715"/>
                    <a:pt x="17054" y="14666"/>
                  </a:cubicBezTo>
                  <a:cubicBezTo>
                    <a:pt x="17035" y="14511"/>
                    <a:pt x="17006" y="14356"/>
                    <a:pt x="16976" y="14201"/>
                  </a:cubicBezTo>
                  <a:lnTo>
                    <a:pt x="16976" y="14171"/>
                  </a:lnTo>
                  <a:cubicBezTo>
                    <a:pt x="16938" y="13997"/>
                    <a:pt x="16908" y="13822"/>
                    <a:pt x="16870" y="13657"/>
                  </a:cubicBezTo>
                  <a:cubicBezTo>
                    <a:pt x="16860" y="13608"/>
                    <a:pt x="16850" y="13570"/>
                    <a:pt x="16841" y="13531"/>
                  </a:cubicBezTo>
                  <a:lnTo>
                    <a:pt x="16802" y="13346"/>
                  </a:lnTo>
                  <a:cubicBezTo>
                    <a:pt x="16782" y="13269"/>
                    <a:pt x="16763" y="13201"/>
                    <a:pt x="16743" y="13123"/>
                  </a:cubicBezTo>
                  <a:cubicBezTo>
                    <a:pt x="16724" y="13026"/>
                    <a:pt x="16695" y="12929"/>
                    <a:pt x="16666" y="12832"/>
                  </a:cubicBezTo>
                  <a:cubicBezTo>
                    <a:pt x="16656" y="12783"/>
                    <a:pt x="16646" y="12725"/>
                    <a:pt x="16627" y="12667"/>
                  </a:cubicBezTo>
                  <a:lnTo>
                    <a:pt x="16608" y="12589"/>
                  </a:lnTo>
                  <a:cubicBezTo>
                    <a:pt x="16559" y="12415"/>
                    <a:pt x="16501" y="12230"/>
                    <a:pt x="16452" y="12055"/>
                  </a:cubicBezTo>
                  <a:lnTo>
                    <a:pt x="16433" y="12017"/>
                  </a:lnTo>
                  <a:cubicBezTo>
                    <a:pt x="16423" y="11968"/>
                    <a:pt x="16413" y="11929"/>
                    <a:pt x="16394" y="11890"/>
                  </a:cubicBezTo>
                  <a:cubicBezTo>
                    <a:pt x="16355" y="11774"/>
                    <a:pt x="16326" y="11648"/>
                    <a:pt x="16278" y="11531"/>
                  </a:cubicBezTo>
                  <a:cubicBezTo>
                    <a:pt x="16258" y="11463"/>
                    <a:pt x="16229" y="11395"/>
                    <a:pt x="16210" y="11337"/>
                  </a:cubicBezTo>
                  <a:lnTo>
                    <a:pt x="16151" y="11162"/>
                  </a:lnTo>
                  <a:cubicBezTo>
                    <a:pt x="16132" y="11114"/>
                    <a:pt x="16113" y="11065"/>
                    <a:pt x="16103" y="11017"/>
                  </a:cubicBezTo>
                  <a:cubicBezTo>
                    <a:pt x="16035" y="10852"/>
                    <a:pt x="15977" y="10697"/>
                    <a:pt x="15918" y="10532"/>
                  </a:cubicBezTo>
                  <a:cubicBezTo>
                    <a:pt x="15918" y="10532"/>
                    <a:pt x="15918" y="10522"/>
                    <a:pt x="15918" y="10522"/>
                  </a:cubicBezTo>
                  <a:lnTo>
                    <a:pt x="15899" y="10473"/>
                  </a:lnTo>
                  <a:cubicBezTo>
                    <a:pt x="15841" y="10328"/>
                    <a:pt x="15783" y="10192"/>
                    <a:pt x="15734" y="10056"/>
                  </a:cubicBezTo>
                  <a:cubicBezTo>
                    <a:pt x="15705" y="9988"/>
                    <a:pt x="15676" y="9920"/>
                    <a:pt x="15647" y="9852"/>
                  </a:cubicBezTo>
                  <a:lnTo>
                    <a:pt x="15579" y="9707"/>
                  </a:lnTo>
                  <a:lnTo>
                    <a:pt x="15530" y="9590"/>
                  </a:lnTo>
                  <a:cubicBezTo>
                    <a:pt x="15462" y="9435"/>
                    <a:pt x="15385" y="9279"/>
                    <a:pt x="15317" y="9124"/>
                  </a:cubicBezTo>
                  <a:lnTo>
                    <a:pt x="15288" y="9076"/>
                  </a:lnTo>
                  <a:cubicBezTo>
                    <a:pt x="15278" y="9037"/>
                    <a:pt x="15258" y="8998"/>
                    <a:pt x="15239" y="8959"/>
                  </a:cubicBezTo>
                  <a:cubicBezTo>
                    <a:pt x="15190" y="8852"/>
                    <a:pt x="15132" y="8746"/>
                    <a:pt x="15084" y="8629"/>
                  </a:cubicBezTo>
                  <a:cubicBezTo>
                    <a:pt x="15045" y="8571"/>
                    <a:pt x="15016" y="8503"/>
                    <a:pt x="14977" y="8435"/>
                  </a:cubicBezTo>
                  <a:cubicBezTo>
                    <a:pt x="14948" y="8367"/>
                    <a:pt x="14909" y="8299"/>
                    <a:pt x="14870" y="8231"/>
                  </a:cubicBezTo>
                  <a:cubicBezTo>
                    <a:pt x="14851" y="8183"/>
                    <a:pt x="14822" y="8134"/>
                    <a:pt x="14802" y="8086"/>
                  </a:cubicBezTo>
                  <a:cubicBezTo>
                    <a:pt x="14763" y="8018"/>
                    <a:pt x="14725" y="7959"/>
                    <a:pt x="14686" y="7891"/>
                  </a:cubicBezTo>
                  <a:cubicBezTo>
                    <a:pt x="14608" y="7736"/>
                    <a:pt x="14521" y="7581"/>
                    <a:pt x="14433" y="7435"/>
                  </a:cubicBezTo>
                  <a:cubicBezTo>
                    <a:pt x="14404" y="7387"/>
                    <a:pt x="14375" y="7338"/>
                    <a:pt x="14356" y="7290"/>
                  </a:cubicBezTo>
                  <a:cubicBezTo>
                    <a:pt x="14307" y="7212"/>
                    <a:pt x="14268" y="7144"/>
                    <a:pt x="14220" y="7066"/>
                  </a:cubicBezTo>
                  <a:cubicBezTo>
                    <a:pt x="14181" y="6998"/>
                    <a:pt x="14123" y="6901"/>
                    <a:pt x="14065" y="6814"/>
                  </a:cubicBezTo>
                  <a:cubicBezTo>
                    <a:pt x="13977" y="6678"/>
                    <a:pt x="13900" y="6542"/>
                    <a:pt x="13802" y="6406"/>
                  </a:cubicBezTo>
                  <a:cubicBezTo>
                    <a:pt x="13754" y="6329"/>
                    <a:pt x="13705" y="6251"/>
                    <a:pt x="13657" y="6183"/>
                  </a:cubicBezTo>
                  <a:lnTo>
                    <a:pt x="13608" y="6105"/>
                  </a:lnTo>
                  <a:cubicBezTo>
                    <a:pt x="13570" y="6038"/>
                    <a:pt x="13521" y="5979"/>
                    <a:pt x="13472" y="5911"/>
                  </a:cubicBezTo>
                  <a:cubicBezTo>
                    <a:pt x="13366" y="5766"/>
                    <a:pt x="13269" y="5610"/>
                    <a:pt x="13162" y="5475"/>
                  </a:cubicBezTo>
                  <a:lnTo>
                    <a:pt x="13094" y="5377"/>
                  </a:lnTo>
                  <a:cubicBezTo>
                    <a:pt x="12997" y="5251"/>
                    <a:pt x="12900" y="5125"/>
                    <a:pt x="12803" y="4999"/>
                  </a:cubicBezTo>
                  <a:lnTo>
                    <a:pt x="12754" y="4931"/>
                  </a:lnTo>
                  <a:cubicBezTo>
                    <a:pt x="12754" y="4931"/>
                    <a:pt x="12744" y="4921"/>
                    <a:pt x="12744" y="4912"/>
                  </a:cubicBezTo>
                  <a:cubicBezTo>
                    <a:pt x="12638" y="4785"/>
                    <a:pt x="12531" y="4650"/>
                    <a:pt x="12424" y="4523"/>
                  </a:cubicBezTo>
                  <a:lnTo>
                    <a:pt x="12269" y="4329"/>
                  </a:lnTo>
                  <a:cubicBezTo>
                    <a:pt x="12220" y="4271"/>
                    <a:pt x="12172" y="4213"/>
                    <a:pt x="12114" y="4164"/>
                  </a:cubicBezTo>
                  <a:cubicBezTo>
                    <a:pt x="12026" y="4057"/>
                    <a:pt x="11939" y="3960"/>
                    <a:pt x="11852" y="3863"/>
                  </a:cubicBezTo>
                  <a:lnTo>
                    <a:pt x="11822" y="3834"/>
                  </a:lnTo>
                  <a:cubicBezTo>
                    <a:pt x="11813" y="3824"/>
                    <a:pt x="11813" y="3824"/>
                    <a:pt x="11813" y="3824"/>
                  </a:cubicBezTo>
                  <a:cubicBezTo>
                    <a:pt x="11706" y="3698"/>
                    <a:pt x="11589" y="3592"/>
                    <a:pt x="11483" y="3485"/>
                  </a:cubicBezTo>
                  <a:lnTo>
                    <a:pt x="11415" y="3407"/>
                  </a:lnTo>
                  <a:lnTo>
                    <a:pt x="11298" y="3291"/>
                  </a:lnTo>
                  <a:cubicBezTo>
                    <a:pt x="11240" y="3242"/>
                    <a:pt x="11191" y="3184"/>
                    <a:pt x="11143" y="3135"/>
                  </a:cubicBezTo>
                  <a:cubicBezTo>
                    <a:pt x="11085" y="3087"/>
                    <a:pt x="11036" y="3048"/>
                    <a:pt x="10988" y="2999"/>
                  </a:cubicBezTo>
                  <a:lnTo>
                    <a:pt x="10852" y="2873"/>
                  </a:lnTo>
                  <a:lnTo>
                    <a:pt x="10774" y="2805"/>
                  </a:lnTo>
                  <a:cubicBezTo>
                    <a:pt x="10687" y="2718"/>
                    <a:pt x="10590" y="2640"/>
                    <a:pt x="10502" y="2563"/>
                  </a:cubicBezTo>
                  <a:cubicBezTo>
                    <a:pt x="10473" y="2534"/>
                    <a:pt x="10444" y="2514"/>
                    <a:pt x="10425" y="2495"/>
                  </a:cubicBezTo>
                  <a:lnTo>
                    <a:pt x="10405" y="2475"/>
                  </a:lnTo>
                  <a:cubicBezTo>
                    <a:pt x="10279" y="2369"/>
                    <a:pt x="10153" y="2271"/>
                    <a:pt x="10027" y="2165"/>
                  </a:cubicBezTo>
                  <a:lnTo>
                    <a:pt x="9988" y="2136"/>
                  </a:lnTo>
                  <a:lnTo>
                    <a:pt x="9862" y="2048"/>
                  </a:lnTo>
                  <a:cubicBezTo>
                    <a:pt x="9794" y="1990"/>
                    <a:pt x="9726" y="1941"/>
                    <a:pt x="9648" y="1883"/>
                  </a:cubicBezTo>
                  <a:lnTo>
                    <a:pt x="9532" y="1806"/>
                  </a:lnTo>
                  <a:lnTo>
                    <a:pt x="9396" y="1708"/>
                  </a:lnTo>
                  <a:lnTo>
                    <a:pt x="9279" y="1621"/>
                  </a:lnTo>
                  <a:cubicBezTo>
                    <a:pt x="9202" y="1573"/>
                    <a:pt x="9124" y="1524"/>
                    <a:pt x="9046" y="1466"/>
                  </a:cubicBezTo>
                  <a:lnTo>
                    <a:pt x="8959" y="1408"/>
                  </a:lnTo>
                  <a:lnTo>
                    <a:pt x="8920" y="1388"/>
                  </a:lnTo>
                  <a:cubicBezTo>
                    <a:pt x="8804" y="1311"/>
                    <a:pt x="8687" y="1243"/>
                    <a:pt x="8571" y="1165"/>
                  </a:cubicBezTo>
                  <a:lnTo>
                    <a:pt x="8493" y="1126"/>
                  </a:lnTo>
                  <a:cubicBezTo>
                    <a:pt x="8396" y="1068"/>
                    <a:pt x="8309" y="1019"/>
                    <a:pt x="8221" y="971"/>
                  </a:cubicBezTo>
                  <a:lnTo>
                    <a:pt x="8192" y="961"/>
                  </a:lnTo>
                  <a:cubicBezTo>
                    <a:pt x="8134" y="922"/>
                    <a:pt x="8066" y="893"/>
                    <a:pt x="8008" y="864"/>
                  </a:cubicBezTo>
                  <a:lnTo>
                    <a:pt x="7882" y="796"/>
                  </a:lnTo>
                  <a:lnTo>
                    <a:pt x="7862" y="786"/>
                  </a:lnTo>
                  <a:lnTo>
                    <a:pt x="7678" y="699"/>
                  </a:lnTo>
                  <a:lnTo>
                    <a:pt x="7552" y="641"/>
                  </a:lnTo>
                  <a:lnTo>
                    <a:pt x="7532" y="631"/>
                  </a:lnTo>
                  <a:cubicBezTo>
                    <a:pt x="7464" y="602"/>
                    <a:pt x="7406" y="583"/>
                    <a:pt x="7348" y="553"/>
                  </a:cubicBezTo>
                  <a:cubicBezTo>
                    <a:pt x="7290" y="534"/>
                    <a:pt x="7260" y="515"/>
                    <a:pt x="7212" y="495"/>
                  </a:cubicBezTo>
                  <a:lnTo>
                    <a:pt x="7202" y="485"/>
                  </a:lnTo>
                  <a:lnTo>
                    <a:pt x="7018" y="418"/>
                  </a:lnTo>
                  <a:lnTo>
                    <a:pt x="6882" y="369"/>
                  </a:lnTo>
                  <a:lnTo>
                    <a:pt x="6872" y="369"/>
                  </a:lnTo>
                  <a:lnTo>
                    <a:pt x="6678" y="311"/>
                  </a:lnTo>
                  <a:cubicBezTo>
                    <a:pt x="6639" y="301"/>
                    <a:pt x="6600" y="282"/>
                    <a:pt x="6562" y="272"/>
                  </a:cubicBezTo>
                  <a:lnTo>
                    <a:pt x="6542" y="272"/>
                  </a:lnTo>
                  <a:cubicBezTo>
                    <a:pt x="6474" y="243"/>
                    <a:pt x="6397" y="223"/>
                    <a:pt x="6319" y="204"/>
                  </a:cubicBezTo>
                  <a:lnTo>
                    <a:pt x="6222" y="165"/>
                  </a:lnTo>
                  <a:cubicBezTo>
                    <a:pt x="6105" y="136"/>
                    <a:pt x="5999" y="117"/>
                    <a:pt x="5892" y="97"/>
                  </a:cubicBezTo>
                  <a:lnTo>
                    <a:pt x="5843" y="88"/>
                  </a:lnTo>
                  <a:cubicBezTo>
                    <a:pt x="5756" y="68"/>
                    <a:pt x="5669" y="49"/>
                    <a:pt x="5581" y="39"/>
                  </a:cubicBezTo>
                  <a:lnTo>
                    <a:pt x="5562" y="39"/>
                  </a:lnTo>
                  <a:lnTo>
                    <a:pt x="5474" y="29"/>
                  </a:lnTo>
                  <a:cubicBezTo>
                    <a:pt x="5397" y="20"/>
                    <a:pt x="5329" y="10"/>
                    <a:pt x="5251" y="10"/>
                  </a:cubicBezTo>
                  <a:lnTo>
                    <a:pt x="5144" y="10"/>
                  </a:lnTo>
                  <a:cubicBezTo>
                    <a:pt x="5067" y="0"/>
                    <a:pt x="4999" y="0"/>
                    <a:pt x="492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23" name="Google Shape;523;p36"/>
            <p:cNvSpPr/>
            <p:nvPr/>
          </p:nvSpPr>
          <p:spPr>
            <a:xfrm>
              <a:off x="2991025" y="4021350"/>
              <a:ext cx="1028875" cy="983575"/>
            </a:xfrm>
            <a:custGeom>
              <a:avLst/>
              <a:gdLst/>
              <a:ahLst/>
              <a:cxnLst/>
              <a:rect l="l" t="t" r="r" b="b"/>
              <a:pathLst>
                <a:path w="41155" h="39343" extrusionOk="0">
                  <a:moveTo>
                    <a:pt x="15176" y="1"/>
                  </a:moveTo>
                  <a:cubicBezTo>
                    <a:pt x="14720" y="1"/>
                    <a:pt x="14289" y="68"/>
                    <a:pt x="13890" y="206"/>
                  </a:cubicBezTo>
                  <a:cubicBezTo>
                    <a:pt x="11502" y="1041"/>
                    <a:pt x="10532" y="4613"/>
                    <a:pt x="11842" y="8554"/>
                  </a:cubicBezTo>
                  <a:cubicBezTo>
                    <a:pt x="11347" y="7903"/>
                    <a:pt x="10735" y="7360"/>
                    <a:pt x="10046" y="6942"/>
                  </a:cubicBezTo>
                  <a:cubicBezTo>
                    <a:pt x="9522" y="6641"/>
                    <a:pt x="9006" y="6476"/>
                    <a:pt x="8544" y="6476"/>
                  </a:cubicBezTo>
                  <a:cubicBezTo>
                    <a:pt x="8322" y="6476"/>
                    <a:pt x="8113" y="6514"/>
                    <a:pt x="7921" y="6593"/>
                  </a:cubicBezTo>
                  <a:cubicBezTo>
                    <a:pt x="7125" y="6933"/>
                    <a:pt x="6717" y="7952"/>
                    <a:pt x="6707" y="9146"/>
                  </a:cubicBezTo>
                  <a:cubicBezTo>
                    <a:pt x="5740" y="8585"/>
                    <a:pt x="4774" y="8305"/>
                    <a:pt x="3906" y="8305"/>
                  </a:cubicBezTo>
                  <a:cubicBezTo>
                    <a:pt x="2745" y="8305"/>
                    <a:pt x="1758" y="8806"/>
                    <a:pt x="1175" y="9806"/>
                  </a:cubicBezTo>
                  <a:cubicBezTo>
                    <a:pt x="0" y="11786"/>
                    <a:pt x="515" y="15581"/>
                    <a:pt x="2378" y="18716"/>
                  </a:cubicBezTo>
                  <a:cubicBezTo>
                    <a:pt x="3504" y="20609"/>
                    <a:pt x="5077" y="22181"/>
                    <a:pt x="6649" y="23084"/>
                  </a:cubicBezTo>
                  <a:cubicBezTo>
                    <a:pt x="7578" y="23620"/>
                    <a:pt x="8507" y="23926"/>
                    <a:pt x="9345" y="23926"/>
                  </a:cubicBezTo>
                  <a:cubicBezTo>
                    <a:pt x="9418" y="23926"/>
                    <a:pt x="9490" y="23923"/>
                    <a:pt x="9561" y="23919"/>
                  </a:cubicBezTo>
                  <a:cubicBezTo>
                    <a:pt x="10231" y="25122"/>
                    <a:pt x="11162" y="26064"/>
                    <a:pt x="12104" y="26617"/>
                  </a:cubicBezTo>
                  <a:cubicBezTo>
                    <a:pt x="12674" y="26944"/>
                    <a:pt x="13251" y="27126"/>
                    <a:pt x="13773" y="27126"/>
                  </a:cubicBezTo>
                  <a:cubicBezTo>
                    <a:pt x="13855" y="27126"/>
                    <a:pt x="13936" y="27122"/>
                    <a:pt x="14016" y="27112"/>
                  </a:cubicBezTo>
                  <a:cubicBezTo>
                    <a:pt x="14162" y="28423"/>
                    <a:pt x="14812" y="29898"/>
                    <a:pt x="15656" y="31150"/>
                  </a:cubicBezTo>
                  <a:cubicBezTo>
                    <a:pt x="16491" y="32402"/>
                    <a:pt x="17510" y="33470"/>
                    <a:pt x="18539" y="34431"/>
                  </a:cubicBezTo>
                  <a:cubicBezTo>
                    <a:pt x="19714" y="35528"/>
                    <a:pt x="20956" y="36518"/>
                    <a:pt x="22189" y="37226"/>
                  </a:cubicBezTo>
                  <a:cubicBezTo>
                    <a:pt x="22839" y="37614"/>
                    <a:pt x="23528" y="37925"/>
                    <a:pt x="24256" y="38139"/>
                  </a:cubicBezTo>
                  <a:cubicBezTo>
                    <a:pt x="24707" y="38265"/>
                    <a:pt x="25149" y="38329"/>
                    <a:pt x="25569" y="38329"/>
                  </a:cubicBezTo>
                  <a:cubicBezTo>
                    <a:pt x="26894" y="38329"/>
                    <a:pt x="27997" y="37687"/>
                    <a:pt x="28440" y="36324"/>
                  </a:cubicBezTo>
                  <a:cubicBezTo>
                    <a:pt x="29109" y="37304"/>
                    <a:pt x="29973" y="38129"/>
                    <a:pt x="30992" y="38740"/>
                  </a:cubicBezTo>
                  <a:cubicBezTo>
                    <a:pt x="31633" y="39119"/>
                    <a:pt x="32274" y="39332"/>
                    <a:pt x="32846" y="39342"/>
                  </a:cubicBezTo>
                  <a:cubicBezTo>
                    <a:pt x="32852" y="39342"/>
                    <a:pt x="32858" y="39342"/>
                    <a:pt x="32864" y="39342"/>
                  </a:cubicBezTo>
                  <a:cubicBezTo>
                    <a:pt x="34242" y="39342"/>
                    <a:pt x="35176" y="38190"/>
                    <a:pt x="35205" y="36440"/>
                  </a:cubicBezTo>
                  <a:cubicBezTo>
                    <a:pt x="35467" y="36654"/>
                    <a:pt x="35749" y="36848"/>
                    <a:pt x="36040" y="37022"/>
                  </a:cubicBezTo>
                  <a:cubicBezTo>
                    <a:pt x="36750" y="37434"/>
                    <a:pt x="37448" y="37633"/>
                    <a:pt x="38082" y="37633"/>
                  </a:cubicBezTo>
                  <a:cubicBezTo>
                    <a:pt x="38911" y="37633"/>
                    <a:pt x="39631" y="37293"/>
                    <a:pt x="40126" y="36644"/>
                  </a:cubicBezTo>
                  <a:cubicBezTo>
                    <a:pt x="41155" y="35314"/>
                    <a:pt x="41009" y="32557"/>
                    <a:pt x="39777" y="30092"/>
                  </a:cubicBezTo>
                  <a:cubicBezTo>
                    <a:pt x="38874" y="28267"/>
                    <a:pt x="37418" y="26685"/>
                    <a:pt x="35972" y="25850"/>
                  </a:cubicBezTo>
                  <a:cubicBezTo>
                    <a:pt x="35506" y="25569"/>
                    <a:pt x="35001" y="25375"/>
                    <a:pt x="34467" y="25268"/>
                  </a:cubicBezTo>
                  <a:cubicBezTo>
                    <a:pt x="34720" y="23404"/>
                    <a:pt x="33914" y="20803"/>
                    <a:pt x="32478" y="18813"/>
                  </a:cubicBezTo>
                  <a:cubicBezTo>
                    <a:pt x="31740" y="17784"/>
                    <a:pt x="30808" y="16921"/>
                    <a:pt x="29731" y="16270"/>
                  </a:cubicBezTo>
                  <a:cubicBezTo>
                    <a:pt x="28987" y="15839"/>
                    <a:pt x="28243" y="15598"/>
                    <a:pt x="27573" y="15598"/>
                  </a:cubicBezTo>
                  <a:cubicBezTo>
                    <a:pt x="27535" y="15598"/>
                    <a:pt x="27497" y="15599"/>
                    <a:pt x="27459" y="15601"/>
                  </a:cubicBezTo>
                  <a:cubicBezTo>
                    <a:pt x="27100" y="11893"/>
                    <a:pt x="25266" y="7515"/>
                    <a:pt x="22548" y="4341"/>
                  </a:cubicBezTo>
                  <a:cubicBezTo>
                    <a:pt x="21480" y="3060"/>
                    <a:pt x="20199" y="1973"/>
                    <a:pt x="18772" y="1119"/>
                  </a:cubicBezTo>
                  <a:cubicBezTo>
                    <a:pt x="17527" y="396"/>
                    <a:pt x="16282" y="1"/>
                    <a:pt x="151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2" name="Title 1"/>
          <p:cNvSpPr>
            <a:spLocks noGrp="1"/>
          </p:cNvSpPr>
          <p:nvPr>
            <p:ph type="title" idx="9"/>
          </p:nvPr>
        </p:nvSpPr>
        <p:spPr/>
        <p:txBody>
          <a:bodyPr/>
          <a:lstStyle/>
          <a:p>
            <a:endParaRPr lang="en-US" dirty="0"/>
          </a:p>
        </p:txBody>
      </p:sp>
      <p:sp>
        <p:nvSpPr>
          <p:cNvPr id="3" name="Title 2"/>
          <p:cNvSpPr>
            <a:spLocks noGrp="1"/>
          </p:cNvSpPr>
          <p:nvPr>
            <p:ph type="title" idx="15"/>
          </p:nvPr>
        </p:nvSpPr>
        <p:spPr/>
        <p:txBody>
          <a:bodyPr/>
          <a:lstStyle/>
          <a:p>
            <a:endParaRPr lang="en-US"/>
          </a:p>
        </p:txBody>
      </p:sp>
      <p:sp>
        <p:nvSpPr>
          <p:cNvPr id="4" name="Title 3"/>
          <p:cNvSpPr>
            <a:spLocks noGrp="1"/>
          </p:cNvSpPr>
          <p:nvPr>
            <p:ph type="title" idx="6"/>
          </p:nvPr>
        </p:nvSpPr>
        <p:spPr/>
        <p:txBody>
          <a:bodyPr/>
          <a:lstStyle/>
          <a:p>
            <a:endParaRPr lang="en-US"/>
          </a:p>
        </p:txBody>
      </p:sp>
    </p:spTree>
    <p:extLst>
      <p:ext uri="{BB962C8B-B14F-4D97-AF65-F5344CB8AC3E}">
        <p14:creationId xmlns:p14="http://schemas.microsoft.com/office/powerpoint/2010/main" val="9139637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9"/>
                                        </p:tgtEl>
                                        <p:attrNameLst>
                                          <p:attrName>style.visibility</p:attrName>
                                        </p:attrNameLst>
                                      </p:cBhvr>
                                      <p:to>
                                        <p:strVal val="visible"/>
                                      </p:to>
                                    </p:set>
                                    <p:animEffect transition="in" filter="fade">
                                      <p:cBhvr>
                                        <p:cTn id="7" dur="1000"/>
                                        <p:tgtEl>
                                          <p:spTgt spid="489"/>
                                        </p:tgtEl>
                                      </p:cBhvr>
                                    </p:animEffect>
                                    <p:anim calcmode="lin" valueType="num">
                                      <p:cBhvr>
                                        <p:cTn id="8" dur="1000" fill="hold"/>
                                        <p:tgtEl>
                                          <p:spTgt spid="489"/>
                                        </p:tgtEl>
                                        <p:attrNameLst>
                                          <p:attrName>ppt_x</p:attrName>
                                        </p:attrNameLst>
                                      </p:cBhvr>
                                      <p:tavLst>
                                        <p:tav tm="0">
                                          <p:val>
                                            <p:strVal val="#ppt_x"/>
                                          </p:val>
                                        </p:tav>
                                        <p:tav tm="100000">
                                          <p:val>
                                            <p:strVal val="#ppt_x"/>
                                          </p:val>
                                        </p:tav>
                                      </p:tavLst>
                                    </p:anim>
                                    <p:anim calcmode="lin" valueType="num">
                                      <p:cBhvr>
                                        <p:cTn id="9" dur="1000" fill="hold"/>
                                        <p:tgtEl>
                                          <p:spTgt spid="48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73"/>
                                        </p:tgtEl>
                                        <p:attrNameLst>
                                          <p:attrName>style.visibility</p:attrName>
                                        </p:attrNameLst>
                                      </p:cBhvr>
                                      <p:to>
                                        <p:strVal val="visible"/>
                                      </p:to>
                                    </p:set>
                                    <p:animEffect transition="in" filter="wheel(1)">
                                      <p:cBhvr>
                                        <p:cTn id="14" dur="2000"/>
                                        <p:tgtEl>
                                          <p:spTgt spid="473"/>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474"/>
                                        </p:tgtEl>
                                        <p:attrNameLst>
                                          <p:attrName>style.visibility</p:attrName>
                                        </p:attrNameLst>
                                      </p:cBhvr>
                                      <p:to>
                                        <p:strVal val="visible"/>
                                      </p:to>
                                    </p:set>
                                    <p:animEffect transition="in" filter="wheel(1)">
                                      <p:cBhvr>
                                        <p:cTn id="17" dur="2000"/>
                                        <p:tgtEl>
                                          <p:spTgt spid="474"/>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475"/>
                                        </p:tgtEl>
                                        <p:attrNameLst>
                                          <p:attrName>style.visibility</p:attrName>
                                        </p:attrNameLst>
                                      </p:cBhvr>
                                      <p:to>
                                        <p:strVal val="visible"/>
                                      </p:to>
                                    </p:set>
                                    <p:animEffect transition="in" filter="wheel(1)">
                                      <p:cBhvr>
                                        <p:cTn id="20" dur="2000"/>
                                        <p:tgtEl>
                                          <p:spTgt spid="47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70"/>
                                        </p:tgtEl>
                                        <p:attrNameLst>
                                          <p:attrName>style.visibility</p:attrName>
                                        </p:attrNameLst>
                                      </p:cBhvr>
                                      <p:to>
                                        <p:strVal val="visible"/>
                                      </p:to>
                                    </p:set>
                                    <p:animEffect transition="in" filter="circle(in)">
                                      <p:cBhvr>
                                        <p:cTn id="25" dur="2000"/>
                                        <p:tgtEl>
                                          <p:spTgt spid="47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78"/>
                                        </p:tgtEl>
                                        <p:attrNameLst>
                                          <p:attrName>style.visibility</p:attrName>
                                        </p:attrNameLst>
                                      </p:cBhvr>
                                      <p:to>
                                        <p:strVal val="visible"/>
                                      </p:to>
                                    </p:set>
                                    <p:animEffect transition="in" filter="circle(in)">
                                      <p:cBhvr>
                                        <p:cTn id="28" dur="2000"/>
                                        <p:tgtEl>
                                          <p:spTgt spid="47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77"/>
                                        </p:tgtEl>
                                        <p:attrNameLst>
                                          <p:attrName>style.visibility</p:attrName>
                                        </p:attrNameLst>
                                      </p:cBhvr>
                                      <p:to>
                                        <p:strVal val="visible"/>
                                      </p:to>
                                    </p:set>
                                    <p:animEffect transition="in" filter="circle(in)">
                                      <p:cBhvr>
                                        <p:cTn id="31" dur="2000"/>
                                        <p:tgtEl>
                                          <p:spTgt spid="47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81"/>
                                        </p:tgtEl>
                                        <p:attrNameLst>
                                          <p:attrName>style.visibility</p:attrName>
                                        </p:attrNameLst>
                                      </p:cBhvr>
                                      <p:to>
                                        <p:strVal val="visible"/>
                                      </p:to>
                                    </p:set>
                                    <p:animEffect transition="in" filter="barn(inVertical)">
                                      <p:cBhvr>
                                        <p:cTn id="36" dur="500"/>
                                        <p:tgtEl>
                                          <p:spTgt spid="48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84"/>
                                        </p:tgtEl>
                                        <p:attrNameLst>
                                          <p:attrName>style.visibility</p:attrName>
                                        </p:attrNameLst>
                                      </p:cBhvr>
                                      <p:to>
                                        <p:strVal val="visible"/>
                                      </p:to>
                                    </p:set>
                                    <p:anim calcmode="lin" valueType="num">
                                      <p:cBhvr>
                                        <p:cTn id="41" dur="500" fill="hold"/>
                                        <p:tgtEl>
                                          <p:spTgt spid="484"/>
                                        </p:tgtEl>
                                        <p:attrNameLst>
                                          <p:attrName>ppt_w</p:attrName>
                                        </p:attrNameLst>
                                      </p:cBhvr>
                                      <p:tavLst>
                                        <p:tav tm="0">
                                          <p:val>
                                            <p:fltVal val="0"/>
                                          </p:val>
                                        </p:tav>
                                        <p:tav tm="100000">
                                          <p:val>
                                            <p:strVal val="#ppt_w"/>
                                          </p:val>
                                        </p:tav>
                                      </p:tavLst>
                                    </p:anim>
                                    <p:anim calcmode="lin" valueType="num">
                                      <p:cBhvr>
                                        <p:cTn id="42" dur="500" fill="hold"/>
                                        <p:tgtEl>
                                          <p:spTgt spid="484"/>
                                        </p:tgtEl>
                                        <p:attrNameLst>
                                          <p:attrName>ppt_h</p:attrName>
                                        </p:attrNameLst>
                                      </p:cBhvr>
                                      <p:tavLst>
                                        <p:tav tm="0">
                                          <p:val>
                                            <p:fltVal val="0"/>
                                          </p:val>
                                        </p:tav>
                                        <p:tav tm="100000">
                                          <p:val>
                                            <p:strVal val="#ppt_h"/>
                                          </p:val>
                                        </p:tav>
                                      </p:tavLst>
                                    </p:anim>
                                    <p:animEffect transition="in" filter="fade">
                                      <p:cBhvr>
                                        <p:cTn id="43" dur="500"/>
                                        <p:tgtEl>
                                          <p:spTgt spid="48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87"/>
                                        </p:tgtEl>
                                        <p:attrNameLst>
                                          <p:attrName>style.visibility</p:attrName>
                                        </p:attrNameLst>
                                      </p:cBhvr>
                                      <p:to>
                                        <p:strVal val="visible"/>
                                      </p:to>
                                    </p:set>
                                    <p:animEffect transition="in" filter="randombar(horizontal)">
                                      <p:cBhvr>
                                        <p:cTn id="48" dur="50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0" animBg="1"/>
      <p:bldP spid="473" grpId="0" animBg="1"/>
      <p:bldP spid="474" grpId="0"/>
      <p:bldP spid="475" grpId="0"/>
      <p:bldP spid="477" grpId="0"/>
      <p:bldP spid="478" grpId="0"/>
      <p:bldP spid="481" grpId="0"/>
      <p:bldP spid="484" grpId="0"/>
      <p:bldP spid="487" grpId="0"/>
      <p:bldP spid="48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TextBox 18">
            <a:extLst>
              <a:ext uri="{FF2B5EF4-FFF2-40B4-BE49-F238E27FC236}">
                <a16:creationId xmlns="" xmlns:a16="http://schemas.microsoft.com/office/drawing/2014/main" id="{99C67F4D-C7C1-4BB5-B054-05BA40ED7EDD}"/>
              </a:ext>
            </a:extLst>
          </p:cNvPr>
          <p:cNvSpPr txBox="1"/>
          <p:nvPr/>
        </p:nvSpPr>
        <p:spPr>
          <a:xfrm>
            <a:off x="633678" y="3436449"/>
            <a:ext cx="7751994" cy="1550361"/>
          </a:xfrm>
          <a:prstGeom prst="rect">
            <a:avLst/>
          </a:prstGeom>
          <a:noFill/>
        </p:spPr>
        <p:txBody>
          <a:bodyPr wrap="none" lIns="0" tIns="0" rIns="0" bIns="0" rtlCol="0">
            <a:spAutoFit/>
          </a:bodyPr>
          <a:lstStyle/>
          <a:p>
            <a:pPr>
              <a:lnSpc>
                <a:spcPct val="120000"/>
              </a:lnSpc>
            </a:pPr>
            <a:r>
              <a:rPr lang="vi-VN" sz="4400" b="1" spc="-50" dirty="0">
                <a:solidFill>
                  <a:srgbClr val="002060"/>
                </a:solidFill>
              </a:rPr>
              <a:t>TRAO ĐỔI CHẤT VÀ</a:t>
            </a:r>
          </a:p>
          <a:p>
            <a:pPr>
              <a:lnSpc>
                <a:spcPct val="120000"/>
              </a:lnSpc>
            </a:pPr>
            <a:r>
              <a:rPr lang="vi-VN" sz="4400" b="1" spc="-50" dirty="0">
                <a:solidFill>
                  <a:srgbClr val="002060"/>
                </a:solidFill>
              </a:rPr>
              <a:t>CHUYỂN HÓA NĂNG LƯỢNG</a:t>
            </a:r>
          </a:p>
        </p:txBody>
      </p:sp>
      <p:grpSp>
        <p:nvGrpSpPr>
          <p:cNvPr id="2" name="Group 1">
            <a:extLst>
              <a:ext uri="{FF2B5EF4-FFF2-40B4-BE49-F238E27FC236}">
                <a16:creationId xmlns="" xmlns:a16="http://schemas.microsoft.com/office/drawing/2014/main" id="{79BF438D-CA2C-40FE-B531-916BC2D5F4D9}"/>
              </a:ext>
            </a:extLst>
          </p:cNvPr>
          <p:cNvGrpSpPr/>
          <p:nvPr/>
        </p:nvGrpSpPr>
        <p:grpSpPr>
          <a:xfrm>
            <a:off x="633678" y="1943491"/>
            <a:ext cx="4230666" cy="1207381"/>
            <a:chOff x="2322286" y="1943491"/>
            <a:chExt cx="4230666" cy="1207381"/>
          </a:xfrm>
        </p:grpSpPr>
        <p:sp>
          <p:nvSpPr>
            <p:cNvPr id="13" name="Rectangle 12">
              <a:extLst>
                <a:ext uri="{FF2B5EF4-FFF2-40B4-BE49-F238E27FC236}">
                  <a16:creationId xmlns="" xmlns:a16="http://schemas.microsoft.com/office/drawing/2014/main" id="{6B4BC23E-4328-4CAF-94C7-431F31234E1B}"/>
                </a:ext>
              </a:extLst>
            </p:cNvPr>
            <p:cNvSpPr/>
            <p:nvPr/>
          </p:nvSpPr>
          <p:spPr>
            <a:xfrm>
              <a:off x="2322286" y="1943491"/>
              <a:ext cx="423066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 xmlns:a16="http://schemas.microsoft.com/office/drawing/2014/main" id="{FCD98F39-D8DE-42DC-A2E6-DB9A2E24DE70}"/>
                </a:ext>
              </a:extLst>
            </p:cNvPr>
            <p:cNvSpPr txBox="1"/>
            <p:nvPr/>
          </p:nvSpPr>
          <p:spPr>
            <a:xfrm>
              <a:off x="2885912" y="1993825"/>
              <a:ext cx="3103414" cy="1106713"/>
            </a:xfrm>
            <a:prstGeom prst="rect">
              <a:avLst/>
            </a:prstGeom>
            <a:noFill/>
          </p:spPr>
          <p:txBody>
            <a:bodyPr wrap="none" lIns="0" tIns="0" rIns="0" bIns="0" rtlCol="0">
              <a:spAutoFit/>
            </a:bodyPr>
            <a:lstStyle/>
            <a:p>
              <a:pPr>
                <a:lnSpc>
                  <a:spcPct val="120000"/>
                </a:lnSpc>
              </a:pPr>
              <a:r>
                <a:rPr lang="vi-VN" sz="6600" b="1" dirty="0">
                  <a:solidFill>
                    <a:schemeClr val="bg1"/>
                  </a:solidFill>
                </a:rPr>
                <a:t>PHẦN 1</a:t>
              </a:r>
            </a:p>
          </p:txBody>
        </p:sp>
      </p:grpSp>
      <p:pic>
        <p:nvPicPr>
          <p:cNvPr id="2050" name="Picture 2">
            <a:extLst>
              <a:ext uri="{FF2B5EF4-FFF2-40B4-BE49-F238E27FC236}">
                <a16:creationId xmlns="" xmlns:a16="http://schemas.microsoft.com/office/drawing/2014/main" id="{3F15D7FB-923E-49B4-8C2C-CDBECD542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833" y="1849515"/>
            <a:ext cx="3158970" cy="3158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9651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522FEA95-A040-487E-BE44-D9B8FB9CABF8}"/>
              </a:ext>
            </a:extLst>
          </p:cNvPr>
          <p:cNvSpPr txBox="1"/>
          <p:nvPr/>
        </p:nvSpPr>
        <p:spPr>
          <a:xfrm>
            <a:off x="2591346" y="760527"/>
            <a:ext cx="807030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Câu hỏi: </a:t>
            </a:r>
            <a:r>
              <a:rPr lang="vi-VN" sz="2400" dirty="0"/>
              <a:t>đọc thông tin trong phần 1, phát biểu khái niệm </a:t>
            </a:r>
            <a:r>
              <a:rPr lang="vi-VN" sz="2400" b="1" dirty="0"/>
              <a:t>trao đổi chất </a:t>
            </a:r>
            <a:r>
              <a:rPr lang="vi-VN" sz="2400" dirty="0"/>
              <a:t>và </a:t>
            </a:r>
            <a:r>
              <a:rPr lang="vi-VN" sz="2400" b="1" dirty="0"/>
              <a:t>chuyển hóa năng lượng</a:t>
            </a:r>
            <a:r>
              <a:rPr lang="vi-VN" sz="2400" dirty="0"/>
              <a:t>.</a:t>
            </a:r>
          </a:p>
        </p:txBody>
      </p:sp>
      <p:pic>
        <p:nvPicPr>
          <p:cNvPr id="9218" name="Picture 2">
            <a:extLst>
              <a:ext uri="{FF2B5EF4-FFF2-40B4-BE49-F238E27FC236}">
                <a16:creationId xmlns="" xmlns:a16="http://schemas.microsoft.com/office/drawing/2014/main" id="{5A5D8D4F-46A3-40F5-A80F-C02B8979B3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0350" y="72613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9 Ways to Accelerate Metabolism and Lose Weight">
            <a:extLst>
              <a:ext uri="{FF2B5EF4-FFF2-40B4-BE49-F238E27FC236}">
                <a16:creationId xmlns="" xmlns:a16="http://schemas.microsoft.com/office/drawing/2014/main" id="{F1AD2C55-2053-EF9F-D3BA-C28AC12BF3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301" b="12568"/>
          <a:stretch/>
        </p:blipFill>
        <p:spPr bwMode="auto">
          <a:xfrm>
            <a:off x="7086600" y="2133600"/>
            <a:ext cx="4569596" cy="4377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 xmlns:a16="http://schemas.microsoft.com/office/drawing/2014/main" id="{F9479C89-3405-71B4-BE3B-F70FFBBDE7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 y="1828800"/>
            <a:ext cx="6880860" cy="4682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995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10" name="Group 9">
            <a:extLst>
              <a:ext uri="{FF2B5EF4-FFF2-40B4-BE49-F238E27FC236}">
                <a16:creationId xmlns="" xmlns:a16="http://schemas.microsoft.com/office/drawing/2014/main" id="{DAD447F5-70AB-4EEB-AE1A-3B56030660A3}"/>
              </a:ext>
            </a:extLst>
          </p:cNvPr>
          <p:cNvGrpSpPr/>
          <p:nvPr/>
        </p:nvGrpSpPr>
        <p:grpSpPr>
          <a:xfrm>
            <a:off x="622300" y="2057931"/>
            <a:ext cx="1524000" cy="457250"/>
            <a:chOff x="800100" y="1783116"/>
            <a:chExt cx="1524000" cy="457250"/>
          </a:xfrm>
        </p:grpSpPr>
        <p:sp>
          <p:nvSpPr>
            <p:cNvPr id="11" name="Rectangle 10">
              <a:extLst>
                <a:ext uri="{FF2B5EF4-FFF2-40B4-BE49-F238E27FC236}">
                  <a16:creationId xmlns="" xmlns:a16="http://schemas.microsoft.com/office/drawing/2014/main" id="{05B1AFAF-D796-4B50-AD17-A975C6347D63}"/>
                </a:ext>
              </a:extLst>
            </p:cNvPr>
            <p:cNvSpPr/>
            <p:nvPr/>
          </p:nvSpPr>
          <p:spPr>
            <a:xfrm>
              <a:off x="876300" y="1783116"/>
              <a:ext cx="1371600" cy="45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 xmlns:a16="http://schemas.microsoft.com/office/drawing/2014/main" id="{AE224C17-9BE1-400A-B1C7-E40B5DB33980}"/>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solidFill>
                    <a:schemeClr val="bg1"/>
                  </a:solidFill>
                </a:rPr>
                <a:t>ĐÁP ÁN</a:t>
              </a:r>
            </a:p>
          </p:txBody>
        </p:sp>
      </p:grpSp>
      <p:sp>
        <p:nvSpPr>
          <p:cNvPr id="8" name="TextBox 7">
            <a:extLst>
              <a:ext uri="{FF2B5EF4-FFF2-40B4-BE49-F238E27FC236}">
                <a16:creationId xmlns="" xmlns:a16="http://schemas.microsoft.com/office/drawing/2014/main" id="{522FEA95-A040-487E-BE44-D9B8FB9CABF8}"/>
              </a:ext>
            </a:extLst>
          </p:cNvPr>
          <p:cNvSpPr txBox="1"/>
          <p:nvPr/>
        </p:nvSpPr>
        <p:spPr>
          <a:xfrm>
            <a:off x="2591346" y="760527"/>
            <a:ext cx="807030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Câu hỏi: </a:t>
            </a:r>
            <a:r>
              <a:rPr lang="vi-VN" sz="2400" dirty="0"/>
              <a:t>đọc thông tin trong phần 1, phát biểu khái niệm </a:t>
            </a:r>
            <a:r>
              <a:rPr lang="vi-VN" sz="2400" b="1" dirty="0"/>
              <a:t>trao đổi chất </a:t>
            </a:r>
            <a:r>
              <a:rPr lang="vi-VN" sz="2400" dirty="0"/>
              <a:t>và </a:t>
            </a:r>
            <a:r>
              <a:rPr lang="vi-VN" sz="2400" b="1" dirty="0"/>
              <a:t>chuyển hóa năng lượng</a:t>
            </a:r>
            <a:r>
              <a:rPr lang="vi-VN" sz="2400" dirty="0"/>
              <a:t>.</a:t>
            </a:r>
          </a:p>
        </p:txBody>
      </p:sp>
      <p:pic>
        <p:nvPicPr>
          <p:cNvPr id="9218" name="Picture 2">
            <a:extLst>
              <a:ext uri="{FF2B5EF4-FFF2-40B4-BE49-F238E27FC236}">
                <a16:creationId xmlns="" xmlns:a16="http://schemas.microsoft.com/office/drawing/2014/main" id="{5A5D8D4F-46A3-40F5-A80F-C02B8979B3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0350" y="72613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FED429D3-9C29-4E42-8C8A-6EF605965176}"/>
              </a:ext>
            </a:extLst>
          </p:cNvPr>
          <p:cNvSpPr txBox="1"/>
          <p:nvPr/>
        </p:nvSpPr>
        <p:spPr>
          <a:xfrm>
            <a:off x="1834675" y="3113132"/>
            <a:ext cx="9583646" cy="1339597"/>
          </a:xfrm>
          <a:prstGeom prst="rect">
            <a:avLst/>
          </a:prstGeom>
          <a:noFill/>
        </p:spPr>
        <p:txBody>
          <a:bodyPr wrap="square" lIns="0" tIns="0" rIns="0" bIns="0" rtlCol="0">
            <a:spAutoFit/>
          </a:bodyPr>
          <a:lstStyle/>
          <a:p>
            <a:pPr algn="just">
              <a:lnSpc>
                <a:spcPct val="125000"/>
              </a:lnSpc>
            </a:pPr>
            <a:r>
              <a:rPr lang="vi-VN" sz="2400" b="1" dirty="0">
                <a:latin typeface="+mj-lt"/>
              </a:rPr>
              <a:t>Trao đổi chất </a:t>
            </a:r>
            <a:r>
              <a:rPr lang="vi-VN" sz="2400" dirty="0">
                <a:latin typeface="+mj-lt"/>
              </a:rPr>
              <a:t>là quá trình s</a:t>
            </a:r>
            <a:r>
              <a:rPr lang="vi-VN" sz="2400" b="0" i="0" dirty="0">
                <a:effectLst/>
                <a:latin typeface="+mj-lt"/>
              </a:rPr>
              <a:t>inh vật lấy các chất từ môi trường, biến đổi chúng thành chất cần thiết cho cơ thể và tạo năng lượng cung cấp cho các hoạt động sống, đồng thời trả lại cho môi trường các chất thải.</a:t>
            </a:r>
            <a:endParaRPr lang="vi-VN" sz="2200" dirty="0">
              <a:latin typeface="+mj-lt"/>
            </a:endParaRPr>
          </a:p>
        </p:txBody>
      </p:sp>
      <p:pic>
        <p:nvPicPr>
          <p:cNvPr id="19" name="Picture 2">
            <a:extLst>
              <a:ext uri="{FF2B5EF4-FFF2-40B4-BE49-F238E27FC236}">
                <a16:creationId xmlns="" xmlns:a16="http://schemas.microsoft.com/office/drawing/2014/main" id="{EECEED60-B34B-4CFC-B70B-1B5D29385FE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598"/>
          <a:stretch/>
        </p:blipFill>
        <p:spPr bwMode="auto">
          <a:xfrm>
            <a:off x="1060959" y="3515940"/>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 xmlns:a16="http://schemas.microsoft.com/office/drawing/2014/main" id="{C024EB57-DFA0-4E7B-9564-D55A6164C12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598"/>
          <a:stretch/>
        </p:blipFill>
        <p:spPr bwMode="auto">
          <a:xfrm>
            <a:off x="1060959" y="5065826"/>
            <a:ext cx="646681" cy="7315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2B10F986-F15E-5AB4-FE3B-B3617C50FE9C}"/>
              </a:ext>
            </a:extLst>
          </p:cNvPr>
          <p:cNvSpPr txBox="1"/>
          <p:nvPr/>
        </p:nvSpPr>
        <p:spPr>
          <a:xfrm>
            <a:off x="1834675" y="4907200"/>
            <a:ext cx="9583645" cy="877933"/>
          </a:xfrm>
          <a:prstGeom prst="rect">
            <a:avLst/>
          </a:prstGeom>
          <a:noFill/>
        </p:spPr>
        <p:txBody>
          <a:bodyPr wrap="square" lIns="0" tIns="0" rIns="0" bIns="0" rtlCol="0">
            <a:spAutoFit/>
          </a:bodyPr>
          <a:lstStyle>
            <a:defPPr>
              <a:defRPr lang="en-US"/>
            </a:defPPr>
            <a:lvl1pPr algn="just">
              <a:lnSpc>
                <a:spcPct val="125000"/>
              </a:lnSpc>
              <a:defRPr sz="2400" b="1">
                <a:solidFill>
                  <a:srgbClr val="212529"/>
                </a:solidFill>
                <a:latin typeface="+mj-lt"/>
              </a:defRPr>
            </a:lvl1pPr>
          </a:lstStyle>
          <a:p>
            <a:r>
              <a:rPr lang="vi-VN" dirty="0">
                <a:solidFill>
                  <a:schemeClr val="tx1"/>
                </a:solidFill>
              </a:rPr>
              <a:t>Chuyển hóa năng lượng </a:t>
            </a:r>
            <a:r>
              <a:rPr lang="vi-VN" b="0" dirty="0">
                <a:solidFill>
                  <a:schemeClr val="tx1"/>
                </a:solidFill>
              </a:rPr>
              <a:t>là sự biến đổi của năng lượng từ dạng này sang dạng khác.</a:t>
            </a:r>
            <a:endParaRPr lang="en-US" b="0" dirty="0">
              <a:solidFill>
                <a:schemeClr val="tx1"/>
              </a:solidFill>
            </a:endParaRPr>
          </a:p>
        </p:txBody>
      </p:sp>
    </p:spTree>
    <p:extLst>
      <p:ext uri="{BB962C8B-B14F-4D97-AF65-F5344CB8AC3E}">
        <p14:creationId xmlns:p14="http://schemas.microsoft.com/office/powerpoint/2010/main" val="955928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theme/theme1.xml><?xml version="1.0" encoding="utf-8"?>
<a:theme xmlns:a="http://schemas.openxmlformats.org/drawingml/2006/main" name="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921</TotalTime>
  <Words>1238</Words>
  <Application>Microsoft Office PowerPoint</Application>
  <PresentationFormat>Widescreen</PresentationFormat>
  <Paragraphs>105</Paragraphs>
  <Slides>37</Slides>
  <Notes>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SimSun</vt:lpstr>
      <vt:lpstr>SimSun</vt:lpstr>
      <vt:lpstr>Arial</vt:lpstr>
      <vt:lpstr>Cabin</vt:lpstr>
      <vt:lpstr>Calibri</vt:lpstr>
      <vt:lpstr>华文新魏</vt:lpstr>
      <vt:lpstr>Tahoma</vt:lpstr>
      <vt:lpstr>Times New Roman</vt:lpstr>
      <vt:lpstr>Trebuchet MS</vt:lpstr>
      <vt:lpstr>Wingdings 3</vt:lpstr>
      <vt:lpstr>字魂59号-创粗黑</vt:lpstr>
      <vt:lpstr>等线</vt:lpstr>
      <vt:lpstr>Office Theme</vt:lpstr>
      <vt:lpstr>Facet</vt:lpstr>
      <vt:lpstr>1_Facet</vt:lpstr>
      <vt:lpstr>PowerPoint Presentation</vt:lpstr>
      <vt:lpstr>PowerPoint Presentation</vt:lpstr>
      <vt:lpstr>PowerPoint Presentation</vt:lpstr>
      <vt:lpstr>PowerPoint Presentation</vt:lpstr>
      <vt:lpstr>PowerPoint Presentation</vt:lpstr>
      <vt:lpstr>TRAO ĐỔI CHẤT VÀ CHUYỂN HÓA NĂNG LƯỢNG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Admin</cp:lastModifiedBy>
  <cp:revision>48</cp:revision>
  <dcterms:created xsi:type="dcterms:W3CDTF">2022-05-23T09:50:37Z</dcterms:created>
  <dcterms:modified xsi:type="dcterms:W3CDTF">2023-02-17T14:05:15Z</dcterms:modified>
  <cp:category>9Slide.vn</cp:category>
</cp:coreProperties>
</file>