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80" r:id="rId2"/>
    <p:sldId id="379" r:id="rId3"/>
    <p:sldId id="382" r:id="rId4"/>
    <p:sldId id="307" r:id="rId5"/>
    <p:sldId id="308" r:id="rId6"/>
    <p:sldId id="309" r:id="rId7"/>
    <p:sldId id="384"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1A643-4E75-4BA0-9BB7-2057892C4EB5}" type="doc">
      <dgm:prSet loTypeId="urn:microsoft.com/office/officeart/2008/layout/VerticalCurvedList" loCatId="list" qsTypeId="urn:microsoft.com/office/officeart/2005/8/quickstyle/3d2" qsCatId="3D" csTypeId="urn:microsoft.com/office/officeart/2005/8/colors/accent4_1" csCatId="accent4" phldr="1"/>
      <dgm:spPr/>
      <dgm:t>
        <a:bodyPr/>
        <a:lstStyle/>
        <a:p>
          <a:endParaRPr lang="en-US"/>
        </a:p>
      </dgm:t>
    </dgm:pt>
    <dgm:pt modelId="{3E4E52D6-3D2B-43EE-AC63-8FA323C94D1F}">
      <dgm:prSet phldrT="[Text]" custT="1"/>
      <dgm:spPr/>
      <dgm:t>
        <a:bodyPr/>
        <a:lstStyle/>
        <a:p>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a:t>
          </a:r>
        </a:p>
      </dgm:t>
    </dgm:pt>
    <dgm:pt modelId="{EE3E3F2B-9273-40DE-A56F-EF200E851408}" type="parTrans" cxnId="{3DD7D125-54E2-400B-AD98-ECB37F7955D9}">
      <dgm:prSet/>
      <dgm:spPr/>
      <dgm:t>
        <a:bodyPr/>
        <a:lstStyle/>
        <a:p>
          <a:endParaRPr lang="en-US"/>
        </a:p>
      </dgm:t>
    </dgm:pt>
    <dgm:pt modelId="{5149A4F4-79BC-489D-ABCB-82B618B1B4F8}" type="sibTrans" cxnId="{3DD7D125-54E2-400B-AD98-ECB37F7955D9}">
      <dgm:prSet/>
      <dgm:spPr/>
      <dgm:t>
        <a:bodyPr/>
        <a:lstStyle/>
        <a:p>
          <a:endParaRPr lang="en-US"/>
        </a:p>
      </dgm:t>
    </dgm:pt>
    <dgm:pt modelId="{26DC5CE8-2BF4-47B8-BD8E-7CFE2E4AEAC2}">
      <dgm:prSet phldrT="[Text]" custT="1"/>
      <dgm:spPr/>
      <dgm:t>
        <a:bodyPr/>
        <a:lstStyle/>
        <a:p>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1 camera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dõi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a:t>
          </a:r>
        </a:p>
      </dgm:t>
    </dgm:pt>
    <dgm:pt modelId="{0585D2BC-9F0E-4D45-A53D-6D38D2591F67}" type="parTrans" cxnId="{A6342CAD-0879-4A9E-98CC-9E3CCFE0CF28}">
      <dgm:prSet/>
      <dgm:spPr/>
      <dgm:t>
        <a:bodyPr/>
        <a:lstStyle/>
        <a:p>
          <a:endParaRPr lang="en-US"/>
        </a:p>
      </dgm:t>
    </dgm:pt>
    <dgm:pt modelId="{091B5EB4-7FB7-4641-9FB7-95FD02BA8A26}" type="sibTrans" cxnId="{A6342CAD-0879-4A9E-98CC-9E3CCFE0CF28}">
      <dgm:prSet/>
      <dgm:spPr/>
      <dgm:t>
        <a:bodyPr/>
        <a:lstStyle/>
        <a:p>
          <a:endParaRPr lang="en-US"/>
        </a:p>
      </dgm:t>
    </dgm:pt>
    <dgm:pt modelId="{7B5926BF-B184-404C-B9ED-3259A3A1817E}" type="pres">
      <dgm:prSet presAssocID="{DDD1A643-4E75-4BA0-9BB7-2057892C4EB5}" presName="Name0" presStyleCnt="0">
        <dgm:presLayoutVars>
          <dgm:chMax val="7"/>
          <dgm:chPref val="7"/>
          <dgm:dir/>
        </dgm:presLayoutVars>
      </dgm:prSet>
      <dgm:spPr/>
    </dgm:pt>
    <dgm:pt modelId="{36C5FB7C-BDB3-412A-BDBF-9BB966348BFC}" type="pres">
      <dgm:prSet presAssocID="{DDD1A643-4E75-4BA0-9BB7-2057892C4EB5}" presName="Name1" presStyleCnt="0"/>
      <dgm:spPr/>
    </dgm:pt>
    <dgm:pt modelId="{F80DD9C4-FCEF-4F12-B083-316F158BAEE9}" type="pres">
      <dgm:prSet presAssocID="{DDD1A643-4E75-4BA0-9BB7-2057892C4EB5}" presName="cycle" presStyleCnt="0"/>
      <dgm:spPr/>
    </dgm:pt>
    <dgm:pt modelId="{1DA4A0A9-D50B-43FF-981B-ACA46965F358}" type="pres">
      <dgm:prSet presAssocID="{DDD1A643-4E75-4BA0-9BB7-2057892C4EB5}" presName="srcNode" presStyleLbl="node1" presStyleIdx="0" presStyleCnt="2"/>
      <dgm:spPr/>
    </dgm:pt>
    <dgm:pt modelId="{AFC9CF26-9CC7-4C34-94D2-67CB7171B027}" type="pres">
      <dgm:prSet presAssocID="{DDD1A643-4E75-4BA0-9BB7-2057892C4EB5}" presName="conn" presStyleLbl="parChTrans1D2" presStyleIdx="0" presStyleCnt="1"/>
      <dgm:spPr/>
    </dgm:pt>
    <dgm:pt modelId="{EB5E1081-9B00-44E3-A3B2-F7FEDC4C521E}" type="pres">
      <dgm:prSet presAssocID="{DDD1A643-4E75-4BA0-9BB7-2057892C4EB5}" presName="extraNode" presStyleLbl="node1" presStyleIdx="0" presStyleCnt="2"/>
      <dgm:spPr/>
    </dgm:pt>
    <dgm:pt modelId="{0AB6238E-CEF9-46AA-B82E-3D48CEADC59A}" type="pres">
      <dgm:prSet presAssocID="{DDD1A643-4E75-4BA0-9BB7-2057892C4EB5}" presName="dstNode" presStyleLbl="node1" presStyleIdx="0" presStyleCnt="2"/>
      <dgm:spPr/>
    </dgm:pt>
    <dgm:pt modelId="{9A40EDFC-AA93-407B-A631-29212ABE9B64}" type="pres">
      <dgm:prSet presAssocID="{3E4E52D6-3D2B-43EE-AC63-8FA323C94D1F}" presName="text_1" presStyleLbl="node1" presStyleIdx="0" presStyleCnt="2" custScaleX="86213">
        <dgm:presLayoutVars>
          <dgm:bulletEnabled val="1"/>
        </dgm:presLayoutVars>
      </dgm:prSet>
      <dgm:spPr/>
    </dgm:pt>
    <dgm:pt modelId="{01A046CD-D94D-457C-8BEC-B755EA3DDE0F}" type="pres">
      <dgm:prSet presAssocID="{3E4E52D6-3D2B-43EE-AC63-8FA323C94D1F}" presName="accent_1" presStyleCnt="0"/>
      <dgm:spPr/>
    </dgm:pt>
    <dgm:pt modelId="{246BB04B-9242-4F48-BA3A-1B607C4C5F84}" type="pres">
      <dgm:prSet presAssocID="{3E4E52D6-3D2B-43EE-AC63-8FA323C94D1F}" presName="accentRepeatNode" presStyleLbl="solidFgAcc1" presStyleIdx="0" presStyleCnt="2" custScaleX="117340" custScaleY="110557"/>
      <dgm:spPr>
        <a:blipFill rotWithShape="0">
          <a:blip xmlns:r="http://schemas.openxmlformats.org/officeDocument/2006/relationships" r:embed="rId1"/>
          <a:srcRect/>
          <a:stretch>
            <a:fillRect l="-2000" r="-2000"/>
          </a:stretch>
        </a:blipFill>
      </dgm:spPr>
    </dgm:pt>
    <dgm:pt modelId="{BFC6838A-1062-47EB-8BFC-FB0EB85BB2DE}" type="pres">
      <dgm:prSet presAssocID="{26DC5CE8-2BF4-47B8-BD8E-7CFE2E4AEAC2}" presName="text_2" presStyleLbl="node1" presStyleIdx="1" presStyleCnt="2" custScaleX="85962">
        <dgm:presLayoutVars>
          <dgm:bulletEnabled val="1"/>
        </dgm:presLayoutVars>
      </dgm:prSet>
      <dgm:spPr/>
    </dgm:pt>
    <dgm:pt modelId="{02C7E6E5-3217-4B43-80C6-7B27A640F8F9}" type="pres">
      <dgm:prSet presAssocID="{26DC5CE8-2BF4-47B8-BD8E-7CFE2E4AEAC2}" presName="accent_2" presStyleCnt="0"/>
      <dgm:spPr/>
    </dgm:pt>
    <dgm:pt modelId="{B847E002-66B1-4E3D-A662-638F373BD320}" type="pres">
      <dgm:prSet presAssocID="{26DC5CE8-2BF4-47B8-BD8E-7CFE2E4AEAC2}" presName="accentRepeatNode" presStyleLbl="solidFgAcc1" presStyleIdx="1" presStyleCnt="2" custScaleX="112277" custScaleY="102081"/>
      <dgm:spPr>
        <a:blipFill rotWithShape="0">
          <a:blip xmlns:r="http://schemas.openxmlformats.org/officeDocument/2006/relationships" r:embed="rId2"/>
          <a:srcRect/>
          <a:stretch>
            <a:fillRect l="-39000" r="-39000"/>
          </a:stretch>
        </a:blipFill>
      </dgm:spPr>
    </dgm:pt>
  </dgm:ptLst>
  <dgm:cxnLst>
    <dgm:cxn modelId="{3DD7D125-54E2-400B-AD98-ECB37F7955D9}" srcId="{DDD1A643-4E75-4BA0-9BB7-2057892C4EB5}" destId="{3E4E52D6-3D2B-43EE-AC63-8FA323C94D1F}" srcOrd="0" destOrd="0" parTransId="{EE3E3F2B-9273-40DE-A56F-EF200E851408}" sibTransId="{5149A4F4-79BC-489D-ABCB-82B618B1B4F8}"/>
    <dgm:cxn modelId="{834B153C-6653-48E8-838C-B35D5BE4C33F}" type="presOf" srcId="{DDD1A643-4E75-4BA0-9BB7-2057892C4EB5}" destId="{7B5926BF-B184-404C-B9ED-3259A3A1817E}" srcOrd="0" destOrd="0" presId="urn:microsoft.com/office/officeart/2008/layout/VerticalCurvedList"/>
    <dgm:cxn modelId="{9775AD66-4B2C-4190-BB5F-C9A515571F5A}" type="presOf" srcId="{5149A4F4-79BC-489D-ABCB-82B618B1B4F8}" destId="{AFC9CF26-9CC7-4C34-94D2-67CB7171B027}" srcOrd="0" destOrd="0" presId="urn:microsoft.com/office/officeart/2008/layout/VerticalCurvedList"/>
    <dgm:cxn modelId="{FA611D84-1CC8-4B54-9D40-2BBC7A567FA0}" type="presOf" srcId="{26DC5CE8-2BF4-47B8-BD8E-7CFE2E4AEAC2}" destId="{BFC6838A-1062-47EB-8BFC-FB0EB85BB2DE}" srcOrd="0" destOrd="0" presId="urn:microsoft.com/office/officeart/2008/layout/VerticalCurvedList"/>
    <dgm:cxn modelId="{A6342CAD-0879-4A9E-98CC-9E3CCFE0CF28}" srcId="{DDD1A643-4E75-4BA0-9BB7-2057892C4EB5}" destId="{26DC5CE8-2BF4-47B8-BD8E-7CFE2E4AEAC2}" srcOrd="1" destOrd="0" parTransId="{0585D2BC-9F0E-4D45-A53D-6D38D2591F67}" sibTransId="{091B5EB4-7FB7-4641-9FB7-95FD02BA8A26}"/>
    <dgm:cxn modelId="{3A83BBF7-7938-4788-AFF0-2EFB6157432B}" type="presOf" srcId="{3E4E52D6-3D2B-43EE-AC63-8FA323C94D1F}" destId="{9A40EDFC-AA93-407B-A631-29212ABE9B64}" srcOrd="0" destOrd="0" presId="urn:microsoft.com/office/officeart/2008/layout/VerticalCurvedList"/>
    <dgm:cxn modelId="{D858560B-1858-4C1F-A551-920DD0E76DDC}" type="presParOf" srcId="{7B5926BF-B184-404C-B9ED-3259A3A1817E}" destId="{36C5FB7C-BDB3-412A-BDBF-9BB966348BFC}" srcOrd="0" destOrd="0" presId="urn:microsoft.com/office/officeart/2008/layout/VerticalCurvedList"/>
    <dgm:cxn modelId="{9E13D46D-B6CE-49ED-8EDF-CD142778F4A8}" type="presParOf" srcId="{36C5FB7C-BDB3-412A-BDBF-9BB966348BFC}" destId="{F80DD9C4-FCEF-4F12-B083-316F158BAEE9}" srcOrd="0" destOrd="0" presId="urn:microsoft.com/office/officeart/2008/layout/VerticalCurvedList"/>
    <dgm:cxn modelId="{0E05659D-3D67-43C8-9121-230AE488993C}" type="presParOf" srcId="{F80DD9C4-FCEF-4F12-B083-316F158BAEE9}" destId="{1DA4A0A9-D50B-43FF-981B-ACA46965F358}" srcOrd="0" destOrd="0" presId="urn:microsoft.com/office/officeart/2008/layout/VerticalCurvedList"/>
    <dgm:cxn modelId="{ED7CC037-1725-4EC7-9F96-1F0401D311DE}" type="presParOf" srcId="{F80DD9C4-FCEF-4F12-B083-316F158BAEE9}" destId="{AFC9CF26-9CC7-4C34-94D2-67CB7171B027}" srcOrd="1" destOrd="0" presId="urn:microsoft.com/office/officeart/2008/layout/VerticalCurvedList"/>
    <dgm:cxn modelId="{AAE25D05-815A-45FB-9C86-5F840247BE9E}" type="presParOf" srcId="{F80DD9C4-FCEF-4F12-B083-316F158BAEE9}" destId="{EB5E1081-9B00-44E3-A3B2-F7FEDC4C521E}" srcOrd="2" destOrd="0" presId="urn:microsoft.com/office/officeart/2008/layout/VerticalCurvedList"/>
    <dgm:cxn modelId="{5617F249-F1F7-45E0-B6FF-E203A911FED2}" type="presParOf" srcId="{F80DD9C4-FCEF-4F12-B083-316F158BAEE9}" destId="{0AB6238E-CEF9-46AA-B82E-3D48CEADC59A}" srcOrd="3" destOrd="0" presId="urn:microsoft.com/office/officeart/2008/layout/VerticalCurvedList"/>
    <dgm:cxn modelId="{3E03D1A5-B38B-4320-964A-E4083E87F086}" type="presParOf" srcId="{36C5FB7C-BDB3-412A-BDBF-9BB966348BFC}" destId="{9A40EDFC-AA93-407B-A631-29212ABE9B64}" srcOrd="1" destOrd="0" presId="urn:microsoft.com/office/officeart/2008/layout/VerticalCurvedList"/>
    <dgm:cxn modelId="{DDE8F4C0-8DDE-44D1-917E-38FA929A6E61}" type="presParOf" srcId="{36C5FB7C-BDB3-412A-BDBF-9BB966348BFC}" destId="{01A046CD-D94D-457C-8BEC-B755EA3DDE0F}" srcOrd="2" destOrd="0" presId="urn:microsoft.com/office/officeart/2008/layout/VerticalCurvedList"/>
    <dgm:cxn modelId="{8A71E153-E97C-41F4-82CB-6E942B7FA342}" type="presParOf" srcId="{01A046CD-D94D-457C-8BEC-B755EA3DDE0F}" destId="{246BB04B-9242-4F48-BA3A-1B607C4C5F84}" srcOrd="0" destOrd="0" presId="urn:microsoft.com/office/officeart/2008/layout/VerticalCurvedList"/>
    <dgm:cxn modelId="{8479B728-8B85-46BB-8FE9-D5EDA057338D}" type="presParOf" srcId="{36C5FB7C-BDB3-412A-BDBF-9BB966348BFC}" destId="{BFC6838A-1062-47EB-8BFC-FB0EB85BB2DE}" srcOrd="3" destOrd="0" presId="urn:microsoft.com/office/officeart/2008/layout/VerticalCurvedList"/>
    <dgm:cxn modelId="{76099F50-C882-4359-A63F-A38F9B1567E6}" type="presParOf" srcId="{36C5FB7C-BDB3-412A-BDBF-9BB966348BFC}" destId="{02C7E6E5-3217-4B43-80C6-7B27A640F8F9}" srcOrd="4" destOrd="0" presId="urn:microsoft.com/office/officeart/2008/layout/VerticalCurvedList"/>
    <dgm:cxn modelId="{C6AF9297-1081-4B3C-BEA9-2A39089BB58D}" type="presParOf" srcId="{02C7E6E5-3217-4B43-80C6-7B27A640F8F9}" destId="{B847E002-66B1-4E3D-A662-638F373BD32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9C90A-295F-41B7-9AFD-941ADE6246EB}" type="doc">
      <dgm:prSet loTypeId="urn:microsoft.com/office/officeart/2011/layout/RadialPictureList" loCatId="picture" qsTypeId="urn:microsoft.com/office/officeart/2005/8/quickstyle/simple1" qsCatId="simple" csTypeId="urn:microsoft.com/office/officeart/2005/8/colors/colorful1" csCatId="colorful" phldr="1"/>
      <dgm:spPr/>
      <dgm:t>
        <a:bodyPr/>
        <a:lstStyle/>
        <a:p>
          <a:endParaRPr lang="en-US"/>
        </a:p>
      </dgm:t>
    </dgm:pt>
    <dgm:pt modelId="{70AFB5C0-CB82-4F7B-B9FF-CB0E5458E361}">
      <dgm:prSet phldrT="[Text]" custT="1"/>
      <dgm:spPr>
        <a:solidFill>
          <a:schemeClr val="accent1">
            <a:lumMod val="75000"/>
          </a:schemeClr>
        </a:solidFill>
        <a:ln w="57150">
          <a:solidFill>
            <a:schemeClr val="bg1">
              <a:lumMod val="75000"/>
            </a:schemeClr>
          </a:solidFill>
        </a:ln>
      </dgm:spPr>
      <dgm:t>
        <a:bodyPr/>
        <a:lstStyle/>
        <a:p>
          <a:r>
            <a:rPr lang="vi-VN" sz="3200" b="1" i="0" dirty="0">
              <a:solidFill>
                <a:schemeClr val="bg1">
                  <a:lumMod val="95000"/>
                </a:schemeClr>
              </a:solidFill>
              <a:latin typeface="+mj-lt"/>
            </a:rPr>
            <a:t>NỘI DUNG CHÍNH</a:t>
          </a:r>
          <a:endParaRPr lang="en-US" sz="3200" b="1" i="0" dirty="0">
            <a:solidFill>
              <a:schemeClr val="bg1">
                <a:lumMod val="95000"/>
              </a:schemeClr>
            </a:solidFill>
            <a:latin typeface="+mj-lt"/>
          </a:endParaRPr>
        </a:p>
      </dgm:t>
    </dgm:pt>
    <dgm:pt modelId="{E5FF16B4-BE91-4881-B06D-3CA944209C6E}" type="parTrans" cxnId="{E3BC643D-03D1-455B-8F1C-9AA7A097E28D}">
      <dgm:prSet/>
      <dgm:spPr/>
      <dgm:t>
        <a:bodyPr/>
        <a:lstStyle/>
        <a:p>
          <a:endParaRPr lang="en-US"/>
        </a:p>
      </dgm:t>
    </dgm:pt>
    <dgm:pt modelId="{6DBC1106-3239-43D3-A462-62AE5076F4CA}" type="sibTrans" cxnId="{E3BC643D-03D1-455B-8F1C-9AA7A097E28D}">
      <dgm:prSet/>
      <dgm:spPr/>
      <dgm:t>
        <a:bodyPr/>
        <a:lstStyle/>
        <a:p>
          <a:endParaRPr lang="en-US"/>
        </a:p>
      </dgm:t>
    </dgm:pt>
    <dgm:pt modelId="{9499ABB9-9FDA-4E1A-8FD3-BD5F6BE4C517}">
      <dgm:prSet phldrT="[Text]" custT="1"/>
      <dgm:spPr/>
      <dgm:t>
        <a:bodyPr/>
        <a:lstStyle/>
        <a:p>
          <a:r>
            <a:rPr lang="en-US" altLang="zh-CN" sz="3200" b="1">
              <a:latin typeface="Times New Roman" panose="02020603050405020304" pitchFamily="18" charset="0"/>
              <a:ea typeface="汉仪夏日体W" panose="00020600040101010101" pitchFamily="18" charset="-122"/>
              <a:cs typeface="Times New Roman" panose="02020603050405020304" pitchFamily="18" charset="0"/>
            </a:rPr>
            <a:t>Đo tốc độ dùng đồng hồ bấm giây</a:t>
          </a:r>
          <a:endParaRPr lang="en-US" sz="3200" b="1" i="0" dirty="0">
            <a:latin typeface="+mj-lt"/>
            <a:cs typeface="Times New Roman" panose="02020603050405020304" pitchFamily="18" charset="0"/>
          </a:endParaRPr>
        </a:p>
      </dgm:t>
    </dgm:pt>
    <dgm:pt modelId="{7C2E4BD6-33DE-4A3A-B3EC-2EBDC1F553C9}" type="parTrans" cxnId="{95CD73D4-6DD3-49B9-BA77-0B2C0DF514B3}">
      <dgm:prSet/>
      <dgm:spPr/>
      <dgm:t>
        <a:bodyPr/>
        <a:lstStyle/>
        <a:p>
          <a:endParaRPr lang="en-US"/>
        </a:p>
      </dgm:t>
    </dgm:pt>
    <dgm:pt modelId="{E6D3D445-B438-450D-8FD0-C41EE8E1924F}" type="sibTrans" cxnId="{95CD73D4-6DD3-49B9-BA77-0B2C0DF514B3}">
      <dgm:prSet/>
      <dgm:spPr/>
      <dgm:t>
        <a:bodyPr/>
        <a:lstStyle/>
        <a:p>
          <a:endParaRPr lang="en-US"/>
        </a:p>
      </dgm:t>
    </dgm:pt>
    <dgm:pt modelId="{DB50DFA6-7CB8-41BD-AF62-6A4FB10195CB}">
      <dgm:prSet phldrT="[Text]" custT="1"/>
      <dgm:spPr/>
      <dgm:t>
        <a:bodyPr/>
        <a:lstStyle/>
        <a:p>
          <a:r>
            <a:rPr lang="nl-NL" sz="3200" b="1">
              <a:latin typeface="Times New Roman" panose="02020603050405020304" pitchFamily="18" charset="0"/>
              <a:cs typeface="Times New Roman" panose="02020603050405020304" pitchFamily="18" charset="0"/>
            </a:rPr>
            <a:t>Đo tốc độ dùng đồng hồ đo thời gian hiện số và cổng quang điện</a:t>
          </a:r>
          <a:endParaRPr lang="en-US" sz="3200" b="1" i="0" dirty="0">
            <a:latin typeface="+mj-lt"/>
            <a:cs typeface="Times New Roman" panose="02020603050405020304" pitchFamily="18" charset="0"/>
          </a:endParaRPr>
        </a:p>
      </dgm:t>
    </dgm:pt>
    <dgm:pt modelId="{59188947-BFC9-4BF7-98DF-2A88D346F2FE}" type="parTrans" cxnId="{27A76D77-A792-4C03-AEEB-EFDA9E68A21F}">
      <dgm:prSet/>
      <dgm:spPr/>
      <dgm:t>
        <a:bodyPr/>
        <a:lstStyle/>
        <a:p>
          <a:endParaRPr lang="en-US"/>
        </a:p>
      </dgm:t>
    </dgm:pt>
    <dgm:pt modelId="{2B6C11E4-79D6-4BC3-8ABA-2E8AB580A980}" type="sibTrans" cxnId="{27A76D77-A792-4C03-AEEB-EFDA9E68A21F}">
      <dgm:prSet/>
      <dgm:spPr/>
      <dgm:t>
        <a:bodyPr/>
        <a:lstStyle/>
        <a:p>
          <a:endParaRPr lang="en-US"/>
        </a:p>
      </dgm:t>
    </dgm:pt>
    <dgm:pt modelId="{C066F78D-3B06-47EC-913B-C217750AFFD6}">
      <dgm:prSet phldrT="[Text]" custT="1"/>
      <dgm:spPr/>
      <dgm:t>
        <a:bodyPr/>
        <a:lstStyle/>
        <a:p>
          <a:r>
            <a:rPr lang="nl-NL" sz="3200" b="1">
              <a:latin typeface="Times New Roman" panose="02020603050405020304" pitchFamily="18" charset="0"/>
              <a:cs typeface="Times New Roman" panose="02020603050405020304" pitchFamily="18" charset="0"/>
            </a:rPr>
            <a:t>Thiết bị bắn tốc độ</a:t>
          </a:r>
          <a:endParaRPr lang="en-US" sz="3200" b="1" i="0" dirty="0">
            <a:latin typeface="+mj-lt"/>
          </a:endParaRPr>
        </a:p>
      </dgm:t>
    </dgm:pt>
    <dgm:pt modelId="{C418FD1E-7AAE-4CA9-902A-AF31A1B922B5}" type="sibTrans" cxnId="{1A2186A4-AD7F-4842-ABAC-D1F808FD9B25}">
      <dgm:prSet/>
      <dgm:spPr/>
      <dgm:t>
        <a:bodyPr/>
        <a:lstStyle/>
        <a:p>
          <a:endParaRPr lang="en-US"/>
        </a:p>
      </dgm:t>
    </dgm:pt>
    <dgm:pt modelId="{5C0CF0DA-E0AE-438A-8F2F-0B8877009416}" type="parTrans" cxnId="{1A2186A4-AD7F-4842-ABAC-D1F808FD9B25}">
      <dgm:prSet/>
      <dgm:spPr/>
      <dgm:t>
        <a:bodyPr/>
        <a:lstStyle/>
        <a:p>
          <a:endParaRPr lang="en-US"/>
        </a:p>
      </dgm:t>
    </dgm:pt>
    <dgm:pt modelId="{C915C9F1-FB3F-4176-B838-F28DACCF249E}" type="pres">
      <dgm:prSet presAssocID="{3DD9C90A-295F-41B7-9AFD-941ADE6246EB}" presName="Name0" presStyleCnt="0">
        <dgm:presLayoutVars>
          <dgm:chMax val="1"/>
          <dgm:chPref val="1"/>
          <dgm:dir/>
          <dgm:resizeHandles/>
        </dgm:presLayoutVars>
      </dgm:prSet>
      <dgm:spPr/>
    </dgm:pt>
    <dgm:pt modelId="{80DB1499-6AF5-42FE-8D7E-AEA99D4FD6D4}" type="pres">
      <dgm:prSet presAssocID="{70AFB5C0-CB82-4F7B-B9FF-CB0E5458E361}" presName="Parent" presStyleLbl="node1" presStyleIdx="0" presStyleCnt="2" custScaleX="139873" custLinFactNeighborX="-86464" custLinFactNeighborY="-2853">
        <dgm:presLayoutVars>
          <dgm:chMax val="4"/>
          <dgm:chPref val="3"/>
        </dgm:presLayoutVars>
      </dgm:prSet>
      <dgm:spPr/>
    </dgm:pt>
    <dgm:pt modelId="{05DC35AB-077B-44A8-90A5-AA03DCFE87F6}" type="pres">
      <dgm:prSet presAssocID="{9499ABB9-9FDA-4E1A-8FD3-BD5F6BE4C517}" presName="Accent" presStyleLbl="node1" presStyleIdx="1" presStyleCnt="2" custLinFactNeighborX="-35300" custLinFactNeighborY="0"/>
      <dgm:spPr/>
    </dgm:pt>
    <dgm:pt modelId="{ABCE74CE-B1EB-49E1-B102-1B9D685C9A2E}" type="pres">
      <dgm:prSet presAssocID="{9499ABB9-9FDA-4E1A-8FD3-BD5F6BE4C517}" presName="Image1" presStyleLbl="fgImgPlace1" presStyleIdx="0" presStyleCnt="3" custLinFactX="-75357" custLinFactNeighborX="-100000" custLinFactNeighborY="-26232"/>
      <dgm:spPr>
        <a:blipFill rotWithShape="1">
          <a:blip xmlns:r="http://schemas.openxmlformats.org/officeDocument/2006/relationships" r:embed="rId1"/>
          <a:srcRect/>
          <a:stretch>
            <a:fillRect l="-10000" r="-10000"/>
          </a:stretch>
        </a:blipFill>
        <a:ln w="76200">
          <a:solidFill>
            <a:schemeClr val="accent1">
              <a:lumMod val="75000"/>
            </a:schemeClr>
          </a:solidFill>
        </a:ln>
      </dgm:spPr>
    </dgm:pt>
    <dgm:pt modelId="{C1FC90C9-F92B-4C83-95AD-EF0876159E33}" type="pres">
      <dgm:prSet presAssocID="{9499ABB9-9FDA-4E1A-8FD3-BD5F6BE4C517}" presName="Child1" presStyleLbl="revTx" presStyleIdx="0" presStyleCnt="3" custScaleX="453233" custLinFactNeighborX="52883" custLinFactNeighborY="-30905">
        <dgm:presLayoutVars>
          <dgm:chMax val="0"/>
          <dgm:chPref val="0"/>
          <dgm:bulletEnabled val="1"/>
        </dgm:presLayoutVars>
      </dgm:prSet>
      <dgm:spPr/>
    </dgm:pt>
    <dgm:pt modelId="{4F037821-1AC3-4018-99AB-6F33B71B7038}" type="pres">
      <dgm:prSet presAssocID="{DB50DFA6-7CB8-41BD-AF62-6A4FB10195CB}" presName="Image2" presStyleCnt="0"/>
      <dgm:spPr/>
    </dgm:pt>
    <dgm:pt modelId="{87B4F9CA-D9E3-4EB1-A9FE-42DD06F0DF3C}" type="pres">
      <dgm:prSet presAssocID="{DB50DFA6-7CB8-41BD-AF62-6A4FB10195CB}" presName="Image" presStyleLbl="fgImgPlace1" presStyleIdx="1" presStyleCnt="3" custLinFactX="-60937" custLinFactNeighborX="-100000" custLinFactNeighborY="-16632"/>
      <dgm:spPr>
        <a:blipFill rotWithShape="1">
          <a:blip xmlns:r="http://schemas.openxmlformats.org/officeDocument/2006/relationships" r:embed="rId2"/>
          <a:srcRect/>
          <a:stretch>
            <a:fillRect l="-31000" r="-31000"/>
          </a:stretch>
        </a:blipFill>
        <a:ln w="76200">
          <a:solidFill>
            <a:srgbClr val="FFC000"/>
          </a:solidFill>
        </a:ln>
      </dgm:spPr>
    </dgm:pt>
    <dgm:pt modelId="{0B862E79-F876-469E-9910-06057528A508}" type="pres">
      <dgm:prSet presAssocID="{DB50DFA6-7CB8-41BD-AF62-6A4FB10195CB}" presName="Child2" presStyleLbl="revTx" presStyleIdx="1" presStyleCnt="3" custScaleX="276238" custScaleY="102571" custLinFactNeighborX="-32304" custLinFactNeighborY="-7619">
        <dgm:presLayoutVars>
          <dgm:chMax val="0"/>
          <dgm:chPref val="0"/>
          <dgm:bulletEnabled val="1"/>
        </dgm:presLayoutVars>
      </dgm:prSet>
      <dgm:spPr/>
    </dgm:pt>
    <dgm:pt modelId="{C84EEDF8-7674-46A2-A8F9-BE18B66C78FD}" type="pres">
      <dgm:prSet presAssocID="{C066F78D-3B06-47EC-913B-C217750AFFD6}" presName="Image3" presStyleCnt="0"/>
      <dgm:spPr/>
    </dgm:pt>
    <dgm:pt modelId="{BD172E9C-6BDD-41C6-9ACE-03F7A87CCFB6}" type="pres">
      <dgm:prSet presAssocID="{C066F78D-3B06-47EC-913B-C217750AFFD6}" presName="Image" presStyleLbl="fgImgPlace1" presStyleIdx="2" presStyleCnt="3" custLinFactX="-64059" custLinFactNeighborX="-100000" custLinFactNeighborY="10125"/>
      <dgm:spPr>
        <a:blipFill rotWithShape="1">
          <a:blip xmlns:r="http://schemas.openxmlformats.org/officeDocument/2006/relationships" r:embed="rId3"/>
          <a:srcRect/>
          <a:stretch>
            <a:fillRect l="-47000" r="-47000"/>
          </a:stretch>
        </a:blipFill>
        <a:ln w="76200">
          <a:solidFill>
            <a:srgbClr val="00B050"/>
          </a:solidFill>
        </a:ln>
      </dgm:spPr>
    </dgm:pt>
    <dgm:pt modelId="{BF44F83B-8F94-4942-8CB4-56662ED2ACFC}" type="pres">
      <dgm:prSet presAssocID="{C066F78D-3B06-47EC-913B-C217750AFFD6}" presName="Child3" presStyleLbl="revTx" presStyleIdx="2" presStyleCnt="3" custScaleX="439873" custLinFactNeighborX="57776" custLinFactNeighborY="17863">
        <dgm:presLayoutVars>
          <dgm:chMax val="0"/>
          <dgm:chPref val="0"/>
          <dgm:bulletEnabled val="1"/>
        </dgm:presLayoutVars>
      </dgm:prSet>
      <dgm:spPr/>
    </dgm:pt>
  </dgm:ptLst>
  <dgm:cxnLst>
    <dgm:cxn modelId="{3AB85409-8FD7-47A1-B22B-AFC3A3A7C0BD}" type="presOf" srcId="{C066F78D-3B06-47EC-913B-C217750AFFD6}" destId="{BF44F83B-8F94-4942-8CB4-56662ED2ACFC}" srcOrd="0" destOrd="0" presId="urn:microsoft.com/office/officeart/2011/layout/RadialPictureList"/>
    <dgm:cxn modelId="{0BB27B0C-FE5E-4359-96EA-510A882F7D52}" type="presOf" srcId="{9499ABB9-9FDA-4E1A-8FD3-BD5F6BE4C517}" destId="{C1FC90C9-F92B-4C83-95AD-EF0876159E33}" srcOrd="0" destOrd="0" presId="urn:microsoft.com/office/officeart/2011/layout/RadialPictureList"/>
    <dgm:cxn modelId="{1A8F7828-33FE-46D6-BE44-C9F096A4E933}" type="presOf" srcId="{70AFB5C0-CB82-4F7B-B9FF-CB0E5458E361}" destId="{80DB1499-6AF5-42FE-8D7E-AEA99D4FD6D4}" srcOrd="0" destOrd="0" presId="urn:microsoft.com/office/officeart/2011/layout/RadialPictureList"/>
    <dgm:cxn modelId="{820D783A-E201-4544-A432-56E59CA86EC6}" type="presOf" srcId="{DB50DFA6-7CB8-41BD-AF62-6A4FB10195CB}" destId="{0B862E79-F876-469E-9910-06057528A508}" srcOrd="0" destOrd="0" presId="urn:microsoft.com/office/officeart/2011/layout/RadialPictureList"/>
    <dgm:cxn modelId="{E3BC643D-03D1-455B-8F1C-9AA7A097E28D}" srcId="{3DD9C90A-295F-41B7-9AFD-941ADE6246EB}" destId="{70AFB5C0-CB82-4F7B-B9FF-CB0E5458E361}" srcOrd="0" destOrd="0" parTransId="{E5FF16B4-BE91-4881-B06D-3CA944209C6E}" sibTransId="{6DBC1106-3239-43D3-A462-62AE5076F4CA}"/>
    <dgm:cxn modelId="{27A76D77-A792-4C03-AEEB-EFDA9E68A21F}" srcId="{70AFB5C0-CB82-4F7B-B9FF-CB0E5458E361}" destId="{DB50DFA6-7CB8-41BD-AF62-6A4FB10195CB}" srcOrd="1" destOrd="0" parTransId="{59188947-BFC9-4BF7-98DF-2A88D346F2FE}" sibTransId="{2B6C11E4-79D6-4BC3-8ABA-2E8AB580A980}"/>
    <dgm:cxn modelId="{3C2B828D-55C4-4D75-A6A3-222629C6A927}" type="presOf" srcId="{3DD9C90A-295F-41B7-9AFD-941ADE6246EB}" destId="{C915C9F1-FB3F-4176-B838-F28DACCF249E}" srcOrd="0" destOrd="0" presId="urn:microsoft.com/office/officeart/2011/layout/RadialPictureList"/>
    <dgm:cxn modelId="{1A2186A4-AD7F-4842-ABAC-D1F808FD9B25}" srcId="{70AFB5C0-CB82-4F7B-B9FF-CB0E5458E361}" destId="{C066F78D-3B06-47EC-913B-C217750AFFD6}" srcOrd="2" destOrd="0" parTransId="{5C0CF0DA-E0AE-438A-8F2F-0B8877009416}" sibTransId="{C418FD1E-7AAE-4CA9-902A-AF31A1B922B5}"/>
    <dgm:cxn modelId="{95CD73D4-6DD3-49B9-BA77-0B2C0DF514B3}" srcId="{70AFB5C0-CB82-4F7B-B9FF-CB0E5458E361}" destId="{9499ABB9-9FDA-4E1A-8FD3-BD5F6BE4C517}" srcOrd="0" destOrd="0" parTransId="{7C2E4BD6-33DE-4A3A-B3EC-2EBDC1F553C9}" sibTransId="{E6D3D445-B438-450D-8FD0-C41EE8E1924F}"/>
    <dgm:cxn modelId="{80AA1E24-B3C5-4E92-954B-9DD4914B371D}" type="presParOf" srcId="{C915C9F1-FB3F-4176-B838-F28DACCF249E}" destId="{80DB1499-6AF5-42FE-8D7E-AEA99D4FD6D4}" srcOrd="0" destOrd="0" presId="urn:microsoft.com/office/officeart/2011/layout/RadialPictureList"/>
    <dgm:cxn modelId="{8AD9C5B6-336B-45B9-8442-A625364742B8}" type="presParOf" srcId="{C915C9F1-FB3F-4176-B838-F28DACCF249E}" destId="{05DC35AB-077B-44A8-90A5-AA03DCFE87F6}" srcOrd="1" destOrd="0" presId="urn:microsoft.com/office/officeart/2011/layout/RadialPictureList"/>
    <dgm:cxn modelId="{5DA49A83-4E98-4177-BF0D-5F63CB7A57A3}" type="presParOf" srcId="{C915C9F1-FB3F-4176-B838-F28DACCF249E}" destId="{ABCE74CE-B1EB-49E1-B102-1B9D685C9A2E}" srcOrd="2" destOrd="0" presId="urn:microsoft.com/office/officeart/2011/layout/RadialPictureList"/>
    <dgm:cxn modelId="{67D5084F-8B2D-4E5F-A52C-9EAF15D7A8C8}" type="presParOf" srcId="{C915C9F1-FB3F-4176-B838-F28DACCF249E}" destId="{C1FC90C9-F92B-4C83-95AD-EF0876159E33}" srcOrd="3" destOrd="0" presId="urn:microsoft.com/office/officeart/2011/layout/RadialPictureList"/>
    <dgm:cxn modelId="{9C4332C7-C7B6-4331-9B42-BD9B9D18F300}" type="presParOf" srcId="{C915C9F1-FB3F-4176-B838-F28DACCF249E}" destId="{4F037821-1AC3-4018-99AB-6F33B71B7038}" srcOrd="4" destOrd="0" presId="urn:microsoft.com/office/officeart/2011/layout/RadialPictureList"/>
    <dgm:cxn modelId="{8A1534C6-E4A7-412B-9B2A-AC1CBC6758F1}" type="presParOf" srcId="{4F037821-1AC3-4018-99AB-6F33B71B7038}" destId="{87B4F9CA-D9E3-4EB1-A9FE-42DD06F0DF3C}" srcOrd="0" destOrd="0" presId="urn:microsoft.com/office/officeart/2011/layout/RadialPictureList"/>
    <dgm:cxn modelId="{45CAAAE7-F7DA-4919-AC88-8C6A613C435B}" type="presParOf" srcId="{C915C9F1-FB3F-4176-B838-F28DACCF249E}" destId="{0B862E79-F876-469E-9910-06057528A508}" srcOrd="5" destOrd="0" presId="urn:microsoft.com/office/officeart/2011/layout/RadialPictureList"/>
    <dgm:cxn modelId="{DC58819E-55E4-4047-BD56-95CB67FAB605}" type="presParOf" srcId="{C915C9F1-FB3F-4176-B838-F28DACCF249E}" destId="{C84EEDF8-7674-46A2-A8F9-BE18B66C78FD}" srcOrd="6" destOrd="0" presId="urn:microsoft.com/office/officeart/2011/layout/RadialPictureList"/>
    <dgm:cxn modelId="{F6172ED7-DB2C-42ED-BEFD-55CAD4984FE2}" type="presParOf" srcId="{C84EEDF8-7674-46A2-A8F9-BE18B66C78FD}" destId="{BD172E9C-6BDD-41C6-9ACE-03F7A87CCFB6}" srcOrd="0" destOrd="0" presId="urn:microsoft.com/office/officeart/2011/layout/RadialPictureList"/>
    <dgm:cxn modelId="{17569722-6A9F-46D9-8C49-EF8AD683B8A2}" type="presParOf" srcId="{C915C9F1-FB3F-4176-B838-F28DACCF249E}" destId="{BF44F83B-8F94-4942-8CB4-56662ED2ACFC}" srcOrd="7" destOrd="0" presId="urn:microsoft.com/office/officeart/2011/layout/RadialPicture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9CF26-9CC7-4C34-94D2-67CB7171B027}">
      <dsp:nvSpPr>
        <dsp:cNvPr id="0" name=""/>
        <dsp:cNvSpPr/>
      </dsp:nvSpPr>
      <dsp:spPr>
        <a:xfrm>
          <a:off x="-3277968" y="-551483"/>
          <a:ext cx="4277869" cy="4277869"/>
        </a:xfrm>
        <a:prstGeom prst="blockArc">
          <a:avLst>
            <a:gd name="adj1" fmla="val 18900000"/>
            <a:gd name="adj2" fmla="val 2700000"/>
            <a:gd name="adj3" fmla="val 505"/>
          </a:avLst>
        </a:pr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40EDFC-AA93-407B-A631-29212ABE9B64}">
      <dsp:nvSpPr>
        <dsp:cNvPr id="0" name=""/>
        <dsp:cNvSpPr/>
      </dsp:nvSpPr>
      <dsp:spPr>
        <a:xfrm>
          <a:off x="1343518" y="453566"/>
          <a:ext cx="5925903" cy="9070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993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Loại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cầm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tay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súng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bắn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tốc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a:t>
          </a:r>
          <a:r>
            <a:rPr lang="en-US" sz="2000" kern="1200" dirty="0">
              <a:latin typeface="Times New Roman" panose="02020603050405020304" pitchFamily="18" charset="0"/>
              <a:cs typeface="Times New Roman" panose="02020603050405020304" pitchFamily="18" charset="0"/>
            </a:rPr>
            <a:t>)</a:t>
          </a:r>
        </a:p>
      </dsp:txBody>
      <dsp:txXfrm>
        <a:off x="1343518" y="453566"/>
        <a:ext cx="5925903" cy="907006"/>
      </dsp:txXfrm>
    </dsp:sp>
    <dsp:sp modelId="{246BB04B-9242-4F48-BA3A-1B607C4C5F84}">
      <dsp:nvSpPr>
        <dsp:cNvPr id="0" name=""/>
        <dsp:cNvSpPr/>
      </dsp:nvSpPr>
      <dsp:spPr>
        <a:xfrm>
          <a:off x="204513" y="280345"/>
          <a:ext cx="1330351" cy="1253448"/>
        </a:xfrm>
        <a:prstGeom prst="ellipse">
          <a:avLst/>
        </a:prstGeom>
        <a:blipFill rotWithShape="0">
          <a:blip xmlns:r="http://schemas.openxmlformats.org/officeDocument/2006/relationships" r:embed="rId1"/>
          <a:srcRect/>
          <a:stretch>
            <a:fillRect l="-2000" r="-2000"/>
          </a:stretch>
        </a:blip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FC6838A-1062-47EB-8BFC-FB0EB85BB2DE}">
      <dsp:nvSpPr>
        <dsp:cNvPr id="0" name=""/>
        <dsp:cNvSpPr/>
      </dsp:nvSpPr>
      <dsp:spPr>
        <a:xfrm>
          <a:off x="1352144" y="1814330"/>
          <a:ext cx="5908650" cy="9070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993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Loại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gắn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máy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cố</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đơn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giản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chỉ</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1 camera </a:t>
          </a:r>
          <a:r>
            <a:rPr lang="en-US" sz="2000" kern="1200" dirty="0" err="1">
              <a:latin typeface="Times New Roman" panose="02020603050405020304" pitchFamily="18" charset="0"/>
              <a:cs typeface="Times New Roman" panose="02020603050405020304" pitchFamily="18" charset="0"/>
            </a:rPr>
            <a:t>được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gắn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cố</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cột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giao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dõi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phương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tham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giao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a:t>
          </a:r>
        </a:p>
      </dsp:txBody>
      <dsp:txXfrm>
        <a:off x="1352144" y="1814330"/>
        <a:ext cx="5908650" cy="907006"/>
      </dsp:txXfrm>
    </dsp:sp>
    <dsp:sp modelId="{B847E002-66B1-4E3D-A662-638F373BD320}">
      <dsp:nvSpPr>
        <dsp:cNvPr id="0" name=""/>
        <dsp:cNvSpPr/>
      </dsp:nvSpPr>
      <dsp:spPr>
        <a:xfrm>
          <a:off x="233214" y="1689157"/>
          <a:ext cx="1272949" cy="1157351"/>
        </a:xfrm>
        <a:prstGeom prst="ellipse">
          <a:avLst/>
        </a:prstGeom>
        <a:blipFill rotWithShape="0">
          <a:blip xmlns:r="http://schemas.openxmlformats.org/officeDocument/2006/relationships" r:embed="rId2"/>
          <a:srcRect/>
          <a:stretch>
            <a:fillRect l="-39000" r="-39000"/>
          </a:stretch>
        </a:blip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B1499-6AF5-42FE-8D7E-AEA99D4FD6D4}">
      <dsp:nvSpPr>
        <dsp:cNvPr id="0" name=""/>
        <dsp:cNvSpPr/>
      </dsp:nvSpPr>
      <dsp:spPr>
        <a:xfrm>
          <a:off x="0" y="1020124"/>
          <a:ext cx="2705008" cy="1933998"/>
        </a:xfrm>
        <a:prstGeom prst="ellipse">
          <a:avLst/>
        </a:prstGeom>
        <a:solidFill>
          <a:schemeClr val="accent1">
            <a:lumMod val="75000"/>
          </a:schemeClr>
        </a:solidFill>
        <a:ln w="571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vi-VN" sz="3200" b="1" i="0" kern="1200" dirty="0">
              <a:solidFill>
                <a:schemeClr val="bg1">
                  <a:lumMod val="95000"/>
                </a:schemeClr>
              </a:solidFill>
              <a:latin typeface="+mj-lt"/>
            </a:rPr>
            <a:t>NỘI DUNG CHÍNH</a:t>
          </a:r>
          <a:endParaRPr lang="en-US" sz="3200" b="1" i="0" kern="1200" dirty="0">
            <a:solidFill>
              <a:schemeClr val="bg1">
                <a:lumMod val="95000"/>
              </a:schemeClr>
            </a:solidFill>
            <a:latin typeface="+mj-lt"/>
          </a:endParaRPr>
        </a:p>
      </dsp:txBody>
      <dsp:txXfrm>
        <a:off x="396139" y="1303351"/>
        <a:ext cx="1912730" cy="1367544"/>
      </dsp:txXfrm>
    </dsp:sp>
    <dsp:sp modelId="{05DC35AB-077B-44A8-90A5-AA03DCFE87F6}">
      <dsp:nvSpPr>
        <dsp:cNvPr id="0" name=""/>
        <dsp:cNvSpPr/>
      </dsp:nvSpPr>
      <dsp:spPr>
        <a:xfrm>
          <a:off x="-810033" y="0"/>
          <a:ext cx="3898429" cy="4063876"/>
        </a:xfrm>
        <a:prstGeom prst="blockArc">
          <a:avLst>
            <a:gd name="adj1" fmla="val 17527788"/>
            <a:gd name="adj2" fmla="val 4119114"/>
            <a:gd name="adj3" fmla="val 575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E74CE-B1EB-49E1-B102-1B9D685C9A2E}">
      <dsp:nvSpPr>
        <dsp:cNvPr id="0" name=""/>
        <dsp:cNvSpPr/>
      </dsp:nvSpPr>
      <dsp:spPr>
        <a:xfrm>
          <a:off x="1619935" y="70745"/>
          <a:ext cx="1035998" cy="1036288"/>
        </a:xfrm>
        <a:prstGeom prst="ellipse">
          <a:avLst/>
        </a:prstGeom>
        <a:blipFill rotWithShape="1">
          <a:blip xmlns:r="http://schemas.openxmlformats.org/officeDocument/2006/relationships" r:embed="rId1"/>
          <a:srcRect/>
          <a:stretch>
            <a:fillRect l="-10000" r="-10000"/>
          </a:stretch>
        </a:blipFill>
        <a:ln w="762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C1FC90C9-F92B-4C83-95AD-EF0876159E33}">
      <dsp:nvSpPr>
        <dsp:cNvPr id="0" name=""/>
        <dsp:cNvSpPr/>
      </dsp:nvSpPr>
      <dsp:spPr>
        <a:xfrm>
          <a:off x="2668139" y="49280"/>
          <a:ext cx="6285093" cy="100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en-US" altLang="zh-CN" sz="3200" b="1" kern="1200">
              <a:latin typeface="Times New Roman" panose="02020603050405020304" pitchFamily="18" charset="0"/>
              <a:ea typeface="汉仪夏日体W" panose="00020600040101010101" pitchFamily="18" charset="-122"/>
              <a:cs typeface="Times New Roman" panose="02020603050405020304" pitchFamily="18" charset="0"/>
            </a:rPr>
            <a:t>Đo tốc độ dùng đồng hồ bấm giây</a:t>
          </a:r>
          <a:endParaRPr lang="en-US" sz="3200" b="1" i="0" kern="1200" dirty="0">
            <a:latin typeface="+mj-lt"/>
            <a:cs typeface="Times New Roman" panose="02020603050405020304" pitchFamily="18" charset="0"/>
          </a:endParaRPr>
        </a:p>
      </dsp:txBody>
      <dsp:txXfrm>
        <a:off x="2668139" y="49280"/>
        <a:ext cx="6285093" cy="1002964"/>
      </dsp:txXfrm>
    </dsp:sp>
    <dsp:sp modelId="{87B4F9CA-D9E3-4EB1-A9FE-42DD06F0DF3C}">
      <dsp:nvSpPr>
        <dsp:cNvPr id="0" name=""/>
        <dsp:cNvSpPr/>
      </dsp:nvSpPr>
      <dsp:spPr>
        <a:xfrm>
          <a:off x="2169743" y="1349159"/>
          <a:ext cx="1035998" cy="1036288"/>
        </a:xfrm>
        <a:prstGeom prst="ellipse">
          <a:avLst/>
        </a:prstGeom>
        <a:blipFill rotWithShape="1">
          <a:blip xmlns:r="http://schemas.openxmlformats.org/officeDocument/2006/relationships" r:embed="rId2"/>
          <a:srcRect/>
          <a:stretch>
            <a:fillRect l="-31000" r="-31000"/>
          </a:stretch>
        </a:blipFill>
        <a:ln w="762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0B862E79-F876-469E-9910-06057528A508}">
      <dsp:nvSpPr>
        <dsp:cNvPr id="0" name=""/>
        <dsp:cNvSpPr/>
      </dsp:nvSpPr>
      <dsp:spPr>
        <a:xfrm>
          <a:off x="3287471" y="1446836"/>
          <a:ext cx="3830660" cy="10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nl-NL" sz="3200" b="1" kern="1200">
              <a:latin typeface="Times New Roman" panose="02020603050405020304" pitchFamily="18" charset="0"/>
              <a:cs typeface="Times New Roman" panose="02020603050405020304" pitchFamily="18" charset="0"/>
            </a:rPr>
            <a:t>Đo tốc độ dùng đồng hồ đo thời gian hiện số và cổng quang điện</a:t>
          </a:r>
          <a:endParaRPr lang="en-US" sz="3200" b="1" i="0" kern="1200" dirty="0">
            <a:latin typeface="+mj-lt"/>
            <a:cs typeface="Times New Roman" panose="02020603050405020304" pitchFamily="18" charset="0"/>
          </a:endParaRPr>
        </a:p>
      </dsp:txBody>
      <dsp:txXfrm>
        <a:off x="3287471" y="1446836"/>
        <a:ext cx="3830660" cy="1028750"/>
      </dsp:txXfrm>
    </dsp:sp>
    <dsp:sp modelId="{BD172E9C-6BDD-41C6-9ACE-03F7A87CCFB6}">
      <dsp:nvSpPr>
        <dsp:cNvPr id="0" name=""/>
        <dsp:cNvSpPr/>
      </dsp:nvSpPr>
      <dsp:spPr>
        <a:xfrm>
          <a:off x="1736982" y="2822031"/>
          <a:ext cx="1035998" cy="1036288"/>
        </a:xfrm>
        <a:prstGeom prst="ellipse">
          <a:avLst/>
        </a:prstGeom>
        <a:blipFill rotWithShape="1">
          <a:blip xmlns:r="http://schemas.openxmlformats.org/officeDocument/2006/relationships" r:embed="rId3"/>
          <a:srcRect/>
          <a:stretch>
            <a:fillRect l="-47000" r="-47000"/>
          </a:stretch>
        </a:blipFill>
        <a:ln w="762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 modelId="{BF44F83B-8F94-4942-8CB4-56662ED2ACFC}">
      <dsp:nvSpPr>
        <dsp:cNvPr id="0" name=""/>
        <dsp:cNvSpPr/>
      </dsp:nvSpPr>
      <dsp:spPr>
        <a:xfrm>
          <a:off x="2853406" y="2917399"/>
          <a:ext cx="6099826" cy="100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nl-NL" sz="3200" b="1" kern="1200">
              <a:latin typeface="Times New Roman" panose="02020603050405020304" pitchFamily="18" charset="0"/>
              <a:cs typeface="Times New Roman" panose="02020603050405020304" pitchFamily="18" charset="0"/>
            </a:rPr>
            <a:t>Thiết bị bắn tốc độ</a:t>
          </a:r>
          <a:endParaRPr lang="en-US" sz="3200" b="1" i="0" kern="1200" dirty="0">
            <a:latin typeface="+mj-lt"/>
          </a:endParaRPr>
        </a:p>
      </dsp:txBody>
      <dsp:txXfrm>
        <a:off x="2853406" y="2917399"/>
        <a:ext cx="6099826" cy="10029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DE410-FD05-4F0E-8821-65FE2752C42F}" type="datetimeFigureOut">
              <a:rPr lang="en-US" smtClean="0"/>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4D390-CCD1-405E-9973-5E34B973EC53}" type="slidenum">
              <a:rPr lang="en-US" smtClean="0"/>
              <a:t>‹#›</a:t>
            </a:fld>
            <a:endParaRPr lang="en-US"/>
          </a:p>
        </p:txBody>
      </p:sp>
    </p:spTree>
    <p:extLst>
      <p:ext uri="{BB962C8B-B14F-4D97-AF65-F5344CB8AC3E}">
        <p14:creationId xmlns:p14="http://schemas.microsoft.com/office/powerpoint/2010/main" val="413230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3FDD1-F264-4D38-AE77-93AE4015DE23}" type="slidenum">
              <a:rPr lang="en-US" smtClean="0"/>
              <a:t>2</a:t>
            </a:fld>
            <a:endParaRPr lang="en-US"/>
          </a:p>
        </p:txBody>
      </p:sp>
    </p:spTree>
    <p:extLst>
      <p:ext uri="{BB962C8B-B14F-4D97-AF65-F5344CB8AC3E}">
        <p14:creationId xmlns:p14="http://schemas.microsoft.com/office/powerpoint/2010/main" val="160537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F61531-67CB-4C53-803D-B9FDAA8BE6E8}" type="slidenum">
              <a:rPr lang="en-US" smtClean="0"/>
              <a:t>7</a:t>
            </a:fld>
            <a:endParaRPr lang="en-US"/>
          </a:p>
        </p:txBody>
      </p:sp>
    </p:spTree>
    <p:extLst>
      <p:ext uri="{BB962C8B-B14F-4D97-AF65-F5344CB8AC3E}">
        <p14:creationId xmlns:p14="http://schemas.microsoft.com/office/powerpoint/2010/main" val="268946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380034-3C7A-4844-AA14-735327047C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002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024B-2207-D518-3F58-45FE00B6A6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57D310-92E4-3064-3B5F-E3C4694828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BE40FB-614E-0B16-B1B7-92774889F24D}"/>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5" name="Footer Placeholder 4">
            <a:extLst>
              <a:ext uri="{FF2B5EF4-FFF2-40B4-BE49-F238E27FC236}">
                <a16:creationId xmlns:a16="http://schemas.microsoft.com/office/drawing/2014/main" id="{0090D61A-AD95-5A9F-AF0B-CF1B8CF1A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AF41F-0C32-37CB-2184-2AEBAE54FC5E}"/>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382489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9CCC-923E-3AC3-8280-100B9D9A96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022102-D480-0CAC-073A-AD1834C450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C5B3A-DE20-37BA-18A1-43A41E37D64F}"/>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5" name="Footer Placeholder 4">
            <a:extLst>
              <a:ext uri="{FF2B5EF4-FFF2-40B4-BE49-F238E27FC236}">
                <a16:creationId xmlns:a16="http://schemas.microsoft.com/office/drawing/2014/main" id="{0D227C45-B2D1-1E42-C556-C89DF6157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93E32-CFA2-4415-67CB-EE340D3DBCCE}"/>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326734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802C7-5CCA-54BC-1A1A-2813CAB3A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F7541A-2CD2-D4EA-CF61-4C5626F7C8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5CC7F-9844-73F1-6A7C-5ACF6E816FC7}"/>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5" name="Footer Placeholder 4">
            <a:extLst>
              <a:ext uri="{FF2B5EF4-FFF2-40B4-BE49-F238E27FC236}">
                <a16:creationId xmlns:a16="http://schemas.microsoft.com/office/drawing/2014/main" id="{CD6DF3C2-7611-C085-DEA6-83B4E6B60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B7B68-6A0F-98FF-4441-B932744C49A8}"/>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749959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4"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userDrawn="1"/>
        </p:nvGrpSpPr>
        <p:grpSpPr>
          <a:xfrm>
            <a:off x="300646" y="3963528"/>
            <a:ext cx="1251429"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2" y="640843"/>
            <a:ext cx="10220900"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27963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4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6425-4FF3-3DB2-AAC6-A4DC321665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04F2D-D520-A08C-4E88-BB8A69DBC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36B57-D70E-79C7-E9AB-962548457BD3}"/>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5" name="Footer Placeholder 4">
            <a:extLst>
              <a:ext uri="{FF2B5EF4-FFF2-40B4-BE49-F238E27FC236}">
                <a16:creationId xmlns:a16="http://schemas.microsoft.com/office/drawing/2014/main" id="{134139BA-E372-94D2-E080-C2978FE67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176DD-A7F6-7AA2-DC24-82550697EA1A}"/>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229366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81C7-2C58-1B03-3626-ADC780F42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DF9FE0-3EEC-3CD0-50E8-C68FD8A7E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6A3215-6381-AA23-F7A5-340784E8FD84}"/>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5" name="Footer Placeholder 4">
            <a:extLst>
              <a:ext uri="{FF2B5EF4-FFF2-40B4-BE49-F238E27FC236}">
                <a16:creationId xmlns:a16="http://schemas.microsoft.com/office/drawing/2014/main" id="{CD3ECEBC-57B9-0031-4F0E-3CD94234F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DD05F-24AC-9760-9C45-534768455C75}"/>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41752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A35A-2433-76C0-E212-0C5569683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99787-5B1A-CA95-C965-E1551E1B6E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659FA6-AFDB-C2C2-2B7F-D63F7548F4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616510-DA6A-34E5-A1E8-BE75F037D58A}"/>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6" name="Footer Placeholder 5">
            <a:extLst>
              <a:ext uri="{FF2B5EF4-FFF2-40B4-BE49-F238E27FC236}">
                <a16:creationId xmlns:a16="http://schemas.microsoft.com/office/drawing/2014/main" id="{BCE6D25E-8832-6391-CE12-B848B8DDF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0D660-5912-90BB-1EEC-D2C63FB551AD}"/>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133581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A668-E5D8-0118-CADB-92738CE551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73898F-B839-0B03-9F64-8FAC9D10C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F88042-9557-9AB2-2D36-3504A4FB2C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D6932-DC77-F2A3-63CF-85EFA2F1B1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3B12A7-C5E3-4DA9-94C0-C74418CF9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6D8A58-B63A-0013-EBE0-FF816A264FF8}"/>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8" name="Footer Placeholder 7">
            <a:extLst>
              <a:ext uri="{FF2B5EF4-FFF2-40B4-BE49-F238E27FC236}">
                <a16:creationId xmlns:a16="http://schemas.microsoft.com/office/drawing/2014/main" id="{C69BB292-ECF8-C542-43F0-D7E41E8A4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61CE07-6AAE-FB3F-C916-92DA02E0693A}"/>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314171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5614-EF82-10B4-78D1-3F0E5594C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905C8D-874A-49F8-18FE-E3D92B50B216}"/>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4" name="Footer Placeholder 3">
            <a:extLst>
              <a:ext uri="{FF2B5EF4-FFF2-40B4-BE49-F238E27FC236}">
                <a16:creationId xmlns:a16="http://schemas.microsoft.com/office/drawing/2014/main" id="{BC6333F3-4AEA-738D-CA05-D78D120705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703B8-F149-1DFD-D6C6-9DC022850ED5}"/>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122374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3B1BD-6A79-7E08-76ED-1C3A831D6794}"/>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3" name="Footer Placeholder 2">
            <a:extLst>
              <a:ext uri="{FF2B5EF4-FFF2-40B4-BE49-F238E27FC236}">
                <a16:creationId xmlns:a16="http://schemas.microsoft.com/office/drawing/2014/main" id="{7442C636-788E-99B6-0201-4DCB61C71D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8DE77-2F35-B863-49B4-368AAA70D359}"/>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427866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0A93-FF6B-A1D0-7A00-496B640F4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A49F15-214A-827F-8347-10872161C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87763-51D1-C50D-7F42-76F9068FB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20E79-7E67-551F-52E6-2238C0B9DCE4}"/>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6" name="Footer Placeholder 5">
            <a:extLst>
              <a:ext uri="{FF2B5EF4-FFF2-40B4-BE49-F238E27FC236}">
                <a16:creationId xmlns:a16="http://schemas.microsoft.com/office/drawing/2014/main" id="{6043F2FB-5029-CEB3-590D-1B03AE1B94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87974-B6F7-85B4-4245-CF84F8F3A9B8}"/>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95299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635B-478A-50CE-D6FB-A2C47B275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5B72F8-D645-8E1D-71BE-677BCD525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3E61E-91B7-D411-52B0-F4DF17A5B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30B33-B0D9-A7BC-857F-0BD79A9BE74E}"/>
              </a:ext>
            </a:extLst>
          </p:cNvPr>
          <p:cNvSpPr>
            <a:spLocks noGrp="1"/>
          </p:cNvSpPr>
          <p:nvPr>
            <p:ph type="dt" sz="half" idx="10"/>
          </p:nvPr>
        </p:nvSpPr>
        <p:spPr/>
        <p:txBody>
          <a:bodyPr/>
          <a:lstStyle/>
          <a:p>
            <a:fld id="{5EC43A22-23FD-4AA3-A8B1-8A311FC1BB64}" type="datetimeFigureOut">
              <a:rPr lang="en-US" smtClean="0"/>
              <a:t>11/14/2023</a:t>
            </a:fld>
            <a:endParaRPr lang="en-US"/>
          </a:p>
        </p:txBody>
      </p:sp>
      <p:sp>
        <p:nvSpPr>
          <p:cNvPr id="6" name="Footer Placeholder 5">
            <a:extLst>
              <a:ext uri="{FF2B5EF4-FFF2-40B4-BE49-F238E27FC236}">
                <a16:creationId xmlns:a16="http://schemas.microsoft.com/office/drawing/2014/main" id="{4D3CCDEB-7BD9-6A61-E0FD-83871D693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D5746-5D9C-1775-A748-A31E835D12BB}"/>
              </a:ext>
            </a:extLst>
          </p:cNvPr>
          <p:cNvSpPr>
            <a:spLocks noGrp="1"/>
          </p:cNvSpPr>
          <p:nvPr>
            <p:ph type="sldNum" sz="quarter" idx="12"/>
          </p:nvPr>
        </p:nvSpPr>
        <p:spPr/>
        <p:txBody>
          <a:bodyPr/>
          <a:lstStyle/>
          <a:p>
            <a:fld id="{788AE6A5-4191-461F-9353-BADE960CDD42}" type="slidenum">
              <a:rPr lang="en-US" smtClean="0"/>
              <a:t>‹#›</a:t>
            </a:fld>
            <a:endParaRPr lang="en-US"/>
          </a:p>
        </p:txBody>
      </p:sp>
    </p:spTree>
    <p:extLst>
      <p:ext uri="{BB962C8B-B14F-4D97-AF65-F5344CB8AC3E}">
        <p14:creationId xmlns:p14="http://schemas.microsoft.com/office/powerpoint/2010/main" val="314228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C554F-9716-7F8E-DF1B-13367A561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5BB8E0-8E40-3F73-C48B-047C85817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AB29D-92E6-0D9A-0CE0-ADBEEA2DE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43A22-23FD-4AA3-A8B1-8A311FC1BB64}" type="datetimeFigureOut">
              <a:rPr lang="en-US" smtClean="0"/>
              <a:t>11/14/2023</a:t>
            </a:fld>
            <a:endParaRPr lang="en-US"/>
          </a:p>
        </p:txBody>
      </p:sp>
      <p:sp>
        <p:nvSpPr>
          <p:cNvPr id="5" name="Footer Placeholder 4">
            <a:extLst>
              <a:ext uri="{FF2B5EF4-FFF2-40B4-BE49-F238E27FC236}">
                <a16:creationId xmlns:a16="http://schemas.microsoft.com/office/drawing/2014/main" id="{BA854EB5-1B18-3844-BA96-BB220B09D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CFACF6-C3C6-6DDF-5C0E-4FFEF57C4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AE6A5-4191-461F-9353-BADE960CDD42}" type="slidenum">
              <a:rPr lang="en-US" smtClean="0"/>
              <a:t>‹#›</a:t>
            </a:fld>
            <a:endParaRPr lang="en-US"/>
          </a:p>
        </p:txBody>
      </p:sp>
    </p:spTree>
    <p:extLst>
      <p:ext uri="{BB962C8B-B14F-4D97-AF65-F5344CB8AC3E}">
        <p14:creationId xmlns:p14="http://schemas.microsoft.com/office/powerpoint/2010/main" val="1019799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1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17.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30.svg"/><Relationship Id="rId5" Type="http://schemas.openxmlformats.org/officeDocument/2006/relationships/image" Target="../media/image20.sv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129.png"/><Relationship Id="rId4" Type="http://schemas.openxmlformats.org/officeDocument/2006/relationships/image" Target="../media/image19.png"/><Relationship Id="rId9" Type="http://schemas.openxmlformats.org/officeDocument/2006/relationships/image" Target="../media/image28.sv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diagramQuickStyle" Target="../diagrams/quickStyle2.xml"/><Relationship Id="rId18" Type="http://schemas.openxmlformats.org/officeDocument/2006/relationships/image" Target="../media/image58.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diagramLayout" Target="../diagrams/layout2.xml"/><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diagramData" Target="../diagrams/data2.xml"/><Relationship Id="rId5" Type="http://schemas.openxmlformats.org/officeDocument/2006/relationships/image" Target="../media/image48.png"/><Relationship Id="rId15" Type="http://schemas.microsoft.com/office/2007/relationships/diagramDrawing" Target="../diagrams/drawing2.xml"/><Relationship Id="rId10" Type="http://schemas.openxmlformats.org/officeDocument/2006/relationships/image" Target="../media/image53.svg"/><Relationship Id="rId19" Type="http://schemas.microsoft.com/office/2007/relationships/hdphoto" Target="../media/hdphoto2.wdp"/><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6A1164-D5F7-49E9-8691-5EAA41FDDEC4}"/>
              </a:ext>
            </a:extLst>
          </p:cNvPr>
          <p:cNvPicPr>
            <a:picLocks noChangeAspect="1"/>
          </p:cNvPicPr>
          <p:nvPr/>
        </p:nvPicPr>
        <p:blipFill>
          <a:blip r:embed="rId2"/>
          <a:stretch>
            <a:fillRect/>
          </a:stretch>
        </p:blipFill>
        <p:spPr>
          <a:xfrm>
            <a:off x="6604127" y="3428372"/>
            <a:ext cx="3617943" cy="2178698"/>
          </a:xfrm>
          <a:prstGeom prst="rect">
            <a:avLst/>
          </a:prstGeom>
        </p:spPr>
      </p:pic>
      <p:pic>
        <p:nvPicPr>
          <p:cNvPr id="3" name="Picture 2">
            <a:extLst>
              <a:ext uri="{FF2B5EF4-FFF2-40B4-BE49-F238E27FC236}">
                <a16:creationId xmlns:a16="http://schemas.microsoft.com/office/drawing/2014/main" id="{F4A0B302-8140-45AE-9BCE-0E61E08D85F9}"/>
              </a:ext>
            </a:extLst>
          </p:cNvPr>
          <p:cNvPicPr>
            <a:picLocks noChangeAspect="1"/>
          </p:cNvPicPr>
          <p:nvPr/>
        </p:nvPicPr>
        <p:blipFill>
          <a:blip r:embed="rId3"/>
          <a:stretch>
            <a:fillRect/>
          </a:stretch>
        </p:blipFill>
        <p:spPr>
          <a:xfrm>
            <a:off x="2790015" y="1151911"/>
            <a:ext cx="3603769" cy="2178157"/>
          </a:xfrm>
          <a:prstGeom prst="rect">
            <a:avLst/>
          </a:prstGeom>
        </p:spPr>
      </p:pic>
      <p:pic>
        <p:nvPicPr>
          <p:cNvPr id="11" name="Picture 10">
            <a:extLst>
              <a:ext uri="{FF2B5EF4-FFF2-40B4-BE49-F238E27FC236}">
                <a16:creationId xmlns:a16="http://schemas.microsoft.com/office/drawing/2014/main" id="{FA100CDF-9B8A-4527-AFF6-2737CFEAEEB1}"/>
              </a:ext>
            </a:extLst>
          </p:cNvPr>
          <p:cNvPicPr>
            <a:picLocks noChangeAspect="1"/>
          </p:cNvPicPr>
          <p:nvPr/>
        </p:nvPicPr>
        <p:blipFill>
          <a:blip r:embed="rId4"/>
          <a:stretch>
            <a:fillRect/>
          </a:stretch>
        </p:blipFill>
        <p:spPr>
          <a:xfrm>
            <a:off x="2790014" y="3428372"/>
            <a:ext cx="3500016" cy="2178158"/>
          </a:xfrm>
          <a:prstGeom prst="rect">
            <a:avLst/>
          </a:prstGeom>
        </p:spPr>
      </p:pic>
      <p:pic>
        <p:nvPicPr>
          <p:cNvPr id="12" name="Picture 11">
            <a:extLst>
              <a:ext uri="{FF2B5EF4-FFF2-40B4-BE49-F238E27FC236}">
                <a16:creationId xmlns:a16="http://schemas.microsoft.com/office/drawing/2014/main" id="{ED7C5A25-B52B-41BE-8098-C4EE30DD5E55}"/>
              </a:ext>
            </a:extLst>
          </p:cNvPr>
          <p:cNvPicPr>
            <a:picLocks noChangeAspect="1"/>
          </p:cNvPicPr>
          <p:nvPr/>
        </p:nvPicPr>
        <p:blipFill>
          <a:blip r:embed="rId5"/>
          <a:stretch>
            <a:fillRect/>
          </a:stretch>
        </p:blipFill>
        <p:spPr>
          <a:xfrm>
            <a:off x="6591810" y="1151911"/>
            <a:ext cx="3630262" cy="2178157"/>
          </a:xfrm>
          <a:prstGeom prst="rect">
            <a:avLst/>
          </a:prstGeom>
        </p:spPr>
      </p:pic>
      <p:pic>
        <p:nvPicPr>
          <p:cNvPr id="7" name="Picture 6">
            <a:extLst>
              <a:ext uri="{FF2B5EF4-FFF2-40B4-BE49-F238E27FC236}">
                <a16:creationId xmlns:a16="http://schemas.microsoft.com/office/drawing/2014/main" id="{6877879E-AE00-4D48-B86A-A8CFB2480C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3584" y="3050997"/>
            <a:ext cx="2671999" cy="2671999"/>
          </a:xfrm>
          <a:prstGeom prst="rect">
            <a:avLst/>
          </a:prstGeom>
        </p:spPr>
      </p:pic>
      <p:sp>
        <p:nvSpPr>
          <p:cNvPr id="8" name="Cloud Callout 7">
            <a:extLst>
              <a:ext uri="{FF2B5EF4-FFF2-40B4-BE49-F238E27FC236}">
                <a16:creationId xmlns:a16="http://schemas.microsoft.com/office/drawing/2014/main" id="{D6E07754-6B35-4C92-A79C-834969509EF2}"/>
              </a:ext>
            </a:extLst>
          </p:cNvPr>
          <p:cNvSpPr/>
          <p:nvPr/>
        </p:nvSpPr>
        <p:spPr>
          <a:xfrm>
            <a:off x="5251288" y="1519642"/>
            <a:ext cx="4761418" cy="2528017"/>
          </a:xfrm>
          <a:prstGeom prst="cloudCallout">
            <a:avLst>
              <a:gd name="adj1" fmla="val -64305"/>
              <a:gd name="adj2" fmla="val 49280"/>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vi-VN" sz="2100" b="1" dirty="0">
              <a:latin typeface="Times New Roman" pitchFamily="18" charset="0"/>
              <a:cs typeface="Times New Roman" pitchFamily="18" charset="0"/>
            </a:endParaRPr>
          </a:p>
          <a:p>
            <a:pPr algn="ctr">
              <a:defRPr/>
            </a:pPr>
            <a:r>
              <a:rPr lang="en-US" sz="2400" b="1">
                <a:latin typeface="Times New Roman" pitchFamily="18" charset="0"/>
                <a:cs typeface="Times New Roman" pitchFamily="18" charset="0"/>
              </a:rPr>
              <a:t>Các phương tiện tham giao giao thông đo tốc độ bằng cách nào?</a:t>
            </a:r>
          </a:p>
          <a:p>
            <a:pPr algn="just"/>
            <a:endParaRPr lang="en-US" sz="2400" dirty="0">
              <a:latin typeface="Times New Roman" pitchFamily="18" charset="0"/>
              <a:cs typeface="Times New Roman" pitchFamily="18" charset="0"/>
            </a:endParaRPr>
          </a:p>
        </p:txBody>
      </p:sp>
      <p:pic>
        <p:nvPicPr>
          <p:cNvPr id="9222" name="Picture 6" descr="Đồng hồ công-tơ-mét “đọc” vận tốc ô tô chính xác cỡ nào? - OTO HUI NEWS -  Tin tức, công nghệ và kỹ thuật Ô Tô">
            <a:extLst>
              <a:ext uri="{FF2B5EF4-FFF2-40B4-BE49-F238E27FC236}">
                <a16:creationId xmlns:a16="http://schemas.microsoft.com/office/drawing/2014/main" id="{D0D1A8D1-DC56-4C32-96B5-1EC5CEA9DD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3584" y="3338963"/>
            <a:ext cx="3454293" cy="217815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ốc độ tối thiểu trên đường cao tốc không thấp hơn 70 km/h (dự kiến)">
            <a:extLst>
              <a:ext uri="{FF2B5EF4-FFF2-40B4-BE49-F238E27FC236}">
                <a16:creationId xmlns:a16="http://schemas.microsoft.com/office/drawing/2014/main" id="{3DCDA090-86CD-41C2-87C3-AA29410841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3584" y="1309231"/>
            <a:ext cx="3454293" cy="2020838"/>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GPS Speedometer - Ứng đo tốc độ bằng GPS">
            <a:extLst>
              <a:ext uri="{FF2B5EF4-FFF2-40B4-BE49-F238E27FC236}">
                <a16:creationId xmlns:a16="http://schemas.microsoft.com/office/drawing/2014/main" id="{13645382-C52B-45AC-AB3C-A3ECABF2E2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4127" y="1309230"/>
            <a:ext cx="3228732" cy="422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32" fill="hold" nodeType="clickEffect">
                                  <p:stCondLst>
                                    <p:cond delay="0"/>
                                  </p:stCondLst>
                                  <p:childTnLst>
                                    <p:animEffect transition="out" filter="box(out)">
                                      <p:cBhvr>
                                        <p:cTn id="28" dur="2000"/>
                                        <p:tgtEl>
                                          <p:spTgt spid="3"/>
                                        </p:tgtEl>
                                      </p:cBhvr>
                                    </p:animEffect>
                                    <p:set>
                                      <p:cBhvr>
                                        <p:cTn id="29" dur="1" fill="hold">
                                          <p:stCondLst>
                                            <p:cond delay="1999"/>
                                          </p:stCondLst>
                                        </p:cTn>
                                        <p:tgtEl>
                                          <p:spTgt spid="3"/>
                                        </p:tgtEl>
                                        <p:attrNameLst>
                                          <p:attrName>style.visibility</p:attrName>
                                        </p:attrNameLst>
                                      </p:cBhvr>
                                      <p:to>
                                        <p:strVal val="hidden"/>
                                      </p:to>
                                    </p:set>
                                  </p:childTnLst>
                                </p:cTn>
                              </p:par>
                              <p:par>
                                <p:cTn id="30" presetID="4" presetClass="exit" presetSubtype="32" fill="hold" nodeType="withEffect">
                                  <p:stCondLst>
                                    <p:cond delay="0"/>
                                  </p:stCondLst>
                                  <p:childTnLst>
                                    <p:animEffect transition="out" filter="box(out)">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par>
                                <p:cTn id="33" presetID="4" presetClass="exit" presetSubtype="32" fill="hold" nodeType="withEffect">
                                  <p:stCondLst>
                                    <p:cond delay="0"/>
                                  </p:stCondLst>
                                  <p:childTnLst>
                                    <p:animEffect transition="out" filter="box(out)">
                                      <p:cBhvr>
                                        <p:cTn id="34" dur="2000"/>
                                        <p:tgtEl>
                                          <p:spTgt spid="11"/>
                                        </p:tgtEl>
                                      </p:cBhvr>
                                    </p:animEffect>
                                    <p:set>
                                      <p:cBhvr>
                                        <p:cTn id="35" dur="1" fill="hold">
                                          <p:stCondLst>
                                            <p:cond delay="1999"/>
                                          </p:stCondLst>
                                        </p:cTn>
                                        <p:tgtEl>
                                          <p:spTgt spid="11"/>
                                        </p:tgtEl>
                                        <p:attrNameLst>
                                          <p:attrName>style.visibility</p:attrName>
                                        </p:attrNameLst>
                                      </p:cBhvr>
                                      <p:to>
                                        <p:strVal val="hidden"/>
                                      </p:to>
                                    </p:set>
                                  </p:childTnLst>
                                </p:cTn>
                              </p:par>
                              <p:par>
                                <p:cTn id="36" presetID="4" presetClass="exit" presetSubtype="32" fill="hold" nodeType="withEffect">
                                  <p:stCondLst>
                                    <p:cond delay="0"/>
                                  </p:stCondLst>
                                  <p:childTnLst>
                                    <p:animEffect transition="out" filter="box(out)">
                                      <p:cBhvr>
                                        <p:cTn id="37" dur="2000"/>
                                        <p:tgtEl>
                                          <p:spTgt spid="13"/>
                                        </p:tgtEl>
                                      </p:cBhvr>
                                    </p:animEffect>
                                    <p:set>
                                      <p:cBhvr>
                                        <p:cTn id="38" dur="1" fill="hold">
                                          <p:stCondLst>
                                            <p:cond delay="1999"/>
                                          </p:stCondLst>
                                        </p:cTn>
                                        <p:tgtEl>
                                          <p:spTgt spid="13"/>
                                        </p:tgtEl>
                                        <p:attrNameLst>
                                          <p:attrName>style.visibility</p:attrName>
                                        </p:attrNameLst>
                                      </p:cBhvr>
                                      <p:to>
                                        <p:strVal val="hidden"/>
                                      </p:to>
                                    </p:set>
                                  </p:childTnLst>
                                </p:cTn>
                              </p:par>
                              <p:par>
                                <p:cTn id="39" presetID="42"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5" presetClass="exit" presetSubtype="10" fill="hold" nodeType="withEffect">
                                  <p:stCondLst>
                                    <p:cond delay="0"/>
                                  </p:stCondLst>
                                  <p:childTnLst>
                                    <p:animEffect transition="out" filter="checkerboard(across)">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9224"/>
                                        </p:tgtEl>
                                        <p:attrNameLst>
                                          <p:attrName>style.visibility</p:attrName>
                                        </p:attrNameLst>
                                      </p:cBhvr>
                                      <p:to>
                                        <p:strVal val="visible"/>
                                      </p:to>
                                    </p:set>
                                    <p:animEffect transition="in" filter="circle(in)">
                                      <p:cBhvr>
                                        <p:cTn id="61" dur="2000"/>
                                        <p:tgtEl>
                                          <p:spTgt spid="9224"/>
                                        </p:tgtEl>
                                      </p:cBhvr>
                                    </p:animEffect>
                                  </p:childTnLst>
                                </p:cTn>
                              </p:par>
                              <p:par>
                                <p:cTn id="62" presetID="6" presetClass="entr" presetSubtype="16" fill="hold" nodeType="withEffect">
                                  <p:stCondLst>
                                    <p:cond delay="0"/>
                                  </p:stCondLst>
                                  <p:childTnLst>
                                    <p:set>
                                      <p:cBhvr>
                                        <p:cTn id="63" dur="1" fill="hold">
                                          <p:stCondLst>
                                            <p:cond delay="0"/>
                                          </p:stCondLst>
                                        </p:cTn>
                                        <p:tgtEl>
                                          <p:spTgt spid="9222"/>
                                        </p:tgtEl>
                                        <p:attrNameLst>
                                          <p:attrName>style.visibility</p:attrName>
                                        </p:attrNameLst>
                                      </p:cBhvr>
                                      <p:to>
                                        <p:strVal val="visible"/>
                                      </p:to>
                                    </p:set>
                                    <p:animEffect transition="in" filter="circle(in)">
                                      <p:cBhvr>
                                        <p:cTn id="64" dur="2000"/>
                                        <p:tgtEl>
                                          <p:spTgt spid="9222"/>
                                        </p:tgtEl>
                                      </p:cBhvr>
                                    </p:animEffect>
                                  </p:childTnLst>
                                </p:cTn>
                              </p:par>
                              <p:par>
                                <p:cTn id="65" presetID="6" presetClass="entr" presetSubtype="16" fill="hold" nodeType="withEffect">
                                  <p:stCondLst>
                                    <p:cond delay="0"/>
                                  </p:stCondLst>
                                  <p:childTnLst>
                                    <p:set>
                                      <p:cBhvr>
                                        <p:cTn id="66" dur="1" fill="hold">
                                          <p:stCondLst>
                                            <p:cond delay="0"/>
                                          </p:stCondLst>
                                        </p:cTn>
                                        <p:tgtEl>
                                          <p:spTgt spid="9226"/>
                                        </p:tgtEl>
                                        <p:attrNameLst>
                                          <p:attrName>style.visibility</p:attrName>
                                        </p:attrNameLst>
                                      </p:cBhvr>
                                      <p:to>
                                        <p:strVal val="visible"/>
                                      </p:to>
                                    </p:set>
                                    <p:animEffect transition="in" filter="circle(in)">
                                      <p:cBhvr>
                                        <p:cTn id="67" dur="2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8">
            <a:extLst>
              <a:ext uri="{FF2B5EF4-FFF2-40B4-BE49-F238E27FC236}">
                <a16:creationId xmlns:a16="http://schemas.microsoft.com/office/drawing/2014/main" id="{771C3627-A9EE-4F23-A674-A888762DCF3B}"/>
              </a:ext>
            </a:extLst>
          </p:cNvPr>
          <p:cNvSpPr txBox="1"/>
          <p:nvPr/>
        </p:nvSpPr>
        <p:spPr>
          <a:xfrm>
            <a:off x="2837436" y="1343856"/>
            <a:ext cx="2834043" cy="461665"/>
          </a:xfrm>
          <a:prstGeom prst="rect">
            <a:avLst/>
          </a:prstGeom>
          <a:solidFill>
            <a:srgbClr val="FFD302"/>
          </a:solidFill>
        </p:spPr>
        <p:txBody>
          <a:bodyPr wrap="square">
            <a:spAutoFit/>
          </a:bodyPr>
          <a:lstStyle/>
          <a:p>
            <a:pPr defTabSz="342898"/>
            <a:r>
              <a:rPr lang="en-US" altLang="zh-CN" sz="2400" b="1">
                <a:latin typeface="Times New Roman" panose="02020603050405020304" pitchFamily="18" charset="0"/>
                <a:ea typeface="汉仪夏日体W" panose="00020600040101010101" pitchFamily="18" charset="-122"/>
                <a:cs typeface="Times New Roman" panose="02020603050405020304" pitchFamily="18" charset="0"/>
              </a:rPr>
              <a:t>  </a:t>
            </a:r>
            <a:r>
              <a:rPr lang="nl-NL" sz="2400" b="1">
                <a:latin typeface="Times New Roman" panose="02020603050405020304" pitchFamily="18" charset="0"/>
                <a:cs typeface="Times New Roman" panose="02020603050405020304" pitchFamily="18" charset="0"/>
              </a:rPr>
              <a:t>Thiết bị bắn tốc độ</a:t>
            </a:r>
            <a:endParaRPr lang="zh-CN" altLang="en-US" sz="3000" b="1">
              <a:latin typeface="Times New Roman" panose="02020603050405020304" pitchFamily="18" charset="0"/>
              <a:ea typeface="汉仪夏日体W" panose="00020600040101010101" pitchFamily="18" charset="-122"/>
              <a:cs typeface="Times New Roman" panose="02020603050405020304" pitchFamily="18" charset="0"/>
            </a:endParaRPr>
          </a:p>
        </p:txBody>
      </p:sp>
      <p:grpSp>
        <p:nvGrpSpPr>
          <p:cNvPr id="4" name="Nhóm 9">
            <a:extLst>
              <a:ext uri="{FF2B5EF4-FFF2-40B4-BE49-F238E27FC236}">
                <a16:creationId xmlns:a16="http://schemas.microsoft.com/office/drawing/2014/main" id="{F0100E67-5CEE-4751-B574-7357F518ACE2}"/>
              </a:ext>
            </a:extLst>
          </p:cNvPr>
          <p:cNvGrpSpPr/>
          <p:nvPr/>
        </p:nvGrpSpPr>
        <p:grpSpPr>
          <a:xfrm>
            <a:off x="2232841" y="1168849"/>
            <a:ext cx="821001" cy="736357"/>
            <a:chOff x="1362039" y="1224747"/>
            <a:chExt cx="911476" cy="780795"/>
          </a:xfrm>
        </p:grpSpPr>
        <p:sp>
          <p:nvSpPr>
            <p:cNvPr id="5" name="Oval 4">
              <a:extLst>
                <a:ext uri="{FF2B5EF4-FFF2-40B4-BE49-F238E27FC236}">
                  <a16:creationId xmlns:a16="http://schemas.microsoft.com/office/drawing/2014/main" id="{91981DB6-BE3B-401A-BFF1-20BC437AC313}"/>
                </a:ext>
              </a:extLst>
            </p:cNvPr>
            <p:cNvSpPr/>
            <p:nvPr/>
          </p:nvSpPr>
          <p:spPr>
            <a:xfrm>
              <a:off x="1415144" y="1224747"/>
              <a:ext cx="780795" cy="780795"/>
            </a:xfrm>
            <a:prstGeom prst="ellipse">
              <a:avLst/>
            </a:pr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6" name="Hộp Văn bản 6">
              <a:extLst>
                <a:ext uri="{FF2B5EF4-FFF2-40B4-BE49-F238E27FC236}">
                  <a16:creationId xmlns:a16="http://schemas.microsoft.com/office/drawing/2014/main" id="{4925D34C-C0F2-400E-AA10-46C364737F13}"/>
                </a:ext>
              </a:extLst>
            </p:cNvPr>
            <p:cNvSpPr txBox="1"/>
            <p:nvPr/>
          </p:nvSpPr>
          <p:spPr>
            <a:xfrm>
              <a:off x="1362039" y="1414506"/>
              <a:ext cx="911476" cy="488709"/>
            </a:xfrm>
            <a:prstGeom prst="rect">
              <a:avLst/>
            </a:prstGeom>
            <a:noFill/>
          </p:spPr>
          <p:txBody>
            <a:bodyPr wrap="square">
              <a:spAutoFit/>
            </a:bodyPr>
            <a:lstStyle/>
            <a:p>
              <a:pPr algn="ctr">
                <a:lnSpc>
                  <a:spcPct val="107000"/>
                </a:lnSpc>
                <a:spcAft>
                  <a:spcPts val="600"/>
                </a:spcAft>
              </a:pPr>
              <a:r>
                <a:rPr lang="en-US" sz="2400" b="1">
                  <a:latin typeface="Times New Roman" panose="02020603050405020304" pitchFamily="18" charset="0"/>
                  <a:ea typeface="Calibri" panose="020F0502020204030204" pitchFamily="34" charset="0"/>
                  <a:cs typeface="Times New Roman" panose="02020603050405020304" pitchFamily="18" charset="0"/>
                </a:rPr>
                <a:t>III</a:t>
              </a:r>
            </a:p>
          </p:txBody>
        </p:sp>
      </p:grpSp>
      <p:grpSp>
        <p:nvGrpSpPr>
          <p:cNvPr id="7" name="그룹 15">
            <a:extLst>
              <a:ext uri="{FF2B5EF4-FFF2-40B4-BE49-F238E27FC236}">
                <a16:creationId xmlns:a16="http://schemas.microsoft.com/office/drawing/2014/main" id="{B5E027C4-4B47-45D2-8EAD-05F9A009EEBD}"/>
              </a:ext>
            </a:extLst>
          </p:cNvPr>
          <p:cNvGrpSpPr/>
          <p:nvPr/>
        </p:nvGrpSpPr>
        <p:grpSpPr>
          <a:xfrm>
            <a:off x="9816987" y="945677"/>
            <a:ext cx="683587" cy="818870"/>
            <a:chOff x="9318061" y="2225079"/>
            <a:chExt cx="885616" cy="994842"/>
          </a:xfrm>
        </p:grpSpPr>
        <p:pic>
          <p:nvPicPr>
            <p:cNvPr id="8" name="Picture 2">
              <a:extLst>
                <a:ext uri="{FF2B5EF4-FFF2-40B4-BE49-F238E27FC236}">
                  <a16:creationId xmlns:a16="http://schemas.microsoft.com/office/drawing/2014/main" id="{6D06E9B5-60DA-458F-A6F9-D72ADA0294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8061" y="2225079"/>
              <a:ext cx="885616" cy="994842"/>
            </a:xfrm>
            <a:prstGeom prst="rect">
              <a:avLst/>
            </a:prstGeom>
          </p:spPr>
        </p:pic>
        <p:sp>
          <p:nvSpPr>
            <p:cNvPr id="9" name="타원 12">
              <a:extLst>
                <a:ext uri="{FF2B5EF4-FFF2-40B4-BE49-F238E27FC236}">
                  <a16:creationId xmlns:a16="http://schemas.microsoft.com/office/drawing/2014/main" id="{C952BD8B-5961-4014-8EBE-14AABC5B6BC3}"/>
                </a:ext>
              </a:extLst>
            </p:cNvPr>
            <p:cNvSpPr/>
            <p:nvPr/>
          </p:nvSpPr>
          <p:spPr>
            <a:xfrm>
              <a:off x="9627174" y="2593741"/>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0">
                <a:defRPr/>
              </a:pPr>
              <a:endParaRPr lang="ko-KR" altLang="en-US" sz="1350">
                <a:solidFill>
                  <a:prstClr val="white"/>
                </a:solidFill>
                <a:latin typeface="Arial"/>
              </a:endParaRPr>
            </a:p>
          </p:txBody>
        </p:sp>
      </p:grpSp>
      <p:pic>
        <p:nvPicPr>
          <p:cNvPr id="12" name="Picture 11">
            <a:extLst>
              <a:ext uri="{FF2B5EF4-FFF2-40B4-BE49-F238E27FC236}">
                <a16:creationId xmlns:a16="http://schemas.microsoft.com/office/drawing/2014/main" id="{E51399D4-7619-449C-8BFC-8B1145E10BFC}"/>
              </a:ext>
            </a:extLst>
          </p:cNvPr>
          <p:cNvPicPr>
            <a:picLocks noChangeAspect="1"/>
          </p:cNvPicPr>
          <p:nvPr/>
        </p:nvPicPr>
        <p:blipFill>
          <a:blip r:embed="rId4"/>
          <a:stretch>
            <a:fillRect/>
          </a:stretch>
        </p:blipFill>
        <p:spPr>
          <a:xfrm>
            <a:off x="9809450" y="5325391"/>
            <a:ext cx="617255" cy="566960"/>
          </a:xfrm>
          <a:prstGeom prst="rect">
            <a:avLst/>
          </a:prstGeom>
        </p:spPr>
      </p:pic>
      <p:sp>
        <p:nvSpPr>
          <p:cNvPr id="13" name="Text Box 4">
            <a:extLst>
              <a:ext uri="{FF2B5EF4-FFF2-40B4-BE49-F238E27FC236}">
                <a16:creationId xmlns:a16="http://schemas.microsoft.com/office/drawing/2014/main" id="{78F17014-8BD3-46D3-94DE-D66B2B860030}"/>
              </a:ext>
            </a:extLst>
          </p:cNvPr>
          <p:cNvSpPr txBox="1">
            <a:spLocks noChangeArrowheads="1"/>
          </p:cNvSpPr>
          <p:nvPr/>
        </p:nvSpPr>
        <p:spPr bwMode="auto">
          <a:xfrm>
            <a:off x="2706634" y="1901119"/>
            <a:ext cx="6297599" cy="923330"/>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100" b="1" i="1" dirty="0">
                <a:solidFill>
                  <a:srgbClr val="0070C0"/>
                </a:solidFill>
                <a:latin typeface="Times New Roman" panose="02020603050405020304" pitchFamily="18" charset="0"/>
                <a:cs typeface="Times New Roman" panose="02020603050405020304" pitchFamily="18" charset="0"/>
              </a:rPr>
              <a:t>  </a:t>
            </a:r>
            <a:r>
              <a:rPr lang="en-US" altLang="en-US" sz="3000" b="1" i="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100" b="1" i="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a:solidFill>
                  <a:srgbClr val="FF0000"/>
                </a:solidFill>
                <a:latin typeface="Times New Roman" panose="02020603050405020304" pitchFamily="18" charset="0"/>
                <a:cs typeface="Times New Roman" panose="02020603050405020304" pitchFamily="18" charset="0"/>
              </a:rPr>
              <a:t>Thiết bị bắn tốc độ được sử dụng để kiểm tra tốc độ của các phương tiện tham gia giao thông. </a:t>
            </a:r>
            <a:endParaRPr lang="en-US" altLang="en-US" sz="21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4" name="Diagram 33">
            <a:extLst>
              <a:ext uri="{FF2B5EF4-FFF2-40B4-BE49-F238E27FC236}">
                <a16:creationId xmlns:a16="http://schemas.microsoft.com/office/drawing/2014/main" id="{8DDB3850-E074-4795-BAA3-476D5A47571D}"/>
              </a:ext>
            </a:extLst>
          </p:cNvPr>
          <p:cNvGraphicFramePr/>
          <p:nvPr/>
        </p:nvGraphicFramePr>
        <p:xfrm>
          <a:off x="2581650" y="2625438"/>
          <a:ext cx="7473935" cy="31749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4" name="Picture 43">
            <a:extLst>
              <a:ext uri="{FF2B5EF4-FFF2-40B4-BE49-F238E27FC236}">
                <a16:creationId xmlns:a16="http://schemas.microsoft.com/office/drawing/2014/main" id="{B78C95EE-7E09-4D92-85DF-6679C4B0FC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04560" y="3279029"/>
            <a:ext cx="2452502" cy="2452502"/>
          </a:xfrm>
          <a:prstGeom prst="rect">
            <a:avLst/>
          </a:prstGeom>
        </p:spPr>
      </p:pic>
      <p:sp>
        <p:nvSpPr>
          <p:cNvPr id="45" name="Cloud Callout 7">
            <a:extLst>
              <a:ext uri="{FF2B5EF4-FFF2-40B4-BE49-F238E27FC236}">
                <a16:creationId xmlns:a16="http://schemas.microsoft.com/office/drawing/2014/main" id="{3B929511-C3F0-453C-9EFE-826B46522BDB}"/>
              </a:ext>
            </a:extLst>
          </p:cNvPr>
          <p:cNvSpPr/>
          <p:nvPr/>
        </p:nvSpPr>
        <p:spPr>
          <a:xfrm>
            <a:off x="5199286" y="1263399"/>
            <a:ext cx="4979209" cy="3110908"/>
          </a:xfrm>
          <a:prstGeom prst="cloudCallout">
            <a:avLst>
              <a:gd name="adj1" fmla="val -59250"/>
              <a:gd name="adj2" fmla="val 42626"/>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vi-VN" sz="2100" b="1" dirty="0">
              <a:latin typeface="Times New Roman" pitchFamily="18" charset="0"/>
              <a:cs typeface="Times New Roman" pitchFamily="18" charset="0"/>
            </a:endParaRPr>
          </a:p>
          <a:p>
            <a:pPr algn="ctr">
              <a:defRPr/>
            </a:pPr>
            <a:r>
              <a:rPr lang="en-US" sz="2100">
                <a:latin typeface="Times New Roman" panose="02020603050405020304" pitchFamily="18" charset="0"/>
                <a:cs typeface="Times New Roman" panose="02020603050405020304" pitchFamily="18" charset="0"/>
              </a:rPr>
              <a:t>Thiết bị nào được cảnh sát giao thông sử dụng để theo dõi tốc độ của các phương tiện khi tham gia giao thông?</a:t>
            </a:r>
            <a:endParaRPr lang="en-US" sz="3300" b="1">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98464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8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mph" presetSubtype="0" repeatCount="indefinite" fill="hold" nodeType="afterEffect">
                                      <p:stCondLst>
                                        <p:cond delay="0"/>
                                      </p:stCondLst>
                                      <p:childTnLst>
                                        <p:animRot by="216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xit" presetSubtype="32" fill="hold" nodeType="clickEffect">
                                      <p:stCondLst>
                                        <p:cond delay="0"/>
                                      </p:stCondLst>
                                      <p:childTnLst>
                                        <p:animEffect transition="out" filter="box(out)">
                                          <p:cBhvr>
                                            <p:cTn id="27" dur="2000"/>
                                            <p:tgtEl>
                                              <p:spTgt spid="44"/>
                                            </p:tgtEl>
                                          </p:cBhvr>
                                        </p:animEffect>
                                        <p:set>
                                          <p:cBhvr>
                                            <p:cTn id="28" dur="1" fill="hold">
                                              <p:stCondLst>
                                                <p:cond delay="1999"/>
                                              </p:stCondLst>
                                            </p:cTn>
                                            <p:tgtEl>
                                              <p:spTgt spid="44"/>
                                            </p:tgtEl>
                                            <p:attrNameLst>
                                              <p:attrName>style.visibility</p:attrName>
                                            </p:attrNameLst>
                                          </p:cBhvr>
                                          <p:to>
                                            <p:strVal val="hidden"/>
                                          </p:to>
                                        </p:set>
                                      </p:childTnLst>
                                    </p:cTn>
                                  </p:par>
                                  <p:par>
                                    <p:cTn id="29" presetID="4" presetClass="exit" presetSubtype="32" fill="hold" grpId="1" nodeType="withEffect">
                                      <p:stCondLst>
                                        <p:cond delay="0"/>
                                      </p:stCondLst>
                                      <p:childTnLst>
                                        <p:animEffect transition="out" filter="box(out)">
                                          <p:cBhvr>
                                            <p:cTn id="30" dur="2000"/>
                                            <p:tgtEl>
                                              <p:spTgt spid="45"/>
                                            </p:tgtEl>
                                          </p:cBhvr>
                                        </p:animEffect>
                                        <p:set>
                                          <p:cBhvr>
                                            <p:cTn id="31" dur="1" fill="hold">
                                              <p:stCondLst>
                                                <p:cond delay="1999"/>
                                              </p:stCondLst>
                                            </p:cTn>
                                            <p:tgtEl>
                                              <p:spTgt spid="4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86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34" grpId="0">
            <p:bldAsOne/>
          </p:bldGraphic>
          <p:bldP spid="45" grpId="0" animBg="1"/>
          <p:bldP spid="4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mph" presetSubtype="0" repeatCount="indefinite" fill="hold" nodeType="afterEffect">
                                      <p:stCondLst>
                                        <p:cond delay="0"/>
                                      </p:stCondLst>
                                      <p:childTnLst>
                                        <p:animRot by="216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xit" presetSubtype="32" fill="hold" nodeType="clickEffect">
                                      <p:stCondLst>
                                        <p:cond delay="0"/>
                                      </p:stCondLst>
                                      <p:childTnLst>
                                        <p:animEffect transition="out" filter="box(out)">
                                          <p:cBhvr>
                                            <p:cTn id="27" dur="2000"/>
                                            <p:tgtEl>
                                              <p:spTgt spid="44"/>
                                            </p:tgtEl>
                                          </p:cBhvr>
                                        </p:animEffect>
                                        <p:set>
                                          <p:cBhvr>
                                            <p:cTn id="28" dur="1" fill="hold">
                                              <p:stCondLst>
                                                <p:cond delay="1999"/>
                                              </p:stCondLst>
                                            </p:cTn>
                                            <p:tgtEl>
                                              <p:spTgt spid="44"/>
                                            </p:tgtEl>
                                            <p:attrNameLst>
                                              <p:attrName>style.visibility</p:attrName>
                                            </p:attrNameLst>
                                          </p:cBhvr>
                                          <p:to>
                                            <p:strVal val="hidden"/>
                                          </p:to>
                                        </p:set>
                                      </p:childTnLst>
                                    </p:cTn>
                                  </p:par>
                                  <p:par>
                                    <p:cTn id="29" presetID="4" presetClass="exit" presetSubtype="32" fill="hold" grpId="1" nodeType="withEffect">
                                      <p:stCondLst>
                                        <p:cond delay="0"/>
                                      </p:stCondLst>
                                      <p:childTnLst>
                                        <p:animEffect transition="out" filter="box(out)">
                                          <p:cBhvr>
                                            <p:cTn id="30" dur="2000"/>
                                            <p:tgtEl>
                                              <p:spTgt spid="45"/>
                                            </p:tgtEl>
                                          </p:cBhvr>
                                        </p:animEffect>
                                        <p:set>
                                          <p:cBhvr>
                                            <p:cTn id="31" dur="1" fill="hold">
                                              <p:stCondLst>
                                                <p:cond delay="1999"/>
                                              </p:stCondLst>
                                            </p:cTn>
                                            <p:tgtEl>
                                              <p:spTgt spid="4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86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34" grpId="0">
            <p:bldAsOne/>
          </p:bldGraphic>
          <p:bldP spid="45" grpId="0" animBg="1"/>
          <p:bldP spid="45"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5CB43B9-7849-487D-BF2F-E5755CCDF887}"/>
              </a:ext>
            </a:extLst>
          </p:cNvPr>
          <p:cNvPicPr>
            <a:picLocks noChangeAspect="1"/>
          </p:cNvPicPr>
          <p:nvPr/>
        </p:nvPicPr>
        <p:blipFill>
          <a:blip r:embed="rId2"/>
          <a:stretch>
            <a:fillRect/>
          </a:stretch>
        </p:blipFill>
        <p:spPr>
          <a:xfrm>
            <a:off x="6397060" y="2142323"/>
            <a:ext cx="3966010" cy="1749711"/>
          </a:xfrm>
          <a:prstGeom prst="rect">
            <a:avLst/>
          </a:prstGeom>
        </p:spPr>
      </p:pic>
      <p:pic>
        <p:nvPicPr>
          <p:cNvPr id="3" name="Picture 2">
            <a:extLst>
              <a:ext uri="{FF2B5EF4-FFF2-40B4-BE49-F238E27FC236}">
                <a16:creationId xmlns:a16="http://schemas.microsoft.com/office/drawing/2014/main" id="{4907E2DD-19CC-47F6-B70C-20FF3F577F4E}"/>
              </a:ext>
            </a:extLst>
          </p:cNvPr>
          <p:cNvPicPr>
            <a:picLocks noChangeAspect="1"/>
          </p:cNvPicPr>
          <p:nvPr/>
        </p:nvPicPr>
        <p:blipFill>
          <a:blip r:embed="rId3"/>
          <a:stretch>
            <a:fillRect/>
          </a:stretch>
        </p:blipFill>
        <p:spPr>
          <a:xfrm>
            <a:off x="2863349" y="2368040"/>
            <a:ext cx="2699268" cy="1437992"/>
          </a:xfrm>
          <a:prstGeom prst="rect">
            <a:avLst/>
          </a:prstGeom>
        </p:spPr>
      </p:pic>
      <p:sp>
        <p:nvSpPr>
          <p:cNvPr id="4" name="Hộp Văn bản 8">
            <a:extLst>
              <a:ext uri="{FF2B5EF4-FFF2-40B4-BE49-F238E27FC236}">
                <a16:creationId xmlns:a16="http://schemas.microsoft.com/office/drawing/2014/main" id="{C94AFFE3-272D-4F02-973A-32DD5E2C9003}"/>
              </a:ext>
            </a:extLst>
          </p:cNvPr>
          <p:cNvSpPr txBox="1"/>
          <p:nvPr/>
        </p:nvSpPr>
        <p:spPr>
          <a:xfrm>
            <a:off x="2837438" y="1312203"/>
            <a:ext cx="2875230" cy="461665"/>
          </a:xfrm>
          <a:prstGeom prst="rect">
            <a:avLst/>
          </a:prstGeom>
          <a:solidFill>
            <a:srgbClr val="FFD302"/>
          </a:solidFill>
        </p:spPr>
        <p:txBody>
          <a:bodyPr wrap="square">
            <a:spAutoFit/>
          </a:bodyPr>
          <a:lstStyle/>
          <a:p>
            <a:pPr defTabSz="342898"/>
            <a:r>
              <a:rPr lang="en-US" altLang="zh-CN" sz="2400" b="1">
                <a:latin typeface="Times New Roman" panose="02020603050405020304" pitchFamily="18" charset="0"/>
                <a:ea typeface="汉仪夏日体W" panose="00020600040101010101" pitchFamily="18" charset="-122"/>
                <a:cs typeface="Times New Roman" panose="02020603050405020304" pitchFamily="18" charset="0"/>
              </a:rPr>
              <a:t>  </a:t>
            </a:r>
            <a:r>
              <a:rPr lang="nl-NL" sz="2400" b="1">
                <a:latin typeface="Times New Roman" panose="02020603050405020304" pitchFamily="18" charset="0"/>
                <a:cs typeface="Times New Roman" panose="02020603050405020304" pitchFamily="18" charset="0"/>
              </a:rPr>
              <a:t>Thiết bị bắn tốc độ</a:t>
            </a:r>
            <a:endParaRPr lang="zh-CN" altLang="en-US" sz="3000" b="1">
              <a:latin typeface="Times New Roman" panose="02020603050405020304" pitchFamily="18" charset="0"/>
              <a:ea typeface="汉仪夏日体W" panose="00020600040101010101" pitchFamily="18" charset="-122"/>
              <a:cs typeface="Times New Roman" panose="02020603050405020304" pitchFamily="18" charset="0"/>
            </a:endParaRPr>
          </a:p>
        </p:txBody>
      </p:sp>
      <p:grpSp>
        <p:nvGrpSpPr>
          <p:cNvPr id="5" name="Nhóm 9">
            <a:extLst>
              <a:ext uri="{FF2B5EF4-FFF2-40B4-BE49-F238E27FC236}">
                <a16:creationId xmlns:a16="http://schemas.microsoft.com/office/drawing/2014/main" id="{7BC83413-59A7-4115-8A71-43284E8CA7C5}"/>
              </a:ext>
            </a:extLst>
          </p:cNvPr>
          <p:cNvGrpSpPr/>
          <p:nvPr/>
        </p:nvGrpSpPr>
        <p:grpSpPr>
          <a:xfrm>
            <a:off x="2232841" y="1126646"/>
            <a:ext cx="821001" cy="736357"/>
            <a:chOff x="1362039" y="1224747"/>
            <a:chExt cx="911476" cy="780795"/>
          </a:xfrm>
        </p:grpSpPr>
        <p:sp>
          <p:nvSpPr>
            <p:cNvPr id="6" name="Oval 5">
              <a:extLst>
                <a:ext uri="{FF2B5EF4-FFF2-40B4-BE49-F238E27FC236}">
                  <a16:creationId xmlns:a16="http://schemas.microsoft.com/office/drawing/2014/main" id="{8CDA4DDD-431D-4CA4-957F-CB7ACD4EE7BD}"/>
                </a:ext>
              </a:extLst>
            </p:cNvPr>
            <p:cNvSpPr/>
            <p:nvPr/>
          </p:nvSpPr>
          <p:spPr>
            <a:xfrm>
              <a:off x="1415144" y="1224747"/>
              <a:ext cx="780795" cy="780795"/>
            </a:xfrm>
            <a:prstGeom prst="ellipse">
              <a:avLst/>
            </a:pr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7" name="Hộp Văn bản 6">
              <a:extLst>
                <a:ext uri="{FF2B5EF4-FFF2-40B4-BE49-F238E27FC236}">
                  <a16:creationId xmlns:a16="http://schemas.microsoft.com/office/drawing/2014/main" id="{BE6C42D7-A72F-4832-BAD8-9EC17381D1C7}"/>
                </a:ext>
              </a:extLst>
            </p:cNvPr>
            <p:cNvSpPr txBox="1"/>
            <p:nvPr/>
          </p:nvSpPr>
          <p:spPr>
            <a:xfrm>
              <a:off x="1362039" y="1425693"/>
              <a:ext cx="911476" cy="488709"/>
            </a:xfrm>
            <a:prstGeom prst="rect">
              <a:avLst/>
            </a:prstGeom>
            <a:noFill/>
          </p:spPr>
          <p:txBody>
            <a:bodyPr wrap="square">
              <a:spAutoFit/>
            </a:bodyPr>
            <a:lstStyle/>
            <a:p>
              <a:pPr algn="ctr">
                <a:lnSpc>
                  <a:spcPct val="107000"/>
                </a:lnSpc>
                <a:spcAft>
                  <a:spcPts val="600"/>
                </a:spcAft>
              </a:pPr>
              <a:r>
                <a:rPr lang="en-US" sz="2400" b="1">
                  <a:latin typeface="Times New Roman" panose="02020603050405020304" pitchFamily="18" charset="0"/>
                  <a:ea typeface="Calibri" panose="020F0502020204030204" pitchFamily="34" charset="0"/>
                  <a:cs typeface="Times New Roman" panose="02020603050405020304" pitchFamily="18" charset="0"/>
                </a:rPr>
                <a:t>III</a:t>
              </a:r>
            </a:p>
          </p:txBody>
        </p:sp>
      </p:grpSp>
      <p:grpSp>
        <p:nvGrpSpPr>
          <p:cNvPr id="8" name="그룹 15">
            <a:extLst>
              <a:ext uri="{FF2B5EF4-FFF2-40B4-BE49-F238E27FC236}">
                <a16:creationId xmlns:a16="http://schemas.microsoft.com/office/drawing/2014/main" id="{0FE77579-1DE9-4727-B4A3-2AC18E256919}"/>
              </a:ext>
            </a:extLst>
          </p:cNvPr>
          <p:cNvGrpSpPr/>
          <p:nvPr/>
        </p:nvGrpSpPr>
        <p:grpSpPr>
          <a:xfrm>
            <a:off x="9816987" y="945677"/>
            <a:ext cx="683587" cy="818870"/>
            <a:chOff x="9318061" y="2225079"/>
            <a:chExt cx="885616" cy="994842"/>
          </a:xfrm>
        </p:grpSpPr>
        <p:pic>
          <p:nvPicPr>
            <p:cNvPr id="9" name="Picture 2">
              <a:extLst>
                <a:ext uri="{FF2B5EF4-FFF2-40B4-BE49-F238E27FC236}">
                  <a16:creationId xmlns:a16="http://schemas.microsoft.com/office/drawing/2014/main" id="{85330999-358F-4EF8-936A-0E515CCC96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061" y="2225079"/>
              <a:ext cx="885616" cy="994842"/>
            </a:xfrm>
            <a:prstGeom prst="rect">
              <a:avLst/>
            </a:prstGeom>
          </p:spPr>
        </p:pic>
        <p:sp>
          <p:nvSpPr>
            <p:cNvPr id="10" name="타원 12">
              <a:extLst>
                <a:ext uri="{FF2B5EF4-FFF2-40B4-BE49-F238E27FC236}">
                  <a16:creationId xmlns:a16="http://schemas.microsoft.com/office/drawing/2014/main" id="{9146C8B4-9A79-460B-92B2-BCB9CF6F8FAB}"/>
                </a:ext>
              </a:extLst>
            </p:cNvPr>
            <p:cNvSpPr/>
            <p:nvPr/>
          </p:nvSpPr>
          <p:spPr>
            <a:xfrm>
              <a:off x="9627174" y="2593741"/>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0">
                <a:defRPr/>
              </a:pPr>
              <a:endParaRPr lang="ko-KR" altLang="en-US" sz="1350">
                <a:solidFill>
                  <a:prstClr val="white"/>
                </a:solidFill>
                <a:latin typeface="Arial"/>
              </a:endParaRPr>
            </a:p>
          </p:txBody>
        </p:sp>
      </p:grpSp>
      <p:sp>
        <p:nvSpPr>
          <p:cNvPr id="11" name="Rectangle: Rounded Corners 10">
            <a:extLst>
              <a:ext uri="{FF2B5EF4-FFF2-40B4-BE49-F238E27FC236}">
                <a16:creationId xmlns:a16="http://schemas.microsoft.com/office/drawing/2014/main" id="{0B19E1CE-98E3-44BD-8C42-94FFECFBF55C}"/>
              </a:ext>
            </a:extLst>
          </p:cNvPr>
          <p:cNvSpPr/>
          <p:nvPr/>
        </p:nvSpPr>
        <p:spPr>
          <a:xfrm>
            <a:off x="3208910" y="1877049"/>
            <a:ext cx="1855239" cy="392403"/>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r>
              <a:rPr lang="en-US" sz="2100" b="1">
                <a:solidFill>
                  <a:schemeClr val="tx1"/>
                </a:solidFill>
                <a:latin typeface="Times New Roman" panose="02020603050405020304" pitchFamily="18" charset="0"/>
                <a:cs typeface="Times New Roman" panose="02020603050405020304" pitchFamily="18" charset="0"/>
              </a:rPr>
              <a:t>  Loại cầm tay</a:t>
            </a:r>
            <a:endParaRPr lang="en-US" sz="2100" b="1">
              <a:ln w="22225">
                <a:solidFill>
                  <a:schemeClr val="accent2"/>
                </a:solidFill>
                <a:prstDash val="solid"/>
              </a:ln>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7F18F0CE-6E12-451D-B7D1-D72B1FE997BF}"/>
              </a:ext>
            </a:extLst>
          </p:cNvPr>
          <p:cNvSpPr/>
          <p:nvPr/>
        </p:nvSpPr>
        <p:spPr>
          <a:xfrm>
            <a:off x="7023072" y="1877049"/>
            <a:ext cx="3032512" cy="392403"/>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r>
              <a:rPr lang="en-US" sz="2100" b="1">
                <a:solidFill>
                  <a:schemeClr val="tx1"/>
                </a:solidFill>
                <a:latin typeface="Times New Roman" panose="02020603050405020304" pitchFamily="18" charset="0"/>
                <a:cs typeface="Times New Roman" panose="02020603050405020304" pitchFamily="18" charset="0"/>
              </a:rPr>
              <a:t>  Loại gắn máy cố định</a:t>
            </a:r>
            <a:endParaRPr lang="en-US" sz="2100" b="1">
              <a:ln w="22225">
                <a:solidFill>
                  <a:schemeClr val="accent2"/>
                </a:solidFill>
                <a:prstDash val="solid"/>
              </a:ln>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ACF0CC4-29E3-40B9-91C6-E554119CA801}"/>
              </a:ext>
            </a:extLst>
          </p:cNvPr>
          <p:cNvSpPr/>
          <p:nvPr/>
        </p:nvSpPr>
        <p:spPr>
          <a:xfrm>
            <a:off x="2643342" y="3870932"/>
            <a:ext cx="7629192" cy="414794"/>
          </a:xfrm>
          <a:prstGeom prst="rect">
            <a:avLst/>
          </a:prstGeom>
        </p:spPr>
        <p:txBody>
          <a:bodyPr wrap="square">
            <a:spAutoFit/>
          </a:bodyPr>
          <a:lstStyle/>
          <a:p>
            <a:pPr>
              <a:lnSpc>
                <a:spcPct val="107000"/>
              </a:lnSpc>
              <a:spcBef>
                <a:spcPts val="450"/>
              </a:spcBef>
              <a:spcAft>
                <a:spcPts val="450"/>
              </a:spcAft>
            </a:pPr>
            <a:r>
              <a:rPr lang="en-US" sz="21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Nguyên lí hoạt động: </a:t>
            </a:r>
            <a:endParaRPr lang="en-US" sz="21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BC92AB5F-71C1-4AB7-B7C1-D825B1DB0F0C}"/>
              </a:ext>
            </a:extLst>
          </p:cNvPr>
          <p:cNvSpPr/>
          <p:nvPr/>
        </p:nvSpPr>
        <p:spPr>
          <a:xfrm>
            <a:off x="2837438" y="4340361"/>
            <a:ext cx="7119245" cy="414794"/>
          </a:xfrm>
          <a:prstGeom prst="rect">
            <a:avLst/>
          </a:prstGeom>
        </p:spPr>
        <p:txBody>
          <a:bodyPr wrap="square">
            <a:spAutoFit/>
          </a:bodyPr>
          <a:lstStyle/>
          <a:p>
            <a:pPr>
              <a:lnSpc>
                <a:spcPct val="107000"/>
              </a:lnSpc>
              <a:spcBef>
                <a:spcPts val="450"/>
              </a:spcBef>
              <a:spcAft>
                <a:spcPts val="450"/>
              </a:spcAft>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Camera ghi biển số của ô tô và thời gian chạy qua mốc 1 và 2.</a:t>
            </a:r>
            <a:endParaRPr lang="en-US" sz="21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0E76DB2D-247B-4B25-ADD1-D81AC9EB3388}"/>
              </a:ext>
            </a:extLst>
          </p:cNvPr>
          <p:cNvSpPr/>
          <p:nvPr/>
        </p:nvSpPr>
        <p:spPr>
          <a:xfrm>
            <a:off x="2837438" y="4697348"/>
            <a:ext cx="7629192" cy="1106393"/>
          </a:xfrm>
          <a:prstGeom prst="rect">
            <a:avLst/>
          </a:prstGeom>
        </p:spPr>
        <p:txBody>
          <a:bodyPr wrap="square">
            <a:spAutoFit/>
          </a:bodyPr>
          <a:lstStyle/>
          <a:p>
            <a:pPr>
              <a:lnSpc>
                <a:spcPct val="107000"/>
              </a:lnSpc>
              <a:spcBef>
                <a:spcPts val="450"/>
              </a:spcBef>
              <a:spcAft>
                <a:spcPts val="450"/>
              </a:spcAft>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Máy tính tính tốc độ của ô tô, so sánh với tốc độ giới hạn.</a:t>
            </a:r>
            <a:r>
              <a:rPr lang="en-US" sz="2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a:solidFill>
                  <a:srgbClr val="212529"/>
                </a:solidFill>
                <a:latin typeface="Times New Roman" panose="02020603050405020304" pitchFamily="18" charset="0"/>
                <a:ea typeface="Calibri" panose="020F0502020204030204" pitchFamily="34" charset="0"/>
                <a:cs typeface="Times New Roman" panose="02020603050405020304" pitchFamily="18" charset="0"/>
              </a:rPr>
              <a:t>Nếu phát hiện xe vượt quá tốc độ giới hạn, camera tự động chụp số liệu về tốc độ theo biển số và gửi về các trạm kiểm soát giao thông để xử lí.</a:t>
            </a:r>
            <a:endParaRPr lang="en-US" sz="21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3629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8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8000">
                                          <p:cBhvr additive="base">
                                            <p:cTn id="7" dur="1000" fill="hold"/>
                                            <p:tgtEl>
                                              <p:spTgt spid="8"/>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mph" presetSubtype="0" repeatCount="indefinite" fill="hold" nodeType="afterEffect">
                                      <p:stCondLst>
                                        <p:cond delay="0"/>
                                      </p:stCondLst>
                                      <p:childTnLst>
                                        <p:animRot by="21600000">
                                          <p:cBhvr>
                                            <p:cTn id="11" dur="2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par>
                                    <p:cTn id="27" presetID="6"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mph" presetSubtype="0" repeatCount="indefinite" fill="hold" nodeType="afterEffect">
                                      <p:stCondLst>
                                        <p:cond delay="0"/>
                                      </p:stCondLst>
                                      <p:childTnLst>
                                        <p:animRot by="21600000">
                                          <p:cBhvr>
                                            <p:cTn id="11" dur="2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par>
                                    <p:cTn id="27" presetID="6"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43786"/>
          <a:stretch>
            <a:fillRect/>
          </a:stretch>
        </p:blipFill>
        <p:spPr>
          <a:xfrm>
            <a:off x="1879728" y="985853"/>
            <a:ext cx="8623038" cy="4847343"/>
          </a:xfrm>
          <a:prstGeom prst="rect">
            <a:avLst/>
          </a:prstGeom>
        </p:spPr>
      </p:pic>
      <p:grpSp>
        <p:nvGrpSpPr>
          <p:cNvPr id="3" name="Group 3"/>
          <p:cNvGrpSpPr/>
          <p:nvPr/>
        </p:nvGrpSpPr>
        <p:grpSpPr>
          <a:xfrm>
            <a:off x="3022693" y="1162120"/>
            <a:ext cx="7480073" cy="4671078"/>
            <a:chOff x="0" y="0"/>
            <a:chExt cx="20190051" cy="13381817"/>
          </a:xfrm>
        </p:grpSpPr>
        <p:grpSp>
          <p:nvGrpSpPr>
            <p:cNvPr id="4" name="Group 4"/>
            <p:cNvGrpSpPr/>
            <p:nvPr/>
          </p:nvGrpSpPr>
          <p:grpSpPr>
            <a:xfrm>
              <a:off x="0" y="311700"/>
              <a:ext cx="19837815" cy="13070117"/>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txBody>
              <a:bodyPr/>
              <a:lstStyle/>
              <a:p>
                <a:endParaRPr lang="en-US" sz="1266"/>
              </a:p>
            </p:txBody>
          </p:sp>
        </p:grpSp>
        <p:grpSp>
          <p:nvGrpSpPr>
            <p:cNvPr id="6" name="Group 6"/>
            <p:cNvGrpSpPr/>
            <p:nvPr/>
          </p:nvGrpSpPr>
          <p:grpSpPr>
            <a:xfrm>
              <a:off x="372366" y="0"/>
              <a:ext cx="19817685" cy="12979202"/>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txBody>
              <a:bodyPr/>
              <a:lstStyle/>
              <a:p>
                <a:endParaRPr lang="en-US" sz="1266"/>
              </a:p>
            </p:txBody>
          </p:sp>
        </p:gr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4746" y="1236963"/>
            <a:ext cx="2013239" cy="1901392"/>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762934">
            <a:off x="2513061" y="5257953"/>
            <a:ext cx="880632" cy="288207"/>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20983">
            <a:off x="2858343" y="4186759"/>
            <a:ext cx="672943" cy="1157934"/>
          </a:xfrm>
          <a:prstGeom prst="rect">
            <a:avLst/>
          </a:prstGeom>
        </p:spPr>
      </p:pic>
      <p:sp>
        <p:nvSpPr>
          <p:cNvPr id="12" name="TextBox 12"/>
          <p:cNvSpPr txBox="1"/>
          <p:nvPr/>
        </p:nvSpPr>
        <p:spPr>
          <a:xfrm>
            <a:off x="1808146" y="1868089"/>
            <a:ext cx="1766441" cy="412998"/>
          </a:xfrm>
          <a:prstGeom prst="rect">
            <a:avLst/>
          </a:prstGeom>
        </p:spPr>
        <p:txBody>
          <a:bodyPr lIns="0" tIns="0" rIns="0" bIns="0" rtlCol="0" anchor="t">
            <a:spAutoFit/>
          </a:bodyPr>
          <a:lstStyle/>
          <a:p>
            <a:pPr algn="ctr" defTabSz="342898">
              <a:lnSpc>
                <a:spcPts val="3150"/>
              </a:lnSpc>
            </a:pPr>
            <a:r>
              <a:rPr lang="en-US" sz="3499">
                <a:solidFill>
                  <a:srgbClr val="000000"/>
                </a:solidFill>
                <a:latin typeface="Times New Roman" panose="02020603050405020304" pitchFamily="18" charset="0"/>
                <a:cs typeface="Times New Roman" panose="02020603050405020304" pitchFamily="18" charset="0"/>
              </a:rPr>
              <a:t>Bài tập 1</a:t>
            </a:r>
          </a:p>
        </p:txBody>
      </p:sp>
      <p:sp>
        <p:nvSpPr>
          <p:cNvPr id="13" name="TextBox 13"/>
          <p:cNvSpPr txBox="1"/>
          <p:nvPr/>
        </p:nvSpPr>
        <p:spPr>
          <a:xfrm>
            <a:off x="3715847" y="1284425"/>
            <a:ext cx="6500153" cy="1938992"/>
          </a:xfrm>
          <a:prstGeom prst="rect">
            <a:avLst/>
          </a:prstGeom>
        </p:spPr>
        <p:txBody>
          <a:bodyPr wrap="square" lIns="0" tIns="0" rIns="0" bIns="0" rtlCol="0" anchor="t">
            <a:spAutoFit/>
          </a:bodyPr>
          <a:lstStyle/>
          <a:p>
            <a:r>
              <a:rPr lang="en-US" sz="2100">
                <a:latin typeface="Times New Roman" panose="02020603050405020304" pitchFamily="18" charset="0"/>
                <a:cs typeface="Times New Roman" panose="02020603050405020304" pitchFamily="18" charset="0"/>
              </a:rPr>
              <a:t>Camera của thiết bị bắn tốc độ ở hình 9.4 ghi và tính được thời gian ô tô chạy từ vạch mốc số 1 sang vạch mốc 2 cách nhau 5m là 0,35s.</a:t>
            </a:r>
          </a:p>
          <a:p>
            <a:r>
              <a:rPr lang="en-US" sz="2100">
                <a:latin typeface="Times New Roman" panose="02020603050405020304" pitchFamily="18" charset="0"/>
                <a:cs typeface="Times New Roman" panose="02020603050405020304" pitchFamily="18" charset="0"/>
              </a:rPr>
              <a:t>a. Hỏi tốc độ của ô tô bằng bao nhiêu?</a:t>
            </a:r>
          </a:p>
          <a:p>
            <a:r>
              <a:rPr lang="en-US" sz="2100">
                <a:latin typeface="Times New Roman" panose="02020603050405020304" pitchFamily="18" charset="0"/>
                <a:cs typeface="Times New Roman" panose="02020603050405020304" pitchFamily="18" charset="0"/>
              </a:rPr>
              <a:t>b. Nếu tốc độ giới hạn của cung đường là 60km/h thì ô tô này có vượt quá tốc độ giới hạn không?</a:t>
            </a:r>
            <a:endParaRPr lang="en-US" sz="3300" dirty="0">
              <a:solidFill>
                <a:srgbClr val="00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7E604E7C-D1FD-4089-ABCD-7CA13508F685}"/>
              </a:ext>
            </a:extLst>
          </p:cNvPr>
          <p:cNvPicPr>
            <a:picLocks noChangeAspect="1"/>
          </p:cNvPicPr>
          <p:nvPr/>
        </p:nvPicPr>
        <p:blipFill>
          <a:blip r:embed="rId10"/>
          <a:stretch>
            <a:fillRect/>
          </a:stretch>
        </p:blipFill>
        <p:spPr>
          <a:xfrm>
            <a:off x="8092096" y="4396152"/>
            <a:ext cx="1090580" cy="545291"/>
          </a:xfrm>
          <a:prstGeom prst="rect">
            <a:avLst/>
          </a:prstGeom>
        </p:spPr>
      </p:pic>
      <p:pic>
        <p:nvPicPr>
          <p:cNvPr id="17" name="Picture 16">
            <a:extLst>
              <a:ext uri="{FF2B5EF4-FFF2-40B4-BE49-F238E27FC236}">
                <a16:creationId xmlns:a16="http://schemas.microsoft.com/office/drawing/2014/main" id="{03B7DB96-F8EB-447F-BE2B-CC39BA281AEF}"/>
              </a:ext>
            </a:extLst>
          </p:cNvPr>
          <p:cNvPicPr>
            <a:picLocks noChangeAspect="1"/>
          </p:cNvPicPr>
          <p:nvPr/>
        </p:nvPicPr>
        <p:blipFill>
          <a:blip r:embed="rId11"/>
          <a:stretch>
            <a:fillRect/>
          </a:stretch>
        </p:blipFill>
        <p:spPr>
          <a:xfrm rot="2298993">
            <a:off x="4073994" y="3233069"/>
            <a:ext cx="523585" cy="521258"/>
          </a:xfrm>
          <a:prstGeom prst="rect">
            <a:avLst/>
          </a:prstGeom>
        </p:spPr>
      </p:pic>
      <p:pic>
        <p:nvPicPr>
          <p:cNvPr id="18" name="Picture 17">
            <a:extLst>
              <a:ext uri="{FF2B5EF4-FFF2-40B4-BE49-F238E27FC236}">
                <a16:creationId xmlns:a16="http://schemas.microsoft.com/office/drawing/2014/main" id="{E699A84B-3F30-42D7-8A67-283A46C5DD8D}"/>
              </a:ext>
            </a:extLst>
          </p:cNvPr>
          <p:cNvPicPr>
            <a:picLocks noChangeAspect="1"/>
          </p:cNvPicPr>
          <p:nvPr/>
        </p:nvPicPr>
        <p:blipFill>
          <a:blip r:embed="rId10"/>
          <a:stretch>
            <a:fillRect/>
          </a:stretch>
        </p:blipFill>
        <p:spPr>
          <a:xfrm>
            <a:off x="4970248" y="4404883"/>
            <a:ext cx="1090580" cy="545291"/>
          </a:xfrm>
          <a:prstGeom prst="rect">
            <a:avLst/>
          </a:prstGeom>
        </p:spPr>
      </p:pic>
      <p:sp>
        <p:nvSpPr>
          <p:cNvPr id="19" name="Minus Sign 18">
            <a:extLst>
              <a:ext uri="{FF2B5EF4-FFF2-40B4-BE49-F238E27FC236}">
                <a16:creationId xmlns:a16="http://schemas.microsoft.com/office/drawing/2014/main" id="{87F6F8C1-DEBF-4AE3-B79F-A01CD180E0BC}"/>
              </a:ext>
            </a:extLst>
          </p:cNvPr>
          <p:cNvSpPr/>
          <p:nvPr/>
        </p:nvSpPr>
        <p:spPr>
          <a:xfrm>
            <a:off x="2717904" y="4835877"/>
            <a:ext cx="8496041" cy="22859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Minus Sign 19">
            <a:extLst>
              <a:ext uri="{FF2B5EF4-FFF2-40B4-BE49-F238E27FC236}">
                <a16:creationId xmlns:a16="http://schemas.microsoft.com/office/drawing/2014/main" id="{6D8ED64C-9DF8-4864-8F59-FD789D53482E}"/>
              </a:ext>
            </a:extLst>
          </p:cNvPr>
          <p:cNvSpPr/>
          <p:nvPr/>
        </p:nvSpPr>
        <p:spPr>
          <a:xfrm flipH="1">
            <a:off x="4165048" y="1593907"/>
            <a:ext cx="80673" cy="5384633"/>
          </a:xfrm>
          <a:prstGeom prst="mathMinus">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a:p>
        </p:txBody>
      </p:sp>
      <p:cxnSp>
        <p:nvCxnSpPr>
          <p:cNvPr id="21" name="Straight Connector 20">
            <a:extLst>
              <a:ext uri="{FF2B5EF4-FFF2-40B4-BE49-F238E27FC236}">
                <a16:creationId xmlns:a16="http://schemas.microsoft.com/office/drawing/2014/main" id="{9A02A474-BF14-4F17-8303-7CFDA1A7A125}"/>
              </a:ext>
            </a:extLst>
          </p:cNvPr>
          <p:cNvCxnSpPr/>
          <p:nvPr/>
        </p:nvCxnSpPr>
        <p:spPr>
          <a:xfrm>
            <a:off x="6032501" y="4941443"/>
            <a:ext cx="0" cy="614739"/>
          </a:xfrm>
          <a:prstGeom prst="line">
            <a:avLst/>
          </a:prstGeom>
          <a:ln w="57150">
            <a:prstDash val="sysDot"/>
          </a:ln>
        </p:spPr>
        <p:style>
          <a:lnRef idx="3">
            <a:schemeClr val="accent3"/>
          </a:lnRef>
          <a:fillRef idx="0">
            <a:schemeClr val="accent3"/>
          </a:fillRef>
          <a:effectRef idx="2">
            <a:schemeClr val="accent3"/>
          </a:effectRef>
          <a:fontRef idx="minor">
            <a:schemeClr val="tx1"/>
          </a:fontRef>
        </p:style>
      </p:cxnSp>
      <p:cxnSp>
        <p:nvCxnSpPr>
          <p:cNvPr id="22" name="Straight Connector 21">
            <a:extLst>
              <a:ext uri="{FF2B5EF4-FFF2-40B4-BE49-F238E27FC236}">
                <a16:creationId xmlns:a16="http://schemas.microsoft.com/office/drawing/2014/main" id="{F542B7F2-B3E6-4A91-A031-7EA94D1DF82F}"/>
              </a:ext>
            </a:extLst>
          </p:cNvPr>
          <p:cNvCxnSpPr/>
          <p:nvPr/>
        </p:nvCxnSpPr>
        <p:spPr>
          <a:xfrm>
            <a:off x="9169305" y="4900765"/>
            <a:ext cx="0" cy="614739"/>
          </a:xfrm>
          <a:prstGeom prst="line">
            <a:avLst/>
          </a:prstGeom>
          <a:ln w="57150">
            <a:prstDash val="sysDot"/>
          </a:ln>
        </p:spPr>
        <p:style>
          <a:lnRef idx="3">
            <a:schemeClr val="accent3"/>
          </a:lnRef>
          <a:fillRef idx="0">
            <a:schemeClr val="accent3"/>
          </a:fillRef>
          <a:effectRef idx="2">
            <a:schemeClr val="accent3"/>
          </a:effectRef>
          <a:fontRef idx="minor">
            <a:schemeClr val="tx1"/>
          </a:fontRef>
        </p:style>
      </p:cxnSp>
      <p:cxnSp>
        <p:nvCxnSpPr>
          <p:cNvPr id="23" name="Straight Arrow Connector 22">
            <a:extLst>
              <a:ext uri="{FF2B5EF4-FFF2-40B4-BE49-F238E27FC236}">
                <a16:creationId xmlns:a16="http://schemas.microsoft.com/office/drawing/2014/main" id="{EC5AD21A-FFE9-453D-AF5E-652F5FF1E98D}"/>
              </a:ext>
            </a:extLst>
          </p:cNvPr>
          <p:cNvCxnSpPr/>
          <p:nvPr/>
        </p:nvCxnSpPr>
        <p:spPr>
          <a:xfrm>
            <a:off x="6048130" y="5248812"/>
            <a:ext cx="3121848" cy="0"/>
          </a:xfrm>
          <a:prstGeom prst="straightConnector1">
            <a:avLst/>
          </a:prstGeom>
          <a:ln w="5715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1FD0FB-079D-4BF0-AB4F-71145164A1ED}"/>
              </a:ext>
            </a:extLst>
          </p:cNvPr>
          <p:cNvCxnSpPr/>
          <p:nvPr/>
        </p:nvCxnSpPr>
        <p:spPr>
          <a:xfrm flipH="1">
            <a:off x="5130830" y="4962874"/>
            <a:ext cx="901671" cy="2986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C34D8B2-0016-41A5-934E-C4E1729F4346}"/>
              </a:ext>
            </a:extLst>
          </p:cNvPr>
          <p:cNvCxnSpPr>
            <a:cxnSpLocks/>
          </p:cNvCxnSpPr>
          <p:nvPr/>
        </p:nvCxnSpPr>
        <p:spPr>
          <a:xfrm>
            <a:off x="9182678" y="4950175"/>
            <a:ext cx="498810" cy="3962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1E9687A-CA49-4824-8522-71A1D1DFE639}"/>
              </a:ext>
            </a:extLst>
          </p:cNvPr>
          <p:cNvSpPr txBox="1"/>
          <p:nvPr/>
        </p:nvSpPr>
        <p:spPr>
          <a:xfrm>
            <a:off x="3989566" y="5310999"/>
            <a:ext cx="1338828"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Vạch mốc 1</a:t>
            </a:r>
          </a:p>
        </p:txBody>
      </p:sp>
      <p:sp>
        <p:nvSpPr>
          <p:cNvPr id="27" name="TextBox 26">
            <a:extLst>
              <a:ext uri="{FF2B5EF4-FFF2-40B4-BE49-F238E27FC236}">
                <a16:creationId xmlns:a16="http://schemas.microsoft.com/office/drawing/2014/main" id="{7AB42393-6BF1-4C5B-830E-5A989E493CC6}"/>
              </a:ext>
            </a:extLst>
          </p:cNvPr>
          <p:cNvSpPr txBox="1"/>
          <p:nvPr/>
        </p:nvSpPr>
        <p:spPr>
          <a:xfrm>
            <a:off x="9253788" y="5362564"/>
            <a:ext cx="1338828"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Vạch mốc 2</a:t>
            </a:r>
          </a:p>
        </p:txBody>
      </p:sp>
      <p:sp>
        <p:nvSpPr>
          <p:cNvPr id="28" name="TextBox 27">
            <a:extLst>
              <a:ext uri="{FF2B5EF4-FFF2-40B4-BE49-F238E27FC236}">
                <a16:creationId xmlns:a16="http://schemas.microsoft.com/office/drawing/2014/main" id="{135AFF89-42A8-455B-9FB4-0FC00C2B9F9A}"/>
              </a:ext>
            </a:extLst>
          </p:cNvPr>
          <p:cNvSpPr txBox="1"/>
          <p:nvPr/>
        </p:nvSpPr>
        <p:spPr>
          <a:xfrm>
            <a:off x="7524157" y="5064471"/>
            <a:ext cx="333746" cy="415498"/>
          </a:xfrm>
          <a:prstGeom prst="rect">
            <a:avLst/>
          </a:prstGeom>
          <a:solidFill>
            <a:schemeClr val="bg1"/>
          </a:solidFill>
        </p:spPr>
        <p:txBody>
          <a:bodyPr wrap="none" rtlCol="0">
            <a:spAutoFit/>
          </a:bodyPr>
          <a:lstStyle/>
          <a:p>
            <a:r>
              <a:rPr lang="en-US" sz="2100" b="1">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155795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43786"/>
          <a:stretch>
            <a:fillRect/>
          </a:stretch>
        </p:blipFill>
        <p:spPr>
          <a:xfrm>
            <a:off x="2125153" y="1123817"/>
            <a:ext cx="8359255" cy="4699061"/>
          </a:xfrm>
          <a:prstGeom prst="rect">
            <a:avLst/>
          </a:prstGeom>
        </p:spPr>
      </p:pic>
      <p:grpSp>
        <p:nvGrpSpPr>
          <p:cNvPr id="3" name="Group 3"/>
          <p:cNvGrpSpPr/>
          <p:nvPr/>
        </p:nvGrpSpPr>
        <p:grpSpPr>
          <a:xfrm>
            <a:off x="3225888" y="1452763"/>
            <a:ext cx="7258519" cy="4370113"/>
            <a:chOff x="0" y="0"/>
            <a:chExt cx="20190051" cy="13381817"/>
          </a:xfrm>
        </p:grpSpPr>
        <p:grpSp>
          <p:nvGrpSpPr>
            <p:cNvPr id="4" name="Group 4"/>
            <p:cNvGrpSpPr/>
            <p:nvPr/>
          </p:nvGrpSpPr>
          <p:grpSpPr>
            <a:xfrm>
              <a:off x="0" y="311700"/>
              <a:ext cx="19837815" cy="13070117"/>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txBody>
              <a:bodyPr/>
              <a:lstStyle/>
              <a:p>
                <a:endParaRPr lang="en-US" sz="1266"/>
              </a:p>
            </p:txBody>
          </p:sp>
        </p:grpSp>
        <p:grpSp>
          <p:nvGrpSpPr>
            <p:cNvPr id="6" name="Group 6"/>
            <p:cNvGrpSpPr/>
            <p:nvPr/>
          </p:nvGrpSpPr>
          <p:grpSpPr>
            <a:xfrm>
              <a:off x="372366" y="0"/>
              <a:ext cx="19817685" cy="12979202"/>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txBody>
              <a:bodyPr/>
              <a:lstStyle/>
              <a:p>
                <a:endParaRPr lang="en-US" sz="1266"/>
              </a:p>
            </p:txBody>
          </p:sp>
        </p:gr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166443" y="1588670"/>
            <a:ext cx="1611003" cy="1521503"/>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762934">
            <a:off x="2672518" y="4848205"/>
            <a:ext cx="880632" cy="28820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790506" y="3921820"/>
            <a:ext cx="1152839" cy="551922"/>
          </a:xfrm>
          <a:prstGeom prst="rect">
            <a:avLst/>
          </a:prstGeom>
        </p:spPr>
      </p:pic>
      <p:grpSp>
        <p:nvGrpSpPr>
          <p:cNvPr id="11" name="Group 11"/>
          <p:cNvGrpSpPr/>
          <p:nvPr/>
        </p:nvGrpSpPr>
        <p:grpSpPr>
          <a:xfrm>
            <a:off x="7029186" y="2340723"/>
            <a:ext cx="982365" cy="871094"/>
            <a:chOff x="0" y="0"/>
            <a:chExt cx="4746796" cy="1873484"/>
          </a:xfrm>
        </p:grpSpPr>
        <p:sp>
          <p:nvSpPr>
            <p:cNvPr id="12" name="Freeform 12"/>
            <p:cNvSpPr/>
            <p:nvPr/>
          </p:nvSpPr>
          <p:spPr>
            <a:xfrm>
              <a:off x="0" y="0"/>
              <a:ext cx="4746796" cy="1873484"/>
            </a:xfrm>
            <a:custGeom>
              <a:avLst/>
              <a:gdLst/>
              <a:ahLst/>
              <a:cxnLst/>
              <a:rect l="l" t="t" r="r" b="b"/>
              <a:pathLst>
                <a:path w="4746796" h="1873484">
                  <a:moveTo>
                    <a:pt x="4520736" y="0"/>
                  </a:moveTo>
                  <a:lnTo>
                    <a:pt x="0" y="0"/>
                  </a:lnTo>
                  <a:lnTo>
                    <a:pt x="0" y="1873484"/>
                  </a:lnTo>
                  <a:lnTo>
                    <a:pt x="4746796" y="1873484"/>
                  </a:lnTo>
                  <a:lnTo>
                    <a:pt x="4746796" y="0"/>
                  </a:lnTo>
                  <a:lnTo>
                    <a:pt x="4520736" y="0"/>
                  </a:lnTo>
                  <a:close/>
                  <a:moveTo>
                    <a:pt x="4520736" y="1647424"/>
                  </a:moveTo>
                  <a:lnTo>
                    <a:pt x="228600" y="1647424"/>
                  </a:lnTo>
                  <a:lnTo>
                    <a:pt x="228600" y="228600"/>
                  </a:lnTo>
                  <a:lnTo>
                    <a:pt x="4520736" y="228600"/>
                  </a:lnTo>
                  <a:lnTo>
                    <a:pt x="4520736" y="1647424"/>
                  </a:lnTo>
                  <a:close/>
                </a:path>
              </a:pathLst>
            </a:custGeom>
            <a:solidFill>
              <a:srgbClr val="E83F3F"/>
            </a:solidFill>
          </p:spPr>
          <p:txBody>
            <a:bodyPr/>
            <a:lstStyle/>
            <a:p>
              <a:endParaRPr lang="en-US" sz="1266"/>
            </a:p>
          </p:txBody>
        </p:sp>
      </p:grpSp>
      <p:sp>
        <p:nvSpPr>
          <p:cNvPr id="13" name="TextBox 13"/>
          <p:cNvSpPr txBox="1"/>
          <p:nvPr/>
        </p:nvSpPr>
        <p:spPr>
          <a:xfrm>
            <a:off x="2330470" y="2109263"/>
            <a:ext cx="1178421" cy="285784"/>
          </a:xfrm>
          <a:prstGeom prst="rect">
            <a:avLst/>
          </a:prstGeom>
        </p:spPr>
        <p:txBody>
          <a:bodyPr lIns="0" tIns="0" rIns="0" bIns="0" rtlCol="0" anchor="t">
            <a:spAutoFit/>
          </a:bodyPr>
          <a:lstStyle/>
          <a:p>
            <a:pPr algn="ctr" defTabSz="342898">
              <a:lnSpc>
                <a:spcPts val="2222"/>
              </a:lnSpc>
            </a:pPr>
            <a:r>
              <a:rPr lang="en-US" sz="2469">
                <a:solidFill>
                  <a:srgbClr val="000000"/>
                </a:solidFill>
                <a:latin typeface="Times New Roman" panose="02020603050405020304" pitchFamily="18" charset="0"/>
                <a:cs typeface="Times New Roman" panose="02020603050405020304" pitchFamily="18" charset="0"/>
              </a:rPr>
              <a:t>Bài tập 1</a:t>
            </a:r>
          </a:p>
        </p:txBody>
      </p:sp>
      <p:sp>
        <p:nvSpPr>
          <p:cNvPr id="15" name="TextBox 15"/>
          <p:cNvSpPr txBox="1"/>
          <p:nvPr/>
        </p:nvSpPr>
        <p:spPr>
          <a:xfrm>
            <a:off x="8396865" y="1482799"/>
            <a:ext cx="744801" cy="408253"/>
          </a:xfrm>
          <a:prstGeom prst="rect">
            <a:avLst/>
          </a:prstGeom>
        </p:spPr>
        <p:txBody>
          <a:bodyPr wrap="square" lIns="0" tIns="0" rIns="0" bIns="0" rtlCol="0" anchor="t">
            <a:spAutoFit/>
          </a:bodyPr>
          <a:lstStyle/>
          <a:p>
            <a:pPr algn="ctr" defTabSz="342898">
              <a:lnSpc>
                <a:spcPts val="3360"/>
              </a:lnSpc>
            </a:pPr>
            <a:r>
              <a:rPr lang="en-US" sz="2400" dirty="0" err="1">
                <a:solidFill>
                  <a:srgbClr val="000000"/>
                </a:solidFill>
                <a:latin typeface="DejaVu Serif Bold"/>
              </a:rPr>
              <a:t>Giải</a:t>
            </a:r>
            <a:endParaRPr lang="en-US" sz="2400" dirty="0">
              <a:solidFill>
                <a:srgbClr val="000000"/>
              </a:solidFill>
              <a:latin typeface="DejaVu Serif Bold"/>
            </a:endParaRPr>
          </a:p>
        </p:txBody>
      </p:sp>
      <p:pic>
        <p:nvPicPr>
          <p:cNvPr id="23" name="Picture 16">
            <a:extLst>
              <a:ext uri="{FF2B5EF4-FFF2-40B4-BE49-F238E27FC236}">
                <a16:creationId xmlns:a16="http://schemas.microsoft.com/office/drawing/2014/main" id="{DDFA52C7-099E-4632-82A9-A240450C5C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25544" y="2487375"/>
            <a:ext cx="2801214" cy="2318352"/>
          </a:xfrm>
          <a:prstGeom prst="rect">
            <a:avLst/>
          </a:prstGeom>
        </p:spPr>
      </p:pic>
      <p:grpSp>
        <p:nvGrpSpPr>
          <p:cNvPr id="25" name="Group 2">
            <a:extLst>
              <a:ext uri="{FF2B5EF4-FFF2-40B4-BE49-F238E27FC236}">
                <a16:creationId xmlns:a16="http://schemas.microsoft.com/office/drawing/2014/main" id="{27B1121C-E417-48C1-B846-AC6CAD9D99B5}"/>
              </a:ext>
            </a:extLst>
          </p:cNvPr>
          <p:cNvGrpSpPr/>
          <p:nvPr/>
        </p:nvGrpSpPr>
        <p:grpSpPr>
          <a:xfrm rot="2246906">
            <a:off x="4232757" y="1344912"/>
            <a:ext cx="1395363" cy="945157"/>
            <a:chOff x="0" y="0"/>
            <a:chExt cx="4961442" cy="3360661"/>
          </a:xfrm>
        </p:grpSpPr>
        <p:pic>
          <p:nvPicPr>
            <p:cNvPr id="26" name="Picture 3">
              <a:extLst>
                <a:ext uri="{FF2B5EF4-FFF2-40B4-BE49-F238E27FC236}">
                  <a16:creationId xmlns:a16="http://schemas.microsoft.com/office/drawing/2014/main" id="{FA163527-032B-4D68-9E76-CCCBA185612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46841">
              <a:off x="209940" y="465347"/>
              <a:ext cx="4542534" cy="2434370"/>
            </a:xfrm>
            <a:prstGeom prst="rect">
              <a:avLst/>
            </a:prstGeom>
          </p:spPr>
        </p:pic>
        <p:pic>
          <p:nvPicPr>
            <p:cNvPr id="27" name="Picture 4">
              <a:extLst>
                <a:ext uri="{FF2B5EF4-FFF2-40B4-BE49-F238E27FC236}">
                  <a16:creationId xmlns:a16="http://schemas.microsoft.com/office/drawing/2014/main" id="{CFFE84B6-A8E6-4F08-8693-01DB3776ECB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46841">
              <a:off x="209454" y="460891"/>
              <a:ext cx="4542534" cy="2438879"/>
            </a:xfrm>
            <a:prstGeom prst="rect">
              <a:avLst/>
            </a:prstGeom>
          </p:spPr>
        </p:pic>
      </p:grpSp>
      <p:pic>
        <p:nvPicPr>
          <p:cNvPr id="24" name="Picture 20">
            <a:extLst>
              <a:ext uri="{FF2B5EF4-FFF2-40B4-BE49-F238E27FC236}">
                <a16:creationId xmlns:a16="http://schemas.microsoft.com/office/drawing/2014/main" id="{1A923344-7F53-4858-AAD9-389169B720F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22191">
            <a:off x="5658357" y="2340204"/>
            <a:ext cx="917979" cy="447515"/>
          </a:xfrm>
          <a:prstGeom prst="rect">
            <a:avLst/>
          </a:prstGeom>
        </p:spPr>
      </p:pic>
      <p:grpSp>
        <p:nvGrpSpPr>
          <p:cNvPr id="28" name="Group 10">
            <a:extLst>
              <a:ext uri="{FF2B5EF4-FFF2-40B4-BE49-F238E27FC236}">
                <a16:creationId xmlns:a16="http://schemas.microsoft.com/office/drawing/2014/main" id="{4429B8B6-34BB-47F2-A04A-43FC4A2FDBE4}"/>
              </a:ext>
            </a:extLst>
          </p:cNvPr>
          <p:cNvGrpSpPr/>
          <p:nvPr/>
        </p:nvGrpSpPr>
        <p:grpSpPr>
          <a:xfrm rot="781159">
            <a:off x="3939378" y="1873066"/>
            <a:ext cx="1364105" cy="497370"/>
            <a:chOff x="103303" y="345428"/>
            <a:chExt cx="4850297" cy="1768480"/>
          </a:xfrm>
        </p:grpSpPr>
        <p:grpSp>
          <p:nvGrpSpPr>
            <p:cNvPr id="29" name="Group 11">
              <a:extLst>
                <a:ext uri="{FF2B5EF4-FFF2-40B4-BE49-F238E27FC236}">
                  <a16:creationId xmlns:a16="http://schemas.microsoft.com/office/drawing/2014/main" id="{D5863DE0-3D7E-477E-8187-2F402DA9F96F}"/>
                </a:ext>
              </a:extLst>
            </p:cNvPr>
            <p:cNvGrpSpPr/>
            <p:nvPr/>
          </p:nvGrpSpPr>
          <p:grpSpPr>
            <a:xfrm rot="-504970">
              <a:off x="103303" y="345428"/>
              <a:ext cx="4850297" cy="1768480"/>
              <a:chOff x="0" y="0"/>
              <a:chExt cx="16284628" cy="5937582"/>
            </a:xfrm>
          </p:grpSpPr>
          <p:sp>
            <p:nvSpPr>
              <p:cNvPr id="31" name="Freeform 12">
                <a:extLst>
                  <a:ext uri="{FF2B5EF4-FFF2-40B4-BE49-F238E27FC236}">
                    <a16:creationId xmlns:a16="http://schemas.microsoft.com/office/drawing/2014/main" id="{97CA5B8F-7D39-43BA-AC39-593837A3A313}"/>
                  </a:ext>
                </a:extLst>
              </p:cNvPr>
              <p:cNvSpPr/>
              <p:nvPr/>
            </p:nvSpPr>
            <p:spPr>
              <a:xfrm>
                <a:off x="72390" y="72390"/>
                <a:ext cx="16139848" cy="5792802"/>
              </a:xfrm>
              <a:custGeom>
                <a:avLst/>
                <a:gdLst/>
                <a:ahLst/>
                <a:cxnLst/>
                <a:rect l="l" t="t" r="r" b="b"/>
                <a:pathLst>
                  <a:path w="16139848" h="5792802">
                    <a:moveTo>
                      <a:pt x="0" y="0"/>
                    </a:moveTo>
                    <a:lnTo>
                      <a:pt x="16139848" y="0"/>
                    </a:lnTo>
                    <a:lnTo>
                      <a:pt x="16139848" y="5792802"/>
                    </a:lnTo>
                    <a:lnTo>
                      <a:pt x="0" y="5792802"/>
                    </a:lnTo>
                    <a:lnTo>
                      <a:pt x="0" y="0"/>
                    </a:lnTo>
                    <a:close/>
                  </a:path>
                </a:pathLst>
              </a:custGeom>
              <a:solidFill>
                <a:srgbClr val="00C4CC"/>
              </a:solidFill>
            </p:spPr>
            <p:txBody>
              <a:bodyPr/>
              <a:lstStyle/>
              <a:p>
                <a:endParaRPr lang="en-US" sz="1266"/>
              </a:p>
            </p:txBody>
          </p:sp>
          <p:sp>
            <p:nvSpPr>
              <p:cNvPr id="32" name="Freeform 13">
                <a:extLst>
                  <a:ext uri="{FF2B5EF4-FFF2-40B4-BE49-F238E27FC236}">
                    <a16:creationId xmlns:a16="http://schemas.microsoft.com/office/drawing/2014/main" id="{71E6B9F8-A750-427A-88DE-A387A69C38E7}"/>
                  </a:ext>
                </a:extLst>
              </p:cNvPr>
              <p:cNvSpPr/>
              <p:nvPr/>
            </p:nvSpPr>
            <p:spPr>
              <a:xfrm>
                <a:off x="0" y="0"/>
                <a:ext cx="16284628" cy="5937583"/>
              </a:xfrm>
              <a:custGeom>
                <a:avLst/>
                <a:gdLst/>
                <a:ahLst/>
                <a:cxnLst/>
                <a:rect l="l" t="t" r="r" b="b"/>
                <a:pathLst>
                  <a:path w="16284628" h="5937583">
                    <a:moveTo>
                      <a:pt x="16139847" y="5792803"/>
                    </a:moveTo>
                    <a:lnTo>
                      <a:pt x="16284628" y="5792803"/>
                    </a:lnTo>
                    <a:lnTo>
                      <a:pt x="16284628" y="5937583"/>
                    </a:lnTo>
                    <a:lnTo>
                      <a:pt x="16139847" y="5937583"/>
                    </a:lnTo>
                    <a:lnTo>
                      <a:pt x="16139847" y="5792803"/>
                    </a:lnTo>
                    <a:close/>
                    <a:moveTo>
                      <a:pt x="0" y="144780"/>
                    </a:moveTo>
                    <a:lnTo>
                      <a:pt x="144780" y="144780"/>
                    </a:lnTo>
                    <a:lnTo>
                      <a:pt x="144780" y="5792803"/>
                    </a:lnTo>
                    <a:lnTo>
                      <a:pt x="0" y="5792803"/>
                    </a:lnTo>
                    <a:lnTo>
                      <a:pt x="0" y="144780"/>
                    </a:lnTo>
                    <a:close/>
                    <a:moveTo>
                      <a:pt x="0" y="5792803"/>
                    </a:moveTo>
                    <a:lnTo>
                      <a:pt x="144780" y="5792803"/>
                    </a:lnTo>
                    <a:lnTo>
                      <a:pt x="144780" y="5937583"/>
                    </a:lnTo>
                    <a:lnTo>
                      <a:pt x="0" y="5937583"/>
                    </a:lnTo>
                    <a:lnTo>
                      <a:pt x="0" y="5792803"/>
                    </a:lnTo>
                    <a:close/>
                    <a:moveTo>
                      <a:pt x="16139847" y="144780"/>
                    </a:moveTo>
                    <a:lnTo>
                      <a:pt x="16284628" y="144780"/>
                    </a:lnTo>
                    <a:lnTo>
                      <a:pt x="16284628" y="5792803"/>
                    </a:lnTo>
                    <a:lnTo>
                      <a:pt x="16139847" y="5792803"/>
                    </a:lnTo>
                    <a:lnTo>
                      <a:pt x="16139847" y="144780"/>
                    </a:lnTo>
                    <a:close/>
                    <a:moveTo>
                      <a:pt x="144780" y="5792803"/>
                    </a:moveTo>
                    <a:lnTo>
                      <a:pt x="16139847" y="5792803"/>
                    </a:lnTo>
                    <a:lnTo>
                      <a:pt x="16139847" y="5937583"/>
                    </a:lnTo>
                    <a:lnTo>
                      <a:pt x="144780" y="5937583"/>
                    </a:lnTo>
                    <a:lnTo>
                      <a:pt x="144780" y="5792803"/>
                    </a:lnTo>
                    <a:close/>
                    <a:moveTo>
                      <a:pt x="16139847" y="0"/>
                    </a:moveTo>
                    <a:lnTo>
                      <a:pt x="16284628" y="0"/>
                    </a:lnTo>
                    <a:lnTo>
                      <a:pt x="16284628" y="144780"/>
                    </a:lnTo>
                    <a:lnTo>
                      <a:pt x="16139847" y="144780"/>
                    </a:lnTo>
                    <a:lnTo>
                      <a:pt x="16139847" y="0"/>
                    </a:lnTo>
                    <a:close/>
                    <a:moveTo>
                      <a:pt x="0" y="0"/>
                    </a:moveTo>
                    <a:lnTo>
                      <a:pt x="144780" y="0"/>
                    </a:lnTo>
                    <a:lnTo>
                      <a:pt x="144780" y="144780"/>
                    </a:lnTo>
                    <a:lnTo>
                      <a:pt x="0" y="144780"/>
                    </a:lnTo>
                    <a:lnTo>
                      <a:pt x="0" y="0"/>
                    </a:lnTo>
                    <a:close/>
                    <a:moveTo>
                      <a:pt x="144780" y="0"/>
                    </a:moveTo>
                    <a:lnTo>
                      <a:pt x="16139847" y="0"/>
                    </a:lnTo>
                    <a:lnTo>
                      <a:pt x="16139847" y="144780"/>
                    </a:lnTo>
                    <a:lnTo>
                      <a:pt x="144780" y="144780"/>
                    </a:lnTo>
                    <a:lnTo>
                      <a:pt x="144780" y="0"/>
                    </a:lnTo>
                    <a:close/>
                  </a:path>
                </a:pathLst>
              </a:custGeom>
              <a:solidFill>
                <a:srgbClr val="000000"/>
              </a:solidFill>
            </p:spPr>
            <p:txBody>
              <a:bodyPr/>
              <a:lstStyle/>
              <a:p>
                <a:endParaRPr lang="en-US" sz="1266"/>
              </a:p>
            </p:txBody>
          </p:sp>
        </p:grpSp>
        <p:sp>
          <p:nvSpPr>
            <p:cNvPr id="30" name="TextBox 14">
              <a:extLst>
                <a:ext uri="{FF2B5EF4-FFF2-40B4-BE49-F238E27FC236}">
                  <a16:creationId xmlns:a16="http://schemas.microsoft.com/office/drawing/2014/main" id="{3CE6BA78-884B-4D93-89C2-273BF137354D}"/>
                </a:ext>
              </a:extLst>
            </p:cNvPr>
            <p:cNvSpPr txBox="1"/>
            <p:nvPr/>
          </p:nvSpPr>
          <p:spPr>
            <a:xfrm rot="21095030">
              <a:off x="417707" y="586840"/>
              <a:ext cx="4206903" cy="1181899"/>
            </a:xfrm>
            <a:prstGeom prst="rect">
              <a:avLst/>
            </a:prstGeom>
          </p:spPr>
          <p:txBody>
            <a:bodyPr lIns="0" tIns="0" rIns="0" bIns="0" rtlCol="0" anchor="t">
              <a:spAutoFit/>
            </a:bodyPr>
            <a:lstStyle/>
            <a:p>
              <a:pPr algn="ctr">
                <a:lnSpc>
                  <a:spcPts val="2848"/>
                </a:lnSpc>
                <a:spcBef>
                  <a:spcPct val="0"/>
                </a:spcBef>
              </a:pPr>
              <a:r>
                <a:rPr lang="en-US" sz="2100">
                  <a:solidFill>
                    <a:srgbClr val="000000"/>
                  </a:solidFill>
                  <a:latin typeface="Times New Roman" panose="02020603050405020304" pitchFamily="18" charset="0"/>
                  <a:cs typeface="Times New Roman" panose="02020603050405020304" pitchFamily="18" charset="0"/>
                </a:rPr>
                <a:t>Tóm tắt</a:t>
              </a:r>
            </a:p>
          </p:txBody>
        </p:sp>
      </p:grpSp>
      <p:sp>
        <p:nvSpPr>
          <p:cNvPr id="14" name="Rectangle 13">
            <a:extLst>
              <a:ext uri="{FF2B5EF4-FFF2-40B4-BE49-F238E27FC236}">
                <a16:creationId xmlns:a16="http://schemas.microsoft.com/office/drawing/2014/main" id="{E6EB95C6-B5D9-42B9-A6AB-12F11FAFF7AB}"/>
              </a:ext>
            </a:extLst>
          </p:cNvPr>
          <p:cNvSpPr/>
          <p:nvPr/>
        </p:nvSpPr>
        <p:spPr>
          <a:xfrm rot="21185687">
            <a:off x="4299141" y="2561137"/>
            <a:ext cx="2002878" cy="2053960"/>
          </a:xfrm>
          <a:prstGeom prst="rect">
            <a:avLst/>
          </a:prstGeom>
        </p:spPr>
        <p:txBody>
          <a:bodyPr wrap="square" anchor="ctr">
            <a:spAutoFit/>
          </a:bodyPr>
          <a:lstStyle/>
          <a:p>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 5 m</a:t>
            </a:r>
          </a:p>
          <a:p>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 0,35s</a:t>
            </a:r>
            <a:endParaRPr lang="en-US" sz="15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v = ?</a:t>
            </a:r>
            <a:endParaRPr lang="en-US" sz="1500">
              <a:latin typeface="Times New Roman" panose="02020603050405020304" pitchFamily="18" charset="0"/>
              <a:ea typeface="Calibri" panose="020F0502020204030204" pitchFamily="34" charset="0"/>
              <a:cs typeface="Times New Roman" panose="02020603050405020304" pitchFamily="18" charset="0"/>
            </a:endParaRPr>
          </a:p>
          <a:p>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Có vượt quá tốc   độ 60 km/h không?</a:t>
            </a:r>
            <a:endParaRPr lang="en-US" sz="210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630F3D1C-CAEC-4841-8D4C-FFB06CB6D3E7}"/>
              </a:ext>
            </a:extLst>
          </p:cNvPr>
          <p:cNvSpPr/>
          <p:nvPr/>
        </p:nvSpPr>
        <p:spPr>
          <a:xfrm>
            <a:off x="6813101" y="4219940"/>
            <a:ext cx="3678549" cy="1106393"/>
          </a:xfrm>
          <a:prstGeom prst="rect">
            <a:avLst/>
          </a:prstGeom>
        </p:spPr>
        <p:txBody>
          <a:bodyPr wrap="square">
            <a:spAutoFit/>
          </a:bodyPr>
          <a:lstStyle/>
          <a:p>
            <a:pPr>
              <a:lnSpc>
                <a:spcPct val="107000"/>
              </a:lnSpc>
              <a:spcBef>
                <a:spcPts val="450"/>
              </a:spcBef>
              <a:spcAft>
                <a:spcPts val="450"/>
              </a:spcAft>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thấy v = 51,444 km/h &lt; 60 km/h nên ô tô </a:t>
            </a:r>
            <a:r>
              <a:rPr lang="en-US" sz="21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vượt quá tốc độ giới hạn của cung đường</a:t>
            </a:r>
            <a:r>
              <a:rPr lang="en-US" sz="105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D362EBA9-633E-46A5-916C-DA5E00FE3B33}"/>
              </a:ext>
            </a:extLst>
          </p:cNvPr>
          <p:cNvSpPr/>
          <p:nvPr/>
        </p:nvSpPr>
        <p:spPr>
          <a:xfrm>
            <a:off x="6626758" y="1681043"/>
            <a:ext cx="4571860" cy="414794"/>
          </a:xfrm>
          <a:prstGeom prst="rect">
            <a:avLst/>
          </a:prstGeom>
        </p:spPr>
        <p:txBody>
          <a:bodyPr>
            <a:spAutoFit/>
          </a:bodyPr>
          <a:lstStyle/>
          <a:p>
            <a:pPr>
              <a:lnSpc>
                <a:spcPct val="107000"/>
              </a:lnSpc>
              <a:spcBef>
                <a:spcPts val="450"/>
              </a:spcBef>
              <a:spcAft>
                <a:spcPts val="450"/>
              </a:spcAft>
            </a:pPr>
            <a:r>
              <a:rPr lang="en-US" sz="21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p>
        </p:txBody>
      </p:sp>
      <p:pic>
        <p:nvPicPr>
          <p:cNvPr id="35" name="Picture 34">
            <a:extLst>
              <a:ext uri="{FF2B5EF4-FFF2-40B4-BE49-F238E27FC236}">
                <a16:creationId xmlns:a16="http://schemas.microsoft.com/office/drawing/2014/main" id="{D85A19C4-D97B-406C-B1D1-3C5B6201591A}"/>
              </a:ext>
            </a:extLst>
          </p:cNvPr>
          <p:cNvPicPr>
            <a:picLocks noChangeAspect="1"/>
          </p:cNvPicPr>
          <p:nvPr/>
        </p:nvPicPr>
        <p:blipFill>
          <a:blip r:embed="rId18"/>
          <a:stretch>
            <a:fillRect/>
          </a:stretch>
        </p:blipFill>
        <p:spPr>
          <a:xfrm>
            <a:off x="7113121" y="2473522"/>
            <a:ext cx="816284" cy="618235"/>
          </a:xfrm>
          <a:prstGeom prst="rect">
            <a:avLst/>
          </a:prstGeom>
        </p:spPr>
      </p:pic>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3D1E0015-76C8-41E3-A645-78A1861E794A}"/>
                  </a:ext>
                </a:extLst>
              </p:cNvPr>
              <p:cNvSpPr/>
              <p:nvPr/>
            </p:nvSpPr>
            <p:spPr>
              <a:xfrm>
                <a:off x="8757530" y="2560754"/>
                <a:ext cx="1737463" cy="414794"/>
              </a:xfrm>
              <a:prstGeom prst="rect">
                <a:avLst/>
              </a:prstGeom>
            </p:spPr>
            <p:txBody>
              <a:bodyPr wrap="none">
                <a:spAutoFit/>
              </a:bodyPr>
              <a:lstStyle/>
              <a:p>
                <a:pPr algn="ctr">
                  <a:lnSpc>
                    <a:spcPct val="107000"/>
                  </a:lnSpc>
                  <a:spcBef>
                    <a:spcPts val="450"/>
                  </a:spcBef>
                  <a:spcAft>
                    <a:spcPts val="450"/>
                  </a:spcAft>
                </a:pPr>
                <a14:m>
                  <m:oMath xmlns:m="http://schemas.openxmlformats.org/officeDocument/2006/math">
                    <m:r>
                      <a:rPr lang="pt-BR" sz="21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14,29 </m:t>
                    </m:r>
                  </m:oMath>
                </a14:m>
                <a:r>
                  <a:rPr lang="pt-BR" sz="2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(m/s)</a:t>
                </a:r>
                <a:endParaRPr lang="en-US" sz="21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6" name="Rectangle 35">
                <a:extLst>
                  <a:ext uri="{FF2B5EF4-FFF2-40B4-BE49-F238E27FC236}">
                    <a16:creationId xmlns:a16="http://schemas.microsoft.com/office/drawing/2014/main" id="{3D1E0015-76C8-41E3-A645-78A1861E794A}"/>
                  </a:ext>
                </a:extLst>
              </p:cNvPr>
              <p:cNvSpPr>
                <a:spLocks noRot="1" noChangeAspect="1" noMove="1" noResize="1" noEditPoints="1" noAdjustHandles="1" noChangeArrowheads="1" noChangeShapeType="1" noTextEdit="1"/>
              </p:cNvSpPr>
              <p:nvPr/>
            </p:nvSpPr>
            <p:spPr>
              <a:xfrm>
                <a:off x="8757530" y="2560754"/>
                <a:ext cx="1737463" cy="414794"/>
              </a:xfrm>
              <a:prstGeom prst="rect">
                <a:avLst/>
              </a:prstGeom>
              <a:blipFill>
                <a:blip r:embed="rId19"/>
                <a:stretch>
                  <a:fillRect t="-8824" r="-3509" b="-29412"/>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2D66B12F-65DE-4F33-A589-1401282C337E}"/>
              </a:ext>
            </a:extLst>
          </p:cNvPr>
          <p:cNvSpPr txBox="1"/>
          <p:nvPr/>
        </p:nvSpPr>
        <p:spPr>
          <a:xfrm>
            <a:off x="8111642" y="2405134"/>
            <a:ext cx="711752" cy="738664"/>
          </a:xfrm>
          <a:prstGeom prst="rect">
            <a:avLst/>
          </a:prstGeom>
          <a:noFill/>
        </p:spPr>
        <p:txBody>
          <a:bodyPr wrap="square" rtlCol="0">
            <a:spAutoFit/>
          </a:bodyPr>
          <a:lstStyle/>
          <a:p>
            <a:pPr algn="ctr"/>
            <a:r>
              <a:rPr lang="en-US" sz="2100">
                <a:latin typeface="Times New Roman" panose="02020603050405020304" pitchFamily="18" charset="0"/>
                <a:cs typeface="Times New Roman" panose="02020603050405020304" pitchFamily="18" charset="0"/>
              </a:rPr>
              <a:t>5</a:t>
            </a:r>
          </a:p>
          <a:p>
            <a:pPr algn="ctr"/>
            <a:r>
              <a:rPr lang="en-US" sz="2100">
                <a:latin typeface="Times New Roman" panose="02020603050405020304" pitchFamily="18" charset="0"/>
                <a:cs typeface="Times New Roman" panose="02020603050405020304" pitchFamily="18" charset="0"/>
              </a:rPr>
              <a:t>0,35</a:t>
            </a:r>
          </a:p>
        </p:txBody>
      </p:sp>
      <p:cxnSp>
        <p:nvCxnSpPr>
          <p:cNvPr id="41" name="Straight Connector 40">
            <a:extLst>
              <a:ext uri="{FF2B5EF4-FFF2-40B4-BE49-F238E27FC236}">
                <a16:creationId xmlns:a16="http://schemas.microsoft.com/office/drawing/2014/main" id="{1EB94F76-BDE2-462F-B504-A388E80F66F5}"/>
              </a:ext>
            </a:extLst>
          </p:cNvPr>
          <p:cNvCxnSpPr>
            <a:cxnSpLocks/>
          </p:cNvCxnSpPr>
          <p:nvPr/>
        </p:nvCxnSpPr>
        <p:spPr>
          <a:xfrm>
            <a:off x="8213168" y="2779152"/>
            <a:ext cx="55609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35AD6DD-3F00-435F-828D-C36BAA3AD6CD}"/>
              </a:ext>
            </a:extLst>
          </p:cNvPr>
          <p:cNvSpPr txBox="1"/>
          <p:nvPr/>
        </p:nvSpPr>
        <p:spPr>
          <a:xfrm>
            <a:off x="7932734" y="2566712"/>
            <a:ext cx="381064" cy="415498"/>
          </a:xfrm>
          <a:prstGeom prst="rect">
            <a:avLst/>
          </a:prstGeom>
          <a:noFill/>
        </p:spPr>
        <p:txBody>
          <a:bodyPr wrap="square" rtlCol="0">
            <a:spAutoFit/>
          </a:bodyPr>
          <a:lstStyle/>
          <a:p>
            <a:r>
              <a:rPr lang="en-US" sz="2100" b="1"/>
              <a:t>=</a:t>
            </a:r>
          </a:p>
        </p:txBody>
      </p:sp>
      <p:sp>
        <p:nvSpPr>
          <p:cNvPr id="45" name="Rectangle 44">
            <a:extLst>
              <a:ext uri="{FF2B5EF4-FFF2-40B4-BE49-F238E27FC236}">
                <a16:creationId xmlns:a16="http://schemas.microsoft.com/office/drawing/2014/main" id="{94ED5476-7815-415E-9AD8-5E404776D043}"/>
              </a:ext>
            </a:extLst>
          </p:cNvPr>
          <p:cNvSpPr/>
          <p:nvPr/>
        </p:nvSpPr>
        <p:spPr>
          <a:xfrm>
            <a:off x="6657817" y="3375878"/>
            <a:ext cx="468398" cy="415498"/>
          </a:xfrm>
          <a:prstGeom prst="rect">
            <a:avLst/>
          </a:prstGeom>
        </p:spPr>
        <p:txBody>
          <a:bodyPr wrap="none">
            <a:spAutoFit/>
          </a:bodyPr>
          <a:lstStyle/>
          <a:p>
            <a:r>
              <a:rPr lang="en-US" sz="21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endParaRPr lang="en-US" sz="2100"/>
          </a:p>
        </p:txBody>
      </p:sp>
      <p:sp>
        <p:nvSpPr>
          <p:cNvPr id="46" name="Rectangle 45">
            <a:extLst>
              <a:ext uri="{FF2B5EF4-FFF2-40B4-BE49-F238E27FC236}">
                <a16:creationId xmlns:a16="http://schemas.microsoft.com/office/drawing/2014/main" id="{97028B00-54F3-4A4B-BE60-A2B597B54335}"/>
              </a:ext>
            </a:extLst>
          </p:cNvPr>
          <p:cNvSpPr/>
          <p:nvPr/>
        </p:nvSpPr>
        <p:spPr>
          <a:xfrm>
            <a:off x="6942294" y="3656444"/>
            <a:ext cx="3443571" cy="421077"/>
          </a:xfrm>
          <a:prstGeom prst="rect">
            <a:avLst/>
          </a:prstGeom>
        </p:spPr>
        <p:txBody>
          <a:bodyPr wrap="none">
            <a:spAutoFit/>
          </a:bodyPr>
          <a:lstStyle/>
          <a:p>
            <a:pPr>
              <a:lnSpc>
                <a:spcPct val="107000"/>
              </a:lnSpc>
              <a:spcBef>
                <a:spcPts val="450"/>
              </a:spcBef>
              <a:spcAft>
                <a:spcPts val="450"/>
              </a:spcAft>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 14,29 m/s = 51,444 km/h</a:t>
            </a:r>
            <a:endParaRPr lang="en-US" sz="2100">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24EC3693-8A2C-48B8-8256-6CF9F1154564}"/>
              </a:ext>
            </a:extLst>
          </p:cNvPr>
          <p:cNvSpPr/>
          <p:nvPr/>
        </p:nvSpPr>
        <p:spPr>
          <a:xfrm>
            <a:off x="7528527" y="1994801"/>
            <a:ext cx="2201244" cy="421077"/>
          </a:xfrm>
          <a:prstGeom prst="rect">
            <a:avLst/>
          </a:prstGeom>
        </p:spPr>
        <p:txBody>
          <a:bodyPr wrap="none">
            <a:spAutoFit/>
          </a:bodyPr>
          <a:lstStyle/>
          <a:p>
            <a:pPr>
              <a:lnSpc>
                <a:spcPct val="107000"/>
              </a:lnSpc>
              <a:spcBef>
                <a:spcPts val="450"/>
              </a:spcBef>
              <a:spcAft>
                <a:spcPts val="450"/>
              </a:spcAft>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Tốc độ của ô tô là:</a:t>
            </a:r>
            <a:endParaRPr lang="en-US" sz="2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93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34" grpId="0"/>
      <p:bldP spid="36" grpId="0"/>
      <p:bldP spid="37"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82836" y="1652324"/>
            <a:ext cx="7726242" cy="3916562"/>
            <a:chOff x="0" y="0"/>
            <a:chExt cx="10821129" cy="5776630"/>
          </a:xfrm>
        </p:grpSpPr>
        <p:sp>
          <p:nvSpPr>
            <p:cNvPr id="3" name="Freeform 3"/>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FFF3E4"/>
            </a:solidFill>
          </p:spPr>
          <p:txBody>
            <a:bodyPr/>
            <a:lstStyle/>
            <a:p>
              <a:endParaRPr lang="en-US" sz="1266"/>
            </a:p>
          </p:txBody>
        </p:sp>
      </p:grpSp>
      <p:grpSp>
        <p:nvGrpSpPr>
          <p:cNvPr id="4" name="Group 4"/>
          <p:cNvGrpSpPr/>
          <p:nvPr/>
        </p:nvGrpSpPr>
        <p:grpSpPr>
          <a:xfrm>
            <a:off x="3614698" y="875897"/>
            <a:ext cx="5253524" cy="1429049"/>
            <a:chOff x="0" y="0"/>
            <a:chExt cx="3435356" cy="984087"/>
          </a:xfrm>
        </p:grpSpPr>
        <p:sp>
          <p:nvSpPr>
            <p:cNvPr id="5" name="Freeform 5"/>
            <p:cNvSpPr/>
            <p:nvPr/>
          </p:nvSpPr>
          <p:spPr>
            <a:xfrm>
              <a:off x="0" y="-4262"/>
              <a:ext cx="3443102" cy="990573"/>
            </a:xfrm>
            <a:custGeom>
              <a:avLst/>
              <a:gdLst/>
              <a:ahLst/>
              <a:cxnLst/>
              <a:rect l="l" t="t" r="r" b="b"/>
              <a:pathLst>
                <a:path w="3443102" h="990573">
                  <a:moveTo>
                    <a:pt x="2504203" y="979386"/>
                  </a:moveTo>
                  <a:cubicBezTo>
                    <a:pt x="2504203" y="979386"/>
                    <a:pt x="2084450" y="990573"/>
                    <a:pt x="1621865" y="987952"/>
                  </a:cubicBezTo>
                  <a:cubicBezTo>
                    <a:pt x="1584822" y="985789"/>
                    <a:pt x="1057073" y="977964"/>
                    <a:pt x="1057073" y="977964"/>
                  </a:cubicBezTo>
                  <a:cubicBezTo>
                    <a:pt x="812931" y="969130"/>
                    <a:pt x="565145" y="952149"/>
                    <a:pt x="398404" y="893972"/>
                  </a:cubicBezTo>
                  <a:cubicBezTo>
                    <a:pt x="120505" y="797010"/>
                    <a:pt x="0" y="619482"/>
                    <a:pt x="0" y="533205"/>
                  </a:cubicBezTo>
                  <a:lnTo>
                    <a:pt x="0" y="533205"/>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33205"/>
                  </a:cubicBezTo>
                  <a:lnTo>
                    <a:pt x="3433962" y="533205"/>
                  </a:lnTo>
                  <a:cubicBezTo>
                    <a:pt x="3433962" y="737447"/>
                    <a:pt x="3150965" y="951545"/>
                    <a:pt x="2504203" y="979386"/>
                  </a:cubicBezTo>
                  <a:close/>
                </a:path>
              </a:pathLst>
            </a:custGeom>
            <a:solidFill>
              <a:srgbClr val="FDF5B6"/>
            </a:solidFill>
          </p:spPr>
          <p:txBody>
            <a:bodyPr/>
            <a:lstStyle/>
            <a:p>
              <a:endParaRPr lang="en-US" sz="1350"/>
            </a:p>
          </p:txBody>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66933" y="915208"/>
            <a:ext cx="2601128" cy="42039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42419">
            <a:off x="1488780" y="4071857"/>
            <a:ext cx="1734807" cy="139146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27376">
            <a:off x="2233556" y="1204851"/>
            <a:ext cx="355258" cy="79592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345779" y="4415410"/>
            <a:ext cx="932788" cy="1384472"/>
          </a:xfrm>
          <a:prstGeom prst="rect">
            <a:avLst/>
          </a:prstGeom>
        </p:spPr>
      </p:pic>
      <p:sp>
        <p:nvSpPr>
          <p:cNvPr id="11" name="TextBox 11"/>
          <p:cNvSpPr txBox="1"/>
          <p:nvPr/>
        </p:nvSpPr>
        <p:spPr>
          <a:xfrm>
            <a:off x="4473066" y="915209"/>
            <a:ext cx="3588861" cy="487313"/>
          </a:xfrm>
          <a:prstGeom prst="rect">
            <a:avLst/>
          </a:prstGeom>
        </p:spPr>
        <p:txBody>
          <a:bodyPr lIns="0" tIns="0" rIns="0" bIns="0" rtlCol="0" anchor="t">
            <a:spAutoFit/>
          </a:bodyPr>
          <a:lstStyle/>
          <a:p>
            <a:pPr algn="ctr" defTabSz="342898">
              <a:lnSpc>
                <a:spcPts val="3833"/>
              </a:lnSpc>
            </a:pPr>
            <a:r>
              <a:rPr lang="en-US" sz="3600">
                <a:solidFill>
                  <a:srgbClr val="000000"/>
                </a:solidFill>
                <a:latin typeface="Times New Roman" panose="02020603050405020304" pitchFamily="18" charset="0"/>
                <a:cs typeface="Times New Roman" panose="02020603050405020304" pitchFamily="18" charset="0"/>
              </a:rPr>
              <a:t>Bài tập 2</a:t>
            </a:r>
          </a:p>
        </p:txBody>
      </p:sp>
      <p:sp>
        <p:nvSpPr>
          <p:cNvPr id="12" name="Rectangle 11">
            <a:extLst>
              <a:ext uri="{FF2B5EF4-FFF2-40B4-BE49-F238E27FC236}">
                <a16:creationId xmlns:a16="http://schemas.microsoft.com/office/drawing/2014/main" id="{88C30536-CB75-42A9-90C7-3FA32BF52617}"/>
              </a:ext>
            </a:extLst>
          </p:cNvPr>
          <p:cNvSpPr/>
          <p:nvPr/>
        </p:nvSpPr>
        <p:spPr>
          <a:xfrm>
            <a:off x="3677971" y="2486208"/>
            <a:ext cx="5543381" cy="3066224"/>
          </a:xfrm>
          <a:prstGeom prst="rect">
            <a:avLst/>
          </a:prstGeom>
        </p:spPr>
        <p:txBody>
          <a:bodyPr wrap="square">
            <a:spAutoFit/>
          </a:bodyPr>
          <a:lstStyle/>
          <a:p>
            <a:pPr algn="ctr">
              <a:lnSpc>
                <a:spcPct val="107000"/>
              </a:lnSpc>
            </a:pPr>
            <a:r>
              <a:rPr lang="en-US" sz="2100" b="1">
                <a:latin typeface="Times New Roman" panose="02020603050405020304" pitchFamily="18" charset="0"/>
                <a:ea typeface="Calibri" panose="020F0502020204030204" pitchFamily="34" charset="0"/>
                <a:cs typeface="Times New Roman" panose="02020603050405020304" pitchFamily="18" charset="0"/>
              </a:rPr>
              <a:t>PHIẾU </a:t>
            </a:r>
            <a:r>
              <a:rPr lang="en-US" sz="2100" b="1" dirty="0">
                <a:latin typeface="Times New Roman" panose="02020603050405020304" pitchFamily="18" charset="0"/>
                <a:ea typeface="Calibri" panose="020F0502020204030204" pitchFamily="34" charset="0"/>
                <a:cs typeface="Times New Roman" panose="02020603050405020304" pitchFamily="18" charset="0"/>
              </a:rPr>
              <a:t>HỌC TẬP</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1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100" dirty="0">
                <a:latin typeface="Times New Roman" panose="02020603050405020304" pitchFamily="18" charset="0"/>
                <a:ea typeface="Calibri" panose="020F0502020204030204" pitchFamily="34" charset="0"/>
                <a:cs typeface="Times New Roman" panose="02020603050405020304" pitchFamily="18" charset="0"/>
              </a:rPr>
              <a:t>: …………………… </a:t>
            </a:r>
          </a:p>
          <a:p>
            <a:pPr>
              <a:lnSpc>
                <a:spcPct val="107000"/>
              </a:lnSpc>
              <a:spcAft>
                <a:spcPts val="600"/>
              </a:spcAft>
            </a:pPr>
            <a:r>
              <a:rPr lang="en-US" sz="21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100" dirty="0">
                <a:latin typeface="Times New Roman" panose="02020603050405020304" pitchFamily="18" charset="0"/>
                <a:ea typeface="Calibri" panose="020F0502020204030204" pitchFamily="34" charset="0"/>
                <a:cs typeface="Times New Roman" panose="02020603050405020304" pitchFamily="18" charset="0"/>
              </a:rPr>
              <a:t>: ……………………………. </a:t>
            </a:r>
          </a:p>
          <a:p>
            <a:pPr indent="337660" algn="just">
              <a:lnSpc>
                <a:spcPct val="107000"/>
              </a:lnSpc>
              <a:spcAft>
                <a:spcPts val="600"/>
              </a:spcAft>
              <a:tabLst>
                <a:tab pos="405287" algn="l"/>
                <a:tab pos="472914" algn="l"/>
              </a:tabLst>
            </a:pPr>
            <a:r>
              <a:rPr lang="en-US" sz="2100" dirty="0">
                <a:latin typeface="Times New Roman" panose="02020603050405020304" pitchFamily="18" charset="0"/>
                <a:ea typeface="Arial" panose="020B0604020202020204" pitchFamily="34" charset="0"/>
                <a:cs typeface="Times New Roman" panose="02020603050405020304" pitchFamily="18" charset="0"/>
              </a:rPr>
              <a:t>?1 </a:t>
            </a:r>
            <a:r>
              <a:rPr lang="en-US" sz="2100" dirty="0" err="1">
                <a:latin typeface="Times New Roman" panose="02020603050405020304" pitchFamily="18" charset="0"/>
                <a:ea typeface="Arial" panose="020B0604020202020204" pitchFamily="34" charset="0"/>
                <a:cs typeface="Times New Roman" panose="02020603050405020304" pitchFamily="18" charset="0"/>
              </a:rPr>
              <a:t>Đo</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tốc</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độ</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chạy</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mình</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bằng</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đồng</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hồ</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bấm</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giây</a:t>
            </a:r>
            <a:r>
              <a:rPr lang="en-US" sz="2100" dirty="0">
                <a:latin typeface="Times New Roman" panose="02020603050405020304" pitchFamily="18" charset="0"/>
                <a:ea typeface="Arial" panose="020B0604020202020204" pitchFamily="34" charset="0"/>
                <a:cs typeface="Times New Roman" panose="02020603050405020304" pitchFamily="18" charset="0"/>
              </a:rPr>
              <a:t>?</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pPr indent="337660" algn="just">
              <a:lnSpc>
                <a:spcPct val="107000"/>
              </a:lnSpc>
              <a:spcAft>
                <a:spcPts val="600"/>
              </a:spcAft>
              <a:tabLst>
                <a:tab pos="405287" algn="l"/>
                <a:tab pos="472914" algn="l"/>
              </a:tabLst>
            </a:pPr>
            <a:r>
              <a:rPr lang="en-US" sz="2100" dirty="0">
                <a:latin typeface="Times New Roman" panose="02020603050405020304" pitchFamily="18" charset="0"/>
                <a:ea typeface="Arial" panose="020B0604020202020204" pitchFamily="34" charset="0"/>
                <a:cs typeface="Times New Roman" panose="02020603050405020304" pitchFamily="18" charset="0"/>
              </a:rPr>
              <a:t>?2 </a:t>
            </a:r>
            <a:r>
              <a:rPr lang="en-US" sz="2100" dirty="0" err="1">
                <a:latin typeface="Times New Roman" panose="02020603050405020304" pitchFamily="18" charset="0"/>
                <a:ea typeface="Arial" panose="020B0604020202020204" pitchFamily="34" charset="0"/>
                <a:cs typeface="Times New Roman" panose="02020603050405020304" pitchFamily="18" charset="0"/>
              </a:rPr>
              <a:t>Tìm</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đo</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tốc</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độ</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bằng</a:t>
            </a:r>
            <a:r>
              <a:rPr lang="en-US" sz="2100" dirty="0">
                <a:latin typeface="Times New Roman" panose="02020603050405020304" pitchFamily="18" charset="0"/>
                <a:ea typeface="Arial" panose="020B0604020202020204" pitchFamily="34" charset="0"/>
                <a:cs typeface="Times New Roman" panose="02020603050405020304" pitchFamily="18" charset="0"/>
              </a:rPr>
              <a:t> GPS?</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pPr indent="337660" algn="just">
              <a:lnSpc>
                <a:spcPct val="107000"/>
              </a:lnSpc>
              <a:spcAft>
                <a:spcPts val="600"/>
              </a:spcAft>
              <a:tabLst>
                <a:tab pos="405287" algn="l"/>
                <a:tab pos="472914" algn="l"/>
              </a:tabLst>
            </a:pPr>
            <a:r>
              <a:rPr lang="en-US" sz="2100" dirty="0">
                <a:latin typeface="Times New Roman" panose="02020603050405020304" pitchFamily="18" charset="0"/>
                <a:ea typeface="Arial" panose="020B0604020202020204" pitchFamily="34" charset="0"/>
                <a:cs typeface="Times New Roman" panose="02020603050405020304" pitchFamily="18" charset="0"/>
              </a:rPr>
              <a:t>?3 </a:t>
            </a:r>
            <a:r>
              <a:rPr lang="en-US" sz="2100" dirty="0" err="1">
                <a:latin typeface="Times New Roman" panose="02020603050405020304" pitchFamily="18" charset="0"/>
                <a:ea typeface="Arial" panose="020B0604020202020204" pitchFamily="34" charset="0"/>
                <a:cs typeface="Times New Roman" panose="02020603050405020304" pitchFamily="18" charset="0"/>
              </a:rPr>
              <a:t>Tìm</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100" dirty="0">
                <a:latin typeface="Times New Roman" panose="02020603050405020304" pitchFamily="18" charset="0"/>
                <a:ea typeface="Arial" panose="020B0604020202020204" pitchFamily="34" charset="0"/>
                <a:cs typeface="Times New Roman" panose="02020603050405020304" pitchFamily="18" charset="0"/>
              </a:rPr>
              <a:t> con </a:t>
            </a:r>
            <a:r>
              <a:rPr lang="en-US" sz="21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đo</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tốc</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độ</a:t>
            </a:r>
            <a:r>
              <a:rPr lang="en-US" sz="2100" dirty="0">
                <a:latin typeface="Times New Roman" panose="02020603050405020304" pitchFamily="18" charset="0"/>
                <a:ea typeface="Arial" panose="020B0604020202020204" pitchFamily="34" charset="0"/>
                <a:cs typeface="Times New Roman" panose="02020603050405020304" pitchFamily="18" charset="0"/>
              </a:rPr>
              <a:t> bay </a:t>
            </a:r>
            <a:r>
              <a:rPr lang="en-US" sz="21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2100" dirty="0">
                <a:latin typeface="Times New Roman" panose="02020603050405020304" pitchFamily="18" charset="0"/>
                <a:ea typeface="Arial" panose="020B0604020202020204" pitchFamily="34" charset="0"/>
                <a:cs typeface="Times New Roman" panose="02020603050405020304" pitchFamily="18" charset="0"/>
              </a:rPr>
              <a:t> </a:t>
            </a:r>
            <a:r>
              <a:rPr lang="en-US" sz="2100" dirty="0" err="1">
                <a:latin typeface="Times New Roman" panose="02020603050405020304" pitchFamily="18" charset="0"/>
                <a:ea typeface="Arial" panose="020B0604020202020204" pitchFamily="34" charset="0"/>
                <a:cs typeface="Times New Roman" panose="02020603050405020304" pitchFamily="18" charset="0"/>
              </a:rPr>
              <a:t>thạch</a:t>
            </a:r>
            <a:r>
              <a:rPr lang="en-US" sz="2100" dirty="0">
                <a:latin typeface="Times New Roman" panose="02020603050405020304" pitchFamily="18" charset="0"/>
                <a:ea typeface="Arial" panose="020B0604020202020204" pitchFamily="34" charset="0"/>
                <a:cs typeface="Times New Roman" panose="02020603050405020304" pitchFamily="18" charset="0"/>
              </a:rPr>
              <a:t>?</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00C28FE1-5E19-4BE4-8C70-2578E0B42C6E}"/>
              </a:ext>
            </a:extLst>
          </p:cNvPr>
          <p:cNvSpPr/>
          <p:nvPr/>
        </p:nvSpPr>
        <p:spPr>
          <a:xfrm>
            <a:off x="3926270" y="1366151"/>
            <a:ext cx="4682450" cy="760593"/>
          </a:xfrm>
          <a:prstGeom prst="rect">
            <a:avLst/>
          </a:prstGeom>
        </p:spPr>
        <p:txBody>
          <a:bodyPr wrap="square">
            <a:spAutoFit/>
          </a:bodyPr>
          <a:lstStyle/>
          <a:p>
            <a:pPr algn="ctr">
              <a:lnSpc>
                <a:spcPct val="107000"/>
              </a:lnSpc>
              <a:spcAft>
                <a:spcPts val="600"/>
              </a:spcAft>
            </a:pPr>
            <a:r>
              <a:rPr lang="vi-VN" sz="2100">
                <a:latin typeface="Times New Roman" panose="02020603050405020304" pitchFamily="18" charset="0"/>
                <a:ea typeface="Arial" panose="020B0604020202020204" pitchFamily="34" charset="0"/>
                <a:cs typeface="Times New Roman" panose="02020603050405020304" pitchFamily="18" charset="0"/>
              </a:rPr>
              <a:t>M</a:t>
            </a:r>
            <a:r>
              <a:rPr lang="en-US" sz="2100">
                <a:latin typeface="Times New Roman" panose="02020603050405020304" pitchFamily="18" charset="0"/>
                <a:ea typeface="Arial" panose="020B0604020202020204" pitchFamily="34" charset="0"/>
                <a:cs typeface="Times New Roman" panose="02020603050405020304" pitchFamily="18" charset="0"/>
              </a:rPr>
              <a:t>ỗi HS tìm hiểu thông tin và vận dụng kiến thức đã học để hoàn thành PHT số 2.</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49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145643" y="857329"/>
            <a:ext cx="405868" cy="5143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0">
              <a:defRPr/>
            </a:pPr>
            <a:endParaRPr lang="en-US" sz="1350">
              <a:solidFill>
                <a:prstClr val="white"/>
              </a:solidFill>
              <a:latin typeface="Arial"/>
            </a:endParaRPr>
          </a:p>
        </p:txBody>
      </p:sp>
      <p:sp>
        <p:nvSpPr>
          <p:cNvPr id="17" name="Rectangle 16"/>
          <p:cNvSpPr/>
          <p:nvPr/>
        </p:nvSpPr>
        <p:spPr>
          <a:xfrm>
            <a:off x="2335219" y="857329"/>
            <a:ext cx="405868" cy="5143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0">
              <a:defRPr/>
            </a:pPr>
            <a:endParaRPr lang="en-US" sz="1350">
              <a:solidFill>
                <a:prstClr val="white"/>
              </a:solidFill>
              <a:latin typeface="Arial"/>
            </a:endParaRPr>
          </a:p>
        </p:txBody>
      </p:sp>
      <p:sp>
        <p:nvSpPr>
          <p:cNvPr id="13" name="Rectangle 12"/>
          <p:cNvSpPr/>
          <p:nvPr/>
        </p:nvSpPr>
        <p:spPr>
          <a:xfrm>
            <a:off x="3956069" y="857329"/>
            <a:ext cx="6711793" cy="5143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0">
              <a:defRPr/>
            </a:pPr>
            <a:endParaRPr lang="en-US" sz="1350">
              <a:solidFill>
                <a:prstClr val="white"/>
              </a:solidFill>
              <a:latin typeface="Arial"/>
            </a:endParaRPr>
          </a:p>
        </p:txBody>
      </p:sp>
      <p:sp>
        <p:nvSpPr>
          <p:cNvPr id="10" name="Rectangle 9"/>
          <p:cNvSpPr/>
          <p:nvPr/>
        </p:nvSpPr>
        <p:spPr>
          <a:xfrm>
            <a:off x="1524140" y="857329"/>
            <a:ext cx="405868" cy="5143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0">
              <a:defRPr/>
            </a:pPr>
            <a:endParaRPr lang="en-US" sz="1350">
              <a:solidFill>
                <a:prstClr val="white"/>
              </a:solidFill>
              <a:latin typeface="Aria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30674">
            <a:off x="2123704" y="1005198"/>
            <a:ext cx="1529404" cy="1718031"/>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2922350" y="3158853"/>
            <a:ext cx="555942" cy="62450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4720">
            <a:off x="2094924" y="4421264"/>
            <a:ext cx="295449" cy="33188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4720">
            <a:off x="3024369" y="4055051"/>
            <a:ext cx="295449" cy="331887"/>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4720">
            <a:off x="1755836" y="1283253"/>
            <a:ext cx="295449" cy="331887"/>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4720">
            <a:off x="1640731" y="5476359"/>
            <a:ext cx="272631" cy="306256"/>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830" y="5020752"/>
            <a:ext cx="439410" cy="493603"/>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4162" y="2491289"/>
            <a:ext cx="746172" cy="838199"/>
          </a:xfrm>
          <a:prstGeom prst="rect">
            <a:avLst/>
          </a:prstGeom>
        </p:spPr>
      </p:pic>
      <p:pic>
        <p:nvPicPr>
          <p:cNvPr id="19" name="Picture 4">
            <a:extLst>
              <a:ext uri="{FF2B5EF4-FFF2-40B4-BE49-F238E27FC236}">
                <a16:creationId xmlns:a16="http://schemas.microsoft.com/office/drawing/2014/main" id="{E8D23546-EF5E-428E-BEB2-B14CFD3A60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010554" y="1281098"/>
            <a:ext cx="1543003" cy="1543003"/>
          </a:xfrm>
          <a:prstGeom prst="rect">
            <a:avLst/>
          </a:prstGeom>
        </p:spPr>
      </p:pic>
      <p:sp>
        <p:nvSpPr>
          <p:cNvPr id="21" name="Title 1">
            <a:extLst>
              <a:ext uri="{FF2B5EF4-FFF2-40B4-BE49-F238E27FC236}">
                <a16:creationId xmlns:a16="http://schemas.microsoft.com/office/drawing/2014/main" id="{9827380C-B38C-40FD-9B55-C69AF7575DB4}"/>
              </a:ext>
            </a:extLst>
          </p:cNvPr>
          <p:cNvSpPr txBox="1">
            <a:spLocks/>
          </p:cNvSpPr>
          <p:nvPr/>
        </p:nvSpPr>
        <p:spPr>
          <a:xfrm>
            <a:off x="4456878" y="1267423"/>
            <a:ext cx="3943230" cy="7963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342898">
              <a:defRPr/>
            </a:pPr>
            <a:r>
              <a:rPr lang="vi-VN" sz="3600" b="1" u="sng" dirty="0">
                <a:solidFill>
                  <a:srgbClr val="4F81BD">
                    <a:lumMod val="50000"/>
                  </a:srgbClr>
                </a:solidFill>
                <a:latin typeface="Times New Roman" panose="02020603050405020304" pitchFamily="18" charset="0"/>
              </a:rPr>
              <a:t>GHI NHỚ:</a:t>
            </a:r>
          </a:p>
        </p:txBody>
      </p:sp>
      <p:graphicFrame>
        <p:nvGraphicFramePr>
          <p:cNvPr id="26" name="Content Placeholder 4">
            <a:extLst>
              <a:ext uri="{FF2B5EF4-FFF2-40B4-BE49-F238E27FC236}">
                <a16:creationId xmlns:a16="http://schemas.microsoft.com/office/drawing/2014/main" id="{09739541-9DE6-4F34-8E32-E1EF604F3200}"/>
              </a:ext>
            </a:extLst>
          </p:cNvPr>
          <p:cNvGraphicFramePr>
            <a:graphicFrameLocks/>
          </p:cNvGraphicFramePr>
          <p:nvPr/>
        </p:nvGraphicFramePr>
        <p:xfrm>
          <a:off x="3581470" y="1936797"/>
          <a:ext cx="8953233" cy="406387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1" name="Hình ảnh 19">
            <a:extLst>
              <a:ext uri="{FF2B5EF4-FFF2-40B4-BE49-F238E27FC236}">
                <a16:creationId xmlns:a16="http://schemas.microsoft.com/office/drawing/2014/main" id="{2ABF3BAE-B854-409A-8B0E-75B55C9A822E}"/>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5476" b="96667" l="6667" r="95000">
                        <a14:foregroundMark x1="25833" y1="62619" x2="24167" y2="71429"/>
                        <a14:foregroundMark x1="16111" y1="62381" x2="6667" y2="65952"/>
                        <a14:foregroundMark x1="17778" y1="60238" x2="18611" y2="59524"/>
                        <a14:foregroundMark x1="29444" y1="50714" x2="24444" y2="5952"/>
                        <a14:foregroundMark x1="24444" y1="28095" x2="38889" y2="24762"/>
                        <a14:foregroundMark x1="10000" y1="29048" x2="23611" y2="28810"/>
                        <a14:foregroundMark x1="16111" y1="28571" x2="13611" y2="20952"/>
                        <a14:foregroundMark x1="16111" y1="31667" x2="15000" y2="37381"/>
                        <a14:foregroundMark x1="7222" y1="30714" x2="10278" y2="30714"/>
                        <a14:foregroundMark x1="49444" y1="33571" x2="75278" y2="7143"/>
                        <a14:foregroundMark x1="63056" y1="21190" x2="72778" y2="33333"/>
                        <a14:foregroundMark x1="64722" y1="39286" x2="68889" y2="54048"/>
                        <a14:foregroundMark x1="59722" y1="46190" x2="56944" y2="44762"/>
                        <a14:foregroundMark x1="45278" y1="48810" x2="51667" y2="49286"/>
                        <a14:foregroundMark x1="50278" y1="53095" x2="53611" y2="53095"/>
                        <a14:foregroundMark x1="74444" y1="51667" x2="95000" y2="62857"/>
                        <a14:foregroundMark x1="60833" y1="47619" x2="65833" y2="49524"/>
                        <a14:foregroundMark x1="63611" y1="45476" x2="60833" y2="40476"/>
                        <a14:foregroundMark x1="68611" y1="40000" x2="83056" y2="35714"/>
                        <a14:foregroundMark x1="83056" y1="35714" x2="89167" y2="31667"/>
                        <a14:foregroundMark x1="28333" y1="17619" x2="40556" y2="18333"/>
                        <a14:foregroundMark x1="61389" y1="25476" x2="65000" y2="24524"/>
                        <a14:foregroundMark x1="48611" y1="86667" x2="51944" y2="96667"/>
                        <a14:foregroundMark x1="36389" y1="29524" x2="37222" y2="36429"/>
                        <a14:foregroundMark x1="50278" y1="7857" x2="56111" y2="18810"/>
                        <a14:foregroundMark x1="79722" y1="61667" x2="82222" y2="64048"/>
                        <a14:foregroundMark x1="26389" y1="68095" x2="24167" y2="72143"/>
                      </a14:backgroundRemoval>
                    </a14:imgEffect>
                  </a14:imgLayer>
                </a14:imgProps>
              </a:ext>
            </a:extLst>
          </a:blip>
          <a:stretch>
            <a:fillRect/>
          </a:stretch>
        </p:blipFill>
        <p:spPr>
          <a:xfrm>
            <a:off x="1524139" y="3953955"/>
            <a:ext cx="1743839" cy="2034478"/>
          </a:xfrm>
          <a:prstGeom prst="rect">
            <a:avLst/>
          </a:prstGeom>
        </p:spPr>
      </p:pic>
      <p:pic>
        <p:nvPicPr>
          <p:cNvPr id="32" name="Hình ảnh 20">
            <a:extLst>
              <a:ext uri="{FF2B5EF4-FFF2-40B4-BE49-F238E27FC236}">
                <a16:creationId xmlns:a16="http://schemas.microsoft.com/office/drawing/2014/main" id="{BB7FAB83-9D40-47E1-8D36-0965646A7B57}"/>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3889" r="93611">
                        <a14:foregroundMark x1="3889" y1="50278" x2="9722" y2="50278"/>
                        <a14:foregroundMark x1="89722" y1="34444" x2="90556" y2="33056"/>
                        <a14:foregroundMark x1="90556" y1="34444" x2="90556" y2="33611"/>
                        <a14:foregroundMark x1="90833" y1="33056" x2="91111" y2="32778"/>
                        <a14:foregroundMark x1="91944" y1="36667" x2="92500" y2="36667"/>
                        <a14:foregroundMark x1="93333" y1="35833" x2="93611" y2="35833"/>
                        <a14:backgroundMark x1="38889" y1="40000" x2="40000" y2="40833"/>
                        <a14:backgroundMark x1="35833" y1="41111" x2="37222" y2="41389"/>
                      </a14:backgroundRemoval>
                    </a14:imgEffect>
                  </a14:imgLayer>
                </a14:imgProps>
              </a:ext>
            </a:extLst>
          </a:blip>
          <a:stretch>
            <a:fillRect/>
          </a:stretch>
        </p:blipFill>
        <p:spPr>
          <a:xfrm>
            <a:off x="8725346" y="630468"/>
            <a:ext cx="2000216" cy="2000216"/>
          </a:xfrm>
          <a:prstGeom prst="rect">
            <a:avLst/>
          </a:prstGeom>
        </p:spPr>
      </p:pic>
    </p:spTree>
    <p:extLst>
      <p:ext uri="{BB962C8B-B14F-4D97-AF65-F5344CB8AC3E}">
        <p14:creationId xmlns:p14="http://schemas.microsoft.com/office/powerpoint/2010/main" val="644388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4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DF4475F1-3FC4-498D-90ED-BAC423700EF7}"/>
              </a:ext>
            </a:extLst>
          </p:cNvPr>
          <p:cNvGrpSpPr/>
          <p:nvPr/>
        </p:nvGrpSpPr>
        <p:grpSpPr>
          <a:xfrm>
            <a:off x="3983398" y="1320435"/>
            <a:ext cx="4619984" cy="869690"/>
            <a:chOff x="3288632" y="591693"/>
            <a:chExt cx="5950604" cy="872198"/>
          </a:xfrm>
        </p:grpSpPr>
        <p:pic>
          <p:nvPicPr>
            <p:cNvPr id="6" name="图片 5">
              <a:extLst>
                <a:ext uri="{FF2B5EF4-FFF2-40B4-BE49-F238E27FC236}">
                  <a16:creationId xmlns:a16="http://schemas.microsoft.com/office/drawing/2014/main" id="{E8A3E8CF-20EA-4ADA-B3CA-629C45C78956}"/>
                </a:ext>
              </a:extLst>
            </p:cNvPr>
            <p:cNvPicPr>
              <a:picLocks noChangeAspect="1"/>
            </p:cNvPicPr>
            <p:nvPr/>
          </p:nvPicPr>
          <p:blipFill>
            <a:blip r:embed="rId3"/>
            <a:stretch>
              <a:fillRect/>
            </a:stretch>
          </p:blipFill>
          <p:spPr>
            <a:xfrm>
              <a:off x="3904342" y="604393"/>
              <a:ext cx="4383316" cy="859498"/>
            </a:xfrm>
            <a:prstGeom prst="rect">
              <a:avLst/>
            </a:prstGeom>
          </p:spPr>
        </p:pic>
        <p:sp>
          <p:nvSpPr>
            <p:cNvPr id="8" name="文本框 7">
              <a:extLst>
                <a:ext uri="{FF2B5EF4-FFF2-40B4-BE49-F238E27FC236}">
                  <a16:creationId xmlns:a16="http://schemas.microsoft.com/office/drawing/2014/main" id="{3BFFB805-8579-463A-97BA-D59F1D4B070D}"/>
                </a:ext>
              </a:extLst>
            </p:cNvPr>
            <p:cNvSpPr txBox="1"/>
            <p:nvPr/>
          </p:nvSpPr>
          <p:spPr>
            <a:xfrm>
              <a:off x="3288632" y="591693"/>
              <a:ext cx="5950604" cy="497721"/>
            </a:xfrm>
            <a:prstGeom prst="rect">
              <a:avLst/>
            </a:prstGeom>
            <a:noFill/>
          </p:spPr>
          <p:txBody>
            <a:bodyPr wrap="square" rtlCol="0">
              <a:spAutoFit/>
              <a:scene3d>
                <a:camera prst="orthographicFront"/>
                <a:lightRig rig="threePt" dir="t"/>
              </a:scene3d>
              <a:sp3d contourW="12700"/>
            </a:bodyPr>
            <a:lstStyle/>
            <a:p>
              <a:pPr algn="ctr" defTabSz="342898"/>
              <a:r>
                <a:rPr lang="en-US" altLang="zh-CN" sz="2625" dirty="0">
                  <a:solidFill>
                    <a:prstClr val="white"/>
                  </a:solidFill>
                  <a:latin typeface="Times New Roman" panose="02020603050405020304" pitchFamily="18" charset="0"/>
                  <a:ea typeface="汉仪夏日体W" panose="00020600040101010101" pitchFamily="18" charset="-122"/>
                  <a:cs typeface="Times New Roman" panose="02020603050405020304" pitchFamily="18" charset="0"/>
                </a:rPr>
                <a:t>DẶN DÒ VỀ NHÀ</a:t>
              </a:r>
              <a:endParaRPr lang="zh-CN" altLang="en-US" sz="2625" dirty="0">
                <a:solidFill>
                  <a:prstClr val="white"/>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grpSp>
      <p:sp>
        <p:nvSpPr>
          <p:cNvPr id="7" name="Freeform 5">
            <a:extLst>
              <a:ext uri="{FF2B5EF4-FFF2-40B4-BE49-F238E27FC236}">
                <a16:creationId xmlns:a16="http://schemas.microsoft.com/office/drawing/2014/main" id="{466BC7B2-04F3-4250-8124-929F54CB8A24}"/>
              </a:ext>
            </a:extLst>
          </p:cNvPr>
          <p:cNvSpPr>
            <a:spLocks noEditPoints="1"/>
          </p:cNvSpPr>
          <p:nvPr/>
        </p:nvSpPr>
        <p:spPr bwMode="auto">
          <a:xfrm>
            <a:off x="2743542" y="2921088"/>
            <a:ext cx="6651232" cy="2525686"/>
          </a:xfrm>
          <a:custGeom>
            <a:avLst/>
            <a:gdLst>
              <a:gd name="T0" fmla="*/ 56 w 1966"/>
              <a:gd name="T1" fmla="*/ 72 h 685"/>
              <a:gd name="T2" fmla="*/ 41 w 1966"/>
              <a:gd name="T3" fmla="*/ 115 h 685"/>
              <a:gd name="T4" fmla="*/ 11 w 1966"/>
              <a:gd name="T5" fmla="*/ 513 h 685"/>
              <a:gd name="T6" fmla="*/ 28 w 1966"/>
              <a:gd name="T7" fmla="*/ 631 h 685"/>
              <a:gd name="T8" fmla="*/ 31 w 1966"/>
              <a:gd name="T9" fmla="*/ 637 h 685"/>
              <a:gd name="T10" fmla="*/ 89 w 1966"/>
              <a:gd name="T11" fmla="*/ 651 h 685"/>
              <a:gd name="T12" fmla="*/ 396 w 1966"/>
              <a:gd name="T13" fmla="*/ 668 h 685"/>
              <a:gd name="T14" fmla="*/ 1009 w 1966"/>
              <a:gd name="T15" fmla="*/ 669 h 685"/>
              <a:gd name="T16" fmla="*/ 1686 w 1966"/>
              <a:gd name="T17" fmla="*/ 652 h 685"/>
              <a:gd name="T18" fmla="*/ 1887 w 1966"/>
              <a:gd name="T19" fmla="*/ 628 h 685"/>
              <a:gd name="T20" fmla="*/ 1920 w 1966"/>
              <a:gd name="T21" fmla="*/ 613 h 685"/>
              <a:gd name="T22" fmla="*/ 1924 w 1966"/>
              <a:gd name="T23" fmla="*/ 604 h 685"/>
              <a:gd name="T24" fmla="*/ 1943 w 1966"/>
              <a:gd name="T25" fmla="*/ 513 h 685"/>
              <a:gd name="T26" fmla="*/ 1948 w 1966"/>
              <a:gd name="T27" fmla="*/ 112 h 685"/>
              <a:gd name="T28" fmla="*/ 1942 w 1966"/>
              <a:gd name="T29" fmla="*/ 83 h 685"/>
              <a:gd name="T30" fmla="*/ 1930 w 1966"/>
              <a:gd name="T31" fmla="*/ 63 h 685"/>
              <a:gd name="T32" fmla="*/ 1780 w 1966"/>
              <a:gd name="T33" fmla="*/ 18 h 685"/>
              <a:gd name="T34" fmla="*/ 1196 w 1966"/>
              <a:gd name="T35" fmla="*/ 16 h 685"/>
              <a:gd name="T36" fmla="*/ 504 w 1966"/>
              <a:gd name="T37" fmla="*/ 20 h 685"/>
              <a:gd name="T38" fmla="*/ 212 w 1966"/>
              <a:gd name="T39" fmla="*/ 29 h 685"/>
              <a:gd name="T40" fmla="*/ 68 w 1966"/>
              <a:gd name="T41" fmla="*/ 57 h 685"/>
              <a:gd name="T42" fmla="*/ 60 w 1966"/>
              <a:gd name="T43" fmla="*/ 66 h 685"/>
              <a:gd name="T44" fmla="*/ 49 w 1966"/>
              <a:gd name="T45" fmla="*/ 57 h 685"/>
              <a:gd name="T46" fmla="*/ 60 w 1966"/>
              <a:gd name="T47" fmla="*/ 46 h 685"/>
              <a:gd name="T48" fmla="*/ 210 w 1966"/>
              <a:gd name="T49" fmla="*/ 17 h 685"/>
              <a:gd name="T50" fmla="*/ 504 w 1966"/>
              <a:gd name="T51" fmla="*/ 10 h 685"/>
              <a:gd name="T52" fmla="*/ 1196 w 1966"/>
              <a:gd name="T53" fmla="*/ 5 h 685"/>
              <a:gd name="T54" fmla="*/ 1780 w 1966"/>
              <a:gd name="T55" fmla="*/ 1 h 685"/>
              <a:gd name="T56" fmla="*/ 1941 w 1966"/>
              <a:gd name="T57" fmla="*/ 54 h 685"/>
              <a:gd name="T58" fmla="*/ 1955 w 1966"/>
              <a:gd name="T59" fmla="*/ 77 h 685"/>
              <a:gd name="T60" fmla="*/ 1962 w 1966"/>
              <a:gd name="T61" fmla="*/ 110 h 685"/>
              <a:gd name="T62" fmla="*/ 1961 w 1966"/>
              <a:gd name="T63" fmla="*/ 399 h 685"/>
              <a:gd name="T64" fmla="*/ 1935 w 1966"/>
              <a:gd name="T65" fmla="*/ 601 h 685"/>
              <a:gd name="T66" fmla="*/ 1929 w 1966"/>
              <a:gd name="T67" fmla="*/ 616 h 685"/>
              <a:gd name="T68" fmla="*/ 1917 w 1966"/>
              <a:gd name="T69" fmla="*/ 626 h 685"/>
              <a:gd name="T70" fmla="*/ 1803 w 1966"/>
              <a:gd name="T71" fmla="*/ 652 h 685"/>
              <a:gd name="T72" fmla="*/ 1230 w 1966"/>
              <a:gd name="T73" fmla="*/ 682 h 685"/>
              <a:gd name="T74" fmla="*/ 396 w 1966"/>
              <a:gd name="T75" fmla="*/ 676 h 685"/>
              <a:gd name="T76" fmla="*/ 89 w 1966"/>
              <a:gd name="T77" fmla="*/ 657 h 685"/>
              <a:gd name="T78" fmla="*/ 27 w 1966"/>
              <a:gd name="T79" fmla="*/ 641 h 685"/>
              <a:gd name="T80" fmla="*/ 22 w 1966"/>
              <a:gd name="T81" fmla="*/ 634 h 685"/>
              <a:gd name="T82" fmla="*/ 3 w 1966"/>
              <a:gd name="T83" fmla="*/ 514 h 685"/>
              <a:gd name="T84" fmla="*/ 29 w 1966"/>
              <a:gd name="T85" fmla="*/ 112 h 685"/>
              <a:gd name="T86" fmla="*/ 44 w 1966"/>
              <a:gd name="T87" fmla="*/ 65 h 685"/>
              <a:gd name="T88" fmla="*/ 49 w 1966"/>
              <a:gd name="T89" fmla="*/ 58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66" h="685">
                <a:moveTo>
                  <a:pt x="60" y="65"/>
                </a:moveTo>
                <a:cubicBezTo>
                  <a:pt x="60" y="65"/>
                  <a:pt x="59" y="66"/>
                  <a:pt x="58" y="68"/>
                </a:cubicBezTo>
                <a:cubicBezTo>
                  <a:pt x="57" y="69"/>
                  <a:pt x="56" y="70"/>
                  <a:pt x="56" y="72"/>
                </a:cubicBezTo>
                <a:cubicBezTo>
                  <a:pt x="55" y="72"/>
                  <a:pt x="55" y="73"/>
                  <a:pt x="55" y="74"/>
                </a:cubicBezTo>
                <a:cubicBezTo>
                  <a:pt x="54" y="75"/>
                  <a:pt x="54" y="76"/>
                  <a:pt x="53" y="77"/>
                </a:cubicBezTo>
                <a:cubicBezTo>
                  <a:pt x="50" y="85"/>
                  <a:pt x="45" y="98"/>
                  <a:pt x="41" y="115"/>
                </a:cubicBezTo>
                <a:cubicBezTo>
                  <a:pt x="32" y="150"/>
                  <a:pt x="24" y="202"/>
                  <a:pt x="18" y="270"/>
                </a:cubicBezTo>
                <a:cubicBezTo>
                  <a:pt x="15" y="303"/>
                  <a:pt x="12" y="341"/>
                  <a:pt x="10" y="381"/>
                </a:cubicBezTo>
                <a:cubicBezTo>
                  <a:pt x="9" y="422"/>
                  <a:pt x="9" y="466"/>
                  <a:pt x="11" y="513"/>
                </a:cubicBezTo>
                <a:cubicBezTo>
                  <a:pt x="12" y="537"/>
                  <a:pt x="14" y="561"/>
                  <a:pt x="17" y="586"/>
                </a:cubicBezTo>
                <a:cubicBezTo>
                  <a:pt x="19" y="598"/>
                  <a:pt x="21" y="610"/>
                  <a:pt x="25" y="622"/>
                </a:cubicBezTo>
                <a:cubicBezTo>
                  <a:pt x="26" y="625"/>
                  <a:pt x="27" y="628"/>
                  <a:pt x="28" y="631"/>
                </a:cubicBezTo>
                <a:cubicBezTo>
                  <a:pt x="30" y="635"/>
                  <a:pt x="30" y="635"/>
                  <a:pt x="30" y="635"/>
                </a:cubicBezTo>
                <a:cubicBezTo>
                  <a:pt x="30" y="635"/>
                  <a:pt x="30" y="636"/>
                  <a:pt x="31" y="636"/>
                </a:cubicBezTo>
                <a:cubicBezTo>
                  <a:pt x="31" y="636"/>
                  <a:pt x="31" y="637"/>
                  <a:pt x="31" y="637"/>
                </a:cubicBezTo>
                <a:cubicBezTo>
                  <a:pt x="32" y="637"/>
                  <a:pt x="32" y="637"/>
                  <a:pt x="33" y="638"/>
                </a:cubicBezTo>
                <a:cubicBezTo>
                  <a:pt x="37" y="641"/>
                  <a:pt x="44" y="642"/>
                  <a:pt x="50" y="644"/>
                </a:cubicBezTo>
                <a:cubicBezTo>
                  <a:pt x="63" y="647"/>
                  <a:pt x="76" y="649"/>
                  <a:pt x="89" y="651"/>
                </a:cubicBezTo>
                <a:cubicBezTo>
                  <a:pt x="103" y="653"/>
                  <a:pt x="116" y="654"/>
                  <a:pt x="130" y="655"/>
                </a:cubicBezTo>
                <a:cubicBezTo>
                  <a:pt x="158" y="658"/>
                  <a:pt x="186" y="660"/>
                  <a:pt x="215" y="661"/>
                </a:cubicBezTo>
                <a:cubicBezTo>
                  <a:pt x="273" y="664"/>
                  <a:pt x="334" y="666"/>
                  <a:pt x="396" y="668"/>
                </a:cubicBezTo>
                <a:cubicBezTo>
                  <a:pt x="459" y="669"/>
                  <a:pt x="524" y="670"/>
                  <a:pt x="590" y="670"/>
                </a:cubicBezTo>
                <a:cubicBezTo>
                  <a:pt x="657" y="671"/>
                  <a:pt x="725" y="670"/>
                  <a:pt x="795" y="670"/>
                </a:cubicBezTo>
                <a:cubicBezTo>
                  <a:pt x="865" y="670"/>
                  <a:pt x="936" y="670"/>
                  <a:pt x="1009" y="669"/>
                </a:cubicBezTo>
                <a:cubicBezTo>
                  <a:pt x="1081" y="669"/>
                  <a:pt x="1155" y="668"/>
                  <a:pt x="1230" y="667"/>
                </a:cubicBezTo>
                <a:cubicBezTo>
                  <a:pt x="1305" y="666"/>
                  <a:pt x="1380" y="665"/>
                  <a:pt x="1456" y="663"/>
                </a:cubicBezTo>
                <a:cubicBezTo>
                  <a:pt x="1533" y="661"/>
                  <a:pt x="1609" y="658"/>
                  <a:pt x="1686" y="652"/>
                </a:cubicBezTo>
                <a:cubicBezTo>
                  <a:pt x="1725" y="650"/>
                  <a:pt x="1763" y="647"/>
                  <a:pt x="1802" y="642"/>
                </a:cubicBezTo>
                <a:cubicBezTo>
                  <a:pt x="1821" y="640"/>
                  <a:pt x="1840" y="638"/>
                  <a:pt x="1859" y="634"/>
                </a:cubicBezTo>
                <a:cubicBezTo>
                  <a:pt x="1868" y="632"/>
                  <a:pt x="1878" y="630"/>
                  <a:pt x="1887" y="628"/>
                </a:cubicBezTo>
                <a:cubicBezTo>
                  <a:pt x="1896" y="626"/>
                  <a:pt x="1905" y="623"/>
                  <a:pt x="1913" y="619"/>
                </a:cubicBezTo>
                <a:cubicBezTo>
                  <a:pt x="1915" y="618"/>
                  <a:pt x="1917" y="616"/>
                  <a:pt x="1918" y="615"/>
                </a:cubicBezTo>
                <a:cubicBezTo>
                  <a:pt x="1919" y="615"/>
                  <a:pt x="1920" y="614"/>
                  <a:pt x="1920" y="613"/>
                </a:cubicBezTo>
                <a:cubicBezTo>
                  <a:pt x="1920" y="613"/>
                  <a:pt x="1921" y="612"/>
                  <a:pt x="1921" y="612"/>
                </a:cubicBezTo>
                <a:cubicBezTo>
                  <a:pt x="1921" y="611"/>
                  <a:pt x="1921" y="611"/>
                  <a:pt x="1921" y="611"/>
                </a:cubicBezTo>
                <a:cubicBezTo>
                  <a:pt x="1922" y="609"/>
                  <a:pt x="1924" y="606"/>
                  <a:pt x="1924" y="604"/>
                </a:cubicBezTo>
                <a:cubicBezTo>
                  <a:pt x="1927" y="598"/>
                  <a:pt x="1927" y="598"/>
                  <a:pt x="1927" y="598"/>
                </a:cubicBezTo>
                <a:cubicBezTo>
                  <a:pt x="1930" y="589"/>
                  <a:pt x="1932" y="580"/>
                  <a:pt x="1934" y="570"/>
                </a:cubicBezTo>
                <a:cubicBezTo>
                  <a:pt x="1938" y="551"/>
                  <a:pt x="1941" y="532"/>
                  <a:pt x="1943" y="513"/>
                </a:cubicBezTo>
                <a:cubicBezTo>
                  <a:pt x="1948" y="475"/>
                  <a:pt x="1950" y="436"/>
                  <a:pt x="1952" y="398"/>
                </a:cubicBezTo>
                <a:cubicBezTo>
                  <a:pt x="1956" y="321"/>
                  <a:pt x="1957" y="244"/>
                  <a:pt x="1953" y="168"/>
                </a:cubicBezTo>
                <a:cubicBezTo>
                  <a:pt x="1952" y="149"/>
                  <a:pt x="1951" y="130"/>
                  <a:pt x="1948" y="112"/>
                </a:cubicBezTo>
                <a:cubicBezTo>
                  <a:pt x="1947" y="103"/>
                  <a:pt x="1946" y="93"/>
                  <a:pt x="1943" y="86"/>
                </a:cubicBezTo>
                <a:cubicBezTo>
                  <a:pt x="1942" y="84"/>
                  <a:pt x="1942" y="84"/>
                  <a:pt x="1942" y="84"/>
                </a:cubicBezTo>
                <a:cubicBezTo>
                  <a:pt x="1943" y="85"/>
                  <a:pt x="1942" y="83"/>
                  <a:pt x="1942" y="83"/>
                </a:cubicBezTo>
                <a:cubicBezTo>
                  <a:pt x="1940" y="80"/>
                  <a:pt x="1940" y="80"/>
                  <a:pt x="1940" y="80"/>
                </a:cubicBezTo>
                <a:cubicBezTo>
                  <a:pt x="1939" y="78"/>
                  <a:pt x="1938" y="75"/>
                  <a:pt x="1937" y="74"/>
                </a:cubicBezTo>
                <a:cubicBezTo>
                  <a:pt x="1935" y="70"/>
                  <a:pt x="1933" y="67"/>
                  <a:pt x="1930" y="63"/>
                </a:cubicBezTo>
                <a:cubicBezTo>
                  <a:pt x="1919" y="50"/>
                  <a:pt x="1904" y="40"/>
                  <a:pt x="1887" y="34"/>
                </a:cubicBezTo>
                <a:cubicBezTo>
                  <a:pt x="1871" y="27"/>
                  <a:pt x="1853" y="23"/>
                  <a:pt x="1835" y="21"/>
                </a:cubicBezTo>
                <a:cubicBezTo>
                  <a:pt x="1817" y="18"/>
                  <a:pt x="1799" y="18"/>
                  <a:pt x="1780" y="18"/>
                </a:cubicBezTo>
                <a:cubicBezTo>
                  <a:pt x="1762" y="18"/>
                  <a:pt x="1743" y="18"/>
                  <a:pt x="1725" y="18"/>
                </a:cubicBezTo>
                <a:cubicBezTo>
                  <a:pt x="1688" y="18"/>
                  <a:pt x="1651" y="18"/>
                  <a:pt x="1615" y="17"/>
                </a:cubicBezTo>
                <a:cubicBezTo>
                  <a:pt x="1470" y="17"/>
                  <a:pt x="1329" y="16"/>
                  <a:pt x="1196" y="16"/>
                </a:cubicBezTo>
                <a:cubicBezTo>
                  <a:pt x="1129" y="16"/>
                  <a:pt x="1065" y="16"/>
                  <a:pt x="1002" y="16"/>
                </a:cubicBezTo>
                <a:cubicBezTo>
                  <a:pt x="939" y="16"/>
                  <a:pt x="879" y="17"/>
                  <a:pt x="821" y="17"/>
                </a:cubicBezTo>
                <a:cubicBezTo>
                  <a:pt x="705" y="18"/>
                  <a:pt x="598" y="19"/>
                  <a:pt x="504" y="20"/>
                </a:cubicBezTo>
                <a:cubicBezTo>
                  <a:pt x="409" y="22"/>
                  <a:pt x="327" y="23"/>
                  <a:pt x="259" y="26"/>
                </a:cubicBezTo>
                <a:cubicBezTo>
                  <a:pt x="251" y="26"/>
                  <a:pt x="243" y="27"/>
                  <a:pt x="235" y="27"/>
                </a:cubicBezTo>
                <a:cubicBezTo>
                  <a:pt x="227" y="28"/>
                  <a:pt x="219" y="29"/>
                  <a:pt x="212" y="29"/>
                </a:cubicBezTo>
                <a:cubicBezTo>
                  <a:pt x="197" y="31"/>
                  <a:pt x="183" y="32"/>
                  <a:pt x="170" y="34"/>
                </a:cubicBezTo>
                <a:cubicBezTo>
                  <a:pt x="144" y="37"/>
                  <a:pt x="121" y="39"/>
                  <a:pt x="104" y="43"/>
                </a:cubicBezTo>
                <a:cubicBezTo>
                  <a:pt x="87" y="47"/>
                  <a:pt x="75" y="52"/>
                  <a:pt x="68" y="57"/>
                </a:cubicBezTo>
                <a:cubicBezTo>
                  <a:pt x="67" y="59"/>
                  <a:pt x="65" y="60"/>
                  <a:pt x="64" y="61"/>
                </a:cubicBezTo>
                <a:cubicBezTo>
                  <a:pt x="63" y="62"/>
                  <a:pt x="62" y="63"/>
                  <a:pt x="62" y="63"/>
                </a:cubicBezTo>
                <a:cubicBezTo>
                  <a:pt x="60" y="65"/>
                  <a:pt x="60" y="66"/>
                  <a:pt x="60" y="66"/>
                </a:cubicBezTo>
                <a:lnTo>
                  <a:pt x="60" y="65"/>
                </a:lnTo>
                <a:close/>
                <a:moveTo>
                  <a:pt x="49" y="58"/>
                </a:moveTo>
                <a:cubicBezTo>
                  <a:pt x="49" y="57"/>
                  <a:pt x="49" y="57"/>
                  <a:pt x="49" y="57"/>
                </a:cubicBezTo>
                <a:cubicBezTo>
                  <a:pt x="49" y="57"/>
                  <a:pt x="50" y="56"/>
                  <a:pt x="51" y="54"/>
                </a:cubicBezTo>
                <a:cubicBezTo>
                  <a:pt x="52" y="53"/>
                  <a:pt x="53" y="52"/>
                  <a:pt x="55" y="51"/>
                </a:cubicBezTo>
                <a:cubicBezTo>
                  <a:pt x="57" y="49"/>
                  <a:pt x="58" y="48"/>
                  <a:pt x="60" y="46"/>
                </a:cubicBezTo>
                <a:cubicBezTo>
                  <a:pt x="69" y="40"/>
                  <a:pt x="83" y="34"/>
                  <a:pt x="101" y="30"/>
                </a:cubicBezTo>
                <a:cubicBezTo>
                  <a:pt x="120" y="26"/>
                  <a:pt x="142" y="24"/>
                  <a:pt x="168" y="21"/>
                </a:cubicBezTo>
                <a:cubicBezTo>
                  <a:pt x="181" y="20"/>
                  <a:pt x="195" y="18"/>
                  <a:pt x="210" y="17"/>
                </a:cubicBezTo>
                <a:cubicBezTo>
                  <a:pt x="218" y="16"/>
                  <a:pt x="226" y="15"/>
                  <a:pt x="234" y="15"/>
                </a:cubicBezTo>
                <a:cubicBezTo>
                  <a:pt x="242" y="14"/>
                  <a:pt x="250" y="14"/>
                  <a:pt x="259" y="13"/>
                </a:cubicBezTo>
                <a:cubicBezTo>
                  <a:pt x="327" y="11"/>
                  <a:pt x="409" y="11"/>
                  <a:pt x="504" y="10"/>
                </a:cubicBezTo>
                <a:cubicBezTo>
                  <a:pt x="598" y="9"/>
                  <a:pt x="704" y="9"/>
                  <a:pt x="821" y="8"/>
                </a:cubicBezTo>
                <a:cubicBezTo>
                  <a:pt x="879" y="8"/>
                  <a:pt x="939" y="7"/>
                  <a:pt x="1002" y="7"/>
                </a:cubicBezTo>
                <a:cubicBezTo>
                  <a:pt x="1065" y="6"/>
                  <a:pt x="1129" y="6"/>
                  <a:pt x="1196" y="5"/>
                </a:cubicBezTo>
                <a:cubicBezTo>
                  <a:pt x="1329" y="4"/>
                  <a:pt x="1470" y="2"/>
                  <a:pt x="1615" y="1"/>
                </a:cubicBezTo>
                <a:cubicBezTo>
                  <a:pt x="1651" y="1"/>
                  <a:pt x="1688" y="1"/>
                  <a:pt x="1725" y="1"/>
                </a:cubicBezTo>
                <a:cubicBezTo>
                  <a:pt x="1743" y="1"/>
                  <a:pt x="1762" y="0"/>
                  <a:pt x="1780" y="1"/>
                </a:cubicBezTo>
                <a:cubicBezTo>
                  <a:pt x="1799" y="1"/>
                  <a:pt x="1818" y="2"/>
                  <a:pt x="1837" y="4"/>
                </a:cubicBezTo>
                <a:cubicBezTo>
                  <a:pt x="1856" y="7"/>
                  <a:pt x="1875" y="11"/>
                  <a:pt x="1893" y="19"/>
                </a:cubicBezTo>
                <a:cubicBezTo>
                  <a:pt x="1911" y="26"/>
                  <a:pt x="1929" y="38"/>
                  <a:pt x="1941" y="54"/>
                </a:cubicBezTo>
                <a:cubicBezTo>
                  <a:pt x="1945" y="58"/>
                  <a:pt x="1947" y="63"/>
                  <a:pt x="1950" y="67"/>
                </a:cubicBezTo>
                <a:cubicBezTo>
                  <a:pt x="1952" y="69"/>
                  <a:pt x="1952" y="72"/>
                  <a:pt x="1953" y="74"/>
                </a:cubicBezTo>
                <a:cubicBezTo>
                  <a:pt x="1955" y="77"/>
                  <a:pt x="1955" y="77"/>
                  <a:pt x="1955" y="77"/>
                </a:cubicBezTo>
                <a:cubicBezTo>
                  <a:pt x="1955" y="78"/>
                  <a:pt x="1955" y="78"/>
                  <a:pt x="1956" y="79"/>
                </a:cubicBezTo>
                <a:cubicBezTo>
                  <a:pt x="1956" y="81"/>
                  <a:pt x="1956" y="81"/>
                  <a:pt x="1956" y="81"/>
                </a:cubicBezTo>
                <a:cubicBezTo>
                  <a:pt x="1960" y="91"/>
                  <a:pt x="1961" y="101"/>
                  <a:pt x="1962" y="110"/>
                </a:cubicBezTo>
                <a:cubicBezTo>
                  <a:pt x="1964" y="130"/>
                  <a:pt x="1965" y="149"/>
                  <a:pt x="1965" y="168"/>
                </a:cubicBezTo>
                <a:cubicBezTo>
                  <a:pt x="1966" y="206"/>
                  <a:pt x="1966" y="244"/>
                  <a:pt x="1966" y="283"/>
                </a:cubicBezTo>
                <a:cubicBezTo>
                  <a:pt x="1965" y="321"/>
                  <a:pt x="1963" y="360"/>
                  <a:pt x="1961" y="399"/>
                </a:cubicBezTo>
                <a:cubicBezTo>
                  <a:pt x="1959" y="437"/>
                  <a:pt x="1956" y="476"/>
                  <a:pt x="1951" y="514"/>
                </a:cubicBezTo>
                <a:cubicBezTo>
                  <a:pt x="1949" y="534"/>
                  <a:pt x="1946" y="553"/>
                  <a:pt x="1942" y="572"/>
                </a:cubicBezTo>
                <a:cubicBezTo>
                  <a:pt x="1940" y="582"/>
                  <a:pt x="1938" y="591"/>
                  <a:pt x="1935" y="601"/>
                </a:cubicBezTo>
                <a:cubicBezTo>
                  <a:pt x="1932" y="608"/>
                  <a:pt x="1932" y="608"/>
                  <a:pt x="1932" y="608"/>
                </a:cubicBezTo>
                <a:cubicBezTo>
                  <a:pt x="1932" y="610"/>
                  <a:pt x="1930" y="612"/>
                  <a:pt x="1929" y="615"/>
                </a:cubicBezTo>
                <a:cubicBezTo>
                  <a:pt x="1929" y="616"/>
                  <a:pt x="1929" y="616"/>
                  <a:pt x="1929" y="616"/>
                </a:cubicBezTo>
                <a:cubicBezTo>
                  <a:pt x="1928" y="617"/>
                  <a:pt x="1928" y="618"/>
                  <a:pt x="1927" y="619"/>
                </a:cubicBezTo>
                <a:cubicBezTo>
                  <a:pt x="1926" y="620"/>
                  <a:pt x="1925" y="621"/>
                  <a:pt x="1924" y="622"/>
                </a:cubicBezTo>
                <a:cubicBezTo>
                  <a:pt x="1922" y="624"/>
                  <a:pt x="1920" y="625"/>
                  <a:pt x="1917" y="626"/>
                </a:cubicBezTo>
                <a:cubicBezTo>
                  <a:pt x="1908" y="631"/>
                  <a:pt x="1899" y="634"/>
                  <a:pt x="1889" y="637"/>
                </a:cubicBezTo>
                <a:cubicBezTo>
                  <a:pt x="1880" y="639"/>
                  <a:pt x="1870" y="641"/>
                  <a:pt x="1860" y="643"/>
                </a:cubicBezTo>
                <a:cubicBezTo>
                  <a:pt x="1841" y="647"/>
                  <a:pt x="1822" y="650"/>
                  <a:pt x="1803" y="652"/>
                </a:cubicBezTo>
                <a:cubicBezTo>
                  <a:pt x="1764" y="657"/>
                  <a:pt x="1726" y="660"/>
                  <a:pt x="1687" y="663"/>
                </a:cubicBezTo>
                <a:cubicBezTo>
                  <a:pt x="1610" y="669"/>
                  <a:pt x="1533" y="672"/>
                  <a:pt x="1457" y="675"/>
                </a:cubicBezTo>
                <a:cubicBezTo>
                  <a:pt x="1381" y="678"/>
                  <a:pt x="1305" y="680"/>
                  <a:pt x="1230" y="682"/>
                </a:cubicBezTo>
                <a:cubicBezTo>
                  <a:pt x="1155" y="683"/>
                  <a:pt x="1082" y="684"/>
                  <a:pt x="1009" y="684"/>
                </a:cubicBezTo>
                <a:cubicBezTo>
                  <a:pt x="864" y="685"/>
                  <a:pt x="723" y="684"/>
                  <a:pt x="590" y="681"/>
                </a:cubicBezTo>
                <a:cubicBezTo>
                  <a:pt x="523" y="680"/>
                  <a:pt x="459" y="678"/>
                  <a:pt x="396" y="676"/>
                </a:cubicBezTo>
                <a:cubicBezTo>
                  <a:pt x="333" y="674"/>
                  <a:pt x="273" y="671"/>
                  <a:pt x="215" y="668"/>
                </a:cubicBezTo>
                <a:cubicBezTo>
                  <a:pt x="186" y="666"/>
                  <a:pt x="157" y="664"/>
                  <a:pt x="130" y="661"/>
                </a:cubicBezTo>
                <a:cubicBezTo>
                  <a:pt x="116" y="660"/>
                  <a:pt x="102" y="659"/>
                  <a:pt x="89" y="657"/>
                </a:cubicBezTo>
                <a:cubicBezTo>
                  <a:pt x="75" y="655"/>
                  <a:pt x="62" y="653"/>
                  <a:pt x="49" y="650"/>
                </a:cubicBezTo>
                <a:cubicBezTo>
                  <a:pt x="42" y="648"/>
                  <a:pt x="36" y="647"/>
                  <a:pt x="29" y="643"/>
                </a:cubicBezTo>
                <a:cubicBezTo>
                  <a:pt x="28" y="642"/>
                  <a:pt x="27" y="641"/>
                  <a:pt x="27" y="641"/>
                </a:cubicBezTo>
                <a:cubicBezTo>
                  <a:pt x="26" y="640"/>
                  <a:pt x="26" y="640"/>
                  <a:pt x="26" y="640"/>
                </a:cubicBezTo>
                <a:cubicBezTo>
                  <a:pt x="25" y="639"/>
                  <a:pt x="25" y="639"/>
                  <a:pt x="25" y="638"/>
                </a:cubicBezTo>
                <a:cubicBezTo>
                  <a:pt x="22" y="634"/>
                  <a:pt x="22" y="634"/>
                  <a:pt x="22" y="634"/>
                </a:cubicBezTo>
                <a:cubicBezTo>
                  <a:pt x="21" y="631"/>
                  <a:pt x="20" y="627"/>
                  <a:pt x="19" y="624"/>
                </a:cubicBezTo>
                <a:cubicBezTo>
                  <a:pt x="15" y="612"/>
                  <a:pt x="13" y="599"/>
                  <a:pt x="11" y="586"/>
                </a:cubicBezTo>
                <a:cubicBezTo>
                  <a:pt x="7" y="562"/>
                  <a:pt x="5" y="537"/>
                  <a:pt x="3" y="514"/>
                </a:cubicBezTo>
                <a:cubicBezTo>
                  <a:pt x="0" y="466"/>
                  <a:pt x="0" y="422"/>
                  <a:pt x="1" y="381"/>
                </a:cubicBezTo>
                <a:cubicBezTo>
                  <a:pt x="2" y="340"/>
                  <a:pt x="4" y="302"/>
                  <a:pt x="7" y="269"/>
                </a:cubicBezTo>
                <a:cubicBezTo>
                  <a:pt x="13" y="201"/>
                  <a:pt x="20" y="148"/>
                  <a:pt x="29" y="112"/>
                </a:cubicBezTo>
                <a:cubicBezTo>
                  <a:pt x="33" y="94"/>
                  <a:pt x="37" y="80"/>
                  <a:pt x="41" y="71"/>
                </a:cubicBezTo>
                <a:cubicBezTo>
                  <a:pt x="42" y="70"/>
                  <a:pt x="42" y="69"/>
                  <a:pt x="43" y="68"/>
                </a:cubicBezTo>
                <a:cubicBezTo>
                  <a:pt x="43" y="67"/>
                  <a:pt x="44" y="66"/>
                  <a:pt x="44" y="65"/>
                </a:cubicBezTo>
                <a:cubicBezTo>
                  <a:pt x="45" y="63"/>
                  <a:pt x="46" y="62"/>
                  <a:pt x="47" y="61"/>
                </a:cubicBezTo>
                <a:cubicBezTo>
                  <a:pt x="48" y="59"/>
                  <a:pt x="48" y="58"/>
                  <a:pt x="48" y="58"/>
                </a:cubicBezTo>
                <a:lnTo>
                  <a:pt x="49" y="58"/>
                </a:lnTo>
                <a:close/>
              </a:path>
            </a:pathLst>
          </a:custGeom>
          <a:solidFill>
            <a:srgbClr val="E83B76"/>
          </a:solidFill>
          <a:ln>
            <a:noFill/>
          </a:ln>
        </p:spPr>
        <p:txBody>
          <a:bodyPr vert="horz" wrap="square" lIns="51433" tIns="25717" rIns="51433" bIns="25717" numCol="1" anchor="t" anchorCtr="0" compatLnSpc="1">
            <a:prstTxWarp prst="textNoShape">
              <a:avLst/>
            </a:prstTxWarp>
          </a:bodyPr>
          <a:lstStyle/>
          <a:p>
            <a:pPr defTabSz="342898"/>
            <a:endParaRPr lang="zh-CN" altLang="en-US" sz="1012">
              <a:solidFill>
                <a:prstClr val="black"/>
              </a:solidFill>
              <a:latin typeface="Arial"/>
              <a:ea typeface="微软雅黑"/>
            </a:endParaRPr>
          </a:p>
        </p:txBody>
      </p:sp>
      <p:pic>
        <p:nvPicPr>
          <p:cNvPr id="9" name="图片 8">
            <a:extLst>
              <a:ext uri="{FF2B5EF4-FFF2-40B4-BE49-F238E27FC236}">
                <a16:creationId xmlns:a16="http://schemas.microsoft.com/office/drawing/2014/main" id="{31526CCD-D2B9-4ED3-8C1D-E2B4EEAD49EC}"/>
              </a:ext>
            </a:extLst>
          </p:cNvPr>
          <p:cNvPicPr>
            <a:picLocks noChangeAspect="1"/>
          </p:cNvPicPr>
          <p:nvPr/>
        </p:nvPicPr>
        <p:blipFill>
          <a:blip r:embed="rId4"/>
          <a:stretch>
            <a:fillRect/>
          </a:stretch>
        </p:blipFill>
        <p:spPr>
          <a:xfrm>
            <a:off x="3155941" y="2144971"/>
            <a:ext cx="1685805" cy="1071632"/>
          </a:xfrm>
          <a:prstGeom prst="rect">
            <a:avLst/>
          </a:prstGeom>
        </p:spPr>
      </p:pic>
      <p:sp>
        <p:nvSpPr>
          <p:cNvPr id="10" name="矩形 9">
            <a:extLst>
              <a:ext uri="{FF2B5EF4-FFF2-40B4-BE49-F238E27FC236}">
                <a16:creationId xmlns:a16="http://schemas.microsoft.com/office/drawing/2014/main" id="{E7B09823-4F9A-41A5-A15D-6A59FD75A974}"/>
              </a:ext>
            </a:extLst>
          </p:cNvPr>
          <p:cNvSpPr/>
          <p:nvPr/>
        </p:nvSpPr>
        <p:spPr>
          <a:xfrm>
            <a:off x="3053955" y="3216603"/>
            <a:ext cx="6235316" cy="1973232"/>
          </a:xfrm>
          <a:prstGeom prst="rect">
            <a:avLst/>
          </a:prstGeom>
          <a:noFill/>
        </p:spPr>
        <p:txBody>
          <a:bodyPr wrap="square" rtlCol="0">
            <a:spAutoFit/>
            <a:scene3d>
              <a:camera prst="orthographicFront"/>
              <a:lightRig rig="threePt" dir="t"/>
            </a:scene3d>
            <a:sp3d contourW="12700"/>
          </a:bodyPr>
          <a:lstStyle/>
          <a:p>
            <a:pPr marL="342898" indent="-342898" defTabSz="342898">
              <a:lnSpc>
                <a:spcPct val="150000"/>
              </a:lnSpc>
              <a:buFont typeface="Wingdings" panose="05000000000000000000" pitchFamily="2" charset="2"/>
              <a:buChar char="q"/>
            </a:pPr>
            <a:r>
              <a:rPr lang="en-US" altLang="zh-CN" sz="2100" b="1" i="1" dirty="0" err="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Học</a:t>
            </a:r>
            <a:r>
              <a:rPr lang="en-US" altLang="zh-CN" sz="2100" b="1" i="1" dirty="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100" b="1" i="1" dirty="0" err="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bài</a:t>
            </a:r>
            <a:endParaRPr lang="en-US" altLang="zh-CN" sz="2100" b="1" i="1" dirty="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endParaRPr>
          </a:p>
          <a:p>
            <a:pPr marL="342898" indent="-342898" defTabSz="342898">
              <a:lnSpc>
                <a:spcPct val="150000"/>
              </a:lnSpc>
              <a:buFont typeface="Wingdings" panose="05000000000000000000" pitchFamily="2" charset="2"/>
              <a:buChar char="q"/>
            </a:pPr>
            <a:r>
              <a:rPr lang="en-US" altLang="zh-CN" sz="2100" b="1" i="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Hoàn thành PHT số 2 </a:t>
            </a:r>
          </a:p>
          <a:p>
            <a:pPr marL="342898" indent="-342898" defTabSz="342898">
              <a:lnSpc>
                <a:spcPct val="150000"/>
              </a:lnSpc>
              <a:buFont typeface="Wingdings" panose="05000000000000000000" pitchFamily="2" charset="2"/>
              <a:buChar char="q"/>
            </a:pPr>
            <a:r>
              <a:rPr lang="en-US" altLang="zh-CN" sz="2100" b="1" i="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Làm bài 9.1; 9.2; 9.3; 9.4 trong SBT</a:t>
            </a:r>
            <a:endParaRPr lang="en-US" altLang="zh-CN" sz="2100" b="1" i="1" dirty="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endParaRPr>
          </a:p>
          <a:p>
            <a:pPr marL="342898" indent="-342898" defTabSz="342898">
              <a:lnSpc>
                <a:spcPct val="150000"/>
              </a:lnSpc>
              <a:buFont typeface="Wingdings" panose="05000000000000000000" pitchFamily="2" charset="2"/>
              <a:buChar char="q"/>
            </a:pPr>
            <a:r>
              <a:rPr lang="en-US" altLang="zh-CN" sz="2100" b="1" i="1" dirty="0" err="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Xem</a:t>
            </a:r>
            <a:r>
              <a:rPr lang="en-US" altLang="zh-CN" sz="2100" b="1" i="1" dirty="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100" b="1" i="1" dirty="0" err="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trước</a:t>
            </a:r>
            <a:r>
              <a:rPr lang="en-US" altLang="zh-CN" sz="2100" b="1" i="1" dirty="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100" b="1" i="1" err="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bài</a:t>
            </a:r>
            <a:r>
              <a:rPr lang="en-US" altLang="zh-CN" sz="2100" b="1" i="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 10: Đồ thị quãng đường – Thời gian</a:t>
            </a:r>
            <a:endParaRPr lang="zh-CN" altLang="en-US" sz="2100" b="1" i="1" dirty="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5946448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4" presetClass="entr" presetSubtype="1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Widescreen</PresentationFormat>
  <Paragraphs>60</Paragraphs>
  <Slides>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等线</vt:lpstr>
      <vt:lpstr>Arial</vt:lpstr>
      <vt:lpstr>Calibri</vt:lpstr>
      <vt:lpstr>Calibri Light</vt:lpstr>
      <vt:lpstr>Cambria Math</vt:lpstr>
      <vt:lpstr>DejaVu Serif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Trâm Ngọc</dc:creator>
  <cp:lastModifiedBy>Trâm Ngọc</cp:lastModifiedBy>
  <cp:revision>2</cp:revision>
  <dcterms:created xsi:type="dcterms:W3CDTF">2023-11-14T14:00:54Z</dcterms:created>
  <dcterms:modified xsi:type="dcterms:W3CDTF">2023-11-14T14:01:49Z</dcterms:modified>
</cp:coreProperties>
</file>