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93" r:id="rId6"/>
    <p:sldId id="262" r:id="rId7"/>
    <p:sldId id="260" r:id="rId8"/>
    <p:sldId id="294" r:id="rId9"/>
    <p:sldId id="263" r:id="rId10"/>
    <p:sldId id="268" r:id="rId11"/>
    <p:sldId id="273" r:id="rId12"/>
    <p:sldId id="266" r:id="rId13"/>
    <p:sldId id="295" r:id="rId14"/>
    <p:sldId id="296" r:id="rId15"/>
  </p:sldIdLst>
  <p:sldSz cx="9144000" cy="5143500" type="screen16x9"/>
  <p:notesSz cx="6858000" cy="9144000"/>
  <p:embeddedFontLst>
    <p:embeddedFont>
      <p:font typeface="Tenor Sans" panose="020B0604020202020204" charset="0"/>
      <p:regular r:id="rId17"/>
    </p:embeddedFont>
    <p:embeddedFont>
      <p:font typeface="Abril Fatfac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A4286-EE94-4963-846B-536D3E8F806D}">
  <a:tblStyle styleId="{879A4286-EE94-4963-846B-536D3E8F8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15" autoAdjust="0"/>
  </p:normalViewPr>
  <p:slideViewPr>
    <p:cSldViewPr snapToGrid="0">
      <p:cViewPr varScale="1">
        <p:scale>
          <a:sx n="92" d="100"/>
          <a:sy n="92" d="100"/>
        </p:scale>
        <p:origin x="82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50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e659e29542_0_26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e659e29542_0_26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38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659e29542_0_24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659e29542_0_24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e6854406d0_0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e6854406d0_0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61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837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659e29542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659e29542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859875" y="4063563"/>
            <a:ext cx="819100" cy="539925"/>
            <a:chOff x="5717200" y="1299550"/>
            <a:chExt cx="819100" cy="539925"/>
          </a:xfrm>
        </p:grpSpPr>
        <p:sp>
          <p:nvSpPr>
            <p:cNvPr id="11" name="Google Shape;11;p2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999875" y="581725"/>
            <a:ext cx="784275" cy="548700"/>
            <a:chOff x="6074150" y="2429100"/>
            <a:chExt cx="784275" cy="548700"/>
          </a:xfrm>
        </p:grpSpPr>
        <p:sp>
          <p:nvSpPr>
            <p:cNvPr id="25" name="Google Shape;25;p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422250" y="2364025"/>
            <a:ext cx="417875" cy="713425"/>
            <a:chOff x="1195450" y="111625"/>
            <a:chExt cx="417875" cy="713425"/>
          </a:xfrm>
        </p:grpSpPr>
        <p:sp>
          <p:nvSpPr>
            <p:cNvPr id="42" name="Google Shape;42;p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92050" y="244400"/>
            <a:ext cx="545950" cy="796275"/>
            <a:chOff x="2184950" y="2464725"/>
            <a:chExt cx="545950" cy="796275"/>
          </a:xfrm>
        </p:grpSpPr>
        <p:sp>
          <p:nvSpPr>
            <p:cNvPr id="59" name="Google Shape;59;p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76" name="Google Shape;76;p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 rot="-546">
            <a:off x="2683651" y="322013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1458975" y="1498193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solidFill>
                  <a:srgbClr val="19191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3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7" name="Google Shape;737;p23"/>
          <p:cNvSpPr txBox="1">
            <a:spLocks noGrp="1"/>
          </p:cNvSpPr>
          <p:nvPr>
            <p:ph type="subTitle" idx="1"/>
          </p:nvPr>
        </p:nvSpPr>
        <p:spPr>
          <a:xfrm>
            <a:off x="720925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9" name="Google Shape;739;p23"/>
          <p:cNvSpPr txBox="1">
            <a:spLocks noGrp="1"/>
          </p:cNvSpPr>
          <p:nvPr>
            <p:ph type="subTitle" idx="4"/>
          </p:nvPr>
        </p:nvSpPr>
        <p:spPr>
          <a:xfrm>
            <a:off x="3404725" y="400081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3"/>
          <p:cNvSpPr txBox="1">
            <a:spLocks noGrp="1"/>
          </p:cNvSpPr>
          <p:nvPr>
            <p:ph type="subTitle" idx="6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11965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961113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515723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4998687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11963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961113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515721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4998687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7639725" y="265650"/>
            <a:ext cx="784275" cy="5487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498100" y="265650"/>
            <a:ext cx="593625" cy="710275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898825" y="521288"/>
            <a:ext cx="443350" cy="428000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8122500" y="521300"/>
            <a:ext cx="473975" cy="601675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3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954" name="Google Shape;954;p3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0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58" name="Google Shape;958;p30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972" name="Google Shape;972;p30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989" name="Google Shape;989;p3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999" name="Google Shape;999;p3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003" name="Google Shape;1003;p30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31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1015" name="Google Shape;1015;p31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1019" name="Google Shape;1019;p31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1036" name="Google Shape;1036;p3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1044" name="Google Shape;1044;p31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1054" name="Google Shape;1054;p31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2"/>
          <p:cNvGrpSpPr/>
          <p:nvPr/>
        </p:nvGrpSpPr>
        <p:grpSpPr>
          <a:xfrm rot="-2211760">
            <a:off x="7304453" y="523755"/>
            <a:ext cx="993633" cy="1866169"/>
            <a:chOff x="4135500" y="2283625"/>
            <a:chExt cx="784625" cy="1473625"/>
          </a:xfrm>
        </p:grpSpPr>
        <p:sp>
          <p:nvSpPr>
            <p:cNvPr id="1066" name="Google Shape;1066;p32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2"/>
          <p:cNvGrpSpPr/>
          <p:nvPr/>
        </p:nvGrpSpPr>
        <p:grpSpPr>
          <a:xfrm>
            <a:off x="7895900" y="3076150"/>
            <a:ext cx="784275" cy="548700"/>
            <a:chOff x="6074150" y="2429100"/>
            <a:chExt cx="784275" cy="548700"/>
          </a:xfrm>
        </p:grpSpPr>
        <p:sp>
          <p:nvSpPr>
            <p:cNvPr id="1111" name="Google Shape;1111;p3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2"/>
          <p:cNvGrpSpPr/>
          <p:nvPr/>
        </p:nvGrpSpPr>
        <p:grpSpPr>
          <a:xfrm>
            <a:off x="1255975" y="1775475"/>
            <a:ext cx="545950" cy="796275"/>
            <a:chOff x="2184950" y="2464725"/>
            <a:chExt cx="545950" cy="796275"/>
          </a:xfrm>
        </p:grpSpPr>
        <p:sp>
          <p:nvSpPr>
            <p:cNvPr id="1128" name="Google Shape;1128;p3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024550" y="2464175"/>
            <a:ext cx="522825" cy="503275"/>
            <a:chOff x="5293250" y="2878500"/>
            <a:chExt cx="522825" cy="503275"/>
          </a:xfrm>
        </p:grpSpPr>
        <p:sp>
          <p:nvSpPr>
            <p:cNvPr id="1145" name="Google Shape;1145;p32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1153" name="Google Shape;1153;p3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548043" y="3076154"/>
            <a:ext cx="593619" cy="946301"/>
            <a:chOff x="2298525" y="1082500"/>
            <a:chExt cx="426175" cy="679375"/>
          </a:xfrm>
        </p:grpSpPr>
        <p:sp>
          <p:nvSpPr>
            <p:cNvPr id="1163" name="Google Shape;1163;p32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2"/>
          <p:cNvGrpSpPr/>
          <p:nvPr/>
        </p:nvGrpSpPr>
        <p:grpSpPr>
          <a:xfrm>
            <a:off x="1459150" y="3230800"/>
            <a:ext cx="765250" cy="1229525"/>
            <a:chOff x="4618600" y="971325"/>
            <a:chExt cx="765250" cy="1229525"/>
          </a:xfrm>
        </p:grpSpPr>
        <p:sp>
          <p:nvSpPr>
            <p:cNvPr id="1179" name="Google Shape;1179;p3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3"/>
          <p:cNvGrpSpPr/>
          <p:nvPr/>
        </p:nvGrpSpPr>
        <p:grpSpPr>
          <a:xfrm rot="4728146">
            <a:off x="2034038" y="3511823"/>
            <a:ext cx="417891" cy="713452"/>
            <a:chOff x="1195450" y="111625"/>
            <a:chExt cx="417875" cy="713425"/>
          </a:xfrm>
        </p:grpSpPr>
        <p:sp>
          <p:nvSpPr>
            <p:cNvPr id="1191" name="Google Shape;1191;p3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843225" y="1518175"/>
            <a:ext cx="457600" cy="673150"/>
            <a:chOff x="3156925" y="3087000"/>
            <a:chExt cx="457600" cy="673150"/>
          </a:xfrm>
        </p:grpSpPr>
        <p:sp>
          <p:nvSpPr>
            <p:cNvPr id="1208" name="Google Shape;1208;p3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1374750" y="780025"/>
            <a:ext cx="545950" cy="796275"/>
            <a:chOff x="2184950" y="2464725"/>
            <a:chExt cx="545950" cy="796275"/>
          </a:xfrm>
        </p:grpSpPr>
        <p:sp>
          <p:nvSpPr>
            <p:cNvPr id="1217" name="Google Shape;1217;p3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3675650" y="997613"/>
            <a:ext cx="443350" cy="428000"/>
            <a:chOff x="1213025" y="2493675"/>
            <a:chExt cx="443350" cy="428000"/>
          </a:xfrm>
        </p:grpSpPr>
        <p:sp>
          <p:nvSpPr>
            <p:cNvPr id="1234" name="Google Shape;1234;p33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2029572" y="1802197"/>
            <a:ext cx="1305486" cy="2340599"/>
            <a:chOff x="3192375" y="980750"/>
            <a:chExt cx="848600" cy="1521450"/>
          </a:xfrm>
        </p:grpSpPr>
        <p:sp>
          <p:nvSpPr>
            <p:cNvPr id="1242" name="Google Shape;1242;p33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2391900" y="2414563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3502725" y="1190864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3099675" y="3321888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8424000" y="3762525"/>
            <a:ext cx="417875" cy="713425"/>
            <a:chOff x="1195450" y="111625"/>
            <a:chExt cx="417875" cy="713425"/>
          </a:xfrm>
        </p:grpSpPr>
        <p:sp>
          <p:nvSpPr>
            <p:cNvPr id="139" name="Google Shape;139;p4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960488" y="152745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275938" y="331460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4960475" y="2102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275925" y="3890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8031863" y="3467300"/>
            <a:ext cx="784275" cy="548700"/>
            <a:chOff x="6074150" y="2429100"/>
            <a:chExt cx="784275" cy="548700"/>
          </a:xfrm>
        </p:grpSpPr>
        <p:sp>
          <p:nvSpPr>
            <p:cNvPr id="163" name="Google Shape;163;p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435700" y="1789675"/>
            <a:ext cx="417875" cy="713425"/>
            <a:chOff x="1195450" y="111625"/>
            <a:chExt cx="417875" cy="713425"/>
          </a:xfrm>
        </p:grpSpPr>
        <p:sp>
          <p:nvSpPr>
            <p:cNvPr id="180" name="Google Shape;180;p5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 rot="-246">
            <a:off x="2473950" y="1921163"/>
            <a:ext cx="41961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9"/>
          <p:cNvGrpSpPr/>
          <p:nvPr/>
        </p:nvGrpSpPr>
        <p:grpSpPr>
          <a:xfrm>
            <a:off x="869825" y="3505450"/>
            <a:ext cx="784275" cy="548700"/>
            <a:chOff x="6074150" y="2429100"/>
            <a:chExt cx="784275" cy="548700"/>
          </a:xfrm>
        </p:grpSpPr>
        <p:sp>
          <p:nvSpPr>
            <p:cNvPr id="239" name="Google Shape;239;p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3482775" y="619500"/>
            <a:ext cx="593625" cy="710275"/>
            <a:chOff x="6157200" y="3834400"/>
            <a:chExt cx="593625" cy="710275"/>
          </a:xfrm>
        </p:grpSpPr>
        <p:sp>
          <p:nvSpPr>
            <p:cNvPr id="256" name="Google Shape;256;p9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3447300" y="2110050"/>
            <a:ext cx="49767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1"/>
          </p:nvPr>
        </p:nvSpPr>
        <p:spPr>
          <a:xfrm>
            <a:off x="4025700" y="3344700"/>
            <a:ext cx="38199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7731175" y="3164300"/>
            <a:ext cx="545950" cy="796275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452975" y="3411875"/>
            <a:ext cx="784275" cy="5487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801675" y="1312425"/>
            <a:ext cx="2190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7286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043350" y="692877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3476000" y="1312425"/>
            <a:ext cx="219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340380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3718500" y="692875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6150349" y="1312425"/>
            <a:ext cx="219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60789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6393650" y="692853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138925" y="3483275"/>
            <a:ext cx="2190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06622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2380975" y="2863700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4806450" y="3483275"/>
            <a:ext cx="220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474137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5056075" y="2863728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865600" y="581725"/>
            <a:ext cx="784275" cy="5487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5579225" y="844500"/>
            <a:ext cx="417875" cy="713425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483025" y="4124063"/>
            <a:ext cx="819100" cy="539925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2286075" y="3134225"/>
            <a:ext cx="4572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720000" y="126057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9" r:id="rId8"/>
    <p:sldLayoutId id="2147483665" r:id="rId9"/>
    <p:sldLayoutId id="2147483669" r:id="rId10"/>
    <p:sldLayoutId id="2147483670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6"/>
          <p:cNvSpPr/>
          <p:nvPr/>
        </p:nvSpPr>
        <p:spPr>
          <a:xfrm>
            <a:off x="2743200" y="3647116"/>
            <a:ext cx="3657600" cy="42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6"/>
          <p:cNvSpPr txBox="1">
            <a:spLocks noGrp="1"/>
          </p:cNvSpPr>
          <p:nvPr>
            <p:ph type="subTitle" idx="1"/>
          </p:nvPr>
        </p:nvSpPr>
        <p:spPr>
          <a:xfrm rot="-546">
            <a:off x="2683650" y="3647416"/>
            <a:ext cx="3776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458900" y="1736100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lang="en" sz="5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VỀ MỘT VẤN ĐỀ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1764275" y="2916163"/>
            <a:ext cx="473975" cy="601675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690825" y="1365775"/>
            <a:ext cx="457600" cy="673150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7889403" y="651505"/>
            <a:ext cx="993633" cy="1866169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6257450" y="4320725"/>
            <a:ext cx="477425" cy="565550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287605" y="2916173"/>
            <a:ext cx="1264027" cy="2069786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1838225" y="3995113"/>
            <a:ext cx="707475" cy="849175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4719800" y="4452215"/>
            <a:ext cx="403800" cy="573800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6784150" y="3077438"/>
            <a:ext cx="443350" cy="428000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60825" y="547975"/>
            <a:ext cx="522825" cy="503275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3045918" y="244404"/>
            <a:ext cx="593619" cy="946301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7523534" y="2503697"/>
            <a:ext cx="1305486" cy="23405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6851400" y="70775"/>
            <a:ext cx="765250" cy="1229525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C2BCCB-47AC-1B41-9F3A-2745C3234A4C}"/>
              </a:ext>
            </a:extLst>
          </p:cNvPr>
          <p:cNvSpPr/>
          <p:nvPr/>
        </p:nvSpPr>
        <p:spPr>
          <a:xfrm>
            <a:off x="3145968" y="1205780"/>
            <a:ext cx="2791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33545F8-7D0D-5341-ABD0-2C8FD601F43A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961106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8"/>
          <p:cNvSpPr/>
          <p:nvPr/>
        </p:nvSpPr>
        <p:spPr>
          <a:xfrm>
            <a:off x="4998681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8"/>
          <p:cNvSpPr/>
          <p:nvPr/>
        </p:nvSpPr>
        <p:spPr>
          <a:xfrm>
            <a:off x="961106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8"/>
          <p:cNvSpPr/>
          <p:nvPr/>
        </p:nvSpPr>
        <p:spPr>
          <a:xfrm>
            <a:off x="4998681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0" name="Google Shape;2370;p48"/>
          <p:cNvGrpSpPr/>
          <p:nvPr/>
        </p:nvGrpSpPr>
        <p:grpSpPr>
          <a:xfrm>
            <a:off x="2275685" y="3455147"/>
            <a:ext cx="555129" cy="522624"/>
            <a:chOff x="2388025" y="2785025"/>
            <a:chExt cx="293750" cy="276550"/>
          </a:xfrm>
        </p:grpSpPr>
        <p:sp>
          <p:nvSpPr>
            <p:cNvPr id="2371" name="Google Shape;2371;p48"/>
            <p:cNvSpPr/>
            <p:nvPr/>
          </p:nvSpPr>
          <p:spPr>
            <a:xfrm>
              <a:off x="2388025" y="2785025"/>
              <a:ext cx="293750" cy="276550"/>
            </a:xfrm>
            <a:custGeom>
              <a:avLst/>
              <a:gdLst/>
              <a:ahLst/>
              <a:cxnLst/>
              <a:rect l="l" t="t" r="r" b="b"/>
              <a:pathLst>
                <a:path w="11750" h="11062" extrusionOk="0">
                  <a:moveTo>
                    <a:pt x="3923" y="1"/>
                  </a:moveTo>
                  <a:cubicBezTo>
                    <a:pt x="3422" y="1"/>
                    <a:pt x="2941" y="157"/>
                    <a:pt x="2535" y="452"/>
                  </a:cubicBezTo>
                  <a:cubicBezTo>
                    <a:pt x="2023" y="824"/>
                    <a:pt x="1688" y="1373"/>
                    <a:pt x="1587" y="1998"/>
                  </a:cubicBezTo>
                  <a:cubicBezTo>
                    <a:pt x="1487" y="2623"/>
                    <a:pt x="1637" y="3248"/>
                    <a:pt x="2009" y="3760"/>
                  </a:cubicBezTo>
                  <a:cubicBezTo>
                    <a:pt x="2060" y="3828"/>
                    <a:pt x="2113" y="3895"/>
                    <a:pt x="2171" y="3959"/>
                  </a:cubicBezTo>
                  <a:cubicBezTo>
                    <a:pt x="2088" y="3976"/>
                    <a:pt x="2006" y="3998"/>
                    <a:pt x="1924" y="4023"/>
                  </a:cubicBezTo>
                  <a:cubicBezTo>
                    <a:pt x="683" y="4428"/>
                    <a:pt x="0" y="5768"/>
                    <a:pt x="403" y="7007"/>
                  </a:cubicBezTo>
                  <a:cubicBezTo>
                    <a:pt x="722" y="7988"/>
                    <a:pt x="1627" y="8644"/>
                    <a:pt x="2655" y="8644"/>
                  </a:cubicBezTo>
                  <a:cubicBezTo>
                    <a:pt x="2902" y="8644"/>
                    <a:pt x="3148" y="8606"/>
                    <a:pt x="3386" y="8530"/>
                  </a:cubicBezTo>
                  <a:cubicBezTo>
                    <a:pt x="3468" y="8501"/>
                    <a:pt x="3548" y="8472"/>
                    <a:pt x="3625" y="8436"/>
                  </a:cubicBezTo>
                  <a:lnTo>
                    <a:pt x="3625" y="8436"/>
                  </a:lnTo>
                  <a:cubicBezTo>
                    <a:pt x="3617" y="8522"/>
                    <a:pt x="3611" y="8607"/>
                    <a:pt x="3611" y="8693"/>
                  </a:cubicBezTo>
                  <a:cubicBezTo>
                    <a:pt x="3611" y="9999"/>
                    <a:pt x="4673" y="11061"/>
                    <a:pt x="5980" y="11061"/>
                  </a:cubicBezTo>
                  <a:cubicBezTo>
                    <a:pt x="7285" y="11061"/>
                    <a:pt x="8348" y="9999"/>
                    <a:pt x="8348" y="8693"/>
                  </a:cubicBezTo>
                  <a:cubicBezTo>
                    <a:pt x="8348" y="8607"/>
                    <a:pt x="8342" y="8522"/>
                    <a:pt x="8333" y="8436"/>
                  </a:cubicBezTo>
                  <a:lnTo>
                    <a:pt x="8333" y="8436"/>
                  </a:lnTo>
                  <a:cubicBezTo>
                    <a:pt x="8410" y="8472"/>
                    <a:pt x="8491" y="8503"/>
                    <a:pt x="8572" y="8530"/>
                  </a:cubicBezTo>
                  <a:cubicBezTo>
                    <a:pt x="8809" y="8606"/>
                    <a:pt x="9056" y="8644"/>
                    <a:pt x="9303" y="8644"/>
                  </a:cubicBezTo>
                  <a:cubicBezTo>
                    <a:pt x="10333" y="8644"/>
                    <a:pt x="11236" y="7987"/>
                    <a:pt x="11555" y="7007"/>
                  </a:cubicBezTo>
                  <a:cubicBezTo>
                    <a:pt x="11750" y="6408"/>
                    <a:pt x="11699" y="5765"/>
                    <a:pt x="11413" y="5202"/>
                  </a:cubicBezTo>
                  <a:cubicBezTo>
                    <a:pt x="11125" y="4638"/>
                    <a:pt x="10635" y="4220"/>
                    <a:pt x="10035" y="4023"/>
                  </a:cubicBezTo>
                  <a:cubicBezTo>
                    <a:pt x="9953" y="3998"/>
                    <a:pt x="9872" y="3976"/>
                    <a:pt x="9787" y="3959"/>
                  </a:cubicBezTo>
                  <a:cubicBezTo>
                    <a:pt x="9845" y="3895"/>
                    <a:pt x="9898" y="3828"/>
                    <a:pt x="9949" y="3760"/>
                  </a:cubicBezTo>
                  <a:cubicBezTo>
                    <a:pt x="10320" y="3248"/>
                    <a:pt x="10470" y="2623"/>
                    <a:pt x="10372" y="1998"/>
                  </a:cubicBezTo>
                  <a:cubicBezTo>
                    <a:pt x="10273" y="1373"/>
                    <a:pt x="9936" y="824"/>
                    <a:pt x="9425" y="452"/>
                  </a:cubicBezTo>
                  <a:cubicBezTo>
                    <a:pt x="9019" y="155"/>
                    <a:pt x="8537" y="1"/>
                    <a:pt x="8035" y="1"/>
                  </a:cubicBezTo>
                  <a:cubicBezTo>
                    <a:pt x="7279" y="1"/>
                    <a:pt x="6563" y="365"/>
                    <a:pt x="6118" y="977"/>
                  </a:cubicBezTo>
                  <a:cubicBezTo>
                    <a:pt x="6069" y="1045"/>
                    <a:pt x="6022" y="1118"/>
                    <a:pt x="5980" y="1193"/>
                  </a:cubicBezTo>
                  <a:cubicBezTo>
                    <a:pt x="5937" y="1118"/>
                    <a:pt x="5891" y="1045"/>
                    <a:pt x="5840" y="977"/>
                  </a:cubicBezTo>
                  <a:cubicBezTo>
                    <a:pt x="5396" y="365"/>
                    <a:pt x="4679" y="1"/>
                    <a:pt x="3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2501600" y="2977300"/>
              <a:ext cx="71900" cy="61025"/>
            </a:xfrm>
            <a:custGeom>
              <a:avLst/>
              <a:gdLst/>
              <a:ahLst/>
              <a:cxnLst/>
              <a:rect l="l" t="t" r="r" b="b"/>
              <a:pathLst>
                <a:path w="2876" h="2441" extrusionOk="0">
                  <a:moveTo>
                    <a:pt x="355" y="1"/>
                  </a:moveTo>
                  <a:lnTo>
                    <a:pt x="187" y="294"/>
                  </a:lnTo>
                  <a:cubicBezTo>
                    <a:pt x="68" y="502"/>
                    <a:pt x="1" y="744"/>
                    <a:pt x="1" y="1002"/>
                  </a:cubicBezTo>
                  <a:cubicBezTo>
                    <a:pt x="1" y="1797"/>
                    <a:pt x="644" y="2440"/>
                    <a:pt x="1438" y="2440"/>
                  </a:cubicBezTo>
                  <a:cubicBezTo>
                    <a:pt x="2233" y="2440"/>
                    <a:pt x="2876" y="1797"/>
                    <a:pt x="2876" y="1002"/>
                  </a:cubicBezTo>
                  <a:cubicBezTo>
                    <a:pt x="2876" y="745"/>
                    <a:pt x="2808" y="504"/>
                    <a:pt x="2690" y="294"/>
                  </a:cubicBezTo>
                  <a:cubicBezTo>
                    <a:pt x="2690" y="294"/>
                    <a:pt x="2622" y="172"/>
                    <a:pt x="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2498550" y="2949175"/>
              <a:ext cx="77900" cy="74775"/>
            </a:xfrm>
            <a:custGeom>
              <a:avLst/>
              <a:gdLst/>
              <a:ahLst/>
              <a:cxnLst/>
              <a:rect l="l" t="t" r="r" b="b"/>
              <a:pathLst>
                <a:path w="3116" h="2991" extrusionOk="0">
                  <a:moveTo>
                    <a:pt x="1114" y="1"/>
                  </a:moveTo>
                  <a:lnTo>
                    <a:pt x="474" y="1126"/>
                  </a:lnTo>
                  <a:cubicBezTo>
                    <a:pt x="1" y="1958"/>
                    <a:pt x="602" y="2991"/>
                    <a:pt x="1559" y="2991"/>
                  </a:cubicBezTo>
                  <a:cubicBezTo>
                    <a:pt x="2514" y="2991"/>
                    <a:pt x="3116" y="1958"/>
                    <a:pt x="2642" y="1126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2588525" y="2905975"/>
              <a:ext cx="72450" cy="71950"/>
            </a:xfrm>
            <a:custGeom>
              <a:avLst/>
              <a:gdLst/>
              <a:ahLst/>
              <a:cxnLst/>
              <a:rect l="l" t="t" r="r" b="b"/>
              <a:pathLst>
                <a:path w="2898" h="2878" extrusionOk="0">
                  <a:moveTo>
                    <a:pt x="1287" y="1"/>
                  </a:moveTo>
                  <a:cubicBezTo>
                    <a:pt x="1190" y="1"/>
                    <a:pt x="1093" y="11"/>
                    <a:pt x="999" y="31"/>
                  </a:cubicBezTo>
                  <a:cubicBezTo>
                    <a:pt x="999" y="31"/>
                    <a:pt x="863" y="59"/>
                    <a:pt x="670" y="98"/>
                  </a:cubicBezTo>
                  <a:lnTo>
                    <a:pt x="0" y="2160"/>
                  </a:lnTo>
                  <a:lnTo>
                    <a:pt x="225" y="2410"/>
                  </a:lnTo>
                  <a:cubicBezTo>
                    <a:pt x="387" y="2586"/>
                    <a:pt x="596" y="2726"/>
                    <a:pt x="841" y="2806"/>
                  </a:cubicBezTo>
                  <a:cubicBezTo>
                    <a:pt x="989" y="2854"/>
                    <a:pt x="1138" y="2877"/>
                    <a:pt x="1285" y="2877"/>
                  </a:cubicBezTo>
                  <a:cubicBezTo>
                    <a:pt x="1891" y="2877"/>
                    <a:pt x="2455" y="2491"/>
                    <a:pt x="2652" y="1884"/>
                  </a:cubicBezTo>
                  <a:cubicBezTo>
                    <a:pt x="2898" y="1128"/>
                    <a:pt x="2486" y="316"/>
                    <a:pt x="1730" y="71"/>
                  </a:cubicBezTo>
                  <a:cubicBezTo>
                    <a:pt x="1582" y="24"/>
                    <a:pt x="1434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2566600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802" y="1"/>
                  </a:moveTo>
                  <a:cubicBezTo>
                    <a:pt x="1718" y="1"/>
                    <a:pt x="1632" y="9"/>
                    <a:pt x="1545" y="27"/>
                  </a:cubicBezTo>
                  <a:lnTo>
                    <a:pt x="276" y="288"/>
                  </a:lnTo>
                  <a:lnTo>
                    <a:pt x="1" y="1134"/>
                  </a:lnTo>
                  <a:lnTo>
                    <a:pt x="873" y="2090"/>
                  </a:lnTo>
                  <a:cubicBezTo>
                    <a:pt x="1126" y="2367"/>
                    <a:pt x="1460" y="2497"/>
                    <a:pt x="1790" y="2497"/>
                  </a:cubicBezTo>
                  <a:cubicBezTo>
                    <a:pt x="2301" y="2497"/>
                    <a:pt x="2802" y="2187"/>
                    <a:pt x="2982" y="1634"/>
                  </a:cubicBezTo>
                  <a:cubicBezTo>
                    <a:pt x="3249" y="810"/>
                    <a:pt x="2619" y="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2552250" y="2808325"/>
              <a:ext cx="77400" cy="72150"/>
            </a:xfrm>
            <a:custGeom>
              <a:avLst/>
              <a:gdLst/>
              <a:ahLst/>
              <a:cxnLst/>
              <a:rect l="l" t="t" r="r" b="b"/>
              <a:pathLst>
                <a:path w="3096" h="2886" extrusionOk="0">
                  <a:moveTo>
                    <a:pt x="1467" y="1"/>
                  </a:moveTo>
                  <a:cubicBezTo>
                    <a:pt x="1023" y="1"/>
                    <a:pt x="585" y="206"/>
                    <a:pt x="304" y="594"/>
                  </a:cubicBezTo>
                  <a:cubicBezTo>
                    <a:pt x="152" y="802"/>
                    <a:pt x="66" y="1038"/>
                    <a:pt x="37" y="1276"/>
                  </a:cubicBezTo>
                  <a:cubicBezTo>
                    <a:pt x="37" y="1276"/>
                    <a:pt x="23" y="1414"/>
                    <a:pt x="0" y="1611"/>
                  </a:cubicBezTo>
                  <a:lnTo>
                    <a:pt x="1755" y="2886"/>
                  </a:lnTo>
                  <a:lnTo>
                    <a:pt x="2061" y="2746"/>
                  </a:lnTo>
                  <a:cubicBezTo>
                    <a:pt x="2280" y="2648"/>
                    <a:pt x="2478" y="2492"/>
                    <a:pt x="2628" y="2283"/>
                  </a:cubicBezTo>
                  <a:cubicBezTo>
                    <a:pt x="3096" y="1640"/>
                    <a:pt x="2953" y="743"/>
                    <a:pt x="2310" y="276"/>
                  </a:cubicBezTo>
                  <a:cubicBezTo>
                    <a:pt x="2055" y="90"/>
                    <a:pt x="1760" y="1"/>
                    <a:pt x="1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2548600" y="2820825"/>
              <a:ext cx="72325" cy="72975"/>
            </a:xfrm>
            <a:custGeom>
              <a:avLst/>
              <a:gdLst/>
              <a:ahLst/>
              <a:cxnLst/>
              <a:rect l="l" t="t" r="r" b="b"/>
              <a:pathLst>
                <a:path w="2893" h="2919" extrusionOk="0">
                  <a:moveTo>
                    <a:pt x="1391" y="0"/>
                  </a:moveTo>
                  <a:cubicBezTo>
                    <a:pt x="790" y="0"/>
                    <a:pt x="221" y="438"/>
                    <a:pt x="146" y="1109"/>
                  </a:cubicBezTo>
                  <a:lnTo>
                    <a:pt x="0" y="2396"/>
                  </a:lnTo>
                  <a:lnTo>
                    <a:pt x="721" y="2919"/>
                  </a:lnTo>
                  <a:lnTo>
                    <a:pt x="1901" y="2383"/>
                  </a:lnTo>
                  <a:cubicBezTo>
                    <a:pt x="2771" y="1989"/>
                    <a:pt x="2892" y="801"/>
                    <a:pt x="2118" y="238"/>
                  </a:cubicBezTo>
                  <a:cubicBezTo>
                    <a:pt x="1892" y="75"/>
                    <a:pt x="1639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2445425" y="2808325"/>
              <a:ext cx="77400" cy="72125"/>
            </a:xfrm>
            <a:custGeom>
              <a:avLst/>
              <a:gdLst/>
              <a:ahLst/>
              <a:cxnLst/>
              <a:rect l="l" t="t" r="r" b="b"/>
              <a:pathLst>
                <a:path w="3096" h="2885" extrusionOk="0">
                  <a:moveTo>
                    <a:pt x="1628" y="1"/>
                  </a:moveTo>
                  <a:cubicBezTo>
                    <a:pt x="1335" y="1"/>
                    <a:pt x="1040" y="90"/>
                    <a:pt x="785" y="276"/>
                  </a:cubicBezTo>
                  <a:cubicBezTo>
                    <a:pt x="143" y="743"/>
                    <a:pt x="0" y="1640"/>
                    <a:pt x="466" y="2283"/>
                  </a:cubicBezTo>
                  <a:cubicBezTo>
                    <a:pt x="617" y="2492"/>
                    <a:pt x="815" y="2648"/>
                    <a:pt x="1033" y="2746"/>
                  </a:cubicBezTo>
                  <a:cubicBezTo>
                    <a:pt x="1033" y="2746"/>
                    <a:pt x="1161" y="2804"/>
                    <a:pt x="1341" y="2884"/>
                  </a:cubicBezTo>
                  <a:lnTo>
                    <a:pt x="3096" y="1611"/>
                  </a:lnTo>
                  <a:lnTo>
                    <a:pt x="3059" y="1276"/>
                  </a:lnTo>
                  <a:cubicBezTo>
                    <a:pt x="3031" y="1038"/>
                    <a:pt x="2944" y="802"/>
                    <a:pt x="2792" y="594"/>
                  </a:cubicBezTo>
                  <a:cubicBezTo>
                    <a:pt x="2511" y="206"/>
                    <a:pt x="2072" y="1"/>
                    <a:pt x="1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2454100" y="2820825"/>
              <a:ext cx="72300" cy="73050"/>
            </a:xfrm>
            <a:custGeom>
              <a:avLst/>
              <a:gdLst/>
              <a:ahLst/>
              <a:cxnLst/>
              <a:rect l="l" t="t" r="r" b="b"/>
              <a:pathLst>
                <a:path w="2892" h="2922" extrusionOk="0">
                  <a:moveTo>
                    <a:pt x="1502" y="1"/>
                  </a:moveTo>
                  <a:cubicBezTo>
                    <a:pt x="1253" y="1"/>
                    <a:pt x="1000" y="76"/>
                    <a:pt x="774" y="240"/>
                  </a:cubicBezTo>
                  <a:cubicBezTo>
                    <a:pt x="0" y="802"/>
                    <a:pt x="122" y="1989"/>
                    <a:pt x="993" y="2386"/>
                  </a:cubicBezTo>
                  <a:lnTo>
                    <a:pt x="2172" y="2922"/>
                  </a:lnTo>
                  <a:lnTo>
                    <a:pt x="2892" y="2398"/>
                  </a:lnTo>
                  <a:lnTo>
                    <a:pt x="2746" y="1111"/>
                  </a:lnTo>
                  <a:cubicBezTo>
                    <a:pt x="2671" y="439"/>
                    <a:pt x="2102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2414100" y="2906025"/>
              <a:ext cx="72525" cy="71925"/>
            </a:xfrm>
            <a:custGeom>
              <a:avLst/>
              <a:gdLst/>
              <a:ahLst/>
              <a:cxnLst/>
              <a:rect l="l" t="t" r="r" b="b"/>
              <a:pathLst>
                <a:path w="2901" h="2877" extrusionOk="0">
                  <a:moveTo>
                    <a:pt x="1613" y="0"/>
                  </a:moveTo>
                  <a:cubicBezTo>
                    <a:pt x="1466" y="0"/>
                    <a:pt x="1316" y="23"/>
                    <a:pt x="1169" y="72"/>
                  </a:cubicBezTo>
                  <a:cubicBezTo>
                    <a:pt x="414" y="316"/>
                    <a:pt x="0" y="1128"/>
                    <a:pt x="246" y="1883"/>
                  </a:cubicBezTo>
                  <a:cubicBezTo>
                    <a:pt x="443" y="2491"/>
                    <a:pt x="1007" y="2877"/>
                    <a:pt x="1613" y="2877"/>
                  </a:cubicBezTo>
                  <a:cubicBezTo>
                    <a:pt x="1760" y="2877"/>
                    <a:pt x="1911" y="2854"/>
                    <a:pt x="2059" y="2806"/>
                  </a:cubicBezTo>
                  <a:cubicBezTo>
                    <a:pt x="2304" y="2725"/>
                    <a:pt x="2512" y="2585"/>
                    <a:pt x="2675" y="2410"/>
                  </a:cubicBezTo>
                  <a:cubicBezTo>
                    <a:pt x="2675" y="2410"/>
                    <a:pt x="2768" y="2307"/>
                    <a:pt x="2901" y="2160"/>
                  </a:cubicBezTo>
                  <a:lnTo>
                    <a:pt x="2231" y="97"/>
                  </a:lnTo>
                  <a:lnTo>
                    <a:pt x="1901" y="30"/>
                  </a:lnTo>
                  <a:cubicBezTo>
                    <a:pt x="1807" y="11"/>
                    <a:pt x="171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2427175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448" y="1"/>
                  </a:moveTo>
                  <a:cubicBezTo>
                    <a:pt x="629" y="1"/>
                    <a:pt x="0" y="810"/>
                    <a:pt x="266" y="1634"/>
                  </a:cubicBezTo>
                  <a:cubicBezTo>
                    <a:pt x="447" y="2187"/>
                    <a:pt x="948" y="2496"/>
                    <a:pt x="1459" y="2496"/>
                  </a:cubicBezTo>
                  <a:cubicBezTo>
                    <a:pt x="1789" y="2496"/>
                    <a:pt x="2123" y="2367"/>
                    <a:pt x="2376" y="2090"/>
                  </a:cubicBezTo>
                  <a:lnTo>
                    <a:pt x="3249" y="1134"/>
                  </a:lnTo>
                  <a:lnTo>
                    <a:pt x="2973" y="288"/>
                  </a:lnTo>
                  <a:lnTo>
                    <a:pt x="1705" y="27"/>
                  </a:lnTo>
                  <a:cubicBezTo>
                    <a:pt x="1618" y="9"/>
                    <a:pt x="1532" y="1"/>
                    <a:pt x="1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2498850" y="2875650"/>
              <a:ext cx="77425" cy="78625"/>
            </a:xfrm>
            <a:custGeom>
              <a:avLst/>
              <a:gdLst/>
              <a:ahLst/>
              <a:cxnLst/>
              <a:rect l="l" t="t" r="r" b="b"/>
              <a:pathLst>
                <a:path w="3097" h="3145" extrusionOk="0">
                  <a:moveTo>
                    <a:pt x="1548" y="1"/>
                  </a:moveTo>
                  <a:cubicBezTo>
                    <a:pt x="1371" y="1"/>
                    <a:pt x="1212" y="78"/>
                    <a:pt x="1103" y="203"/>
                  </a:cubicBezTo>
                  <a:cubicBezTo>
                    <a:pt x="1059" y="193"/>
                    <a:pt x="1014" y="188"/>
                    <a:pt x="969" y="188"/>
                  </a:cubicBezTo>
                  <a:cubicBezTo>
                    <a:pt x="850" y="188"/>
                    <a:pt x="729" y="224"/>
                    <a:pt x="626" y="300"/>
                  </a:cubicBezTo>
                  <a:cubicBezTo>
                    <a:pt x="483" y="404"/>
                    <a:pt x="398" y="562"/>
                    <a:pt x="385" y="726"/>
                  </a:cubicBezTo>
                  <a:cubicBezTo>
                    <a:pt x="234" y="791"/>
                    <a:pt x="109" y="918"/>
                    <a:pt x="54" y="1087"/>
                  </a:cubicBezTo>
                  <a:cubicBezTo>
                    <a:pt x="1" y="1257"/>
                    <a:pt x="24" y="1431"/>
                    <a:pt x="109" y="1573"/>
                  </a:cubicBezTo>
                  <a:cubicBezTo>
                    <a:pt x="24" y="1714"/>
                    <a:pt x="1" y="1890"/>
                    <a:pt x="54" y="2058"/>
                  </a:cubicBezTo>
                  <a:cubicBezTo>
                    <a:pt x="108" y="2227"/>
                    <a:pt x="233" y="2354"/>
                    <a:pt x="385" y="2419"/>
                  </a:cubicBezTo>
                  <a:cubicBezTo>
                    <a:pt x="401" y="2583"/>
                    <a:pt x="481" y="2741"/>
                    <a:pt x="626" y="2845"/>
                  </a:cubicBezTo>
                  <a:cubicBezTo>
                    <a:pt x="729" y="2921"/>
                    <a:pt x="850" y="2957"/>
                    <a:pt x="969" y="2957"/>
                  </a:cubicBezTo>
                  <a:cubicBezTo>
                    <a:pt x="1014" y="2957"/>
                    <a:pt x="1059" y="2952"/>
                    <a:pt x="1103" y="2942"/>
                  </a:cubicBezTo>
                  <a:cubicBezTo>
                    <a:pt x="1212" y="3067"/>
                    <a:pt x="1371" y="3144"/>
                    <a:pt x="1548" y="3144"/>
                  </a:cubicBezTo>
                  <a:cubicBezTo>
                    <a:pt x="1724" y="3144"/>
                    <a:pt x="1885" y="3067"/>
                    <a:pt x="1993" y="2942"/>
                  </a:cubicBezTo>
                  <a:cubicBezTo>
                    <a:pt x="2037" y="2952"/>
                    <a:pt x="2082" y="2957"/>
                    <a:pt x="2127" y="2957"/>
                  </a:cubicBezTo>
                  <a:cubicBezTo>
                    <a:pt x="2246" y="2957"/>
                    <a:pt x="2367" y="2921"/>
                    <a:pt x="2471" y="2845"/>
                  </a:cubicBezTo>
                  <a:cubicBezTo>
                    <a:pt x="2614" y="2741"/>
                    <a:pt x="2697" y="2583"/>
                    <a:pt x="2711" y="2419"/>
                  </a:cubicBezTo>
                  <a:cubicBezTo>
                    <a:pt x="2861" y="2354"/>
                    <a:pt x="2986" y="2227"/>
                    <a:pt x="3043" y="2058"/>
                  </a:cubicBezTo>
                  <a:cubicBezTo>
                    <a:pt x="3096" y="1890"/>
                    <a:pt x="3072" y="1714"/>
                    <a:pt x="2986" y="1573"/>
                  </a:cubicBezTo>
                  <a:cubicBezTo>
                    <a:pt x="3069" y="1431"/>
                    <a:pt x="3096" y="1257"/>
                    <a:pt x="3043" y="1087"/>
                  </a:cubicBezTo>
                  <a:cubicBezTo>
                    <a:pt x="2987" y="918"/>
                    <a:pt x="2864" y="791"/>
                    <a:pt x="2711" y="726"/>
                  </a:cubicBezTo>
                  <a:cubicBezTo>
                    <a:pt x="2696" y="562"/>
                    <a:pt x="2614" y="404"/>
                    <a:pt x="2471" y="300"/>
                  </a:cubicBezTo>
                  <a:cubicBezTo>
                    <a:pt x="2367" y="224"/>
                    <a:pt x="2246" y="188"/>
                    <a:pt x="2127" y="188"/>
                  </a:cubicBezTo>
                  <a:cubicBezTo>
                    <a:pt x="2082" y="188"/>
                    <a:pt x="2037" y="193"/>
                    <a:pt x="1993" y="203"/>
                  </a:cubicBezTo>
                  <a:cubicBezTo>
                    <a:pt x="1885" y="78"/>
                    <a:pt x="1724" y="1"/>
                    <a:pt x="1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2515925" y="2893375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6" y="0"/>
                    <a:pt x="1" y="387"/>
                    <a:pt x="1" y="864"/>
                  </a:cubicBezTo>
                  <a:cubicBezTo>
                    <a:pt x="1" y="1340"/>
                    <a:pt x="386" y="1727"/>
                    <a:pt x="864" y="1727"/>
                  </a:cubicBezTo>
                  <a:cubicBezTo>
                    <a:pt x="1340" y="1727"/>
                    <a:pt x="1727" y="1340"/>
                    <a:pt x="1727" y="864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2530300" y="29077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90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90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48"/>
          <p:cNvGrpSpPr/>
          <p:nvPr/>
        </p:nvGrpSpPr>
        <p:grpSpPr>
          <a:xfrm>
            <a:off x="6313141" y="1651801"/>
            <a:ext cx="555131" cy="544655"/>
            <a:chOff x="1812500" y="2782975"/>
            <a:chExt cx="286150" cy="280750"/>
          </a:xfrm>
        </p:grpSpPr>
        <p:sp>
          <p:nvSpPr>
            <p:cNvPr id="2386" name="Google Shape;2386;p48"/>
            <p:cNvSpPr/>
            <p:nvPr/>
          </p:nvSpPr>
          <p:spPr>
            <a:xfrm>
              <a:off x="1812500" y="2782975"/>
              <a:ext cx="286150" cy="280750"/>
            </a:xfrm>
            <a:custGeom>
              <a:avLst/>
              <a:gdLst/>
              <a:ahLst/>
              <a:cxnLst/>
              <a:rect l="l" t="t" r="r" b="b"/>
              <a:pathLst>
                <a:path w="11446" h="11230" extrusionOk="0">
                  <a:moveTo>
                    <a:pt x="5725" y="1"/>
                  </a:moveTo>
                  <a:cubicBezTo>
                    <a:pt x="5376" y="1"/>
                    <a:pt x="5034" y="93"/>
                    <a:pt x="4732" y="266"/>
                  </a:cubicBezTo>
                  <a:lnTo>
                    <a:pt x="3004" y="1261"/>
                  </a:lnTo>
                  <a:cubicBezTo>
                    <a:pt x="2849" y="1351"/>
                    <a:pt x="2720" y="1471"/>
                    <a:pt x="2619" y="1613"/>
                  </a:cubicBezTo>
                  <a:cubicBezTo>
                    <a:pt x="2453" y="1665"/>
                    <a:pt x="2299" y="1751"/>
                    <a:pt x="2169" y="1870"/>
                  </a:cubicBezTo>
                  <a:lnTo>
                    <a:pt x="685" y="3205"/>
                  </a:lnTo>
                  <a:cubicBezTo>
                    <a:pt x="428" y="3439"/>
                    <a:pt x="236" y="3733"/>
                    <a:pt x="127" y="4065"/>
                  </a:cubicBezTo>
                  <a:cubicBezTo>
                    <a:pt x="20" y="4396"/>
                    <a:pt x="1" y="4750"/>
                    <a:pt x="74" y="5091"/>
                  </a:cubicBezTo>
                  <a:lnTo>
                    <a:pt x="487" y="7042"/>
                  </a:lnTo>
                  <a:cubicBezTo>
                    <a:pt x="525" y="7216"/>
                    <a:pt x="596" y="7378"/>
                    <a:pt x="700" y="7516"/>
                  </a:cubicBezTo>
                  <a:cubicBezTo>
                    <a:pt x="697" y="7689"/>
                    <a:pt x="733" y="7862"/>
                    <a:pt x="804" y="8024"/>
                  </a:cubicBezTo>
                  <a:lnTo>
                    <a:pt x="1619" y="9847"/>
                  </a:lnTo>
                  <a:cubicBezTo>
                    <a:pt x="1760" y="10163"/>
                    <a:pt x="1983" y="10438"/>
                    <a:pt x="2263" y="10643"/>
                  </a:cubicBezTo>
                  <a:cubicBezTo>
                    <a:pt x="2544" y="10847"/>
                    <a:pt x="2876" y="10974"/>
                    <a:pt x="3221" y="11011"/>
                  </a:cubicBezTo>
                  <a:lnTo>
                    <a:pt x="5205" y="11222"/>
                  </a:lnTo>
                  <a:cubicBezTo>
                    <a:pt x="5247" y="11227"/>
                    <a:pt x="5290" y="11230"/>
                    <a:pt x="5333" y="11230"/>
                  </a:cubicBezTo>
                  <a:cubicBezTo>
                    <a:pt x="5467" y="11230"/>
                    <a:pt x="5600" y="11209"/>
                    <a:pt x="5722" y="11166"/>
                  </a:cubicBezTo>
                  <a:cubicBezTo>
                    <a:pt x="5845" y="11207"/>
                    <a:pt x="5976" y="11230"/>
                    <a:pt x="6112" y="11230"/>
                  </a:cubicBezTo>
                  <a:cubicBezTo>
                    <a:pt x="6153" y="11230"/>
                    <a:pt x="6196" y="11225"/>
                    <a:pt x="6237" y="11222"/>
                  </a:cubicBezTo>
                  <a:cubicBezTo>
                    <a:pt x="6878" y="11152"/>
                    <a:pt x="7537" y="11133"/>
                    <a:pt x="8170" y="10993"/>
                  </a:cubicBezTo>
                  <a:cubicBezTo>
                    <a:pt x="8185" y="10988"/>
                    <a:pt x="8200" y="10986"/>
                    <a:pt x="8217" y="10981"/>
                  </a:cubicBezTo>
                  <a:cubicBezTo>
                    <a:pt x="8912" y="10819"/>
                    <a:pt x="9524" y="10518"/>
                    <a:pt x="9826" y="9846"/>
                  </a:cubicBezTo>
                  <a:lnTo>
                    <a:pt x="10639" y="8024"/>
                  </a:lnTo>
                  <a:cubicBezTo>
                    <a:pt x="10712" y="7860"/>
                    <a:pt x="10747" y="7688"/>
                    <a:pt x="10744" y="7513"/>
                  </a:cubicBezTo>
                  <a:cubicBezTo>
                    <a:pt x="10849" y="7377"/>
                    <a:pt x="10922" y="7216"/>
                    <a:pt x="10959" y="7042"/>
                  </a:cubicBezTo>
                  <a:lnTo>
                    <a:pt x="11374" y="5088"/>
                  </a:lnTo>
                  <a:cubicBezTo>
                    <a:pt x="11445" y="4750"/>
                    <a:pt x="11428" y="4394"/>
                    <a:pt x="11320" y="4065"/>
                  </a:cubicBezTo>
                  <a:cubicBezTo>
                    <a:pt x="11213" y="3733"/>
                    <a:pt x="11020" y="3436"/>
                    <a:pt x="10762" y="3203"/>
                  </a:cubicBezTo>
                  <a:lnTo>
                    <a:pt x="9282" y="1869"/>
                  </a:lnTo>
                  <a:cubicBezTo>
                    <a:pt x="9149" y="1749"/>
                    <a:pt x="8994" y="1663"/>
                    <a:pt x="8829" y="1611"/>
                  </a:cubicBezTo>
                  <a:cubicBezTo>
                    <a:pt x="8728" y="1470"/>
                    <a:pt x="8598" y="1351"/>
                    <a:pt x="8444" y="1261"/>
                  </a:cubicBezTo>
                  <a:lnTo>
                    <a:pt x="6714" y="264"/>
                  </a:lnTo>
                  <a:cubicBezTo>
                    <a:pt x="6414" y="92"/>
                    <a:pt x="6071" y="1"/>
                    <a:pt x="5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1941125" y="2806150"/>
              <a:ext cx="74150" cy="33375"/>
            </a:xfrm>
            <a:custGeom>
              <a:avLst/>
              <a:gdLst/>
              <a:ahLst/>
              <a:cxnLst/>
              <a:rect l="l" t="t" r="r" b="b"/>
              <a:pathLst>
                <a:path w="2966" h="1335" extrusionOk="0">
                  <a:moveTo>
                    <a:pt x="575" y="1"/>
                  </a:moveTo>
                  <a:lnTo>
                    <a:pt x="1" y="1334"/>
                  </a:lnTo>
                  <a:lnTo>
                    <a:pt x="2965" y="1334"/>
                  </a:lnTo>
                  <a:cubicBezTo>
                    <a:pt x="2950" y="1254"/>
                    <a:pt x="2903" y="1183"/>
                    <a:pt x="2830" y="1139"/>
                  </a:cubicBezTo>
                  <a:cubicBezTo>
                    <a:pt x="2501" y="950"/>
                    <a:pt x="1659" y="465"/>
                    <a:pt x="1102" y="142"/>
                  </a:cubicBezTo>
                  <a:cubicBezTo>
                    <a:pt x="938" y="50"/>
                    <a:pt x="757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1895775" y="2806150"/>
              <a:ext cx="59775" cy="33400"/>
            </a:xfrm>
            <a:custGeom>
              <a:avLst/>
              <a:gdLst/>
              <a:ahLst/>
              <a:cxnLst/>
              <a:rect l="l" t="t" r="r" b="b"/>
              <a:pathLst>
                <a:path w="2391" h="1336" extrusionOk="0">
                  <a:moveTo>
                    <a:pt x="2391" y="1"/>
                  </a:moveTo>
                  <a:cubicBezTo>
                    <a:pt x="2208" y="4"/>
                    <a:pt x="2025" y="50"/>
                    <a:pt x="1862" y="142"/>
                  </a:cubicBezTo>
                  <a:lnTo>
                    <a:pt x="134" y="1139"/>
                  </a:lnTo>
                  <a:cubicBezTo>
                    <a:pt x="62" y="1181"/>
                    <a:pt x="14" y="1254"/>
                    <a:pt x="1" y="1336"/>
                  </a:cubicBezTo>
                  <a:lnTo>
                    <a:pt x="2391" y="1336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1937550" y="2820550"/>
              <a:ext cx="80475" cy="109500"/>
            </a:xfrm>
            <a:custGeom>
              <a:avLst/>
              <a:gdLst/>
              <a:ahLst/>
              <a:cxnLst/>
              <a:rect l="l" t="t" r="r" b="b"/>
              <a:pathLst>
                <a:path w="3219" h="4380" extrusionOk="0">
                  <a:moveTo>
                    <a:pt x="718" y="1"/>
                  </a:moveTo>
                  <a:lnTo>
                    <a:pt x="1" y="2190"/>
                  </a:lnTo>
                  <a:lnTo>
                    <a:pt x="718" y="4379"/>
                  </a:lnTo>
                  <a:lnTo>
                    <a:pt x="3218" y="2665"/>
                  </a:lnTo>
                  <a:lnTo>
                    <a:pt x="3218" y="940"/>
                  </a:lnTo>
                  <a:cubicBezTo>
                    <a:pt x="3160" y="898"/>
                    <a:pt x="3120" y="836"/>
                    <a:pt x="3107" y="760"/>
                  </a:cubicBezTo>
                  <a:cubicBezTo>
                    <a:pt x="3093" y="712"/>
                    <a:pt x="3046" y="672"/>
                    <a:pt x="2973" y="648"/>
                  </a:cubicBezTo>
                  <a:cubicBezTo>
                    <a:pt x="2644" y="540"/>
                    <a:pt x="1802" y="263"/>
                    <a:pt x="1245" y="80"/>
                  </a:cubicBezTo>
                  <a:cubicBezTo>
                    <a:pt x="1081" y="26"/>
                    <a:pt x="900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1892975" y="2820600"/>
              <a:ext cx="62550" cy="109475"/>
            </a:xfrm>
            <a:custGeom>
              <a:avLst/>
              <a:gdLst/>
              <a:ahLst/>
              <a:cxnLst/>
              <a:rect l="l" t="t" r="r" b="b"/>
              <a:pathLst>
                <a:path w="2502" h="4379" extrusionOk="0">
                  <a:moveTo>
                    <a:pt x="2501" y="0"/>
                  </a:moveTo>
                  <a:cubicBezTo>
                    <a:pt x="2320" y="0"/>
                    <a:pt x="2137" y="26"/>
                    <a:pt x="1973" y="78"/>
                  </a:cubicBezTo>
                  <a:lnTo>
                    <a:pt x="245" y="646"/>
                  </a:lnTo>
                  <a:cubicBezTo>
                    <a:pt x="172" y="670"/>
                    <a:pt x="124" y="710"/>
                    <a:pt x="111" y="758"/>
                  </a:cubicBezTo>
                  <a:cubicBezTo>
                    <a:pt x="99" y="834"/>
                    <a:pt x="59" y="896"/>
                    <a:pt x="1" y="938"/>
                  </a:cubicBezTo>
                  <a:lnTo>
                    <a:pt x="1" y="2518"/>
                  </a:lnTo>
                  <a:lnTo>
                    <a:pt x="2501" y="43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1837725" y="2845150"/>
              <a:ext cx="50150" cy="70600"/>
            </a:xfrm>
            <a:custGeom>
              <a:avLst/>
              <a:gdLst/>
              <a:ahLst/>
              <a:cxnLst/>
              <a:rect l="l" t="t" r="r" b="b"/>
              <a:pathLst>
                <a:path w="2006" h="2824" extrusionOk="0">
                  <a:moveTo>
                    <a:pt x="1966" y="1"/>
                  </a:moveTo>
                  <a:cubicBezTo>
                    <a:pt x="1898" y="1"/>
                    <a:pt x="1830" y="26"/>
                    <a:pt x="1779" y="74"/>
                  </a:cubicBezTo>
                  <a:cubicBezTo>
                    <a:pt x="1497" y="328"/>
                    <a:pt x="775" y="978"/>
                    <a:pt x="297" y="1408"/>
                  </a:cubicBezTo>
                  <a:cubicBezTo>
                    <a:pt x="157" y="1535"/>
                    <a:pt x="56" y="1693"/>
                    <a:pt x="1" y="1867"/>
                  </a:cubicBezTo>
                  <a:lnTo>
                    <a:pt x="1090" y="2824"/>
                  </a:lnTo>
                  <a:lnTo>
                    <a:pt x="2006" y="4"/>
                  </a:lnTo>
                  <a:cubicBezTo>
                    <a:pt x="1992" y="2"/>
                    <a:pt x="1979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1836025" y="2891725"/>
              <a:ext cx="33400" cy="67150"/>
            </a:xfrm>
            <a:custGeom>
              <a:avLst/>
              <a:gdLst/>
              <a:ahLst/>
              <a:cxnLst/>
              <a:rect l="l" t="t" r="r" b="b"/>
              <a:pathLst>
                <a:path w="1336" h="2686" extrusionOk="0">
                  <a:moveTo>
                    <a:pt x="67" y="1"/>
                  </a:moveTo>
                  <a:cubicBezTo>
                    <a:pt x="11" y="177"/>
                    <a:pt x="0" y="363"/>
                    <a:pt x="39" y="547"/>
                  </a:cubicBezTo>
                  <a:lnTo>
                    <a:pt x="453" y="2498"/>
                  </a:lnTo>
                  <a:cubicBezTo>
                    <a:pt x="469" y="2580"/>
                    <a:pt x="523" y="2648"/>
                    <a:pt x="597" y="2686"/>
                  </a:cubicBezTo>
                  <a:lnTo>
                    <a:pt x="1335" y="41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1851350" y="2844025"/>
              <a:ext cx="104175" cy="86250"/>
            </a:xfrm>
            <a:custGeom>
              <a:avLst/>
              <a:gdLst/>
              <a:ahLst/>
              <a:cxnLst/>
              <a:rect l="l" t="t" r="r" b="b"/>
              <a:pathLst>
                <a:path w="4167" h="3450" extrusionOk="0">
                  <a:moveTo>
                    <a:pt x="1666" y="1"/>
                  </a:moveTo>
                  <a:cubicBezTo>
                    <a:pt x="1621" y="34"/>
                    <a:pt x="1565" y="53"/>
                    <a:pt x="1503" y="53"/>
                  </a:cubicBezTo>
                  <a:cubicBezTo>
                    <a:pt x="1489" y="53"/>
                    <a:pt x="1474" y="52"/>
                    <a:pt x="1459" y="50"/>
                  </a:cubicBezTo>
                  <a:cubicBezTo>
                    <a:pt x="1458" y="50"/>
                    <a:pt x="1457" y="50"/>
                    <a:pt x="1456" y="50"/>
                  </a:cubicBezTo>
                  <a:cubicBezTo>
                    <a:pt x="1409" y="50"/>
                    <a:pt x="1357" y="84"/>
                    <a:pt x="1313" y="144"/>
                  </a:cubicBezTo>
                  <a:cubicBezTo>
                    <a:pt x="1108" y="425"/>
                    <a:pt x="585" y="1141"/>
                    <a:pt x="239" y="1613"/>
                  </a:cubicBezTo>
                  <a:cubicBezTo>
                    <a:pt x="139" y="1753"/>
                    <a:pt x="57" y="1916"/>
                    <a:pt x="1" y="2089"/>
                  </a:cubicBezTo>
                  <a:lnTo>
                    <a:pt x="1861" y="3449"/>
                  </a:lnTo>
                  <a:lnTo>
                    <a:pt x="4166" y="3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1849200" y="2896200"/>
              <a:ext cx="106325" cy="78900"/>
            </a:xfrm>
            <a:custGeom>
              <a:avLst/>
              <a:gdLst/>
              <a:ahLst/>
              <a:cxnLst/>
              <a:rect l="l" t="t" r="r" b="b"/>
              <a:pathLst>
                <a:path w="4253" h="3156" extrusionOk="0">
                  <a:moveTo>
                    <a:pt x="90" y="0"/>
                  </a:moveTo>
                  <a:cubicBezTo>
                    <a:pt x="31" y="175"/>
                    <a:pt x="2" y="355"/>
                    <a:pt x="0" y="526"/>
                  </a:cubicBezTo>
                  <a:lnTo>
                    <a:pt x="5" y="2344"/>
                  </a:lnTo>
                  <a:cubicBezTo>
                    <a:pt x="6" y="2420"/>
                    <a:pt x="30" y="2480"/>
                    <a:pt x="70" y="2507"/>
                  </a:cubicBezTo>
                  <a:cubicBezTo>
                    <a:pt x="139" y="2539"/>
                    <a:pt x="186" y="2599"/>
                    <a:pt x="209" y="2666"/>
                  </a:cubicBezTo>
                  <a:lnTo>
                    <a:pt x="1712" y="3156"/>
                  </a:lnTo>
                  <a:lnTo>
                    <a:pt x="4252" y="135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1852950" y="2968150"/>
              <a:ext cx="61000" cy="62125"/>
            </a:xfrm>
            <a:custGeom>
              <a:avLst/>
              <a:gdLst/>
              <a:ahLst/>
              <a:cxnLst/>
              <a:rect l="l" t="t" r="r" b="b"/>
              <a:pathLst>
                <a:path w="2440" h="2485" extrusionOk="0">
                  <a:moveTo>
                    <a:pt x="41" y="1"/>
                  </a:moveTo>
                  <a:cubicBezTo>
                    <a:pt x="4" y="74"/>
                    <a:pt x="1" y="161"/>
                    <a:pt x="36" y="237"/>
                  </a:cubicBezTo>
                  <a:cubicBezTo>
                    <a:pt x="190" y="586"/>
                    <a:pt x="587" y="1473"/>
                    <a:pt x="849" y="2060"/>
                  </a:cubicBezTo>
                  <a:cubicBezTo>
                    <a:pt x="925" y="2232"/>
                    <a:pt x="1044" y="2376"/>
                    <a:pt x="1191" y="2485"/>
                  </a:cubicBezTo>
                  <a:lnTo>
                    <a:pt x="2440" y="17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1882725" y="3003325"/>
              <a:ext cx="67925" cy="37125"/>
            </a:xfrm>
            <a:custGeom>
              <a:avLst/>
              <a:gdLst/>
              <a:ahLst/>
              <a:cxnLst/>
              <a:rect l="l" t="t" r="r" b="b"/>
              <a:pathLst>
                <a:path w="2717" h="1485" extrusionOk="0">
                  <a:moveTo>
                    <a:pt x="783" y="0"/>
                  </a:moveTo>
                  <a:lnTo>
                    <a:pt x="0" y="1079"/>
                  </a:lnTo>
                  <a:cubicBezTo>
                    <a:pt x="147" y="1183"/>
                    <a:pt x="322" y="1252"/>
                    <a:pt x="508" y="1273"/>
                  </a:cubicBezTo>
                  <a:lnTo>
                    <a:pt x="2493" y="1482"/>
                  </a:lnTo>
                  <a:cubicBezTo>
                    <a:pt x="2504" y="1484"/>
                    <a:pt x="2515" y="1485"/>
                    <a:pt x="2525" y="1485"/>
                  </a:cubicBezTo>
                  <a:cubicBezTo>
                    <a:pt x="2596" y="1485"/>
                    <a:pt x="2666" y="1455"/>
                    <a:pt x="2716" y="1405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1853550" y="2930050"/>
              <a:ext cx="101975" cy="88575"/>
            </a:xfrm>
            <a:custGeom>
              <a:avLst/>
              <a:gdLst/>
              <a:ahLst/>
              <a:cxnLst/>
              <a:rect l="l" t="t" r="r" b="b"/>
              <a:pathLst>
                <a:path w="4079" h="3543" extrusionOk="0">
                  <a:moveTo>
                    <a:pt x="4078" y="1"/>
                  </a:moveTo>
                  <a:lnTo>
                    <a:pt x="35" y="1315"/>
                  </a:lnTo>
                  <a:cubicBezTo>
                    <a:pt x="54" y="1382"/>
                    <a:pt x="51" y="1456"/>
                    <a:pt x="17" y="1525"/>
                  </a:cubicBezTo>
                  <a:cubicBezTo>
                    <a:pt x="0" y="1571"/>
                    <a:pt x="15" y="1632"/>
                    <a:pt x="60" y="1694"/>
                  </a:cubicBezTo>
                  <a:cubicBezTo>
                    <a:pt x="262" y="1976"/>
                    <a:pt x="783" y="2695"/>
                    <a:pt x="1125" y="3169"/>
                  </a:cubicBezTo>
                  <a:cubicBezTo>
                    <a:pt x="1227" y="3309"/>
                    <a:pt x="1358" y="3437"/>
                    <a:pt x="1505" y="3543"/>
                  </a:cubicBezTo>
                  <a:lnTo>
                    <a:pt x="3373" y="2194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1891150" y="2930025"/>
              <a:ext cx="87625" cy="109025"/>
            </a:xfrm>
            <a:custGeom>
              <a:avLst/>
              <a:gdLst/>
              <a:ahLst/>
              <a:cxnLst/>
              <a:rect l="l" t="t" r="r" b="b"/>
              <a:pathLst>
                <a:path w="3505" h="4361" extrusionOk="0">
                  <a:moveTo>
                    <a:pt x="2574" y="0"/>
                  </a:moveTo>
                  <a:lnTo>
                    <a:pt x="1" y="3542"/>
                  </a:lnTo>
                  <a:cubicBezTo>
                    <a:pt x="148" y="3651"/>
                    <a:pt x="311" y="3736"/>
                    <a:pt x="473" y="3788"/>
                  </a:cubicBezTo>
                  <a:lnTo>
                    <a:pt x="2204" y="4346"/>
                  </a:lnTo>
                  <a:cubicBezTo>
                    <a:pt x="2235" y="4356"/>
                    <a:pt x="2266" y="4361"/>
                    <a:pt x="2293" y="4361"/>
                  </a:cubicBezTo>
                  <a:cubicBezTo>
                    <a:pt x="2328" y="4361"/>
                    <a:pt x="2358" y="4352"/>
                    <a:pt x="2379" y="4336"/>
                  </a:cubicBezTo>
                  <a:cubicBezTo>
                    <a:pt x="2433" y="4281"/>
                    <a:pt x="2504" y="4255"/>
                    <a:pt x="2574" y="4255"/>
                  </a:cubicBezTo>
                  <a:lnTo>
                    <a:pt x="3504" y="2975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1960375" y="2994800"/>
              <a:ext cx="67925" cy="45600"/>
            </a:xfrm>
            <a:custGeom>
              <a:avLst/>
              <a:gdLst/>
              <a:ahLst/>
              <a:cxnLst/>
              <a:rect l="l" t="t" r="r" b="b"/>
              <a:pathLst>
                <a:path w="2717" h="1824" extrusionOk="0">
                  <a:moveTo>
                    <a:pt x="2399" y="0"/>
                  </a:moveTo>
                  <a:lnTo>
                    <a:pt x="0" y="1745"/>
                  </a:lnTo>
                  <a:cubicBezTo>
                    <a:pt x="51" y="1794"/>
                    <a:pt x="121" y="1824"/>
                    <a:pt x="194" y="1824"/>
                  </a:cubicBezTo>
                  <a:cubicBezTo>
                    <a:pt x="204" y="1824"/>
                    <a:pt x="214" y="1823"/>
                    <a:pt x="223" y="1822"/>
                  </a:cubicBezTo>
                  <a:cubicBezTo>
                    <a:pt x="601" y="1782"/>
                    <a:pt x="1569" y="1681"/>
                    <a:pt x="2209" y="1612"/>
                  </a:cubicBezTo>
                  <a:cubicBezTo>
                    <a:pt x="2396" y="1591"/>
                    <a:pt x="2570" y="1523"/>
                    <a:pt x="2716" y="1417"/>
                  </a:cubicBezTo>
                  <a:lnTo>
                    <a:pt x="2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2008700" y="2968150"/>
              <a:ext cx="49325" cy="62125"/>
            </a:xfrm>
            <a:custGeom>
              <a:avLst/>
              <a:gdLst/>
              <a:ahLst/>
              <a:cxnLst/>
              <a:rect l="l" t="t" r="r" b="b"/>
              <a:pathLst>
                <a:path w="1973" h="2485" extrusionOk="0">
                  <a:moveTo>
                    <a:pt x="1934" y="1"/>
                  </a:moveTo>
                  <a:lnTo>
                    <a:pt x="0" y="1406"/>
                  </a:lnTo>
                  <a:lnTo>
                    <a:pt x="783" y="2485"/>
                  </a:lnTo>
                  <a:cubicBezTo>
                    <a:pt x="931" y="2376"/>
                    <a:pt x="1050" y="2232"/>
                    <a:pt x="1125" y="2060"/>
                  </a:cubicBezTo>
                  <a:lnTo>
                    <a:pt x="1940" y="237"/>
                  </a:lnTo>
                  <a:cubicBezTo>
                    <a:pt x="1972" y="161"/>
                    <a:pt x="1971" y="74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1955500" y="2930025"/>
              <a:ext cx="64350" cy="109025"/>
            </a:xfrm>
            <a:custGeom>
              <a:avLst/>
              <a:gdLst/>
              <a:ahLst/>
              <a:cxnLst/>
              <a:rect l="l" t="t" r="r" b="b"/>
              <a:pathLst>
                <a:path w="2574" h="4361" extrusionOk="0">
                  <a:moveTo>
                    <a:pt x="0" y="0"/>
                  </a:moveTo>
                  <a:lnTo>
                    <a:pt x="0" y="4254"/>
                  </a:lnTo>
                  <a:cubicBezTo>
                    <a:pt x="72" y="4254"/>
                    <a:pt x="142" y="4281"/>
                    <a:pt x="194" y="4334"/>
                  </a:cubicBezTo>
                  <a:cubicBezTo>
                    <a:pt x="216" y="4351"/>
                    <a:pt x="247" y="4360"/>
                    <a:pt x="283" y="4360"/>
                  </a:cubicBezTo>
                  <a:cubicBezTo>
                    <a:pt x="309" y="4360"/>
                    <a:pt x="339" y="4355"/>
                    <a:pt x="369" y="4346"/>
                  </a:cubicBezTo>
                  <a:cubicBezTo>
                    <a:pt x="698" y="4240"/>
                    <a:pt x="1542" y="3966"/>
                    <a:pt x="2100" y="3788"/>
                  </a:cubicBezTo>
                  <a:cubicBezTo>
                    <a:pt x="2264" y="3734"/>
                    <a:pt x="2426" y="3648"/>
                    <a:pt x="2573" y="3542"/>
                  </a:cubicBezTo>
                  <a:lnTo>
                    <a:pt x="1868" y="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1955500" y="2930025"/>
              <a:ext cx="102000" cy="88575"/>
            </a:xfrm>
            <a:custGeom>
              <a:avLst/>
              <a:gdLst/>
              <a:ahLst/>
              <a:cxnLst/>
              <a:rect l="l" t="t" r="r" b="b"/>
              <a:pathLst>
                <a:path w="4080" h="3543" extrusionOk="0">
                  <a:moveTo>
                    <a:pt x="0" y="0"/>
                  </a:moveTo>
                  <a:lnTo>
                    <a:pt x="2573" y="3542"/>
                  </a:lnTo>
                  <a:cubicBezTo>
                    <a:pt x="2721" y="3437"/>
                    <a:pt x="2852" y="3309"/>
                    <a:pt x="2954" y="3170"/>
                  </a:cubicBezTo>
                  <a:lnTo>
                    <a:pt x="4020" y="1695"/>
                  </a:lnTo>
                  <a:cubicBezTo>
                    <a:pt x="4065" y="1634"/>
                    <a:pt x="4079" y="1570"/>
                    <a:pt x="4063" y="1526"/>
                  </a:cubicBezTo>
                  <a:cubicBezTo>
                    <a:pt x="4027" y="1457"/>
                    <a:pt x="4024" y="1383"/>
                    <a:pt x="4047" y="1316"/>
                  </a:cubicBezTo>
                  <a:lnTo>
                    <a:pt x="31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2037125" y="2888450"/>
              <a:ext cx="37825" cy="70550"/>
            </a:xfrm>
            <a:custGeom>
              <a:avLst/>
              <a:gdLst/>
              <a:ahLst/>
              <a:cxnLst/>
              <a:rect l="l" t="t" r="r" b="b"/>
              <a:pathLst>
                <a:path w="1513" h="2822" extrusionOk="0">
                  <a:moveTo>
                    <a:pt x="0" y="1"/>
                  </a:moveTo>
                  <a:lnTo>
                    <a:pt x="916" y="2821"/>
                  </a:lnTo>
                  <a:cubicBezTo>
                    <a:pt x="990" y="2779"/>
                    <a:pt x="1044" y="2711"/>
                    <a:pt x="1060" y="2631"/>
                  </a:cubicBezTo>
                  <a:cubicBezTo>
                    <a:pt x="1139" y="2259"/>
                    <a:pt x="1341" y="1308"/>
                    <a:pt x="1474" y="680"/>
                  </a:cubicBezTo>
                  <a:cubicBezTo>
                    <a:pt x="1512" y="495"/>
                    <a:pt x="1502" y="308"/>
                    <a:pt x="1445" y="1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2023125" y="2845200"/>
              <a:ext cx="50175" cy="56950"/>
            </a:xfrm>
            <a:custGeom>
              <a:avLst/>
              <a:gdLst/>
              <a:ahLst/>
              <a:cxnLst/>
              <a:rect l="l" t="t" r="r" b="b"/>
              <a:pathLst>
                <a:path w="2007" h="2278" extrusionOk="0">
                  <a:moveTo>
                    <a:pt x="45" y="1"/>
                  </a:moveTo>
                  <a:cubicBezTo>
                    <a:pt x="31" y="1"/>
                    <a:pt x="16" y="2"/>
                    <a:pt x="1" y="5"/>
                  </a:cubicBezTo>
                  <a:lnTo>
                    <a:pt x="739" y="2277"/>
                  </a:lnTo>
                  <a:lnTo>
                    <a:pt x="2007" y="1866"/>
                  </a:lnTo>
                  <a:cubicBezTo>
                    <a:pt x="1950" y="1691"/>
                    <a:pt x="1849" y="1533"/>
                    <a:pt x="1709" y="1406"/>
                  </a:cubicBezTo>
                  <a:lnTo>
                    <a:pt x="227" y="72"/>
                  </a:lnTo>
                  <a:cubicBezTo>
                    <a:pt x="177" y="25"/>
                    <a:pt x="112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1955500" y="2896100"/>
              <a:ext cx="106350" cy="66825"/>
            </a:xfrm>
            <a:custGeom>
              <a:avLst/>
              <a:gdLst/>
              <a:ahLst/>
              <a:cxnLst/>
              <a:rect l="l" t="t" r="r" b="b"/>
              <a:pathLst>
                <a:path w="4254" h="2673" extrusionOk="0">
                  <a:moveTo>
                    <a:pt x="1860" y="0"/>
                  </a:moveTo>
                  <a:lnTo>
                    <a:pt x="0" y="1359"/>
                  </a:lnTo>
                  <a:lnTo>
                    <a:pt x="4045" y="2673"/>
                  </a:lnTo>
                  <a:cubicBezTo>
                    <a:pt x="4068" y="2606"/>
                    <a:pt x="4114" y="2546"/>
                    <a:pt x="4181" y="2512"/>
                  </a:cubicBezTo>
                  <a:cubicBezTo>
                    <a:pt x="4221" y="2487"/>
                    <a:pt x="4246" y="2427"/>
                    <a:pt x="4246" y="2350"/>
                  </a:cubicBezTo>
                  <a:cubicBezTo>
                    <a:pt x="4248" y="2005"/>
                    <a:pt x="4249" y="1118"/>
                    <a:pt x="4251" y="531"/>
                  </a:cubicBezTo>
                  <a:cubicBezTo>
                    <a:pt x="4254" y="360"/>
                    <a:pt x="4221" y="180"/>
                    <a:pt x="4166" y="6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1955500" y="2844000"/>
              <a:ext cx="104125" cy="86050"/>
            </a:xfrm>
            <a:custGeom>
              <a:avLst/>
              <a:gdLst/>
              <a:ahLst/>
              <a:cxnLst/>
              <a:rect l="l" t="t" r="r" b="b"/>
              <a:pathLst>
                <a:path w="4165" h="3442" extrusionOk="0">
                  <a:moveTo>
                    <a:pt x="2500" y="0"/>
                  </a:moveTo>
                  <a:lnTo>
                    <a:pt x="0" y="3441"/>
                  </a:lnTo>
                  <a:lnTo>
                    <a:pt x="0" y="3441"/>
                  </a:lnTo>
                  <a:lnTo>
                    <a:pt x="4164" y="2088"/>
                  </a:lnTo>
                  <a:cubicBezTo>
                    <a:pt x="4108" y="1916"/>
                    <a:pt x="4026" y="1752"/>
                    <a:pt x="3926" y="1612"/>
                  </a:cubicBezTo>
                  <a:lnTo>
                    <a:pt x="2852" y="143"/>
                  </a:lnTo>
                  <a:cubicBezTo>
                    <a:pt x="2808" y="82"/>
                    <a:pt x="2756" y="50"/>
                    <a:pt x="2709" y="50"/>
                  </a:cubicBezTo>
                  <a:cubicBezTo>
                    <a:pt x="2708" y="50"/>
                    <a:pt x="2707" y="50"/>
                    <a:pt x="2706" y="50"/>
                  </a:cubicBezTo>
                  <a:cubicBezTo>
                    <a:pt x="2692" y="52"/>
                    <a:pt x="2678" y="53"/>
                    <a:pt x="2664" y="53"/>
                  </a:cubicBezTo>
                  <a:cubicBezTo>
                    <a:pt x="2604" y="53"/>
                    <a:pt x="2547" y="33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1945075" y="3013400"/>
              <a:ext cx="20975" cy="23025"/>
            </a:xfrm>
            <a:custGeom>
              <a:avLst/>
              <a:gdLst/>
              <a:ahLst/>
              <a:cxnLst/>
              <a:rect l="l" t="t" r="r" b="b"/>
              <a:pathLst>
                <a:path w="839" h="921" extrusionOk="0">
                  <a:moveTo>
                    <a:pt x="0" y="0"/>
                  </a:moveTo>
                  <a:lnTo>
                    <a:pt x="136" y="688"/>
                  </a:lnTo>
                  <a:cubicBezTo>
                    <a:pt x="163" y="819"/>
                    <a:pt x="280" y="920"/>
                    <a:pt x="419" y="920"/>
                  </a:cubicBezTo>
                  <a:cubicBezTo>
                    <a:pt x="559" y="920"/>
                    <a:pt x="676" y="819"/>
                    <a:pt x="701" y="688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2031550" y="2945825"/>
              <a:ext cx="26125" cy="22050"/>
            </a:xfrm>
            <a:custGeom>
              <a:avLst/>
              <a:gdLst/>
              <a:ahLst/>
              <a:cxnLst/>
              <a:rect l="l" t="t" r="r" b="b"/>
              <a:pathLst>
                <a:path w="1045" h="882" extrusionOk="0">
                  <a:moveTo>
                    <a:pt x="259" y="1"/>
                  </a:moveTo>
                  <a:lnTo>
                    <a:pt x="0" y="796"/>
                  </a:lnTo>
                  <a:lnTo>
                    <a:pt x="694" y="879"/>
                  </a:lnTo>
                  <a:cubicBezTo>
                    <a:pt x="705" y="880"/>
                    <a:pt x="717" y="881"/>
                    <a:pt x="729" y="881"/>
                  </a:cubicBezTo>
                  <a:cubicBezTo>
                    <a:pt x="850" y="881"/>
                    <a:pt x="962" y="805"/>
                    <a:pt x="1003" y="682"/>
                  </a:cubicBezTo>
                  <a:cubicBezTo>
                    <a:pt x="1045" y="550"/>
                    <a:pt x="985" y="409"/>
                    <a:pt x="869" y="342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1996075" y="2842675"/>
              <a:ext cx="25625" cy="26100"/>
            </a:xfrm>
            <a:custGeom>
              <a:avLst/>
              <a:gdLst/>
              <a:ahLst/>
              <a:cxnLst/>
              <a:rect l="l" t="t" r="r" b="b"/>
              <a:pathLst>
                <a:path w="1025" h="1044" extrusionOk="0">
                  <a:moveTo>
                    <a:pt x="710" y="1"/>
                  </a:moveTo>
                  <a:cubicBezTo>
                    <a:pt x="638" y="1"/>
                    <a:pt x="567" y="27"/>
                    <a:pt x="513" y="77"/>
                  </a:cubicBezTo>
                  <a:lnTo>
                    <a:pt x="1" y="554"/>
                  </a:lnTo>
                  <a:lnTo>
                    <a:pt x="675" y="1043"/>
                  </a:lnTo>
                  <a:lnTo>
                    <a:pt x="968" y="408"/>
                  </a:lnTo>
                  <a:cubicBezTo>
                    <a:pt x="1025" y="286"/>
                    <a:pt x="989" y="137"/>
                    <a:pt x="877" y="55"/>
                  </a:cubicBezTo>
                  <a:cubicBezTo>
                    <a:pt x="827" y="18"/>
                    <a:pt x="768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1889300" y="2842625"/>
              <a:ext cx="25650" cy="26075"/>
            </a:xfrm>
            <a:custGeom>
              <a:avLst/>
              <a:gdLst/>
              <a:ahLst/>
              <a:cxnLst/>
              <a:rect l="l" t="t" r="r" b="b"/>
              <a:pathLst>
                <a:path w="1026" h="1043" extrusionOk="0">
                  <a:moveTo>
                    <a:pt x="318" y="0"/>
                  </a:moveTo>
                  <a:cubicBezTo>
                    <a:pt x="260" y="0"/>
                    <a:pt x="201" y="18"/>
                    <a:pt x="149" y="55"/>
                  </a:cubicBezTo>
                  <a:cubicBezTo>
                    <a:pt x="36" y="136"/>
                    <a:pt x="1" y="285"/>
                    <a:pt x="59" y="408"/>
                  </a:cubicBezTo>
                  <a:lnTo>
                    <a:pt x="353" y="1042"/>
                  </a:lnTo>
                  <a:lnTo>
                    <a:pt x="1026" y="554"/>
                  </a:lnTo>
                  <a:lnTo>
                    <a:pt x="514" y="78"/>
                  </a:lnTo>
                  <a:cubicBezTo>
                    <a:pt x="460" y="27"/>
                    <a:pt x="390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1853325" y="2945875"/>
              <a:ext cx="26100" cy="22025"/>
            </a:xfrm>
            <a:custGeom>
              <a:avLst/>
              <a:gdLst/>
              <a:ahLst/>
              <a:cxnLst/>
              <a:rect l="l" t="t" r="r" b="b"/>
              <a:pathLst>
                <a:path w="1044" h="881" extrusionOk="0">
                  <a:moveTo>
                    <a:pt x="788" y="0"/>
                  </a:moveTo>
                  <a:lnTo>
                    <a:pt x="178" y="341"/>
                  </a:lnTo>
                  <a:cubicBezTo>
                    <a:pt x="60" y="407"/>
                    <a:pt x="0" y="548"/>
                    <a:pt x="44" y="682"/>
                  </a:cubicBezTo>
                  <a:cubicBezTo>
                    <a:pt x="82" y="804"/>
                    <a:pt x="197" y="880"/>
                    <a:pt x="318" y="880"/>
                  </a:cubicBezTo>
                  <a:cubicBezTo>
                    <a:pt x="329" y="880"/>
                    <a:pt x="339" y="880"/>
                    <a:pt x="350" y="878"/>
                  </a:cubicBezTo>
                  <a:lnTo>
                    <a:pt x="1044" y="79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1867500" y="2853575"/>
              <a:ext cx="176000" cy="168375"/>
            </a:xfrm>
            <a:custGeom>
              <a:avLst/>
              <a:gdLst/>
              <a:ahLst/>
              <a:cxnLst/>
              <a:rect l="l" t="t" r="r" b="b"/>
              <a:pathLst>
                <a:path w="7040" h="6735" extrusionOk="0">
                  <a:moveTo>
                    <a:pt x="5431" y="0"/>
                  </a:moveTo>
                  <a:cubicBezTo>
                    <a:pt x="5327" y="0"/>
                    <a:pt x="5223" y="38"/>
                    <a:pt x="5142" y="113"/>
                  </a:cubicBezTo>
                  <a:lnTo>
                    <a:pt x="3520" y="1621"/>
                  </a:lnTo>
                  <a:lnTo>
                    <a:pt x="1898" y="113"/>
                  </a:lnTo>
                  <a:cubicBezTo>
                    <a:pt x="1817" y="39"/>
                    <a:pt x="1713" y="1"/>
                    <a:pt x="1609" y="1"/>
                  </a:cubicBezTo>
                  <a:cubicBezTo>
                    <a:pt x="1522" y="1"/>
                    <a:pt x="1434" y="27"/>
                    <a:pt x="1359" y="82"/>
                  </a:cubicBezTo>
                  <a:cubicBezTo>
                    <a:pt x="1245" y="164"/>
                    <a:pt x="1184" y="293"/>
                    <a:pt x="1184" y="426"/>
                  </a:cubicBezTo>
                  <a:cubicBezTo>
                    <a:pt x="1184" y="485"/>
                    <a:pt x="1197" y="548"/>
                    <a:pt x="1222" y="604"/>
                  </a:cubicBezTo>
                  <a:lnTo>
                    <a:pt x="2152" y="2613"/>
                  </a:lnTo>
                  <a:lnTo>
                    <a:pt x="218" y="3691"/>
                  </a:lnTo>
                  <a:cubicBezTo>
                    <a:pt x="81" y="3770"/>
                    <a:pt x="0" y="3913"/>
                    <a:pt x="0" y="4063"/>
                  </a:cubicBezTo>
                  <a:cubicBezTo>
                    <a:pt x="0" y="4108"/>
                    <a:pt x="6" y="4152"/>
                    <a:pt x="21" y="4195"/>
                  </a:cubicBezTo>
                  <a:cubicBezTo>
                    <a:pt x="44" y="4262"/>
                    <a:pt x="81" y="4320"/>
                    <a:pt x="127" y="4366"/>
                  </a:cubicBezTo>
                  <a:cubicBezTo>
                    <a:pt x="205" y="4445"/>
                    <a:pt x="313" y="4490"/>
                    <a:pt x="428" y="4490"/>
                  </a:cubicBezTo>
                  <a:cubicBezTo>
                    <a:pt x="444" y="4490"/>
                    <a:pt x="460" y="4489"/>
                    <a:pt x="477" y="4487"/>
                  </a:cubicBezTo>
                  <a:lnTo>
                    <a:pt x="2676" y="4219"/>
                  </a:lnTo>
                  <a:lnTo>
                    <a:pt x="3103" y="6392"/>
                  </a:lnTo>
                  <a:cubicBezTo>
                    <a:pt x="3123" y="6478"/>
                    <a:pt x="3164" y="6556"/>
                    <a:pt x="3224" y="6614"/>
                  </a:cubicBezTo>
                  <a:cubicBezTo>
                    <a:pt x="3303" y="6690"/>
                    <a:pt x="3409" y="6734"/>
                    <a:pt x="3522" y="6734"/>
                  </a:cubicBezTo>
                  <a:cubicBezTo>
                    <a:pt x="3726" y="6734"/>
                    <a:pt x="3900" y="6591"/>
                    <a:pt x="3938" y="6392"/>
                  </a:cubicBezTo>
                  <a:lnTo>
                    <a:pt x="4367" y="4219"/>
                  </a:lnTo>
                  <a:lnTo>
                    <a:pt x="6565" y="4484"/>
                  </a:lnTo>
                  <a:cubicBezTo>
                    <a:pt x="6582" y="4486"/>
                    <a:pt x="6599" y="4487"/>
                    <a:pt x="6615" y="4487"/>
                  </a:cubicBezTo>
                  <a:cubicBezTo>
                    <a:pt x="6797" y="4487"/>
                    <a:pt x="6962" y="4370"/>
                    <a:pt x="7019" y="4194"/>
                  </a:cubicBezTo>
                  <a:cubicBezTo>
                    <a:pt x="7032" y="4148"/>
                    <a:pt x="7040" y="4105"/>
                    <a:pt x="7040" y="4061"/>
                  </a:cubicBezTo>
                  <a:cubicBezTo>
                    <a:pt x="7040" y="3948"/>
                    <a:pt x="6994" y="3840"/>
                    <a:pt x="6913" y="3759"/>
                  </a:cubicBezTo>
                  <a:cubicBezTo>
                    <a:pt x="6885" y="3734"/>
                    <a:pt x="6855" y="3710"/>
                    <a:pt x="6821" y="3691"/>
                  </a:cubicBezTo>
                  <a:lnTo>
                    <a:pt x="4886" y="2613"/>
                  </a:lnTo>
                  <a:lnTo>
                    <a:pt x="5818" y="604"/>
                  </a:lnTo>
                  <a:cubicBezTo>
                    <a:pt x="5843" y="548"/>
                    <a:pt x="5857" y="485"/>
                    <a:pt x="5857" y="426"/>
                  </a:cubicBezTo>
                  <a:cubicBezTo>
                    <a:pt x="5857" y="318"/>
                    <a:pt x="5817" y="213"/>
                    <a:pt x="5739" y="132"/>
                  </a:cubicBezTo>
                  <a:cubicBezTo>
                    <a:pt x="5723" y="113"/>
                    <a:pt x="5702" y="97"/>
                    <a:pt x="5683" y="82"/>
                  </a:cubicBezTo>
                  <a:cubicBezTo>
                    <a:pt x="5607" y="27"/>
                    <a:pt x="5519" y="0"/>
                    <a:pt x="5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1919550" y="2894075"/>
              <a:ext cx="71900" cy="71900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1"/>
                  </a:moveTo>
                  <a:cubicBezTo>
                    <a:pt x="643" y="1"/>
                    <a:pt x="1" y="644"/>
                    <a:pt x="1" y="1438"/>
                  </a:cubicBezTo>
                  <a:cubicBezTo>
                    <a:pt x="1" y="2233"/>
                    <a:pt x="643" y="2876"/>
                    <a:pt x="1438" y="2876"/>
                  </a:cubicBezTo>
                  <a:cubicBezTo>
                    <a:pt x="2233" y="2876"/>
                    <a:pt x="2876" y="2233"/>
                    <a:pt x="2876" y="1438"/>
                  </a:cubicBezTo>
                  <a:cubicBezTo>
                    <a:pt x="2876" y="644"/>
                    <a:pt x="2233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1933900" y="2908450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8" y="0"/>
                    <a:pt x="1" y="387"/>
                    <a:pt x="1" y="863"/>
                  </a:cubicBezTo>
                  <a:cubicBezTo>
                    <a:pt x="1" y="1340"/>
                    <a:pt x="388" y="1726"/>
                    <a:pt x="864" y="1726"/>
                  </a:cubicBezTo>
                  <a:cubicBezTo>
                    <a:pt x="1340" y="1726"/>
                    <a:pt x="1727" y="1340"/>
                    <a:pt x="1727" y="863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1948275" y="2922800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0"/>
                    <a:pt x="0" y="289"/>
                  </a:cubicBezTo>
                  <a:cubicBezTo>
                    <a:pt x="0" y="449"/>
                    <a:pt x="130" y="578"/>
                    <a:pt x="289" y="578"/>
                  </a:cubicBezTo>
                  <a:cubicBezTo>
                    <a:pt x="448" y="578"/>
                    <a:pt x="578" y="449"/>
                    <a:pt x="578" y="289"/>
                  </a:cubicBezTo>
                  <a:cubicBezTo>
                    <a:pt x="578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8"/>
          <p:cNvGrpSpPr/>
          <p:nvPr/>
        </p:nvGrpSpPr>
        <p:grpSpPr>
          <a:xfrm>
            <a:off x="2275674" y="1622369"/>
            <a:ext cx="555140" cy="545708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1" name="Google Shape;2421;p48"/>
          <p:cNvGrpSpPr/>
          <p:nvPr/>
        </p:nvGrpSpPr>
        <p:grpSpPr>
          <a:xfrm>
            <a:off x="6313282" y="3389709"/>
            <a:ext cx="555133" cy="653500"/>
            <a:chOff x="3445891" y="3522080"/>
            <a:chExt cx="283000" cy="333129"/>
          </a:xfrm>
        </p:grpSpPr>
        <p:sp>
          <p:nvSpPr>
            <p:cNvPr id="2422" name="Google Shape;2422;p48"/>
            <p:cNvSpPr/>
            <p:nvPr/>
          </p:nvSpPr>
          <p:spPr>
            <a:xfrm>
              <a:off x="3445891" y="3522080"/>
              <a:ext cx="283000" cy="333129"/>
            </a:xfrm>
            <a:custGeom>
              <a:avLst/>
              <a:gdLst/>
              <a:ahLst/>
              <a:cxnLst/>
              <a:rect l="l" t="t" r="r" b="b"/>
              <a:pathLst>
                <a:path w="9648" h="11357" extrusionOk="0">
                  <a:moveTo>
                    <a:pt x="4768" y="0"/>
                  </a:moveTo>
                  <a:cubicBezTo>
                    <a:pt x="4575" y="0"/>
                    <a:pt x="4385" y="52"/>
                    <a:pt x="4219" y="149"/>
                  </a:cubicBezTo>
                  <a:lnTo>
                    <a:pt x="4126" y="202"/>
                  </a:lnTo>
                  <a:cubicBezTo>
                    <a:pt x="4019" y="180"/>
                    <a:pt x="3909" y="165"/>
                    <a:pt x="3799" y="161"/>
                  </a:cubicBezTo>
                  <a:lnTo>
                    <a:pt x="3320" y="143"/>
                  </a:lnTo>
                  <a:lnTo>
                    <a:pt x="3275" y="143"/>
                  </a:lnTo>
                  <a:cubicBezTo>
                    <a:pt x="2892" y="143"/>
                    <a:pt x="2543" y="336"/>
                    <a:pt x="2341" y="661"/>
                  </a:cubicBezTo>
                  <a:lnTo>
                    <a:pt x="2088" y="1069"/>
                  </a:lnTo>
                  <a:cubicBezTo>
                    <a:pt x="2043" y="1139"/>
                    <a:pt x="2003" y="1213"/>
                    <a:pt x="1969" y="1287"/>
                  </a:cubicBezTo>
                  <a:cubicBezTo>
                    <a:pt x="1902" y="1324"/>
                    <a:pt x="1835" y="1366"/>
                    <a:pt x="1771" y="1410"/>
                  </a:cubicBezTo>
                  <a:lnTo>
                    <a:pt x="1353" y="1701"/>
                  </a:lnTo>
                  <a:cubicBezTo>
                    <a:pt x="1050" y="1911"/>
                    <a:pt x="860" y="2245"/>
                    <a:pt x="830" y="2605"/>
                  </a:cubicBezTo>
                  <a:cubicBezTo>
                    <a:pt x="725" y="2712"/>
                    <a:pt x="628" y="2833"/>
                    <a:pt x="545" y="2962"/>
                  </a:cubicBezTo>
                  <a:lnTo>
                    <a:pt x="265" y="3389"/>
                  </a:lnTo>
                  <a:cubicBezTo>
                    <a:pt x="26" y="3756"/>
                    <a:pt x="0" y="4223"/>
                    <a:pt x="199" y="4611"/>
                  </a:cubicBezTo>
                  <a:lnTo>
                    <a:pt x="434" y="5067"/>
                  </a:lnTo>
                  <a:cubicBezTo>
                    <a:pt x="538" y="5271"/>
                    <a:pt x="671" y="5459"/>
                    <a:pt x="829" y="5623"/>
                  </a:cubicBezTo>
                  <a:cubicBezTo>
                    <a:pt x="849" y="5919"/>
                    <a:pt x="976" y="6195"/>
                    <a:pt x="1182" y="6401"/>
                  </a:cubicBezTo>
                  <a:lnTo>
                    <a:pt x="1179" y="6403"/>
                  </a:lnTo>
                  <a:cubicBezTo>
                    <a:pt x="953" y="6685"/>
                    <a:pt x="787" y="7002"/>
                    <a:pt x="688" y="7350"/>
                  </a:cubicBezTo>
                  <a:lnTo>
                    <a:pt x="682" y="7366"/>
                  </a:lnTo>
                  <a:cubicBezTo>
                    <a:pt x="615" y="7604"/>
                    <a:pt x="582" y="7848"/>
                    <a:pt x="582" y="8095"/>
                  </a:cubicBezTo>
                  <a:lnTo>
                    <a:pt x="582" y="8424"/>
                  </a:lnTo>
                  <a:cubicBezTo>
                    <a:pt x="582" y="8999"/>
                    <a:pt x="1051" y="9468"/>
                    <a:pt x="1627" y="9468"/>
                  </a:cubicBezTo>
                  <a:lnTo>
                    <a:pt x="2675" y="9468"/>
                  </a:lnTo>
                  <a:cubicBezTo>
                    <a:pt x="2711" y="9468"/>
                    <a:pt x="2742" y="9467"/>
                    <a:pt x="2764" y="9467"/>
                  </a:cubicBezTo>
                  <a:cubicBezTo>
                    <a:pt x="3038" y="9458"/>
                    <a:pt x="3303" y="9407"/>
                    <a:pt x="3560" y="9318"/>
                  </a:cubicBezTo>
                  <a:lnTo>
                    <a:pt x="3560" y="10350"/>
                  </a:lnTo>
                  <a:cubicBezTo>
                    <a:pt x="3560" y="10905"/>
                    <a:pt x="4011" y="11356"/>
                    <a:pt x="4565" y="11356"/>
                  </a:cubicBezTo>
                  <a:lnTo>
                    <a:pt x="4993" y="11356"/>
                  </a:lnTo>
                  <a:cubicBezTo>
                    <a:pt x="5548" y="11356"/>
                    <a:pt x="5998" y="10905"/>
                    <a:pt x="5998" y="10350"/>
                  </a:cubicBezTo>
                  <a:lnTo>
                    <a:pt x="5998" y="9318"/>
                  </a:lnTo>
                  <a:cubicBezTo>
                    <a:pt x="6254" y="9407"/>
                    <a:pt x="6522" y="9458"/>
                    <a:pt x="6795" y="9467"/>
                  </a:cubicBezTo>
                  <a:cubicBezTo>
                    <a:pt x="6817" y="9468"/>
                    <a:pt x="6841" y="9468"/>
                    <a:pt x="6863" y="9468"/>
                  </a:cubicBezTo>
                  <a:lnTo>
                    <a:pt x="7930" y="9468"/>
                  </a:lnTo>
                  <a:cubicBezTo>
                    <a:pt x="8468" y="9468"/>
                    <a:pt x="8915" y="9066"/>
                    <a:pt x="8969" y="8530"/>
                  </a:cubicBezTo>
                  <a:cubicBezTo>
                    <a:pt x="8972" y="8494"/>
                    <a:pt x="8974" y="8459"/>
                    <a:pt x="8974" y="8424"/>
                  </a:cubicBezTo>
                  <a:lnTo>
                    <a:pt x="8974" y="8095"/>
                  </a:lnTo>
                  <a:cubicBezTo>
                    <a:pt x="8974" y="7966"/>
                    <a:pt x="8965" y="7834"/>
                    <a:pt x="8947" y="7705"/>
                  </a:cubicBezTo>
                  <a:lnTo>
                    <a:pt x="8944" y="7697"/>
                  </a:lnTo>
                  <a:lnTo>
                    <a:pt x="8941" y="7675"/>
                  </a:lnTo>
                  <a:lnTo>
                    <a:pt x="8940" y="7661"/>
                  </a:lnTo>
                  <a:cubicBezTo>
                    <a:pt x="8929" y="7598"/>
                    <a:pt x="8917" y="7535"/>
                    <a:pt x="8903" y="7474"/>
                  </a:cubicBezTo>
                  <a:lnTo>
                    <a:pt x="8900" y="7467"/>
                  </a:lnTo>
                  <a:cubicBezTo>
                    <a:pt x="8892" y="7434"/>
                    <a:pt x="8885" y="7403"/>
                    <a:pt x="8876" y="7372"/>
                  </a:cubicBezTo>
                  <a:cubicBezTo>
                    <a:pt x="8874" y="7366"/>
                    <a:pt x="8874" y="7363"/>
                    <a:pt x="8873" y="7357"/>
                  </a:cubicBezTo>
                  <a:cubicBezTo>
                    <a:pt x="8863" y="7329"/>
                    <a:pt x="8855" y="7301"/>
                    <a:pt x="8846" y="7274"/>
                  </a:cubicBezTo>
                  <a:lnTo>
                    <a:pt x="8843" y="7261"/>
                  </a:lnTo>
                  <a:lnTo>
                    <a:pt x="8837" y="7244"/>
                  </a:lnTo>
                  <a:cubicBezTo>
                    <a:pt x="8736" y="6943"/>
                    <a:pt x="8586" y="6667"/>
                    <a:pt x="8388" y="6416"/>
                  </a:cubicBezTo>
                  <a:cubicBezTo>
                    <a:pt x="8618" y="6227"/>
                    <a:pt x="8762" y="5957"/>
                    <a:pt x="8793" y="5668"/>
                  </a:cubicBezTo>
                  <a:cubicBezTo>
                    <a:pt x="8932" y="5527"/>
                    <a:pt x="9053" y="5366"/>
                    <a:pt x="9151" y="5191"/>
                  </a:cubicBezTo>
                  <a:lnTo>
                    <a:pt x="9447" y="4663"/>
                  </a:lnTo>
                  <a:cubicBezTo>
                    <a:pt x="9648" y="4305"/>
                    <a:pt x="9640" y="3864"/>
                    <a:pt x="9430" y="3512"/>
                  </a:cubicBezTo>
                  <a:lnTo>
                    <a:pt x="9116" y="2993"/>
                  </a:lnTo>
                  <a:cubicBezTo>
                    <a:pt x="8980" y="2769"/>
                    <a:pt x="8809" y="2571"/>
                    <a:pt x="8612" y="2408"/>
                  </a:cubicBezTo>
                  <a:cubicBezTo>
                    <a:pt x="8570" y="2015"/>
                    <a:pt x="8324" y="1670"/>
                    <a:pt x="7963" y="1502"/>
                  </a:cubicBezTo>
                  <a:lnTo>
                    <a:pt x="7555" y="1314"/>
                  </a:lnTo>
                  <a:cubicBezTo>
                    <a:pt x="7552" y="1304"/>
                    <a:pt x="7547" y="1296"/>
                    <a:pt x="7544" y="1289"/>
                  </a:cubicBezTo>
                  <a:lnTo>
                    <a:pt x="7337" y="843"/>
                  </a:lnTo>
                  <a:cubicBezTo>
                    <a:pt x="7169" y="484"/>
                    <a:pt x="6820" y="241"/>
                    <a:pt x="6427" y="209"/>
                  </a:cubicBezTo>
                  <a:lnTo>
                    <a:pt x="5937" y="168"/>
                  </a:lnTo>
                  <a:cubicBezTo>
                    <a:pt x="5883" y="163"/>
                    <a:pt x="5828" y="161"/>
                    <a:pt x="5772" y="161"/>
                  </a:cubicBezTo>
                  <a:cubicBezTo>
                    <a:pt x="5647" y="161"/>
                    <a:pt x="5521" y="172"/>
                    <a:pt x="5399" y="196"/>
                  </a:cubicBezTo>
                  <a:lnTo>
                    <a:pt x="5318" y="149"/>
                  </a:lnTo>
                  <a:cubicBezTo>
                    <a:pt x="5150" y="52"/>
                    <a:pt x="496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3577472" y="3701295"/>
              <a:ext cx="17042" cy="126687"/>
            </a:xfrm>
            <a:custGeom>
              <a:avLst/>
              <a:gdLst/>
              <a:ahLst/>
              <a:cxnLst/>
              <a:rect l="l" t="t" r="r" b="b"/>
              <a:pathLst>
                <a:path w="581" h="4319" extrusionOk="0">
                  <a:moveTo>
                    <a:pt x="0" y="0"/>
                  </a:moveTo>
                  <a:lnTo>
                    <a:pt x="0" y="1293"/>
                  </a:lnTo>
                  <a:lnTo>
                    <a:pt x="0" y="4240"/>
                  </a:lnTo>
                  <a:cubicBezTo>
                    <a:pt x="0" y="4283"/>
                    <a:pt x="35" y="4318"/>
                    <a:pt x="78" y="4318"/>
                  </a:cubicBezTo>
                  <a:lnTo>
                    <a:pt x="504" y="4318"/>
                  </a:lnTo>
                  <a:cubicBezTo>
                    <a:pt x="545" y="4318"/>
                    <a:pt x="581" y="4283"/>
                    <a:pt x="581" y="4240"/>
                  </a:cubicBezTo>
                  <a:lnTo>
                    <a:pt x="581" y="1293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3521567" y="3553406"/>
              <a:ext cx="64590" cy="65235"/>
            </a:xfrm>
            <a:custGeom>
              <a:avLst/>
              <a:gdLst/>
              <a:ahLst/>
              <a:cxnLst/>
              <a:rect l="l" t="t" r="r" b="b"/>
              <a:pathLst>
                <a:path w="2202" h="2224" extrusionOk="0">
                  <a:moveTo>
                    <a:pt x="694" y="1"/>
                  </a:moveTo>
                  <a:cubicBezTo>
                    <a:pt x="635" y="1"/>
                    <a:pt x="579" y="30"/>
                    <a:pt x="548" y="83"/>
                  </a:cubicBezTo>
                  <a:lnTo>
                    <a:pt x="294" y="491"/>
                  </a:lnTo>
                  <a:cubicBezTo>
                    <a:pt x="0" y="960"/>
                    <a:pt x="115" y="1579"/>
                    <a:pt x="564" y="1903"/>
                  </a:cubicBezTo>
                  <a:cubicBezTo>
                    <a:pt x="765" y="2045"/>
                    <a:pt x="993" y="2133"/>
                    <a:pt x="1246" y="2177"/>
                  </a:cubicBezTo>
                  <a:lnTo>
                    <a:pt x="1779" y="2223"/>
                  </a:lnTo>
                  <a:lnTo>
                    <a:pt x="2039" y="1756"/>
                  </a:lnTo>
                  <a:cubicBezTo>
                    <a:pt x="2144" y="1523"/>
                    <a:pt x="2202" y="1285"/>
                    <a:pt x="2196" y="1037"/>
                  </a:cubicBezTo>
                  <a:cubicBezTo>
                    <a:pt x="2183" y="485"/>
                    <a:pt x="1736" y="41"/>
                    <a:pt x="1182" y="19"/>
                  </a:cubicBezTo>
                  <a:lnTo>
                    <a:pt x="703" y="1"/>
                  </a:lnTo>
                  <a:cubicBezTo>
                    <a:pt x="700" y="1"/>
                    <a:pt x="697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3474548" y="3604707"/>
              <a:ext cx="97208" cy="76499"/>
            </a:xfrm>
            <a:custGeom>
              <a:avLst/>
              <a:gdLst/>
              <a:ahLst/>
              <a:cxnLst/>
              <a:rect l="l" t="t" r="r" b="b"/>
              <a:pathLst>
                <a:path w="3314" h="2608" extrusionOk="0">
                  <a:moveTo>
                    <a:pt x="1545" y="1"/>
                  </a:moveTo>
                  <a:cubicBezTo>
                    <a:pt x="1079" y="1"/>
                    <a:pt x="620" y="230"/>
                    <a:pt x="343" y="651"/>
                  </a:cubicBezTo>
                  <a:lnTo>
                    <a:pt x="63" y="1078"/>
                  </a:lnTo>
                  <a:cubicBezTo>
                    <a:pt x="8" y="1164"/>
                    <a:pt x="0" y="1276"/>
                    <a:pt x="48" y="1368"/>
                  </a:cubicBezTo>
                  <a:lnTo>
                    <a:pt x="282" y="1825"/>
                  </a:lnTo>
                  <a:cubicBezTo>
                    <a:pt x="535" y="2321"/>
                    <a:pt x="1039" y="2607"/>
                    <a:pt x="1556" y="2607"/>
                  </a:cubicBezTo>
                  <a:cubicBezTo>
                    <a:pt x="1797" y="2607"/>
                    <a:pt x="2041" y="2545"/>
                    <a:pt x="2264" y="2413"/>
                  </a:cubicBezTo>
                  <a:cubicBezTo>
                    <a:pt x="2466" y="2294"/>
                    <a:pt x="2644" y="2138"/>
                    <a:pt x="2806" y="1951"/>
                  </a:cubicBezTo>
                  <a:cubicBezTo>
                    <a:pt x="2807" y="1950"/>
                    <a:pt x="2807" y="1948"/>
                    <a:pt x="2807" y="1945"/>
                  </a:cubicBezTo>
                  <a:lnTo>
                    <a:pt x="3294" y="1300"/>
                  </a:lnTo>
                  <a:cubicBezTo>
                    <a:pt x="3313" y="1274"/>
                    <a:pt x="3312" y="1237"/>
                    <a:pt x="3288" y="1212"/>
                  </a:cubicBezTo>
                  <a:lnTo>
                    <a:pt x="2873" y="799"/>
                  </a:lnTo>
                  <a:cubicBezTo>
                    <a:pt x="2871" y="795"/>
                    <a:pt x="2867" y="793"/>
                    <a:pt x="2865" y="789"/>
                  </a:cubicBezTo>
                  <a:cubicBezTo>
                    <a:pt x="2726" y="587"/>
                    <a:pt x="2565" y="415"/>
                    <a:pt x="2377" y="275"/>
                  </a:cubicBezTo>
                  <a:cubicBezTo>
                    <a:pt x="2126" y="89"/>
                    <a:pt x="1834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3497104" y="3578250"/>
              <a:ext cx="90373" cy="77027"/>
            </a:xfrm>
            <a:custGeom>
              <a:avLst/>
              <a:gdLst/>
              <a:ahLst/>
              <a:cxnLst/>
              <a:rect l="l" t="t" r="r" b="b"/>
              <a:pathLst>
                <a:path w="3081" h="2626" extrusionOk="0">
                  <a:moveTo>
                    <a:pt x="1368" y="0"/>
                  </a:moveTo>
                  <a:cubicBezTo>
                    <a:pt x="1086" y="0"/>
                    <a:pt x="801" y="83"/>
                    <a:pt x="552" y="255"/>
                  </a:cubicBezTo>
                  <a:lnTo>
                    <a:pt x="134" y="546"/>
                  </a:lnTo>
                  <a:cubicBezTo>
                    <a:pt x="48" y="607"/>
                    <a:pt x="0" y="710"/>
                    <a:pt x="9" y="814"/>
                  </a:cubicBezTo>
                  <a:lnTo>
                    <a:pt x="54" y="1323"/>
                  </a:lnTo>
                  <a:cubicBezTo>
                    <a:pt x="119" y="2065"/>
                    <a:pt x="744" y="2625"/>
                    <a:pt x="1466" y="2625"/>
                  </a:cubicBezTo>
                  <a:cubicBezTo>
                    <a:pt x="1540" y="2625"/>
                    <a:pt x="1616" y="2619"/>
                    <a:pt x="1692" y="2607"/>
                  </a:cubicBezTo>
                  <a:cubicBezTo>
                    <a:pt x="1915" y="2571"/>
                    <a:pt x="2133" y="2496"/>
                    <a:pt x="2346" y="2386"/>
                  </a:cubicBezTo>
                  <a:cubicBezTo>
                    <a:pt x="2347" y="2386"/>
                    <a:pt x="2349" y="2384"/>
                    <a:pt x="2349" y="2381"/>
                  </a:cubicBezTo>
                  <a:lnTo>
                    <a:pt x="3039" y="1969"/>
                  </a:lnTo>
                  <a:cubicBezTo>
                    <a:pt x="3068" y="1949"/>
                    <a:pt x="3080" y="1911"/>
                    <a:pt x="3067" y="1879"/>
                  </a:cubicBezTo>
                  <a:lnTo>
                    <a:pt x="2838" y="1342"/>
                  </a:lnTo>
                  <a:cubicBezTo>
                    <a:pt x="2837" y="1339"/>
                    <a:pt x="2835" y="1335"/>
                    <a:pt x="2835" y="1332"/>
                  </a:cubicBezTo>
                  <a:cubicBezTo>
                    <a:pt x="2783" y="1100"/>
                    <a:pt x="2703" y="886"/>
                    <a:pt x="2588" y="692"/>
                  </a:cubicBezTo>
                  <a:cubicBezTo>
                    <a:pt x="2323" y="244"/>
                    <a:pt x="1850" y="0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3490182" y="3690706"/>
              <a:ext cx="97325" cy="81896"/>
            </a:xfrm>
            <a:custGeom>
              <a:avLst/>
              <a:gdLst/>
              <a:ahLst/>
              <a:cxnLst/>
              <a:rect l="l" t="t" r="r" b="b"/>
              <a:pathLst>
                <a:path w="3318" h="2792" extrusionOk="0">
                  <a:moveTo>
                    <a:pt x="3318" y="0"/>
                  </a:moveTo>
                  <a:lnTo>
                    <a:pt x="2585" y="109"/>
                  </a:lnTo>
                  <a:lnTo>
                    <a:pt x="1205" y="667"/>
                  </a:lnTo>
                  <a:cubicBezTo>
                    <a:pt x="505" y="903"/>
                    <a:pt x="0" y="1565"/>
                    <a:pt x="0" y="2346"/>
                  </a:cubicBezTo>
                  <a:lnTo>
                    <a:pt x="0" y="2675"/>
                  </a:lnTo>
                  <a:cubicBezTo>
                    <a:pt x="0" y="2739"/>
                    <a:pt x="52" y="2791"/>
                    <a:pt x="117" y="2791"/>
                  </a:cubicBezTo>
                  <a:lnTo>
                    <a:pt x="1162" y="2791"/>
                  </a:lnTo>
                  <a:cubicBezTo>
                    <a:pt x="1992" y="2791"/>
                    <a:pt x="2688" y="2220"/>
                    <a:pt x="2881" y="1451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3490211" y="3690736"/>
              <a:ext cx="97384" cy="81867"/>
            </a:xfrm>
            <a:custGeom>
              <a:avLst/>
              <a:gdLst/>
              <a:ahLst/>
              <a:cxnLst/>
              <a:rect l="l" t="t" r="r" b="b"/>
              <a:pathLst>
                <a:path w="3320" h="2791" extrusionOk="0">
                  <a:moveTo>
                    <a:pt x="3320" y="1"/>
                  </a:moveTo>
                  <a:lnTo>
                    <a:pt x="3066" y="38"/>
                  </a:lnTo>
                  <a:lnTo>
                    <a:pt x="1565" y="1362"/>
                  </a:lnTo>
                  <a:lnTo>
                    <a:pt x="1" y="2625"/>
                  </a:lnTo>
                  <a:lnTo>
                    <a:pt x="1" y="2674"/>
                  </a:lnTo>
                  <a:cubicBezTo>
                    <a:pt x="1" y="2738"/>
                    <a:pt x="53" y="2790"/>
                    <a:pt x="118" y="2790"/>
                  </a:cubicBezTo>
                  <a:lnTo>
                    <a:pt x="245" y="2790"/>
                  </a:lnTo>
                  <a:lnTo>
                    <a:pt x="1745" y="1580"/>
                  </a:lnTo>
                  <a:cubicBezTo>
                    <a:pt x="1746" y="1579"/>
                    <a:pt x="1749" y="1579"/>
                    <a:pt x="1751" y="1577"/>
                  </a:cubicBezTo>
                  <a:lnTo>
                    <a:pt x="3243" y="25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3490739" y="3743298"/>
              <a:ext cx="35346" cy="29303"/>
            </a:xfrm>
            <a:custGeom>
              <a:avLst/>
              <a:gdLst/>
              <a:ahLst/>
              <a:cxnLst/>
              <a:rect l="l" t="t" r="r" b="b"/>
              <a:pathLst>
                <a:path w="1205" h="999" extrusionOk="0">
                  <a:moveTo>
                    <a:pt x="67" y="1"/>
                  </a:moveTo>
                  <a:cubicBezTo>
                    <a:pt x="37" y="91"/>
                    <a:pt x="15" y="186"/>
                    <a:pt x="0" y="283"/>
                  </a:cubicBezTo>
                  <a:lnTo>
                    <a:pt x="921" y="283"/>
                  </a:lnTo>
                  <a:lnTo>
                    <a:pt x="921" y="998"/>
                  </a:lnTo>
                  <a:lnTo>
                    <a:pt x="1143" y="998"/>
                  </a:lnTo>
                  <a:cubicBezTo>
                    <a:pt x="1164" y="998"/>
                    <a:pt x="1183" y="998"/>
                    <a:pt x="1203" y="997"/>
                  </a:cubicBezTo>
                  <a:lnTo>
                    <a:pt x="1203" y="142"/>
                  </a:lnTo>
                  <a:cubicBezTo>
                    <a:pt x="1204" y="63"/>
                    <a:pt x="1140" y="1"/>
                    <a:pt x="1063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3500008" y="3720742"/>
              <a:ext cx="52095" cy="8301"/>
            </a:xfrm>
            <a:custGeom>
              <a:avLst/>
              <a:gdLst/>
              <a:ahLst/>
              <a:cxnLst/>
              <a:rect l="l" t="t" r="r" b="b"/>
              <a:pathLst>
                <a:path w="1776" h="283" extrusionOk="0">
                  <a:moveTo>
                    <a:pt x="254" y="1"/>
                  </a:moveTo>
                  <a:cubicBezTo>
                    <a:pt x="159" y="87"/>
                    <a:pt x="75" y="179"/>
                    <a:pt x="1" y="283"/>
                  </a:cubicBezTo>
                  <a:lnTo>
                    <a:pt x="1635" y="283"/>
                  </a:lnTo>
                  <a:cubicBezTo>
                    <a:pt x="1714" y="283"/>
                    <a:pt x="1776" y="220"/>
                    <a:pt x="1776" y="142"/>
                  </a:cubicBezTo>
                  <a:cubicBezTo>
                    <a:pt x="1776" y="65"/>
                    <a:pt x="1714" y="1"/>
                    <a:pt x="1635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3542509" y="3721974"/>
              <a:ext cx="8301" cy="47313"/>
            </a:xfrm>
            <a:custGeom>
              <a:avLst/>
              <a:gdLst/>
              <a:ahLst/>
              <a:cxnLst/>
              <a:rect l="l" t="t" r="r" b="b"/>
              <a:pathLst>
                <a:path w="283" h="1613" extrusionOk="0">
                  <a:moveTo>
                    <a:pt x="141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1612"/>
                  </a:lnTo>
                  <a:cubicBezTo>
                    <a:pt x="100" y="1575"/>
                    <a:pt x="193" y="1531"/>
                    <a:pt x="282" y="1477"/>
                  </a:cubicBezTo>
                  <a:lnTo>
                    <a:pt x="282" y="141"/>
                  </a:lnTo>
                  <a:cubicBezTo>
                    <a:pt x="282" y="63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3524353" y="3674105"/>
              <a:ext cx="61950" cy="60014"/>
            </a:xfrm>
            <a:custGeom>
              <a:avLst/>
              <a:gdLst/>
              <a:ahLst/>
              <a:cxnLst/>
              <a:rect l="l" t="t" r="r" b="b"/>
              <a:pathLst>
                <a:path w="2112" h="2046" extrusionOk="0">
                  <a:moveTo>
                    <a:pt x="1782" y="1"/>
                  </a:moveTo>
                  <a:lnTo>
                    <a:pt x="1273" y="2"/>
                  </a:lnTo>
                  <a:cubicBezTo>
                    <a:pt x="1031" y="25"/>
                    <a:pt x="808" y="91"/>
                    <a:pt x="608" y="213"/>
                  </a:cubicBezTo>
                  <a:cubicBezTo>
                    <a:pt x="156" y="485"/>
                    <a:pt x="0" y="1064"/>
                    <a:pt x="244" y="1531"/>
                  </a:cubicBezTo>
                  <a:lnTo>
                    <a:pt x="455" y="1938"/>
                  </a:lnTo>
                  <a:cubicBezTo>
                    <a:pt x="483" y="1990"/>
                    <a:pt x="535" y="2024"/>
                    <a:pt x="594" y="2027"/>
                  </a:cubicBezTo>
                  <a:lnTo>
                    <a:pt x="1050" y="2045"/>
                  </a:lnTo>
                  <a:cubicBezTo>
                    <a:pt x="1063" y="2046"/>
                    <a:pt x="1077" y="2046"/>
                    <a:pt x="1090" y="2046"/>
                  </a:cubicBezTo>
                  <a:cubicBezTo>
                    <a:pt x="1599" y="2046"/>
                    <a:pt x="2035" y="1665"/>
                    <a:pt x="2088" y="1154"/>
                  </a:cubicBezTo>
                  <a:cubicBezTo>
                    <a:pt x="2111" y="923"/>
                    <a:pt x="2076" y="691"/>
                    <a:pt x="1993" y="463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3497221" y="3629316"/>
              <a:ext cx="83070" cy="76118"/>
            </a:xfrm>
            <a:custGeom>
              <a:avLst/>
              <a:gdLst/>
              <a:ahLst/>
              <a:cxnLst/>
              <a:rect l="l" t="t" r="r" b="b"/>
              <a:pathLst>
                <a:path w="2832" h="2595" extrusionOk="0">
                  <a:moveTo>
                    <a:pt x="1405" y="1"/>
                  </a:moveTo>
                  <a:cubicBezTo>
                    <a:pt x="657" y="1"/>
                    <a:pt x="35" y="612"/>
                    <a:pt x="15" y="1374"/>
                  </a:cubicBezTo>
                  <a:lnTo>
                    <a:pt x="4" y="1878"/>
                  </a:lnTo>
                  <a:cubicBezTo>
                    <a:pt x="1" y="1981"/>
                    <a:pt x="53" y="2076"/>
                    <a:pt x="140" y="2129"/>
                  </a:cubicBezTo>
                  <a:lnTo>
                    <a:pt x="572" y="2390"/>
                  </a:lnTo>
                  <a:cubicBezTo>
                    <a:pt x="801" y="2529"/>
                    <a:pt x="1055" y="2595"/>
                    <a:pt x="1305" y="2595"/>
                  </a:cubicBezTo>
                  <a:cubicBezTo>
                    <a:pt x="1805" y="2595"/>
                    <a:pt x="2291" y="2331"/>
                    <a:pt x="2539" y="1856"/>
                  </a:cubicBezTo>
                  <a:cubicBezTo>
                    <a:pt x="2647" y="1653"/>
                    <a:pt x="2717" y="1428"/>
                    <a:pt x="2754" y="1188"/>
                  </a:cubicBezTo>
                  <a:lnTo>
                    <a:pt x="2754" y="1185"/>
                  </a:lnTo>
                  <a:lnTo>
                    <a:pt x="2827" y="391"/>
                  </a:lnTo>
                  <a:cubicBezTo>
                    <a:pt x="2831" y="357"/>
                    <a:pt x="2809" y="327"/>
                    <a:pt x="2776" y="320"/>
                  </a:cubicBezTo>
                  <a:lnTo>
                    <a:pt x="2215" y="187"/>
                  </a:lnTo>
                  <a:cubicBezTo>
                    <a:pt x="2211" y="186"/>
                    <a:pt x="2206" y="186"/>
                    <a:pt x="2203" y="184"/>
                  </a:cubicBezTo>
                  <a:cubicBezTo>
                    <a:pt x="1982" y="88"/>
                    <a:pt x="1757" y="27"/>
                    <a:pt x="1528" y="6"/>
                  </a:cubicBezTo>
                  <a:cubicBezTo>
                    <a:pt x="1487" y="3"/>
                    <a:pt x="1446" y="1"/>
                    <a:pt x="1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3587621" y="3693112"/>
              <a:ext cx="94245" cy="79432"/>
            </a:xfrm>
            <a:custGeom>
              <a:avLst/>
              <a:gdLst/>
              <a:ahLst/>
              <a:cxnLst/>
              <a:rect l="l" t="t" r="r" b="b"/>
              <a:pathLst>
                <a:path w="3213" h="2708" extrusionOk="0">
                  <a:moveTo>
                    <a:pt x="561" y="0"/>
                  </a:moveTo>
                  <a:lnTo>
                    <a:pt x="0" y="290"/>
                  </a:lnTo>
                  <a:lnTo>
                    <a:pt x="331" y="1366"/>
                  </a:lnTo>
                  <a:cubicBezTo>
                    <a:pt x="524" y="2136"/>
                    <a:pt x="1220" y="2708"/>
                    <a:pt x="2050" y="2708"/>
                  </a:cubicBezTo>
                  <a:lnTo>
                    <a:pt x="3095" y="2708"/>
                  </a:lnTo>
                  <a:cubicBezTo>
                    <a:pt x="3161" y="2708"/>
                    <a:pt x="3213" y="2656"/>
                    <a:pt x="3213" y="2590"/>
                  </a:cubicBezTo>
                  <a:lnTo>
                    <a:pt x="3213" y="2262"/>
                  </a:lnTo>
                  <a:cubicBezTo>
                    <a:pt x="3213" y="1482"/>
                    <a:pt x="2708" y="820"/>
                    <a:pt x="2007" y="581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3619739" y="3722619"/>
              <a:ext cx="62126" cy="49924"/>
            </a:xfrm>
            <a:custGeom>
              <a:avLst/>
              <a:gdLst/>
              <a:ahLst/>
              <a:cxnLst/>
              <a:rect l="l" t="t" r="r" b="b"/>
              <a:pathLst>
                <a:path w="2118" h="1702" extrusionOk="0">
                  <a:moveTo>
                    <a:pt x="215" y="1"/>
                  </a:moveTo>
                  <a:lnTo>
                    <a:pt x="1" y="188"/>
                  </a:lnTo>
                  <a:lnTo>
                    <a:pt x="351" y="470"/>
                  </a:lnTo>
                  <a:cubicBezTo>
                    <a:pt x="359" y="477"/>
                    <a:pt x="366" y="486"/>
                    <a:pt x="373" y="492"/>
                  </a:cubicBezTo>
                  <a:lnTo>
                    <a:pt x="1873" y="1702"/>
                  </a:lnTo>
                  <a:lnTo>
                    <a:pt x="2000" y="1702"/>
                  </a:lnTo>
                  <a:cubicBezTo>
                    <a:pt x="2066" y="1702"/>
                    <a:pt x="2118" y="1650"/>
                    <a:pt x="2118" y="1584"/>
                  </a:cubicBezTo>
                  <a:lnTo>
                    <a:pt x="2118" y="1537"/>
                  </a:lnTo>
                  <a:lnTo>
                    <a:pt x="552" y="27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3645961" y="3743298"/>
              <a:ext cx="35287" cy="29303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141" y="1"/>
                  </a:moveTo>
                  <a:cubicBezTo>
                    <a:pt x="64" y="1"/>
                    <a:pt x="0" y="63"/>
                    <a:pt x="0" y="142"/>
                  </a:cubicBezTo>
                  <a:lnTo>
                    <a:pt x="0" y="997"/>
                  </a:lnTo>
                  <a:cubicBezTo>
                    <a:pt x="21" y="997"/>
                    <a:pt x="41" y="998"/>
                    <a:pt x="60" y="998"/>
                  </a:cubicBezTo>
                  <a:lnTo>
                    <a:pt x="282" y="998"/>
                  </a:lnTo>
                  <a:lnTo>
                    <a:pt x="282" y="283"/>
                  </a:lnTo>
                  <a:lnTo>
                    <a:pt x="1203" y="283"/>
                  </a:lnTo>
                  <a:cubicBezTo>
                    <a:pt x="1189" y="185"/>
                    <a:pt x="1167" y="91"/>
                    <a:pt x="1138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3622965" y="3720742"/>
              <a:ext cx="49103" cy="8301"/>
            </a:xfrm>
            <a:custGeom>
              <a:avLst/>
              <a:gdLst/>
              <a:ahLst/>
              <a:cxnLst/>
              <a:rect l="l" t="t" r="r" b="b"/>
              <a:pathLst>
                <a:path w="1674" h="283" extrusionOk="0">
                  <a:moveTo>
                    <a:pt x="553" y="1"/>
                  </a:moveTo>
                  <a:cubicBezTo>
                    <a:pt x="544" y="1"/>
                    <a:pt x="535" y="4"/>
                    <a:pt x="526" y="4"/>
                  </a:cubicBezTo>
                  <a:lnTo>
                    <a:pt x="1" y="56"/>
                  </a:lnTo>
                  <a:lnTo>
                    <a:pt x="1" y="266"/>
                  </a:lnTo>
                  <a:lnTo>
                    <a:pt x="553" y="283"/>
                  </a:lnTo>
                  <a:lnTo>
                    <a:pt x="1674" y="283"/>
                  </a:lnTo>
                  <a:cubicBezTo>
                    <a:pt x="1598" y="182"/>
                    <a:pt x="1515" y="87"/>
                    <a:pt x="1420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3621264" y="3730069"/>
              <a:ext cx="8301" cy="39218"/>
            </a:xfrm>
            <a:custGeom>
              <a:avLst/>
              <a:gdLst/>
              <a:ahLst/>
              <a:cxnLst/>
              <a:rect l="l" t="t" r="r" b="b"/>
              <a:pathLst>
                <a:path w="283" h="1337" extrusionOk="0">
                  <a:moveTo>
                    <a:pt x="142" y="0"/>
                  </a:moveTo>
                  <a:cubicBezTo>
                    <a:pt x="63" y="0"/>
                    <a:pt x="1" y="63"/>
                    <a:pt x="1" y="141"/>
                  </a:cubicBezTo>
                  <a:lnTo>
                    <a:pt x="1" y="1201"/>
                  </a:lnTo>
                  <a:cubicBezTo>
                    <a:pt x="90" y="1253"/>
                    <a:pt x="182" y="1299"/>
                    <a:pt x="283" y="1336"/>
                  </a:cubicBezTo>
                  <a:lnTo>
                    <a:pt x="283" y="141"/>
                  </a:lnTo>
                  <a:cubicBezTo>
                    <a:pt x="283" y="63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3607830" y="3604853"/>
              <a:ext cx="92544" cy="76323"/>
            </a:xfrm>
            <a:custGeom>
              <a:avLst/>
              <a:gdLst/>
              <a:ahLst/>
              <a:cxnLst/>
              <a:rect l="l" t="t" r="r" b="b"/>
              <a:pathLst>
                <a:path w="3155" h="2602" extrusionOk="0">
                  <a:moveTo>
                    <a:pt x="1656" y="1"/>
                  </a:moveTo>
                  <a:cubicBezTo>
                    <a:pt x="1453" y="1"/>
                    <a:pt x="1248" y="48"/>
                    <a:pt x="1057" y="147"/>
                  </a:cubicBezTo>
                  <a:cubicBezTo>
                    <a:pt x="782" y="290"/>
                    <a:pt x="552" y="497"/>
                    <a:pt x="359" y="756"/>
                  </a:cubicBezTo>
                  <a:lnTo>
                    <a:pt x="0" y="1326"/>
                  </a:lnTo>
                  <a:lnTo>
                    <a:pt x="376" y="1885"/>
                  </a:lnTo>
                  <a:cubicBezTo>
                    <a:pt x="576" y="2138"/>
                    <a:pt x="814" y="2338"/>
                    <a:pt x="1091" y="2473"/>
                  </a:cubicBezTo>
                  <a:cubicBezTo>
                    <a:pt x="1272" y="2560"/>
                    <a:pt x="1464" y="2602"/>
                    <a:pt x="1654" y="2602"/>
                  </a:cubicBezTo>
                  <a:cubicBezTo>
                    <a:pt x="2122" y="2602"/>
                    <a:pt x="2576" y="2350"/>
                    <a:pt x="2819" y="1917"/>
                  </a:cubicBezTo>
                  <a:lnTo>
                    <a:pt x="3116" y="1388"/>
                  </a:lnTo>
                  <a:cubicBezTo>
                    <a:pt x="3155" y="1318"/>
                    <a:pt x="3153" y="1235"/>
                    <a:pt x="3113" y="1168"/>
                  </a:cubicBezTo>
                  <a:lnTo>
                    <a:pt x="2798" y="649"/>
                  </a:lnTo>
                  <a:cubicBezTo>
                    <a:pt x="2550" y="236"/>
                    <a:pt x="2109" y="1"/>
                    <a:pt x="1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3585304" y="3674339"/>
              <a:ext cx="62126" cy="59428"/>
            </a:xfrm>
            <a:custGeom>
              <a:avLst/>
              <a:gdLst/>
              <a:ahLst/>
              <a:cxnLst/>
              <a:rect l="l" t="t" r="r" b="b"/>
              <a:pathLst>
                <a:path w="2118" h="2026" extrusionOk="0">
                  <a:moveTo>
                    <a:pt x="774" y="0"/>
                  </a:moveTo>
                  <a:lnTo>
                    <a:pt x="214" y="91"/>
                  </a:lnTo>
                  <a:lnTo>
                    <a:pt x="88" y="507"/>
                  </a:lnTo>
                  <a:cubicBezTo>
                    <a:pt x="18" y="743"/>
                    <a:pt x="1" y="974"/>
                    <a:pt x="41" y="1204"/>
                  </a:cubicBezTo>
                  <a:cubicBezTo>
                    <a:pt x="126" y="1685"/>
                    <a:pt x="549" y="2025"/>
                    <a:pt x="1028" y="2025"/>
                  </a:cubicBezTo>
                  <a:cubicBezTo>
                    <a:pt x="1064" y="2025"/>
                    <a:pt x="1102" y="2023"/>
                    <a:pt x="1139" y="2019"/>
                  </a:cubicBezTo>
                  <a:lnTo>
                    <a:pt x="1595" y="1969"/>
                  </a:lnTo>
                  <a:cubicBezTo>
                    <a:pt x="1654" y="1961"/>
                    <a:pt x="1703" y="1924"/>
                    <a:pt x="1729" y="1871"/>
                  </a:cubicBezTo>
                  <a:lnTo>
                    <a:pt x="1910" y="1452"/>
                  </a:lnTo>
                  <a:cubicBezTo>
                    <a:pt x="2117" y="970"/>
                    <a:pt x="1923" y="401"/>
                    <a:pt x="1454" y="162"/>
                  </a:cubicBezTo>
                  <a:cubicBezTo>
                    <a:pt x="1245" y="57"/>
                    <a:pt x="1017" y="6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3600586" y="3637646"/>
              <a:ext cx="76411" cy="68198"/>
            </a:xfrm>
            <a:custGeom>
              <a:avLst/>
              <a:gdLst/>
              <a:ahLst/>
              <a:cxnLst/>
              <a:rect l="l" t="t" r="r" b="b"/>
              <a:pathLst>
                <a:path w="2605" h="2325" extrusionOk="0">
                  <a:moveTo>
                    <a:pt x="1362" y="1"/>
                  </a:moveTo>
                  <a:cubicBezTo>
                    <a:pt x="1339" y="1"/>
                    <a:pt x="1315" y="2"/>
                    <a:pt x="1292" y="3"/>
                  </a:cubicBezTo>
                  <a:cubicBezTo>
                    <a:pt x="1016" y="19"/>
                    <a:pt x="752" y="102"/>
                    <a:pt x="499" y="246"/>
                  </a:cubicBezTo>
                  <a:lnTo>
                    <a:pt x="1" y="582"/>
                  </a:lnTo>
                  <a:lnTo>
                    <a:pt x="103" y="1171"/>
                  </a:lnTo>
                  <a:cubicBezTo>
                    <a:pt x="176" y="1452"/>
                    <a:pt x="295" y="1701"/>
                    <a:pt x="474" y="1912"/>
                  </a:cubicBezTo>
                  <a:cubicBezTo>
                    <a:pt x="705" y="2184"/>
                    <a:pt x="1037" y="2324"/>
                    <a:pt x="1372" y="2324"/>
                  </a:cubicBezTo>
                  <a:cubicBezTo>
                    <a:pt x="1621" y="2324"/>
                    <a:pt x="1872" y="2247"/>
                    <a:pt x="2085" y="2089"/>
                  </a:cubicBezTo>
                  <a:lnTo>
                    <a:pt x="2518" y="1765"/>
                  </a:lnTo>
                  <a:cubicBezTo>
                    <a:pt x="2575" y="1725"/>
                    <a:pt x="2604" y="1657"/>
                    <a:pt x="2595" y="1585"/>
                  </a:cubicBezTo>
                  <a:lnTo>
                    <a:pt x="2530" y="1048"/>
                  </a:lnTo>
                  <a:cubicBezTo>
                    <a:pt x="2457" y="452"/>
                    <a:pt x="1954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3555092" y="3669382"/>
              <a:ext cx="65089" cy="69313"/>
            </a:xfrm>
            <a:custGeom>
              <a:avLst/>
              <a:gdLst/>
              <a:ahLst/>
              <a:cxnLst/>
              <a:rect l="l" t="t" r="r" b="b"/>
              <a:pathLst>
                <a:path w="2219" h="2363" extrusionOk="0">
                  <a:moveTo>
                    <a:pt x="1222" y="0"/>
                  </a:moveTo>
                  <a:lnTo>
                    <a:pt x="771" y="241"/>
                  </a:lnTo>
                  <a:cubicBezTo>
                    <a:pt x="564" y="371"/>
                    <a:pt x="397" y="533"/>
                    <a:pt x="275" y="732"/>
                  </a:cubicBezTo>
                  <a:cubicBezTo>
                    <a:pt x="0" y="1180"/>
                    <a:pt x="128" y="1767"/>
                    <a:pt x="559" y="2069"/>
                  </a:cubicBezTo>
                  <a:lnTo>
                    <a:pt x="934" y="2334"/>
                  </a:lnTo>
                  <a:cubicBezTo>
                    <a:pt x="962" y="2353"/>
                    <a:pt x="996" y="2363"/>
                    <a:pt x="1030" y="2363"/>
                  </a:cubicBezTo>
                  <a:cubicBezTo>
                    <a:pt x="1054" y="2363"/>
                    <a:pt x="1077" y="2358"/>
                    <a:pt x="1099" y="2349"/>
                  </a:cubicBezTo>
                  <a:lnTo>
                    <a:pt x="1513" y="2153"/>
                  </a:lnTo>
                  <a:cubicBezTo>
                    <a:pt x="1990" y="1930"/>
                    <a:pt x="2218" y="1373"/>
                    <a:pt x="2025" y="883"/>
                  </a:cubicBezTo>
                  <a:cubicBezTo>
                    <a:pt x="1939" y="667"/>
                    <a:pt x="1803" y="478"/>
                    <a:pt x="1623" y="312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3502677" y="3615530"/>
              <a:ext cx="71806" cy="57580"/>
            </a:xfrm>
            <a:custGeom>
              <a:avLst/>
              <a:gdLst/>
              <a:ahLst/>
              <a:cxnLst/>
              <a:rect l="l" t="t" r="r" b="b"/>
              <a:pathLst>
                <a:path w="2448" h="1963" extrusionOk="0">
                  <a:moveTo>
                    <a:pt x="1118" y="1"/>
                  </a:moveTo>
                  <a:cubicBezTo>
                    <a:pt x="826" y="1"/>
                    <a:pt x="536" y="129"/>
                    <a:pt x="337" y="371"/>
                  </a:cubicBezTo>
                  <a:lnTo>
                    <a:pt x="48" y="726"/>
                  </a:lnTo>
                  <a:cubicBezTo>
                    <a:pt x="11" y="772"/>
                    <a:pt x="0" y="833"/>
                    <a:pt x="21" y="888"/>
                  </a:cubicBezTo>
                  <a:lnTo>
                    <a:pt x="184" y="1315"/>
                  </a:lnTo>
                  <a:cubicBezTo>
                    <a:pt x="338" y="1712"/>
                    <a:pt x="716" y="1962"/>
                    <a:pt x="1121" y="1962"/>
                  </a:cubicBezTo>
                  <a:cubicBezTo>
                    <a:pt x="1218" y="1962"/>
                    <a:pt x="1316" y="1948"/>
                    <a:pt x="1413" y="1918"/>
                  </a:cubicBezTo>
                  <a:cubicBezTo>
                    <a:pt x="1637" y="1849"/>
                    <a:pt x="1833" y="1725"/>
                    <a:pt x="2012" y="1559"/>
                  </a:cubicBezTo>
                  <a:lnTo>
                    <a:pt x="2448" y="1089"/>
                  </a:lnTo>
                  <a:lnTo>
                    <a:pt x="2145" y="715"/>
                  </a:lnTo>
                  <a:cubicBezTo>
                    <a:pt x="2031" y="500"/>
                    <a:pt x="1881" y="320"/>
                    <a:pt x="1691" y="185"/>
                  </a:cubicBezTo>
                  <a:cubicBezTo>
                    <a:pt x="1518" y="61"/>
                    <a:pt x="131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3582869" y="3554022"/>
              <a:ext cx="66702" cy="64004"/>
            </a:xfrm>
            <a:custGeom>
              <a:avLst/>
              <a:gdLst/>
              <a:ahLst/>
              <a:cxnLst/>
              <a:rect l="l" t="t" r="r" b="b"/>
              <a:pathLst>
                <a:path w="2274" h="2182" extrusionOk="0">
                  <a:moveTo>
                    <a:pt x="1102" y="0"/>
                  </a:moveTo>
                  <a:cubicBezTo>
                    <a:pt x="574" y="0"/>
                    <a:pt x="115" y="382"/>
                    <a:pt x="38" y="911"/>
                  </a:cubicBezTo>
                  <a:cubicBezTo>
                    <a:pt x="0" y="1159"/>
                    <a:pt x="27" y="1408"/>
                    <a:pt x="107" y="1659"/>
                  </a:cubicBezTo>
                  <a:lnTo>
                    <a:pt x="314" y="2164"/>
                  </a:lnTo>
                  <a:lnTo>
                    <a:pt x="857" y="2181"/>
                  </a:lnTo>
                  <a:cubicBezTo>
                    <a:pt x="1118" y="2168"/>
                    <a:pt x="1362" y="2110"/>
                    <a:pt x="1583" y="1988"/>
                  </a:cubicBezTo>
                  <a:cubicBezTo>
                    <a:pt x="2079" y="1718"/>
                    <a:pt x="2273" y="1104"/>
                    <a:pt x="2034" y="592"/>
                  </a:cubicBezTo>
                  <a:lnTo>
                    <a:pt x="1826" y="146"/>
                  </a:lnTo>
                  <a:cubicBezTo>
                    <a:pt x="1800" y="88"/>
                    <a:pt x="1745" y="50"/>
                    <a:pt x="1681" y="44"/>
                  </a:cubicBezTo>
                  <a:lnTo>
                    <a:pt x="1191" y="4"/>
                  </a:lnTo>
                  <a:cubicBezTo>
                    <a:pt x="1161" y="1"/>
                    <a:pt x="1131" y="0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3553098" y="3549270"/>
              <a:ext cx="65294" cy="69577"/>
            </a:xfrm>
            <a:custGeom>
              <a:avLst/>
              <a:gdLst/>
              <a:ahLst/>
              <a:cxnLst/>
              <a:rect l="l" t="t" r="r" b="b"/>
              <a:pathLst>
                <a:path w="2226" h="2372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6"/>
                    <a:pt x="0" y="1089"/>
                    <a:pt x="236" y="1561"/>
                  </a:cubicBezTo>
                  <a:cubicBezTo>
                    <a:pt x="340" y="1770"/>
                    <a:pt x="493" y="1946"/>
                    <a:pt x="686" y="2096"/>
                  </a:cubicBezTo>
                  <a:lnTo>
                    <a:pt x="1113" y="2372"/>
                  </a:lnTo>
                  <a:lnTo>
                    <a:pt x="1538" y="2096"/>
                  </a:lnTo>
                  <a:cubicBezTo>
                    <a:pt x="1731" y="1947"/>
                    <a:pt x="1885" y="1770"/>
                    <a:pt x="1989" y="1561"/>
                  </a:cubicBezTo>
                  <a:cubicBezTo>
                    <a:pt x="2225" y="1089"/>
                    <a:pt x="2044" y="516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3530542" y="3576490"/>
              <a:ext cx="62156" cy="65294"/>
            </a:xfrm>
            <a:custGeom>
              <a:avLst/>
              <a:gdLst/>
              <a:ahLst/>
              <a:cxnLst/>
              <a:rect l="l" t="t" r="r" b="b"/>
              <a:pathLst>
                <a:path w="2119" h="2226" extrusionOk="0">
                  <a:moveTo>
                    <a:pt x="751" y="0"/>
                  </a:moveTo>
                  <a:cubicBezTo>
                    <a:pt x="702" y="0"/>
                    <a:pt x="654" y="22"/>
                    <a:pt x="622" y="60"/>
                  </a:cubicBezTo>
                  <a:lnTo>
                    <a:pt x="333" y="413"/>
                  </a:lnTo>
                  <a:cubicBezTo>
                    <a:pt x="0" y="822"/>
                    <a:pt x="36" y="1421"/>
                    <a:pt x="422" y="1779"/>
                  </a:cubicBezTo>
                  <a:cubicBezTo>
                    <a:pt x="592" y="1939"/>
                    <a:pt x="799" y="2049"/>
                    <a:pt x="1032" y="2119"/>
                  </a:cubicBezTo>
                  <a:lnTo>
                    <a:pt x="1529" y="2226"/>
                  </a:lnTo>
                  <a:lnTo>
                    <a:pt x="1830" y="1816"/>
                  </a:lnTo>
                  <a:cubicBezTo>
                    <a:pt x="1958" y="1608"/>
                    <a:pt x="2040" y="1390"/>
                    <a:pt x="2064" y="1159"/>
                  </a:cubicBezTo>
                  <a:cubicBezTo>
                    <a:pt x="2118" y="635"/>
                    <a:pt x="1747" y="161"/>
                    <a:pt x="1228" y="76"/>
                  </a:cubicBezTo>
                  <a:lnTo>
                    <a:pt x="777" y="2"/>
                  </a:lnTo>
                  <a:cubicBezTo>
                    <a:pt x="768" y="1"/>
                    <a:pt x="760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3530102" y="3599427"/>
              <a:ext cx="64649" cy="57638"/>
            </a:xfrm>
            <a:custGeom>
              <a:avLst/>
              <a:gdLst/>
              <a:ahLst/>
              <a:cxnLst/>
              <a:rect l="l" t="t" r="r" b="b"/>
              <a:pathLst>
                <a:path w="2204" h="1965" extrusionOk="0">
                  <a:moveTo>
                    <a:pt x="984" y="0"/>
                  </a:moveTo>
                  <a:cubicBezTo>
                    <a:pt x="811" y="0"/>
                    <a:pt x="637" y="44"/>
                    <a:pt x="478" y="136"/>
                  </a:cubicBezTo>
                  <a:lnTo>
                    <a:pt x="82" y="366"/>
                  </a:lnTo>
                  <a:cubicBezTo>
                    <a:pt x="33" y="396"/>
                    <a:pt x="0" y="449"/>
                    <a:pt x="0" y="509"/>
                  </a:cubicBezTo>
                  <a:lnTo>
                    <a:pt x="5" y="967"/>
                  </a:lnTo>
                  <a:cubicBezTo>
                    <a:pt x="8" y="1493"/>
                    <a:pt x="416" y="1932"/>
                    <a:pt x="941" y="1962"/>
                  </a:cubicBezTo>
                  <a:cubicBezTo>
                    <a:pt x="968" y="1964"/>
                    <a:pt x="994" y="1964"/>
                    <a:pt x="1020" y="1964"/>
                  </a:cubicBezTo>
                  <a:cubicBezTo>
                    <a:pt x="1225" y="1964"/>
                    <a:pt x="1429" y="1919"/>
                    <a:pt x="1629" y="1834"/>
                  </a:cubicBezTo>
                  <a:lnTo>
                    <a:pt x="2203" y="1552"/>
                  </a:lnTo>
                  <a:lnTo>
                    <a:pt x="2050" y="1095"/>
                  </a:lnTo>
                  <a:cubicBezTo>
                    <a:pt x="2018" y="855"/>
                    <a:pt x="1942" y="633"/>
                    <a:pt x="1811" y="439"/>
                  </a:cubicBezTo>
                  <a:cubicBezTo>
                    <a:pt x="1621" y="154"/>
                    <a:pt x="1306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3582077" y="3651138"/>
              <a:ext cx="62126" cy="59457"/>
            </a:xfrm>
            <a:custGeom>
              <a:avLst/>
              <a:gdLst/>
              <a:ahLst/>
              <a:cxnLst/>
              <a:rect l="l" t="t" r="r" b="b"/>
              <a:pathLst>
                <a:path w="2118" h="2027" extrusionOk="0">
                  <a:moveTo>
                    <a:pt x="774" y="0"/>
                  </a:moveTo>
                  <a:lnTo>
                    <a:pt x="215" y="92"/>
                  </a:lnTo>
                  <a:lnTo>
                    <a:pt x="88" y="508"/>
                  </a:lnTo>
                  <a:cubicBezTo>
                    <a:pt x="20" y="744"/>
                    <a:pt x="1" y="975"/>
                    <a:pt x="42" y="1205"/>
                  </a:cubicBezTo>
                  <a:cubicBezTo>
                    <a:pt x="126" y="1687"/>
                    <a:pt x="551" y="2026"/>
                    <a:pt x="1031" y="2026"/>
                  </a:cubicBezTo>
                  <a:cubicBezTo>
                    <a:pt x="1067" y="2026"/>
                    <a:pt x="1104" y="2024"/>
                    <a:pt x="1141" y="2020"/>
                  </a:cubicBezTo>
                  <a:lnTo>
                    <a:pt x="1595" y="1970"/>
                  </a:lnTo>
                  <a:cubicBezTo>
                    <a:pt x="1654" y="1963"/>
                    <a:pt x="1705" y="1925"/>
                    <a:pt x="1729" y="1872"/>
                  </a:cubicBezTo>
                  <a:lnTo>
                    <a:pt x="1910" y="1452"/>
                  </a:lnTo>
                  <a:cubicBezTo>
                    <a:pt x="2118" y="969"/>
                    <a:pt x="1923" y="402"/>
                    <a:pt x="1454" y="162"/>
                  </a:cubicBezTo>
                  <a:cubicBezTo>
                    <a:pt x="1246" y="57"/>
                    <a:pt x="1018" y="6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3529779" y="3649173"/>
              <a:ext cx="61950" cy="60044"/>
            </a:xfrm>
            <a:custGeom>
              <a:avLst/>
              <a:gdLst/>
              <a:ahLst/>
              <a:cxnLst/>
              <a:rect l="l" t="t" r="r" b="b"/>
              <a:pathLst>
                <a:path w="2112" h="2047" extrusionOk="0">
                  <a:moveTo>
                    <a:pt x="1782" y="0"/>
                  </a:moveTo>
                  <a:lnTo>
                    <a:pt x="1273" y="3"/>
                  </a:lnTo>
                  <a:cubicBezTo>
                    <a:pt x="1031" y="26"/>
                    <a:pt x="808" y="91"/>
                    <a:pt x="608" y="213"/>
                  </a:cubicBezTo>
                  <a:cubicBezTo>
                    <a:pt x="157" y="486"/>
                    <a:pt x="1" y="1065"/>
                    <a:pt x="244" y="1532"/>
                  </a:cubicBezTo>
                  <a:lnTo>
                    <a:pt x="455" y="1938"/>
                  </a:lnTo>
                  <a:cubicBezTo>
                    <a:pt x="483" y="1989"/>
                    <a:pt x="535" y="2024"/>
                    <a:pt x="595" y="2027"/>
                  </a:cubicBezTo>
                  <a:lnTo>
                    <a:pt x="1050" y="2046"/>
                  </a:lnTo>
                  <a:cubicBezTo>
                    <a:pt x="1064" y="2046"/>
                    <a:pt x="1077" y="2047"/>
                    <a:pt x="1091" y="2047"/>
                  </a:cubicBezTo>
                  <a:cubicBezTo>
                    <a:pt x="1599" y="2047"/>
                    <a:pt x="2036" y="1664"/>
                    <a:pt x="2088" y="1155"/>
                  </a:cubicBezTo>
                  <a:cubicBezTo>
                    <a:pt x="2112" y="924"/>
                    <a:pt x="2076" y="691"/>
                    <a:pt x="1993" y="463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3553772" y="3639376"/>
              <a:ext cx="66174" cy="68579"/>
            </a:xfrm>
            <a:custGeom>
              <a:avLst/>
              <a:gdLst/>
              <a:ahLst/>
              <a:cxnLst/>
              <a:rect l="l" t="t" r="r" b="b"/>
              <a:pathLst>
                <a:path w="2256" h="2338" extrusionOk="0">
                  <a:moveTo>
                    <a:pt x="1242" y="0"/>
                  </a:moveTo>
                  <a:lnTo>
                    <a:pt x="786" y="233"/>
                  </a:lnTo>
                  <a:cubicBezTo>
                    <a:pt x="575" y="363"/>
                    <a:pt x="405" y="523"/>
                    <a:pt x="281" y="722"/>
                  </a:cubicBezTo>
                  <a:cubicBezTo>
                    <a:pt x="1" y="1164"/>
                    <a:pt x="133" y="1746"/>
                    <a:pt x="571" y="2046"/>
                  </a:cubicBezTo>
                  <a:lnTo>
                    <a:pt x="951" y="2307"/>
                  </a:lnTo>
                  <a:cubicBezTo>
                    <a:pt x="980" y="2327"/>
                    <a:pt x="1014" y="2338"/>
                    <a:pt x="1048" y="2338"/>
                  </a:cubicBezTo>
                  <a:cubicBezTo>
                    <a:pt x="1072" y="2338"/>
                    <a:pt x="1096" y="2332"/>
                    <a:pt x="1119" y="2322"/>
                  </a:cubicBezTo>
                  <a:lnTo>
                    <a:pt x="1539" y="2129"/>
                  </a:lnTo>
                  <a:cubicBezTo>
                    <a:pt x="2024" y="1909"/>
                    <a:pt x="2256" y="1360"/>
                    <a:pt x="2061" y="875"/>
                  </a:cubicBezTo>
                  <a:cubicBezTo>
                    <a:pt x="1974" y="659"/>
                    <a:pt x="1834" y="472"/>
                    <a:pt x="1650" y="30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3531627" y="3599310"/>
              <a:ext cx="61540" cy="57668"/>
            </a:xfrm>
            <a:custGeom>
              <a:avLst/>
              <a:gdLst/>
              <a:ahLst/>
              <a:cxnLst/>
              <a:rect l="l" t="t" r="r" b="b"/>
              <a:pathLst>
                <a:path w="2098" h="1966" extrusionOk="0">
                  <a:moveTo>
                    <a:pt x="930" y="1"/>
                  </a:moveTo>
                  <a:cubicBezTo>
                    <a:pt x="862" y="1"/>
                    <a:pt x="794" y="8"/>
                    <a:pt x="726" y="21"/>
                  </a:cubicBezTo>
                  <a:cubicBezTo>
                    <a:pt x="643" y="300"/>
                    <a:pt x="661" y="606"/>
                    <a:pt x="799" y="882"/>
                  </a:cubicBezTo>
                  <a:cubicBezTo>
                    <a:pt x="820" y="922"/>
                    <a:pt x="796" y="970"/>
                    <a:pt x="754" y="979"/>
                  </a:cubicBezTo>
                  <a:cubicBezTo>
                    <a:pt x="572" y="1020"/>
                    <a:pt x="156" y="1130"/>
                    <a:pt x="0" y="1273"/>
                  </a:cubicBezTo>
                  <a:cubicBezTo>
                    <a:pt x="125" y="1654"/>
                    <a:pt x="471" y="1939"/>
                    <a:pt x="889" y="1963"/>
                  </a:cubicBezTo>
                  <a:cubicBezTo>
                    <a:pt x="915" y="1965"/>
                    <a:pt x="941" y="1965"/>
                    <a:pt x="967" y="1965"/>
                  </a:cubicBezTo>
                  <a:cubicBezTo>
                    <a:pt x="1173" y="1965"/>
                    <a:pt x="1376" y="1919"/>
                    <a:pt x="1575" y="1835"/>
                  </a:cubicBezTo>
                  <a:lnTo>
                    <a:pt x="2080" y="1585"/>
                  </a:lnTo>
                  <a:lnTo>
                    <a:pt x="2098" y="1393"/>
                  </a:lnTo>
                  <a:lnTo>
                    <a:pt x="2047" y="1242"/>
                  </a:lnTo>
                  <a:lnTo>
                    <a:pt x="1503" y="1112"/>
                  </a:lnTo>
                  <a:lnTo>
                    <a:pt x="1462" y="1096"/>
                  </a:lnTo>
                  <a:lnTo>
                    <a:pt x="1462" y="152"/>
                  </a:lnTo>
                  <a:cubicBezTo>
                    <a:pt x="1303" y="53"/>
                    <a:pt x="1118" y="1"/>
                    <a:pt x="930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3555122" y="3639288"/>
              <a:ext cx="63036" cy="55937"/>
            </a:xfrm>
            <a:custGeom>
              <a:avLst/>
              <a:gdLst/>
              <a:ahLst/>
              <a:cxnLst/>
              <a:rect l="l" t="t" r="r" b="b"/>
              <a:pathLst>
                <a:path w="2149" h="1907" extrusionOk="0">
                  <a:moveTo>
                    <a:pt x="1199" y="0"/>
                  </a:moveTo>
                  <a:lnTo>
                    <a:pt x="742" y="236"/>
                  </a:lnTo>
                  <a:cubicBezTo>
                    <a:pt x="532" y="366"/>
                    <a:pt x="362" y="526"/>
                    <a:pt x="237" y="725"/>
                  </a:cubicBezTo>
                  <a:cubicBezTo>
                    <a:pt x="1" y="1099"/>
                    <a:pt x="57" y="1568"/>
                    <a:pt x="342" y="1887"/>
                  </a:cubicBezTo>
                  <a:cubicBezTo>
                    <a:pt x="587" y="1810"/>
                    <a:pt x="805" y="1654"/>
                    <a:pt x="955" y="1439"/>
                  </a:cubicBezTo>
                  <a:cubicBezTo>
                    <a:pt x="964" y="1427"/>
                    <a:pt x="972" y="1415"/>
                    <a:pt x="979" y="1402"/>
                  </a:cubicBezTo>
                  <a:cubicBezTo>
                    <a:pt x="995" y="1377"/>
                    <a:pt x="1020" y="1365"/>
                    <a:pt x="1045" y="1365"/>
                  </a:cubicBezTo>
                  <a:cubicBezTo>
                    <a:pt x="1070" y="1365"/>
                    <a:pt x="1096" y="1377"/>
                    <a:pt x="1111" y="1402"/>
                  </a:cubicBezTo>
                  <a:cubicBezTo>
                    <a:pt x="1119" y="1415"/>
                    <a:pt x="1128" y="1425"/>
                    <a:pt x="1135" y="1439"/>
                  </a:cubicBezTo>
                  <a:cubicBezTo>
                    <a:pt x="1298" y="1672"/>
                    <a:pt x="1540" y="1835"/>
                    <a:pt x="1812" y="1906"/>
                  </a:cubicBezTo>
                  <a:cubicBezTo>
                    <a:pt x="2052" y="1654"/>
                    <a:pt x="2149" y="1292"/>
                    <a:pt x="2042" y="952"/>
                  </a:cubicBezTo>
                  <a:lnTo>
                    <a:pt x="1181" y="952"/>
                  </a:lnTo>
                  <a:cubicBezTo>
                    <a:pt x="1203" y="875"/>
                    <a:pt x="1223" y="793"/>
                    <a:pt x="1236" y="707"/>
                  </a:cubicBezTo>
                  <a:lnTo>
                    <a:pt x="1237" y="701"/>
                  </a:lnTo>
                  <a:lnTo>
                    <a:pt x="1295" y="75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3525350" y="3632982"/>
              <a:ext cx="62244" cy="57697"/>
            </a:xfrm>
            <a:custGeom>
              <a:avLst/>
              <a:gdLst/>
              <a:ahLst/>
              <a:cxnLst/>
              <a:rect l="l" t="t" r="r" b="b"/>
              <a:pathLst>
                <a:path w="2122" h="1967" extrusionOk="0">
                  <a:moveTo>
                    <a:pt x="1023" y="1"/>
                  </a:moveTo>
                  <a:cubicBezTo>
                    <a:pt x="1005" y="1"/>
                    <a:pt x="988" y="1"/>
                    <a:pt x="970" y="2"/>
                  </a:cubicBezTo>
                  <a:cubicBezTo>
                    <a:pt x="443" y="22"/>
                    <a:pt x="26" y="454"/>
                    <a:pt x="12" y="980"/>
                  </a:cubicBezTo>
                  <a:lnTo>
                    <a:pt x="1" y="1439"/>
                  </a:lnTo>
                  <a:cubicBezTo>
                    <a:pt x="1" y="1498"/>
                    <a:pt x="32" y="1553"/>
                    <a:pt x="81" y="1583"/>
                  </a:cubicBezTo>
                  <a:lnTo>
                    <a:pt x="473" y="1820"/>
                  </a:lnTo>
                  <a:cubicBezTo>
                    <a:pt x="636" y="1919"/>
                    <a:pt x="818" y="1967"/>
                    <a:pt x="997" y="1967"/>
                  </a:cubicBezTo>
                  <a:cubicBezTo>
                    <a:pt x="1312" y="1967"/>
                    <a:pt x="1621" y="1819"/>
                    <a:pt x="1813" y="1544"/>
                  </a:cubicBezTo>
                  <a:cubicBezTo>
                    <a:pt x="1947" y="1352"/>
                    <a:pt x="2028" y="1134"/>
                    <a:pt x="2065" y="892"/>
                  </a:cubicBezTo>
                  <a:lnTo>
                    <a:pt x="2122" y="251"/>
                  </a:lnTo>
                  <a:lnTo>
                    <a:pt x="1654" y="141"/>
                  </a:lnTo>
                  <a:cubicBezTo>
                    <a:pt x="1448" y="51"/>
                    <a:pt x="1239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3525438" y="3633070"/>
              <a:ext cx="62302" cy="47313"/>
            </a:xfrm>
            <a:custGeom>
              <a:avLst/>
              <a:gdLst/>
              <a:ahLst/>
              <a:cxnLst/>
              <a:rect l="l" t="t" r="r" b="b"/>
              <a:pathLst>
                <a:path w="2124" h="1613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446" y="21"/>
                    <a:pt x="29" y="451"/>
                    <a:pt x="14" y="978"/>
                  </a:cubicBezTo>
                  <a:lnTo>
                    <a:pt x="2" y="1437"/>
                  </a:lnTo>
                  <a:cubicBezTo>
                    <a:pt x="0" y="1496"/>
                    <a:pt x="30" y="1553"/>
                    <a:pt x="82" y="1582"/>
                  </a:cubicBezTo>
                  <a:lnTo>
                    <a:pt x="133" y="1612"/>
                  </a:lnTo>
                  <a:lnTo>
                    <a:pt x="140" y="1280"/>
                  </a:lnTo>
                  <a:cubicBezTo>
                    <a:pt x="152" y="754"/>
                    <a:pt x="571" y="322"/>
                    <a:pt x="1097" y="301"/>
                  </a:cubicBezTo>
                  <a:cubicBezTo>
                    <a:pt x="1115" y="301"/>
                    <a:pt x="1133" y="300"/>
                    <a:pt x="1150" y="300"/>
                  </a:cubicBezTo>
                  <a:cubicBezTo>
                    <a:pt x="1365" y="300"/>
                    <a:pt x="1576" y="350"/>
                    <a:pt x="1782" y="441"/>
                  </a:cubicBezTo>
                  <a:lnTo>
                    <a:pt x="2099" y="515"/>
                  </a:lnTo>
                  <a:lnTo>
                    <a:pt x="2123" y="249"/>
                  </a:lnTo>
                  <a:lnTo>
                    <a:pt x="1656" y="140"/>
                  </a:lnTo>
                  <a:cubicBezTo>
                    <a:pt x="1452" y="50"/>
                    <a:pt x="1244" y="0"/>
                    <a:pt x="1031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3600644" y="3580626"/>
              <a:ext cx="73654" cy="69987"/>
            </a:xfrm>
            <a:custGeom>
              <a:avLst/>
              <a:gdLst/>
              <a:ahLst/>
              <a:cxnLst/>
              <a:rect l="l" t="t" r="r" b="b"/>
              <a:pathLst>
                <a:path w="2511" h="2386" extrusionOk="0">
                  <a:moveTo>
                    <a:pt x="1278" y="0"/>
                  </a:moveTo>
                  <a:cubicBezTo>
                    <a:pt x="848" y="0"/>
                    <a:pt x="434" y="226"/>
                    <a:pt x="217" y="626"/>
                  </a:cubicBezTo>
                  <a:cubicBezTo>
                    <a:pt x="82" y="874"/>
                    <a:pt x="15" y="1148"/>
                    <a:pt x="0" y="1444"/>
                  </a:cubicBezTo>
                  <a:lnTo>
                    <a:pt x="22" y="2058"/>
                  </a:lnTo>
                  <a:lnTo>
                    <a:pt x="594" y="2290"/>
                  </a:lnTo>
                  <a:cubicBezTo>
                    <a:pt x="793" y="2353"/>
                    <a:pt x="992" y="2386"/>
                    <a:pt x="1190" y="2386"/>
                  </a:cubicBezTo>
                  <a:cubicBezTo>
                    <a:pt x="1272" y="2386"/>
                    <a:pt x="1355" y="2380"/>
                    <a:pt x="1437" y="2368"/>
                  </a:cubicBezTo>
                  <a:cubicBezTo>
                    <a:pt x="2068" y="2273"/>
                    <a:pt x="2510" y="1698"/>
                    <a:pt x="2457" y="1064"/>
                  </a:cubicBezTo>
                  <a:lnTo>
                    <a:pt x="2411" y="510"/>
                  </a:lnTo>
                  <a:cubicBezTo>
                    <a:pt x="2405" y="440"/>
                    <a:pt x="2360" y="376"/>
                    <a:pt x="2295" y="347"/>
                  </a:cubicBezTo>
                  <a:lnTo>
                    <a:pt x="1793" y="114"/>
                  </a:lnTo>
                  <a:cubicBezTo>
                    <a:pt x="1627" y="37"/>
                    <a:pt x="1451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3600644" y="3614210"/>
              <a:ext cx="69782" cy="57550"/>
            </a:xfrm>
            <a:custGeom>
              <a:avLst/>
              <a:gdLst/>
              <a:ahLst/>
              <a:cxnLst/>
              <a:rect l="l" t="t" r="r" b="b"/>
              <a:pathLst>
                <a:path w="2379" h="1962" extrusionOk="0">
                  <a:moveTo>
                    <a:pt x="1250" y="1"/>
                  </a:moveTo>
                  <a:cubicBezTo>
                    <a:pt x="1097" y="1"/>
                    <a:pt x="942" y="36"/>
                    <a:pt x="797" y="112"/>
                  </a:cubicBezTo>
                  <a:cubicBezTo>
                    <a:pt x="589" y="219"/>
                    <a:pt x="416" y="374"/>
                    <a:pt x="270" y="572"/>
                  </a:cubicBezTo>
                  <a:lnTo>
                    <a:pt x="0" y="1002"/>
                  </a:lnTo>
                  <a:lnTo>
                    <a:pt x="281" y="1421"/>
                  </a:lnTo>
                  <a:cubicBezTo>
                    <a:pt x="434" y="1612"/>
                    <a:pt x="612" y="1762"/>
                    <a:pt x="821" y="1865"/>
                  </a:cubicBezTo>
                  <a:cubicBezTo>
                    <a:pt x="958" y="1931"/>
                    <a:pt x="1102" y="1962"/>
                    <a:pt x="1245" y="1962"/>
                  </a:cubicBezTo>
                  <a:cubicBezTo>
                    <a:pt x="1598" y="1962"/>
                    <a:pt x="1940" y="1771"/>
                    <a:pt x="2123" y="1445"/>
                  </a:cubicBezTo>
                  <a:lnTo>
                    <a:pt x="2349" y="1047"/>
                  </a:lnTo>
                  <a:cubicBezTo>
                    <a:pt x="2378" y="995"/>
                    <a:pt x="2375" y="931"/>
                    <a:pt x="2346" y="882"/>
                  </a:cubicBezTo>
                  <a:lnTo>
                    <a:pt x="2111" y="490"/>
                  </a:lnTo>
                  <a:cubicBezTo>
                    <a:pt x="1923" y="178"/>
                    <a:pt x="159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3576592" y="3578220"/>
              <a:ext cx="62097" cy="59604"/>
            </a:xfrm>
            <a:custGeom>
              <a:avLst/>
              <a:gdLst/>
              <a:ahLst/>
              <a:cxnLst/>
              <a:rect l="l" t="t" r="r" b="b"/>
              <a:pathLst>
                <a:path w="2117" h="2032" extrusionOk="0">
                  <a:moveTo>
                    <a:pt x="1025" y="1"/>
                  </a:moveTo>
                  <a:cubicBezTo>
                    <a:pt x="533" y="1"/>
                    <a:pt x="105" y="357"/>
                    <a:pt x="33" y="849"/>
                  </a:cubicBezTo>
                  <a:cubicBezTo>
                    <a:pt x="1" y="1080"/>
                    <a:pt x="24" y="1312"/>
                    <a:pt x="99" y="1543"/>
                  </a:cubicBezTo>
                  <a:lnTo>
                    <a:pt x="292" y="2014"/>
                  </a:lnTo>
                  <a:lnTo>
                    <a:pt x="798" y="2032"/>
                  </a:lnTo>
                  <a:cubicBezTo>
                    <a:pt x="1041" y="2021"/>
                    <a:pt x="1268" y="1964"/>
                    <a:pt x="1473" y="1852"/>
                  </a:cubicBezTo>
                  <a:cubicBezTo>
                    <a:pt x="1935" y="1600"/>
                    <a:pt x="2116" y="1028"/>
                    <a:pt x="1893" y="552"/>
                  </a:cubicBezTo>
                  <a:lnTo>
                    <a:pt x="1700" y="136"/>
                  </a:lnTo>
                  <a:cubicBezTo>
                    <a:pt x="1677" y="81"/>
                    <a:pt x="1625" y="47"/>
                    <a:pt x="1565" y="41"/>
                  </a:cubicBezTo>
                  <a:lnTo>
                    <a:pt x="1108" y="4"/>
                  </a:lnTo>
                  <a:cubicBezTo>
                    <a:pt x="1080" y="2"/>
                    <a:pt x="1052" y="1"/>
                    <a:pt x="1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3583573" y="3600072"/>
              <a:ext cx="62156" cy="57374"/>
            </a:xfrm>
            <a:custGeom>
              <a:avLst/>
              <a:gdLst/>
              <a:ahLst/>
              <a:cxnLst/>
              <a:rect l="l" t="t" r="r" b="b"/>
              <a:pathLst>
                <a:path w="2119" h="1956" extrusionOk="0">
                  <a:moveTo>
                    <a:pt x="1063" y="1"/>
                  </a:moveTo>
                  <a:cubicBezTo>
                    <a:pt x="681" y="1"/>
                    <a:pt x="316" y="208"/>
                    <a:pt x="144" y="561"/>
                  </a:cubicBezTo>
                  <a:cubicBezTo>
                    <a:pt x="43" y="772"/>
                    <a:pt x="0" y="997"/>
                    <a:pt x="2" y="1239"/>
                  </a:cubicBezTo>
                  <a:lnTo>
                    <a:pt x="51" y="1740"/>
                  </a:lnTo>
                  <a:lnTo>
                    <a:pt x="538" y="1903"/>
                  </a:lnTo>
                  <a:cubicBezTo>
                    <a:pt x="679" y="1938"/>
                    <a:pt x="818" y="1956"/>
                    <a:pt x="955" y="1956"/>
                  </a:cubicBezTo>
                  <a:cubicBezTo>
                    <a:pt x="1054" y="1956"/>
                    <a:pt x="1151" y="1946"/>
                    <a:pt x="1249" y="1927"/>
                  </a:cubicBezTo>
                  <a:cubicBezTo>
                    <a:pt x="1774" y="1821"/>
                    <a:pt x="2119" y="1331"/>
                    <a:pt x="2043" y="816"/>
                  </a:cubicBezTo>
                  <a:lnTo>
                    <a:pt x="1978" y="367"/>
                  </a:lnTo>
                  <a:cubicBezTo>
                    <a:pt x="1969" y="309"/>
                    <a:pt x="1930" y="260"/>
                    <a:pt x="1874" y="239"/>
                  </a:cubicBezTo>
                  <a:lnTo>
                    <a:pt x="1442" y="71"/>
                  </a:lnTo>
                  <a:cubicBezTo>
                    <a:pt x="1318" y="23"/>
                    <a:pt x="1189" y="1"/>
                    <a:pt x="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3583515" y="3600131"/>
              <a:ext cx="58254" cy="57345"/>
            </a:xfrm>
            <a:custGeom>
              <a:avLst/>
              <a:gdLst/>
              <a:ahLst/>
              <a:cxnLst/>
              <a:rect l="l" t="t" r="r" b="b"/>
              <a:pathLst>
                <a:path w="1986" h="1955" extrusionOk="0">
                  <a:moveTo>
                    <a:pt x="1066" y="0"/>
                  </a:moveTo>
                  <a:cubicBezTo>
                    <a:pt x="683" y="0"/>
                    <a:pt x="318" y="207"/>
                    <a:pt x="145" y="562"/>
                  </a:cubicBezTo>
                  <a:cubicBezTo>
                    <a:pt x="42" y="771"/>
                    <a:pt x="1" y="998"/>
                    <a:pt x="2" y="1239"/>
                  </a:cubicBezTo>
                  <a:lnTo>
                    <a:pt x="50" y="1741"/>
                  </a:lnTo>
                  <a:lnTo>
                    <a:pt x="136" y="1767"/>
                  </a:lnTo>
                  <a:lnTo>
                    <a:pt x="538" y="1901"/>
                  </a:lnTo>
                  <a:cubicBezTo>
                    <a:pt x="680" y="1936"/>
                    <a:pt x="820" y="1954"/>
                    <a:pt x="958" y="1954"/>
                  </a:cubicBezTo>
                  <a:cubicBezTo>
                    <a:pt x="1056" y="1954"/>
                    <a:pt x="1152" y="1945"/>
                    <a:pt x="1249" y="1926"/>
                  </a:cubicBezTo>
                  <a:cubicBezTo>
                    <a:pt x="1597" y="1855"/>
                    <a:pt x="1865" y="1617"/>
                    <a:pt x="1985" y="1315"/>
                  </a:cubicBezTo>
                  <a:cubicBezTo>
                    <a:pt x="1779" y="1092"/>
                    <a:pt x="1490" y="949"/>
                    <a:pt x="1169" y="936"/>
                  </a:cubicBezTo>
                  <a:cubicBezTo>
                    <a:pt x="1129" y="935"/>
                    <a:pt x="1104" y="894"/>
                    <a:pt x="1120" y="857"/>
                  </a:cubicBezTo>
                  <a:cubicBezTo>
                    <a:pt x="1257" y="584"/>
                    <a:pt x="1276" y="283"/>
                    <a:pt x="1197" y="8"/>
                  </a:cubicBezTo>
                  <a:cubicBezTo>
                    <a:pt x="1153" y="3"/>
                    <a:pt x="1110" y="0"/>
                    <a:pt x="1066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3583661" y="3633129"/>
              <a:ext cx="62361" cy="57697"/>
            </a:xfrm>
            <a:custGeom>
              <a:avLst/>
              <a:gdLst/>
              <a:ahLst/>
              <a:cxnLst/>
              <a:rect l="l" t="t" r="r" b="b"/>
              <a:pathLst>
                <a:path w="2126" h="1967" extrusionOk="0">
                  <a:moveTo>
                    <a:pt x="1103" y="0"/>
                  </a:moveTo>
                  <a:cubicBezTo>
                    <a:pt x="888" y="0"/>
                    <a:pt x="678" y="49"/>
                    <a:pt x="472" y="141"/>
                  </a:cubicBezTo>
                  <a:lnTo>
                    <a:pt x="0" y="461"/>
                  </a:lnTo>
                  <a:lnTo>
                    <a:pt x="60" y="892"/>
                  </a:lnTo>
                  <a:cubicBezTo>
                    <a:pt x="98" y="1132"/>
                    <a:pt x="178" y="1352"/>
                    <a:pt x="312" y="1543"/>
                  </a:cubicBezTo>
                  <a:cubicBezTo>
                    <a:pt x="504" y="1819"/>
                    <a:pt x="813" y="1966"/>
                    <a:pt x="1128" y="1966"/>
                  </a:cubicBezTo>
                  <a:cubicBezTo>
                    <a:pt x="1307" y="1966"/>
                    <a:pt x="1489" y="1919"/>
                    <a:pt x="1652" y="1819"/>
                  </a:cubicBezTo>
                  <a:lnTo>
                    <a:pt x="2043" y="1582"/>
                  </a:lnTo>
                  <a:cubicBezTo>
                    <a:pt x="2095" y="1552"/>
                    <a:pt x="2126" y="1496"/>
                    <a:pt x="2123" y="1437"/>
                  </a:cubicBezTo>
                  <a:lnTo>
                    <a:pt x="2113" y="979"/>
                  </a:lnTo>
                  <a:cubicBezTo>
                    <a:pt x="2099" y="452"/>
                    <a:pt x="1682" y="22"/>
                    <a:pt x="1157" y="1"/>
                  </a:cubicBezTo>
                  <a:cubicBezTo>
                    <a:pt x="1139" y="0"/>
                    <a:pt x="1121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3583749" y="3644421"/>
              <a:ext cx="62273" cy="46345"/>
            </a:xfrm>
            <a:custGeom>
              <a:avLst/>
              <a:gdLst/>
              <a:ahLst/>
              <a:cxnLst/>
              <a:rect l="l" t="t" r="r" b="b"/>
              <a:pathLst>
                <a:path w="2123" h="1580" extrusionOk="0">
                  <a:moveTo>
                    <a:pt x="109" y="1"/>
                  </a:moveTo>
                  <a:lnTo>
                    <a:pt x="0" y="75"/>
                  </a:lnTo>
                  <a:lnTo>
                    <a:pt x="60" y="505"/>
                  </a:lnTo>
                  <a:cubicBezTo>
                    <a:pt x="97" y="746"/>
                    <a:pt x="178" y="965"/>
                    <a:pt x="312" y="1155"/>
                  </a:cubicBezTo>
                  <a:cubicBezTo>
                    <a:pt x="503" y="1432"/>
                    <a:pt x="811" y="1579"/>
                    <a:pt x="1127" y="1579"/>
                  </a:cubicBezTo>
                  <a:cubicBezTo>
                    <a:pt x="1306" y="1579"/>
                    <a:pt x="1487" y="1531"/>
                    <a:pt x="1651" y="1433"/>
                  </a:cubicBezTo>
                  <a:lnTo>
                    <a:pt x="2043" y="1195"/>
                  </a:lnTo>
                  <a:cubicBezTo>
                    <a:pt x="2093" y="1166"/>
                    <a:pt x="2123" y="1109"/>
                    <a:pt x="2123" y="1050"/>
                  </a:cubicBezTo>
                  <a:lnTo>
                    <a:pt x="2117" y="870"/>
                  </a:lnTo>
                  <a:lnTo>
                    <a:pt x="1725" y="1108"/>
                  </a:lnTo>
                  <a:cubicBezTo>
                    <a:pt x="1561" y="1207"/>
                    <a:pt x="1380" y="1255"/>
                    <a:pt x="1201" y="1255"/>
                  </a:cubicBezTo>
                  <a:cubicBezTo>
                    <a:pt x="885" y="1255"/>
                    <a:pt x="577" y="1107"/>
                    <a:pt x="386" y="832"/>
                  </a:cubicBezTo>
                  <a:cubicBezTo>
                    <a:pt x="253" y="640"/>
                    <a:pt x="172" y="421"/>
                    <a:pt x="134" y="180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3553098" y="3577018"/>
              <a:ext cx="65294" cy="69606"/>
            </a:xfrm>
            <a:custGeom>
              <a:avLst/>
              <a:gdLst/>
              <a:ahLst/>
              <a:cxnLst/>
              <a:rect l="l" t="t" r="r" b="b"/>
              <a:pathLst>
                <a:path w="2226" h="2373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538" y="2095"/>
                  </a:lnTo>
                  <a:cubicBezTo>
                    <a:pt x="1731" y="1947"/>
                    <a:pt x="1885" y="1772"/>
                    <a:pt x="1989" y="1561"/>
                  </a:cubicBezTo>
                  <a:cubicBezTo>
                    <a:pt x="2225" y="1090"/>
                    <a:pt x="2044" y="517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3553098" y="3577018"/>
              <a:ext cx="38279" cy="69606"/>
            </a:xfrm>
            <a:custGeom>
              <a:avLst/>
              <a:gdLst/>
              <a:ahLst/>
              <a:cxnLst/>
              <a:rect l="l" t="t" r="r" b="b"/>
              <a:pathLst>
                <a:path w="1305" h="2373" extrusionOk="0">
                  <a:moveTo>
                    <a:pt x="1113" y="1"/>
                  </a:moveTo>
                  <a:cubicBezTo>
                    <a:pt x="1085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302" y="2250"/>
                  </a:lnTo>
                  <a:lnTo>
                    <a:pt x="1067" y="2098"/>
                  </a:lnTo>
                  <a:cubicBezTo>
                    <a:pt x="874" y="1950"/>
                    <a:pt x="720" y="1773"/>
                    <a:pt x="616" y="1564"/>
                  </a:cubicBezTo>
                  <a:cubicBezTo>
                    <a:pt x="382" y="1092"/>
                    <a:pt x="560" y="519"/>
                    <a:pt x="1015" y="254"/>
                  </a:cubicBezTo>
                  <a:lnTo>
                    <a:pt x="1305" y="87"/>
                  </a:lnTo>
                  <a:lnTo>
                    <a:pt x="1195" y="23"/>
                  </a:lnTo>
                  <a:cubicBezTo>
                    <a:pt x="1170" y="8"/>
                    <a:pt x="1142" y="1"/>
                    <a:pt x="111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3571195" y="3608050"/>
              <a:ext cx="14666" cy="33879"/>
            </a:xfrm>
            <a:custGeom>
              <a:avLst/>
              <a:gdLst/>
              <a:ahLst/>
              <a:cxnLst/>
              <a:rect l="l" t="t" r="r" b="b"/>
              <a:pathLst>
                <a:path w="500" h="1155" extrusionOk="0">
                  <a:moveTo>
                    <a:pt x="155" y="1"/>
                  </a:moveTo>
                  <a:cubicBezTo>
                    <a:pt x="145" y="1"/>
                    <a:pt x="135" y="2"/>
                    <a:pt x="125" y="4"/>
                  </a:cubicBezTo>
                  <a:cubicBezTo>
                    <a:pt x="50" y="20"/>
                    <a:pt x="1" y="95"/>
                    <a:pt x="17" y="172"/>
                  </a:cubicBezTo>
                  <a:lnTo>
                    <a:pt x="162" y="826"/>
                  </a:lnTo>
                  <a:lnTo>
                    <a:pt x="210" y="1045"/>
                  </a:lnTo>
                  <a:cubicBezTo>
                    <a:pt x="225" y="1110"/>
                    <a:pt x="283" y="1154"/>
                    <a:pt x="348" y="1154"/>
                  </a:cubicBezTo>
                  <a:cubicBezTo>
                    <a:pt x="357" y="1154"/>
                    <a:pt x="367" y="1154"/>
                    <a:pt x="376" y="1153"/>
                  </a:cubicBezTo>
                  <a:cubicBezTo>
                    <a:pt x="452" y="1137"/>
                    <a:pt x="499" y="1059"/>
                    <a:pt x="483" y="984"/>
                  </a:cubicBezTo>
                  <a:lnTo>
                    <a:pt x="436" y="765"/>
                  </a:lnTo>
                  <a:lnTo>
                    <a:pt x="292" y="112"/>
                  </a:lnTo>
                  <a:cubicBezTo>
                    <a:pt x="277" y="45"/>
                    <a:pt x="22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3585186" y="3607992"/>
              <a:ext cx="14989" cy="33938"/>
            </a:xfrm>
            <a:custGeom>
              <a:avLst/>
              <a:gdLst/>
              <a:ahLst/>
              <a:cxnLst/>
              <a:rect l="l" t="t" r="r" b="b"/>
              <a:pathLst>
                <a:path w="511" h="1157" extrusionOk="0">
                  <a:moveTo>
                    <a:pt x="355" y="1"/>
                  </a:moveTo>
                  <a:cubicBezTo>
                    <a:pt x="292" y="1"/>
                    <a:pt x="234" y="46"/>
                    <a:pt x="220" y="111"/>
                  </a:cubicBezTo>
                  <a:lnTo>
                    <a:pt x="77" y="763"/>
                  </a:lnTo>
                  <a:lnTo>
                    <a:pt x="21" y="980"/>
                  </a:lnTo>
                  <a:cubicBezTo>
                    <a:pt x="0" y="1055"/>
                    <a:pt x="45" y="1133"/>
                    <a:pt x="122" y="1152"/>
                  </a:cubicBezTo>
                  <a:cubicBezTo>
                    <a:pt x="132" y="1155"/>
                    <a:pt x="146" y="1156"/>
                    <a:pt x="156" y="1156"/>
                  </a:cubicBezTo>
                  <a:cubicBezTo>
                    <a:pt x="220" y="1156"/>
                    <a:pt x="278" y="1116"/>
                    <a:pt x="293" y="1048"/>
                  </a:cubicBezTo>
                  <a:lnTo>
                    <a:pt x="349" y="830"/>
                  </a:lnTo>
                  <a:cubicBezTo>
                    <a:pt x="352" y="828"/>
                    <a:pt x="352" y="827"/>
                    <a:pt x="352" y="824"/>
                  </a:cubicBezTo>
                  <a:lnTo>
                    <a:pt x="494" y="171"/>
                  </a:lnTo>
                  <a:cubicBezTo>
                    <a:pt x="511" y="97"/>
                    <a:pt x="463" y="21"/>
                    <a:pt x="386" y="4"/>
                  </a:cubicBezTo>
                  <a:cubicBezTo>
                    <a:pt x="376" y="2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3588237" y="3640902"/>
              <a:ext cx="35668" cy="15312"/>
            </a:xfrm>
            <a:custGeom>
              <a:avLst/>
              <a:gdLst/>
              <a:ahLst/>
              <a:cxnLst/>
              <a:rect l="l" t="t" r="r" b="b"/>
              <a:pathLst>
                <a:path w="1216" h="522" extrusionOk="0">
                  <a:moveTo>
                    <a:pt x="153" y="1"/>
                  </a:moveTo>
                  <a:cubicBezTo>
                    <a:pt x="87" y="1"/>
                    <a:pt x="28" y="48"/>
                    <a:pt x="15" y="115"/>
                  </a:cubicBezTo>
                  <a:cubicBezTo>
                    <a:pt x="0" y="190"/>
                    <a:pt x="51" y="264"/>
                    <a:pt x="126" y="279"/>
                  </a:cubicBezTo>
                  <a:lnTo>
                    <a:pt x="385" y="330"/>
                  </a:lnTo>
                  <a:lnTo>
                    <a:pt x="1021" y="515"/>
                  </a:lnTo>
                  <a:cubicBezTo>
                    <a:pt x="1035" y="518"/>
                    <a:pt x="1047" y="521"/>
                    <a:pt x="1060" y="521"/>
                  </a:cubicBezTo>
                  <a:cubicBezTo>
                    <a:pt x="1121" y="521"/>
                    <a:pt x="1177" y="481"/>
                    <a:pt x="1195" y="420"/>
                  </a:cubicBezTo>
                  <a:cubicBezTo>
                    <a:pt x="1216" y="346"/>
                    <a:pt x="1173" y="269"/>
                    <a:pt x="1099" y="247"/>
                  </a:cubicBezTo>
                  <a:lnTo>
                    <a:pt x="457" y="58"/>
                  </a:lnTo>
                  <a:cubicBezTo>
                    <a:pt x="453" y="57"/>
                    <a:pt x="447" y="55"/>
                    <a:pt x="444" y="55"/>
                  </a:cubicBezTo>
                  <a:lnTo>
                    <a:pt x="180" y="3"/>
                  </a:lnTo>
                  <a:cubicBezTo>
                    <a:pt x="171" y="1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3584336" y="3646592"/>
              <a:ext cx="30007" cy="27133"/>
            </a:xfrm>
            <a:custGeom>
              <a:avLst/>
              <a:gdLst/>
              <a:ahLst/>
              <a:cxnLst/>
              <a:rect l="l" t="t" r="r" b="b"/>
              <a:pathLst>
                <a:path w="1023" h="925" extrusionOk="0">
                  <a:moveTo>
                    <a:pt x="155" y="1"/>
                  </a:moveTo>
                  <a:cubicBezTo>
                    <a:pt x="119" y="1"/>
                    <a:pt x="83" y="15"/>
                    <a:pt x="56" y="42"/>
                  </a:cubicBezTo>
                  <a:cubicBezTo>
                    <a:pt x="1" y="99"/>
                    <a:pt x="1" y="188"/>
                    <a:pt x="57" y="241"/>
                  </a:cubicBezTo>
                  <a:lnTo>
                    <a:pt x="264" y="443"/>
                  </a:lnTo>
                  <a:lnTo>
                    <a:pt x="270" y="449"/>
                  </a:lnTo>
                  <a:lnTo>
                    <a:pt x="773" y="888"/>
                  </a:lnTo>
                  <a:cubicBezTo>
                    <a:pt x="801" y="914"/>
                    <a:pt x="832" y="924"/>
                    <a:pt x="866" y="924"/>
                  </a:cubicBezTo>
                  <a:cubicBezTo>
                    <a:pt x="908" y="924"/>
                    <a:pt x="947" y="908"/>
                    <a:pt x="970" y="874"/>
                  </a:cubicBezTo>
                  <a:cubicBezTo>
                    <a:pt x="1022" y="817"/>
                    <a:pt x="1016" y="728"/>
                    <a:pt x="957" y="676"/>
                  </a:cubicBezTo>
                  <a:lnTo>
                    <a:pt x="457" y="240"/>
                  </a:lnTo>
                  <a:lnTo>
                    <a:pt x="253" y="41"/>
                  </a:lnTo>
                  <a:cubicBezTo>
                    <a:pt x="226" y="1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3547466" y="3640139"/>
              <a:ext cx="37076" cy="16074"/>
            </a:xfrm>
            <a:custGeom>
              <a:avLst/>
              <a:gdLst/>
              <a:ahLst/>
              <a:cxnLst/>
              <a:rect l="l" t="t" r="r" b="b"/>
              <a:pathLst>
                <a:path w="1264" h="548" extrusionOk="0">
                  <a:moveTo>
                    <a:pt x="1108" y="0"/>
                  </a:moveTo>
                  <a:cubicBezTo>
                    <a:pt x="1097" y="0"/>
                    <a:pt x="1086" y="1"/>
                    <a:pt x="1075" y="4"/>
                  </a:cubicBezTo>
                  <a:lnTo>
                    <a:pt x="767" y="81"/>
                  </a:lnTo>
                  <a:cubicBezTo>
                    <a:pt x="765" y="81"/>
                    <a:pt x="764" y="83"/>
                    <a:pt x="762" y="83"/>
                  </a:cubicBezTo>
                  <a:lnTo>
                    <a:pt x="119" y="270"/>
                  </a:lnTo>
                  <a:cubicBezTo>
                    <a:pt x="44" y="292"/>
                    <a:pt x="1" y="371"/>
                    <a:pt x="23" y="445"/>
                  </a:cubicBezTo>
                  <a:cubicBezTo>
                    <a:pt x="42" y="506"/>
                    <a:pt x="97" y="547"/>
                    <a:pt x="158" y="547"/>
                  </a:cubicBezTo>
                  <a:cubicBezTo>
                    <a:pt x="171" y="547"/>
                    <a:pt x="185" y="544"/>
                    <a:pt x="198" y="540"/>
                  </a:cubicBezTo>
                  <a:lnTo>
                    <a:pt x="838" y="354"/>
                  </a:lnTo>
                  <a:lnTo>
                    <a:pt x="1142" y="280"/>
                  </a:lnTo>
                  <a:cubicBezTo>
                    <a:pt x="1218" y="261"/>
                    <a:pt x="1264" y="185"/>
                    <a:pt x="1246" y="109"/>
                  </a:cubicBezTo>
                  <a:cubicBezTo>
                    <a:pt x="1230" y="43"/>
                    <a:pt x="1172" y="0"/>
                    <a:pt x="1108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3556999" y="3646621"/>
              <a:ext cx="30682" cy="27103"/>
            </a:xfrm>
            <a:custGeom>
              <a:avLst/>
              <a:gdLst/>
              <a:ahLst/>
              <a:cxnLst/>
              <a:rect l="l" t="t" r="r" b="b"/>
              <a:pathLst>
                <a:path w="1046" h="924" extrusionOk="0">
                  <a:moveTo>
                    <a:pt x="889" y="1"/>
                  </a:moveTo>
                  <a:cubicBezTo>
                    <a:pt x="856" y="1"/>
                    <a:pt x="822" y="13"/>
                    <a:pt x="795" y="37"/>
                  </a:cubicBezTo>
                  <a:lnTo>
                    <a:pt x="571" y="236"/>
                  </a:lnTo>
                  <a:lnTo>
                    <a:pt x="66" y="677"/>
                  </a:lnTo>
                  <a:cubicBezTo>
                    <a:pt x="8" y="727"/>
                    <a:pt x="1" y="816"/>
                    <a:pt x="53" y="876"/>
                  </a:cubicBezTo>
                  <a:cubicBezTo>
                    <a:pt x="81" y="907"/>
                    <a:pt x="119" y="923"/>
                    <a:pt x="158" y="923"/>
                  </a:cubicBezTo>
                  <a:cubicBezTo>
                    <a:pt x="192" y="923"/>
                    <a:pt x="225" y="913"/>
                    <a:pt x="249" y="890"/>
                  </a:cubicBezTo>
                  <a:lnTo>
                    <a:pt x="756" y="448"/>
                  </a:lnTo>
                  <a:lnTo>
                    <a:pt x="982" y="246"/>
                  </a:lnTo>
                  <a:cubicBezTo>
                    <a:pt x="1040" y="194"/>
                    <a:pt x="1046" y="105"/>
                    <a:pt x="994" y="47"/>
                  </a:cubicBezTo>
                  <a:cubicBezTo>
                    <a:pt x="966" y="16"/>
                    <a:pt x="928" y="1"/>
                    <a:pt x="889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3570579" y="3630958"/>
              <a:ext cx="30476" cy="28335"/>
            </a:xfrm>
            <a:custGeom>
              <a:avLst/>
              <a:gdLst/>
              <a:ahLst/>
              <a:cxnLst/>
              <a:rect l="l" t="t" r="r" b="b"/>
              <a:pathLst>
                <a:path w="1039" h="966" extrusionOk="0">
                  <a:moveTo>
                    <a:pt x="519" y="0"/>
                  </a:moveTo>
                  <a:cubicBezTo>
                    <a:pt x="287" y="0"/>
                    <a:pt x="83" y="168"/>
                    <a:pt x="44" y="406"/>
                  </a:cubicBezTo>
                  <a:cubicBezTo>
                    <a:pt x="1" y="669"/>
                    <a:pt x="180" y="917"/>
                    <a:pt x="443" y="960"/>
                  </a:cubicBezTo>
                  <a:cubicBezTo>
                    <a:pt x="469" y="964"/>
                    <a:pt x="494" y="966"/>
                    <a:pt x="519" y="966"/>
                  </a:cubicBezTo>
                  <a:cubicBezTo>
                    <a:pt x="752" y="966"/>
                    <a:pt x="958" y="798"/>
                    <a:pt x="997" y="560"/>
                  </a:cubicBezTo>
                  <a:cubicBezTo>
                    <a:pt x="1038" y="298"/>
                    <a:pt x="860" y="50"/>
                    <a:pt x="598" y="7"/>
                  </a:cubicBezTo>
                  <a:cubicBezTo>
                    <a:pt x="571" y="2"/>
                    <a:pt x="54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3571547" y="3630929"/>
              <a:ext cx="18655" cy="28335"/>
            </a:xfrm>
            <a:custGeom>
              <a:avLst/>
              <a:gdLst/>
              <a:ahLst/>
              <a:cxnLst/>
              <a:rect l="l" t="t" r="r" b="b"/>
              <a:pathLst>
                <a:path w="636" h="966" extrusionOk="0">
                  <a:moveTo>
                    <a:pt x="483" y="0"/>
                  </a:moveTo>
                  <a:cubicBezTo>
                    <a:pt x="217" y="0"/>
                    <a:pt x="1" y="216"/>
                    <a:pt x="1" y="483"/>
                  </a:cubicBezTo>
                  <a:cubicBezTo>
                    <a:pt x="1" y="750"/>
                    <a:pt x="216" y="965"/>
                    <a:pt x="483" y="965"/>
                  </a:cubicBezTo>
                  <a:cubicBezTo>
                    <a:pt x="536" y="965"/>
                    <a:pt x="588" y="955"/>
                    <a:pt x="636" y="939"/>
                  </a:cubicBezTo>
                  <a:cubicBezTo>
                    <a:pt x="446" y="873"/>
                    <a:pt x="308" y="694"/>
                    <a:pt x="308" y="483"/>
                  </a:cubicBezTo>
                  <a:cubicBezTo>
                    <a:pt x="308" y="269"/>
                    <a:pt x="446" y="89"/>
                    <a:pt x="636" y="26"/>
                  </a:cubicBezTo>
                  <a:cubicBezTo>
                    <a:pt x="588" y="9"/>
                    <a:pt x="536" y="0"/>
                    <a:pt x="483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3861D63-2507-6948-A479-1E1286E004B8}"/>
              </a:ext>
            </a:extLst>
          </p:cNvPr>
          <p:cNvSpPr/>
          <p:nvPr/>
        </p:nvSpPr>
        <p:spPr>
          <a:xfrm>
            <a:off x="3644870" y="2151529"/>
            <a:ext cx="1698095" cy="16315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6CC0E9-0D6B-3F4B-9D68-5EDA9FB00AA6}"/>
              </a:ext>
            </a:extLst>
          </p:cNvPr>
          <p:cNvSpPr/>
          <p:nvPr/>
        </p:nvSpPr>
        <p:spPr>
          <a:xfrm>
            <a:off x="947709" y="2403485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5A816-ED29-4742-9487-744CBB03A597}"/>
              </a:ext>
            </a:extLst>
          </p:cNvPr>
          <p:cNvSpPr/>
          <p:nvPr/>
        </p:nvSpPr>
        <p:spPr>
          <a:xfrm>
            <a:off x="5406740" y="2416951"/>
            <a:ext cx="316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4890D9-D07D-A649-9510-BCB481DAE4E1}"/>
              </a:ext>
            </a:extLst>
          </p:cNvPr>
          <p:cNvSpPr/>
          <p:nvPr/>
        </p:nvSpPr>
        <p:spPr>
          <a:xfrm>
            <a:off x="624292" y="4238792"/>
            <a:ext cx="384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x-none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B6D4AD-8F8B-3446-B58A-BC6803CFD693}"/>
              </a:ext>
            </a:extLst>
          </p:cNvPr>
          <p:cNvSpPr/>
          <p:nvPr/>
        </p:nvSpPr>
        <p:spPr>
          <a:xfrm>
            <a:off x="4921482" y="4168483"/>
            <a:ext cx="365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F3F7C6F-7019-694E-A2E6-C576046857A6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animBg="1"/>
      <p:bldP spid="2358" grpId="0" animBg="1"/>
      <p:bldP spid="2359" grpId="0" animBg="1"/>
      <p:bldP spid="2360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53"/>
          <p:cNvSpPr/>
          <p:nvPr/>
        </p:nvSpPr>
        <p:spPr>
          <a:xfrm>
            <a:off x="6087600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53"/>
          <p:cNvSpPr/>
          <p:nvPr/>
        </p:nvSpPr>
        <p:spPr>
          <a:xfrm>
            <a:off x="34047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53"/>
          <p:cNvSpPr/>
          <p:nvPr/>
        </p:nvSpPr>
        <p:spPr>
          <a:xfrm>
            <a:off x="7209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5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4" name="Google Shape;2894;p5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5" name="Google Shape;2895;p5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96" name="Google Shape;2896;p53"/>
          <p:cNvGrpSpPr/>
          <p:nvPr/>
        </p:nvGrpSpPr>
        <p:grpSpPr>
          <a:xfrm>
            <a:off x="4265104" y="2133516"/>
            <a:ext cx="613792" cy="565953"/>
            <a:chOff x="4266947" y="2738630"/>
            <a:chExt cx="613792" cy="565953"/>
          </a:xfrm>
        </p:grpSpPr>
        <p:sp>
          <p:nvSpPr>
            <p:cNvPr id="2881" name="Google Shape;2881;p53"/>
            <p:cNvSpPr/>
            <p:nvPr/>
          </p:nvSpPr>
          <p:spPr>
            <a:xfrm>
              <a:off x="4357613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7" name="Google Shape;2897;p53"/>
            <p:cNvGrpSpPr/>
            <p:nvPr/>
          </p:nvGrpSpPr>
          <p:grpSpPr>
            <a:xfrm>
              <a:off x="4266947" y="2738630"/>
              <a:ext cx="613792" cy="565953"/>
              <a:chOff x="7292626" y="1269163"/>
              <a:chExt cx="334948" cy="308842"/>
            </a:xfrm>
          </p:grpSpPr>
          <p:sp>
            <p:nvSpPr>
              <p:cNvPr id="2898" name="Google Shape;2898;p53"/>
              <p:cNvSpPr/>
              <p:nvPr/>
            </p:nvSpPr>
            <p:spPr>
              <a:xfrm>
                <a:off x="7292626" y="1269163"/>
                <a:ext cx="334948" cy="308842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529" extrusionOk="0">
                    <a:moveTo>
                      <a:pt x="4446" y="1"/>
                    </a:moveTo>
                    <a:cubicBezTo>
                      <a:pt x="4170" y="1"/>
                      <a:pt x="3900" y="78"/>
                      <a:pt x="3664" y="223"/>
                    </a:cubicBezTo>
                    <a:lnTo>
                      <a:pt x="3392" y="392"/>
                    </a:lnTo>
                    <a:cubicBezTo>
                      <a:pt x="3149" y="545"/>
                      <a:pt x="2979" y="780"/>
                      <a:pt x="2914" y="1059"/>
                    </a:cubicBezTo>
                    <a:cubicBezTo>
                      <a:pt x="2850" y="1337"/>
                      <a:pt x="2898" y="1623"/>
                      <a:pt x="3048" y="1867"/>
                    </a:cubicBezTo>
                    <a:cubicBezTo>
                      <a:pt x="3245" y="2181"/>
                      <a:pt x="3585" y="2371"/>
                      <a:pt x="3958" y="2371"/>
                    </a:cubicBezTo>
                    <a:cubicBezTo>
                      <a:pt x="4004" y="2371"/>
                      <a:pt x="4053" y="2367"/>
                      <a:pt x="4099" y="2361"/>
                    </a:cubicBezTo>
                    <a:lnTo>
                      <a:pt x="4154" y="2494"/>
                    </a:lnTo>
                    <a:lnTo>
                      <a:pt x="2966" y="2494"/>
                    </a:lnTo>
                    <a:cubicBezTo>
                      <a:pt x="2527" y="2494"/>
                      <a:pt x="1982" y="2628"/>
                      <a:pt x="1590" y="2831"/>
                    </a:cubicBezTo>
                    <a:cubicBezTo>
                      <a:pt x="1577" y="2836"/>
                      <a:pt x="1566" y="2843"/>
                      <a:pt x="1554" y="2849"/>
                    </a:cubicBezTo>
                    <a:lnTo>
                      <a:pt x="1548" y="2854"/>
                    </a:lnTo>
                    <a:cubicBezTo>
                      <a:pt x="1538" y="2858"/>
                      <a:pt x="1528" y="2866"/>
                      <a:pt x="1516" y="2871"/>
                    </a:cubicBezTo>
                    <a:cubicBezTo>
                      <a:pt x="1495" y="2885"/>
                      <a:pt x="1473" y="2895"/>
                      <a:pt x="1453" y="2909"/>
                    </a:cubicBezTo>
                    <a:lnTo>
                      <a:pt x="1449" y="2910"/>
                    </a:lnTo>
                    <a:lnTo>
                      <a:pt x="1421" y="2928"/>
                    </a:lnTo>
                    <a:cubicBezTo>
                      <a:pt x="1399" y="2940"/>
                      <a:pt x="1379" y="2955"/>
                      <a:pt x="1357" y="2968"/>
                    </a:cubicBezTo>
                    <a:lnTo>
                      <a:pt x="1354" y="2968"/>
                    </a:lnTo>
                    <a:lnTo>
                      <a:pt x="1326" y="2984"/>
                    </a:lnTo>
                    <a:cubicBezTo>
                      <a:pt x="1301" y="3004"/>
                      <a:pt x="1274" y="3020"/>
                      <a:pt x="1249" y="3039"/>
                    </a:cubicBezTo>
                    <a:lnTo>
                      <a:pt x="1243" y="3042"/>
                    </a:lnTo>
                    <a:lnTo>
                      <a:pt x="1232" y="3050"/>
                    </a:lnTo>
                    <a:lnTo>
                      <a:pt x="524" y="3553"/>
                    </a:lnTo>
                    <a:cubicBezTo>
                      <a:pt x="264" y="3738"/>
                      <a:pt x="89" y="4028"/>
                      <a:pt x="45" y="4343"/>
                    </a:cubicBezTo>
                    <a:cubicBezTo>
                      <a:pt x="0" y="4660"/>
                      <a:pt x="86" y="4985"/>
                      <a:pt x="284" y="5236"/>
                    </a:cubicBezTo>
                    <a:lnTo>
                      <a:pt x="1332" y="6568"/>
                    </a:lnTo>
                    <a:cubicBezTo>
                      <a:pt x="1704" y="7041"/>
                      <a:pt x="2239" y="7341"/>
                      <a:pt x="2828" y="7418"/>
                    </a:cubicBezTo>
                    <a:cubicBezTo>
                      <a:pt x="2979" y="7754"/>
                      <a:pt x="3196" y="8060"/>
                      <a:pt x="3469" y="8312"/>
                    </a:cubicBezTo>
                    <a:cubicBezTo>
                      <a:pt x="3786" y="8603"/>
                      <a:pt x="4160" y="8814"/>
                      <a:pt x="4565" y="8933"/>
                    </a:cubicBezTo>
                    <a:cubicBezTo>
                      <a:pt x="4522" y="9054"/>
                      <a:pt x="4500" y="9185"/>
                      <a:pt x="4500" y="9318"/>
                    </a:cubicBezTo>
                    <a:cubicBezTo>
                      <a:pt x="4500" y="9984"/>
                      <a:pt x="5041" y="10528"/>
                      <a:pt x="5709" y="10528"/>
                    </a:cubicBezTo>
                    <a:cubicBezTo>
                      <a:pt x="6377" y="10528"/>
                      <a:pt x="6921" y="9985"/>
                      <a:pt x="6919" y="9321"/>
                    </a:cubicBezTo>
                    <a:cubicBezTo>
                      <a:pt x="6919" y="9188"/>
                      <a:pt x="6897" y="9056"/>
                      <a:pt x="6854" y="8934"/>
                    </a:cubicBezTo>
                    <a:cubicBezTo>
                      <a:pt x="7259" y="8815"/>
                      <a:pt x="7629" y="8606"/>
                      <a:pt x="7943" y="8314"/>
                    </a:cubicBezTo>
                    <a:cubicBezTo>
                      <a:pt x="8217" y="8061"/>
                      <a:pt x="8435" y="7755"/>
                      <a:pt x="8586" y="7420"/>
                    </a:cubicBezTo>
                    <a:cubicBezTo>
                      <a:pt x="9176" y="7346"/>
                      <a:pt x="9711" y="7043"/>
                      <a:pt x="10087" y="6568"/>
                    </a:cubicBezTo>
                    <a:lnTo>
                      <a:pt x="11135" y="5236"/>
                    </a:lnTo>
                    <a:cubicBezTo>
                      <a:pt x="11332" y="4985"/>
                      <a:pt x="11419" y="4659"/>
                      <a:pt x="11374" y="4343"/>
                    </a:cubicBezTo>
                    <a:cubicBezTo>
                      <a:pt x="11329" y="4026"/>
                      <a:pt x="11156" y="3738"/>
                      <a:pt x="10895" y="3553"/>
                    </a:cubicBezTo>
                    <a:lnTo>
                      <a:pt x="10185" y="3048"/>
                    </a:lnTo>
                    <a:cubicBezTo>
                      <a:pt x="9676" y="2686"/>
                      <a:pt x="9078" y="2494"/>
                      <a:pt x="8451" y="2494"/>
                    </a:cubicBezTo>
                    <a:lnTo>
                      <a:pt x="7311" y="2494"/>
                    </a:lnTo>
                    <a:lnTo>
                      <a:pt x="7366" y="2361"/>
                    </a:lnTo>
                    <a:cubicBezTo>
                      <a:pt x="7412" y="2367"/>
                      <a:pt x="7460" y="2371"/>
                      <a:pt x="7507" y="2371"/>
                    </a:cubicBezTo>
                    <a:cubicBezTo>
                      <a:pt x="7881" y="2371"/>
                      <a:pt x="8220" y="2183"/>
                      <a:pt x="8417" y="1867"/>
                    </a:cubicBezTo>
                    <a:cubicBezTo>
                      <a:pt x="8726" y="1365"/>
                      <a:pt x="8573" y="704"/>
                      <a:pt x="8071" y="392"/>
                    </a:cubicBezTo>
                    <a:lnTo>
                      <a:pt x="7798" y="223"/>
                    </a:lnTo>
                    <a:cubicBezTo>
                      <a:pt x="7563" y="79"/>
                      <a:pt x="7293" y="1"/>
                      <a:pt x="7017" y="1"/>
                    </a:cubicBezTo>
                    <a:cubicBezTo>
                      <a:pt x="6863" y="1"/>
                      <a:pt x="6711" y="26"/>
                      <a:pt x="6564" y="72"/>
                    </a:cubicBezTo>
                    <a:cubicBezTo>
                      <a:pt x="6208" y="186"/>
                      <a:pt x="5913" y="428"/>
                      <a:pt x="5732" y="747"/>
                    </a:cubicBezTo>
                    <a:cubicBezTo>
                      <a:pt x="5548" y="428"/>
                      <a:pt x="5254" y="185"/>
                      <a:pt x="4899" y="72"/>
                    </a:cubicBezTo>
                    <a:cubicBezTo>
                      <a:pt x="4752" y="26"/>
                      <a:pt x="4599" y="1"/>
                      <a:pt x="4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3"/>
              <p:cNvSpPr/>
              <p:nvPr/>
            </p:nvSpPr>
            <p:spPr>
              <a:xfrm>
                <a:off x="7455885" y="1504255"/>
                <a:ext cx="8301" cy="3833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07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1165"/>
                    </a:lnTo>
                    <a:cubicBezTo>
                      <a:pt x="1" y="1244"/>
                      <a:pt x="63" y="1306"/>
                      <a:pt x="142" y="1306"/>
                    </a:cubicBezTo>
                    <a:cubicBezTo>
                      <a:pt x="219" y="1306"/>
                      <a:pt x="283" y="1244"/>
                      <a:pt x="283" y="1165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3"/>
              <p:cNvSpPr/>
              <p:nvPr/>
            </p:nvSpPr>
            <p:spPr>
              <a:xfrm>
                <a:off x="7461722" y="1296324"/>
                <a:ext cx="55849" cy="6599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50" extrusionOk="0">
                    <a:moveTo>
                      <a:pt x="1253" y="0"/>
                    </a:moveTo>
                    <a:cubicBezTo>
                      <a:pt x="1196" y="0"/>
                      <a:pt x="1139" y="9"/>
                      <a:pt x="1084" y="28"/>
                    </a:cubicBezTo>
                    <a:cubicBezTo>
                      <a:pt x="930" y="75"/>
                      <a:pt x="805" y="191"/>
                      <a:pt x="743" y="341"/>
                    </a:cubicBezTo>
                    <a:lnTo>
                      <a:pt x="186" y="1684"/>
                    </a:lnTo>
                    <a:lnTo>
                      <a:pt x="30" y="2054"/>
                    </a:lnTo>
                    <a:cubicBezTo>
                      <a:pt x="1" y="2125"/>
                      <a:pt x="33" y="2210"/>
                      <a:pt x="106" y="2239"/>
                    </a:cubicBezTo>
                    <a:cubicBezTo>
                      <a:pt x="124" y="2247"/>
                      <a:pt x="143" y="2250"/>
                      <a:pt x="161" y="2250"/>
                    </a:cubicBezTo>
                    <a:cubicBezTo>
                      <a:pt x="217" y="2250"/>
                      <a:pt x="269" y="2217"/>
                      <a:pt x="293" y="2162"/>
                    </a:cubicBezTo>
                    <a:lnTo>
                      <a:pt x="449" y="1794"/>
                    </a:lnTo>
                    <a:lnTo>
                      <a:pt x="1006" y="449"/>
                    </a:lnTo>
                    <a:cubicBezTo>
                      <a:pt x="1035" y="378"/>
                      <a:pt x="1095" y="322"/>
                      <a:pt x="1171" y="298"/>
                    </a:cubicBezTo>
                    <a:cubicBezTo>
                      <a:pt x="1197" y="289"/>
                      <a:pt x="1225" y="285"/>
                      <a:pt x="1252" y="285"/>
                    </a:cubicBezTo>
                    <a:cubicBezTo>
                      <a:pt x="1302" y="285"/>
                      <a:pt x="1351" y="299"/>
                      <a:pt x="1395" y="326"/>
                    </a:cubicBezTo>
                    <a:lnTo>
                      <a:pt x="1668" y="495"/>
                    </a:lnTo>
                    <a:cubicBezTo>
                      <a:pt x="1691" y="509"/>
                      <a:pt x="1716" y="516"/>
                      <a:pt x="1741" y="516"/>
                    </a:cubicBezTo>
                    <a:cubicBezTo>
                      <a:pt x="1789" y="516"/>
                      <a:pt x="1836" y="492"/>
                      <a:pt x="1864" y="448"/>
                    </a:cubicBezTo>
                    <a:cubicBezTo>
                      <a:pt x="1904" y="381"/>
                      <a:pt x="1883" y="293"/>
                      <a:pt x="1816" y="253"/>
                    </a:cubicBezTo>
                    <a:lnTo>
                      <a:pt x="1543" y="84"/>
                    </a:lnTo>
                    <a:cubicBezTo>
                      <a:pt x="1456" y="29"/>
                      <a:pt x="1355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3"/>
              <p:cNvSpPr/>
              <p:nvPr/>
            </p:nvSpPr>
            <p:spPr>
              <a:xfrm>
                <a:off x="7404086" y="1296295"/>
                <a:ext cx="55849" cy="6690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81" extrusionOk="0">
                    <a:moveTo>
                      <a:pt x="654" y="1"/>
                    </a:moveTo>
                    <a:cubicBezTo>
                      <a:pt x="552" y="1"/>
                      <a:pt x="449" y="29"/>
                      <a:pt x="360" y="84"/>
                    </a:cubicBezTo>
                    <a:lnTo>
                      <a:pt x="88" y="253"/>
                    </a:lnTo>
                    <a:cubicBezTo>
                      <a:pt x="21" y="293"/>
                      <a:pt x="0" y="380"/>
                      <a:pt x="40" y="447"/>
                    </a:cubicBezTo>
                    <a:cubicBezTo>
                      <a:pt x="67" y="491"/>
                      <a:pt x="114" y="515"/>
                      <a:pt x="162" y="515"/>
                    </a:cubicBezTo>
                    <a:cubicBezTo>
                      <a:pt x="187" y="515"/>
                      <a:pt x="213" y="508"/>
                      <a:pt x="236" y="493"/>
                    </a:cubicBezTo>
                    <a:lnTo>
                      <a:pt x="508" y="325"/>
                    </a:lnTo>
                    <a:cubicBezTo>
                      <a:pt x="551" y="298"/>
                      <a:pt x="600" y="284"/>
                      <a:pt x="649" y="284"/>
                    </a:cubicBezTo>
                    <a:cubicBezTo>
                      <a:pt x="677" y="284"/>
                      <a:pt x="706" y="289"/>
                      <a:pt x="734" y="297"/>
                    </a:cubicBezTo>
                    <a:cubicBezTo>
                      <a:pt x="808" y="321"/>
                      <a:pt x="869" y="376"/>
                      <a:pt x="898" y="449"/>
                    </a:cubicBezTo>
                    <a:lnTo>
                      <a:pt x="1455" y="1791"/>
                    </a:lnTo>
                    <a:lnTo>
                      <a:pt x="1609" y="2190"/>
                    </a:lnTo>
                    <a:cubicBezTo>
                      <a:pt x="1629" y="2245"/>
                      <a:pt x="1684" y="2280"/>
                      <a:pt x="1740" y="2280"/>
                    </a:cubicBezTo>
                    <a:cubicBezTo>
                      <a:pt x="1758" y="2280"/>
                      <a:pt x="1774" y="2279"/>
                      <a:pt x="1795" y="2272"/>
                    </a:cubicBezTo>
                    <a:cubicBezTo>
                      <a:pt x="1869" y="2243"/>
                      <a:pt x="1903" y="2160"/>
                      <a:pt x="1877" y="2088"/>
                    </a:cubicBezTo>
                    <a:lnTo>
                      <a:pt x="1721" y="1687"/>
                    </a:lnTo>
                    <a:cubicBezTo>
                      <a:pt x="1718" y="1685"/>
                      <a:pt x="1718" y="1685"/>
                      <a:pt x="1718" y="1684"/>
                    </a:cubicBezTo>
                    <a:lnTo>
                      <a:pt x="1161" y="340"/>
                    </a:lnTo>
                    <a:cubicBezTo>
                      <a:pt x="1099" y="192"/>
                      <a:pt x="974" y="75"/>
                      <a:pt x="820" y="26"/>
                    </a:cubicBezTo>
                    <a:cubicBezTo>
                      <a:pt x="766" y="9"/>
                      <a:pt x="710" y="1"/>
                      <a:pt x="6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3"/>
              <p:cNvSpPr/>
              <p:nvPr/>
            </p:nvSpPr>
            <p:spPr>
              <a:xfrm>
                <a:off x="7456736" y="1382383"/>
                <a:ext cx="67406" cy="11404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888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86" y="3667"/>
                    </a:lnTo>
                    <a:lnTo>
                      <a:pt x="848" y="3888"/>
                    </a:lnTo>
                    <a:lnTo>
                      <a:pt x="2059" y="3168"/>
                    </a:lnTo>
                    <a:lnTo>
                      <a:pt x="2274" y="2766"/>
                    </a:lnTo>
                    <a:cubicBezTo>
                      <a:pt x="2286" y="2708"/>
                      <a:pt x="2294" y="2648"/>
                      <a:pt x="2298" y="2589"/>
                    </a:cubicBezTo>
                    <a:lnTo>
                      <a:pt x="2298" y="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3"/>
              <p:cNvSpPr/>
              <p:nvPr/>
            </p:nvSpPr>
            <p:spPr>
              <a:xfrm>
                <a:off x="7395903" y="1381239"/>
                <a:ext cx="66438" cy="116039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956" extrusionOk="0">
                    <a:moveTo>
                      <a:pt x="0" y="1"/>
                    </a:moveTo>
                    <a:lnTo>
                      <a:pt x="0" y="2627"/>
                    </a:lnTo>
                    <a:cubicBezTo>
                      <a:pt x="6" y="2686"/>
                      <a:pt x="14" y="2745"/>
                      <a:pt x="26" y="2803"/>
                    </a:cubicBezTo>
                    <a:lnTo>
                      <a:pt x="514" y="3490"/>
                    </a:lnTo>
                    <a:lnTo>
                      <a:pt x="1624" y="3955"/>
                    </a:lnTo>
                    <a:lnTo>
                      <a:pt x="2264" y="3925"/>
                    </a:lnTo>
                    <a:lnTo>
                      <a:pt x="2264" y="112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3"/>
              <p:cNvSpPr/>
              <p:nvPr/>
            </p:nvSpPr>
            <p:spPr>
              <a:xfrm>
                <a:off x="7395903" y="1381297"/>
                <a:ext cx="66438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489" extrusionOk="0">
                    <a:moveTo>
                      <a:pt x="1614" y="0"/>
                    </a:moveTo>
                    <a:lnTo>
                      <a:pt x="0" y="1631"/>
                    </a:lnTo>
                    <a:lnTo>
                      <a:pt x="0" y="2314"/>
                    </a:lnTo>
                    <a:lnTo>
                      <a:pt x="0" y="2625"/>
                    </a:lnTo>
                    <a:cubicBezTo>
                      <a:pt x="6" y="2684"/>
                      <a:pt x="14" y="2743"/>
                      <a:pt x="26" y="2801"/>
                    </a:cubicBezTo>
                    <a:lnTo>
                      <a:pt x="514" y="3488"/>
                    </a:lnTo>
                    <a:lnTo>
                      <a:pt x="628" y="3447"/>
                    </a:lnTo>
                    <a:lnTo>
                      <a:pt x="772" y="3217"/>
                    </a:lnTo>
                    <a:lnTo>
                      <a:pt x="676" y="2908"/>
                    </a:lnTo>
                    <a:cubicBezTo>
                      <a:pt x="647" y="2818"/>
                      <a:pt x="628" y="2723"/>
                      <a:pt x="618" y="2626"/>
                    </a:cubicBezTo>
                    <a:lnTo>
                      <a:pt x="618" y="2625"/>
                    </a:lnTo>
                    <a:cubicBezTo>
                      <a:pt x="618" y="2602"/>
                      <a:pt x="630" y="2580"/>
                      <a:pt x="646" y="2565"/>
                    </a:cubicBezTo>
                    <a:cubicBezTo>
                      <a:pt x="682" y="2535"/>
                      <a:pt x="717" y="2504"/>
                      <a:pt x="750" y="2469"/>
                    </a:cubicBezTo>
                    <a:lnTo>
                      <a:pt x="2264" y="935"/>
                    </a:lnTo>
                    <a:lnTo>
                      <a:pt x="2264" y="11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3"/>
              <p:cNvSpPr/>
              <p:nvPr/>
            </p:nvSpPr>
            <p:spPr>
              <a:xfrm>
                <a:off x="7456736" y="1382383"/>
                <a:ext cx="67494" cy="113194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3859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19" y="879"/>
                    </a:lnTo>
                    <a:lnTo>
                      <a:pt x="435" y="1299"/>
                    </a:lnTo>
                    <a:lnTo>
                      <a:pt x="30" y="1299"/>
                    </a:lnTo>
                    <a:lnTo>
                      <a:pt x="86" y="3665"/>
                    </a:lnTo>
                    <a:lnTo>
                      <a:pt x="753" y="3858"/>
                    </a:lnTo>
                    <a:lnTo>
                      <a:pt x="753" y="3367"/>
                    </a:lnTo>
                    <a:lnTo>
                      <a:pt x="747" y="1826"/>
                    </a:lnTo>
                    <a:cubicBezTo>
                      <a:pt x="747" y="1774"/>
                      <a:pt x="790" y="1739"/>
                      <a:pt x="835" y="1739"/>
                    </a:cubicBezTo>
                    <a:cubicBezTo>
                      <a:pt x="856" y="1739"/>
                      <a:pt x="878" y="1747"/>
                      <a:pt x="895" y="1765"/>
                    </a:cubicBezTo>
                    <a:lnTo>
                      <a:pt x="1554" y="2432"/>
                    </a:lnTo>
                    <a:cubicBezTo>
                      <a:pt x="1747" y="2626"/>
                      <a:pt x="1979" y="2766"/>
                      <a:pt x="2234" y="2843"/>
                    </a:cubicBezTo>
                    <a:lnTo>
                      <a:pt x="2276" y="2763"/>
                    </a:lnTo>
                    <a:cubicBezTo>
                      <a:pt x="2288" y="2706"/>
                      <a:pt x="2295" y="2647"/>
                      <a:pt x="2301" y="2588"/>
                    </a:cubicBezTo>
                    <a:lnTo>
                      <a:pt x="2301" y="1589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3"/>
              <p:cNvSpPr/>
              <p:nvPr/>
            </p:nvSpPr>
            <p:spPr>
              <a:xfrm>
                <a:off x="7449022" y="1381239"/>
                <a:ext cx="21999" cy="1382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4" extrusionOk="0">
                    <a:moveTo>
                      <a:pt x="343" y="1"/>
                    </a:moveTo>
                    <a:lnTo>
                      <a:pt x="0" y="395"/>
                    </a:lnTo>
                    <a:lnTo>
                      <a:pt x="0" y="3407"/>
                    </a:lnTo>
                    <a:lnTo>
                      <a:pt x="0" y="4340"/>
                    </a:lnTo>
                    <a:cubicBezTo>
                      <a:pt x="0" y="4547"/>
                      <a:pt x="168" y="4714"/>
                      <a:pt x="376" y="4714"/>
                    </a:cubicBezTo>
                    <a:cubicBezTo>
                      <a:pt x="584" y="4714"/>
                      <a:pt x="750" y="4547"/>
                      <a:pt x="750" y="4340"/>
                    </a:cubicBezTo>
                    <a:lnTo>
                      <a:pt x="750" y="3407"/>
                    </a:lnTo>
                    <a:lnTo>
                      <a:pt x="741" y="397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3"/>
              <p:cNvSpPr/>
              <p:nvPr/>
            </p:nvSpPr>
            <p:spPr>
              <a:xfrm>
                <a:off x="7441484" y="1344399"/>
                <a:ext cx="4018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04" extrusionOk="0">
                    <a:moveTo>
                      <a:pt x="658" y="1"/>
                    </a:moveTo>
                    <a:cubicBezTo>
                      <a:pt x="294" y="1"/>
                      <a:pt x="0" y="296"/>
                      <a:pt x="0" y="660"/>
                    </a:cubicBezTo>
                    <a:lnTo>
                      <a:pt x="0" y="856"/>
                    </a:lnTo>
                    <a:lnTo>
                      <a:pt x="91" y="1604"/>
                    </a:lnTo>
                    <a:lnTo>
                      <a:pt x="1369" y="1604"/>
                    </a:lnTo>
                    <a:lnTo>
                      <a:pt x="1317" y="856"/>
                    </a:lnTo>
                    <a:lnTo>
                      <a:pt x="1317" y="660"/>
                    </a:lnTo>
                    <a:cubicBezTo>
                      <a:pt x="1317" y="477"/>
                      <a:pt x="1243" y="312"/>
                      <a:pt x="1124" y="194"/>
                    </a:cubicBezTo>
                    <a:cubicBezTo>
                      <a:pt x="1005" y="75"/>
                      <a:pt x="84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53"/>
              <p:cNvSpPr/>
              <p:nvPr/>
            </p:nvSpPr>
            <p:spPr>
              <a:xfrm>
                <a:off x="7441396" y="1344369"/>
                <a:ext cx="3226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04" extrusionOk="0">
                    <a:moveTo>
                      <a:pt x="660" y="0"/>
                    </a:moveTo>
                    <a:cubicBezTo>
                      <a:pt x="296" y="0"/>
                      <a:pt x="1" y="294"/>
                      <a:pt x="1" y="658"/>
                    </a:cubicBezTo>
                    <a:lnTo>
                      <a:pt x="1" y="855"/>
                    </a:lnTo>
                    <a:lnTo>
                      <a:pt x="93" y="1603"/>
                    </a:lnTo>
                    <a:lnTo>
                      <a:pt x="489" y="1603"/>
                    </a:lnTo>
                    <a:lnTo>
                      <a:pt x="419" y="1024"/>
                    </a:lnTo>
                    <a:lnTo>
                      <a:pt x="419" y="827"/>
                    </a:lnTo>
                    <a:cubicBezTo>
                      <a:pt x="419" y="463"/>
                      <a:pt x="713" y="168"/>
                      <a:pt x="1077" y="168"/>
                    </a:cubicBezTo>
                    <a:lnTo>
                      <a:pt x="1099" y="168"/>
                    </a:lnTo>
                    <a:cubicBezTo>
                      <a:pt x="983" y="64"/>
                      <a:pt x="829" y="0"/>
                      <a:pt x="660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53"/>
              <p:cNvSpPr/>
              <p:nvPr/>
            </p:nvSpPr>
            <p:spPr>
              <a:xfrm>
                <a:off x="7331813" y="1369477"/>
                <a:ext cx="129738" cy="8092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759" extrusionOk="0">
                    <a:moveTo>
                      <a:pt x="1632" y="1"/>
                    </a:moveTo>
                    <a:cubicBezTo>
                      <a:pt x="1203" y="1"/>
                      <a:pt x="785" y="134"/>
                      <a:pt x="437" y="384"/>
                    </a:cubicBezTo>
                    <a:lnTo>
                      <a:pt x="0" y="692"/>
                    </a:lnTo>
                    <a:lnTo>
                      <a:pt x="111" y="1248"/>
                    </a:lnTo>
                    <a:lnTo>
                      <a:pt x="1293" y="2719"/>
                    </a:lnTo>
                    <a:lnTo>
                      <a:pt x="2117" y="2759"/>
                    </a:lnTo>
                    <a:lnTo>
                      <a:pt x="3036" y="1982"/>
                    </a:lnTo>
                    <a:lnTo>
                      <a:pt x="4422" y="486"/>
                    </a:lnTo>
                    <a:lnTo>
                      <a:pt x="4373" y="220"/>
                    </a:lnTo>
                    <a:lnTo>
                      <a:pt x="43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3"/>
              <p:cNvSpPr/>
              <p:nvPr/>
            </p:nvSpPr>
            <p:spPr>
              <a:xfrm>
                <a:off x="7331813" y="1376282"/>
                <a:ext cx="77878" cy="7412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527" extrusionOk="0">
                    <a:moveTo>
                      <a:pt x="680" y="0"/>
                    </a:moveTo>
                    <a:cubicBezTo>
                      <a:pt x="595" y="45"/>
                      <a:pt x="514" y="95"/>
                      <a:pt x="435" y="152"/>
                    </a:cubicBezTo>
                    <a:lnTo>
                      <a:pt x="0" y="460"/>
                    </a:lnTo>
                    <a:lnTo>
                      <a:pt x="111" y="1016"/>
                    </a:lnTo>
                    <a:lnTo>
                      <a:pt x="1293" y="2487"/>
                    </a:lnTo>
                    <a:lnTo>
                      <a:pt x="2117" y="2527"/>
                    </a:lnTo>
                    <a:lnTo>
                      <a:pt x="2654" y="2071"/>
                    </a:lnTo>
                    <a:lnTo>
                      <a:pt x="2398" y="2059"/>
                    </a:lnTo>
                    <a:cubicBezTo>
                      <a:pt x="2130" y="2046"/>
                      <a:pt x="1879" y="1920"/>
                      <a:pt x="1710" y="1710"/>
                    </a:cubicBezTo>
                    <a:lnTo>
                      <a:pt x="965" y="783"/>
                    </a:lnTo>
                    <a:cubicBezTo>
                      <a:pt x="851" y="640"/>
                      <a:pt x="775" y="475"/>
                      <a:pt x="739" y="300"/>
                    </a:cubicBez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3"/>
              <p:cNvSpPr/>
              <p:nvPr/>
            </p:nvSpPr>
            <p:spPr>
              <a:xfrm>
                <a:off x="7460109" y="1369477"/>
                <a:ext cx="132378" cy="84038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2865" extrusionOk="0">
                    <a:moveTo>
                      <a:pt x="1" y="1"/>
                    </a:moveTo>
                    <a:lnTo>
                      <a:pt x="1" y="220"/>
                    </a:lnTo>
                    <a:lnTo>
                      <a:pt x="26" y="220"/>
                    </a:lnTo>
                    <a:lnTo>
                      <a:pt x="108" y="684"/>
                    </a:lnTo>
                    <a:lnTo>
                      <a:pt x="1800" y="2542"/>
                    </a:lnTo>
                    <a:lnTo>
                      <a:pt x="2557" y="2864"/>
                    </a:lnTo>
                    <a:lnTo>
                      <a:pt x="3235" y="2642"/>
                    </a:lnTo>
                    <a:lnTo>
                      <a:pt x="4512" y="1058"/>
                    </a:lnTo>
                    <a:lnTo>
                      <a:pt x="4356" y="718"/>
                    </a:lnTo>
                    <a:lnTo>
                      <a:pt x="4376" y="692"/>
                    </a:lnTo>
                    <a:lnTo>
                      <a:pt x="3939" y="384"/>
                    </a:lnTo>
                    <a:cubicBezTo>
                      <a:pt x="3590" y="134"/>
                      <a:pt x="3173" y="1"/>
                      <a:pt x="2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3"/>
              <p:cNvSpPr/>
              <p:nvPr/>
            </p:nvSpPr>
            <p:spPr>
              <a:xfrm>
                <a:off x="7375253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2" y="802"/>
                      <a:pt x="1032" y="517"/>
                    </a:cubicBezTo>
                    <a:cubicBezTo>
                      <a:pt x="1032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3"/>
              <p:cNvSpPr/>
              <p:nvPr/>
            </p:nvSpPr>
            <p:spPr>
              <a:xfrm>
                <a:off x="7385138" y="1396814"/>
                <a:ext cx="10560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53"/>
              <p:cNvSpPr/>
              <p:nvPr/>
            </p:nvSpPr>
            <p:spPr>
              <a:xfrm>
                <a:off x="7329408" y="1396344"/>
                <a:ext cx="33556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85" extrusionOk="0">
                    <a:moveTo>
                      <a:pt x="142" y="1"/>
                    </a:moveTo>
                    <a:cubicBezTo>
                      <a:pt x="63" y="1"/>
                      <a:pt x="1" y="64"/>
                      <a:pt x="1" y="142"/>
                    </a:cubicBezTo>
                    <a:cubicBezTo>
                      <a:pt x="1" y="220"/>
                      <a:pt x="63" y="284"/>
                      <a:pt x="142" y="284"/>
                    </a:cubicBezTo>
                    <a:lnTo>
                      <a:pt x="1003" y="284"/>
                    </a:lnTo>
                    <a:cubicBezTo>
                      <a:pt x="1080" y="284"/>
                      <a:pt x="1144" y="220"/>
                      <a:pt x="1144" y="142"/>
                    </a:cubicBezTo>
                    <a:cubicBezTo>
                      <a:pt x="1144" y="64"/>
                      <a:pt x="1080" y="1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53"/>
              <p:cNvSpPr/>
              <p:nvPr/>
            </p:nvSpPr>
            <p:spPr>
              <a:xfrm>
                <a:off x="7414587" y="1382148"/>
                <a:ext cx="46961" cy="12584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429" extrusionOk="0">
                    <a:moveTo>
                      <a:pt x="298" y="1"/>
                    </a:moveTo>
                    <a:cubicBezTo>
                      <a:pt x="260" y="1"/>
                      <a:pt x="223" y="16"/>
                      <a:pt x="198" y="44"/>
                    </a:cubicBezTo>
                    <a:lnTo>
                      <a:pt x="57" y="186"/>
                    </a:lnTo>
                    <a:cubicBezTo>
                      <a:pt x="0" y="243"/>
                      <a:pt x="2" y="332"/>
                      <a:pt x="58" y="387"/>
                    </a:cubicBezTo>
                    <a:cubicBezTo>
                      <a:pt x="86" y="415"/>
                      <a:pt x="123" y="428"/>
                      <a:pt x="157" y="428"/>
                    </a:cubicBezTo>
                    <a:cubicBezTo>
                      <a:pt x="195" y="428"/>
                      <a:pt x="230" y="413"/>
                      <a:pt x="260" y="384"/>
                    </a:cubicBezTo>
                    <a:lnTo>
                      <a:pt x="358" y="283"/>
                    </a:lnTo>
                    <a:lnTo>
                      <a:pt x="1459" y="283"/>
                    </a:lnTo>
                    <a:cubicBezTo>
                      <a:pt x="1537" y="283"/>
                      <a:pt x="1600" y="220"/>
                      <a:pt x="1600" y="142"/>
                    </a:cubicBezTo>
                    <a:cubicBezTo>
                      <a:pt x="1600" y="65"/>
                      <a:pt x="1537" y="1"/>
                      <a:pt x="1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53"/>
              <p:cNvSpPr/>
              <p:nvPr/>
            </p:nvSpPr>
            <p:spPr>
              <a:xfrm>
                <a:off x="7458731" y="1382207"/>
                <a:ext cx="46932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427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cubicBezTo>
                      <a:pt x="0" y="220"/>
                      <a:pt x="63" y="284"/>
                      <a:pt x="141" y="284"/>
                    </a:cubicBezTo>
                    <a:lnTo>
                      <a:pt x="1241" y="284"/>
                    </a:lnTo>
                    <a:lnTo>
                      <a:pt x="1339" y="383"/>
                    </a:lnTo>
                    <a:cubicBezTo>
                      <a:pt x="1368" y="411"/>
                      <a:pt x="1405" y="426"/>
                      <a:pt x="1442" y="426"/>
                    </a:cubicBezTo>
                    <a:cubicBezTo>
                      <a:pt x="1477" y="426"/>
                      <a:pt x="1514" y="411"/>
                      <a:pt x="1543" y="386"/>
                    </a:cubicBezTo>
                    <a:cubicBezTo>
                      <a:pt x="1598" y="333"/>
                      <a:pt x="1599" y="242"/>
                      <a:pt x="1544" y="186"/>
                    </a:cubicBezTo>
                    <a:lnTo>
                      <a:pt x="1403" y="43"/>
                    </a:lnTo>
                    <a:cubicBezTo>
                      <a:pt x="1375" y="15"/>
                      <a:pt x="1339" y="0"/>
                      <a:pt x="1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3"/>
              <p:cNvSpPr/>
              <p:nvPr/>
            </p:nvSpPr>
            <p:spPr>
              <a:xfrm>
                <a:off x="7557314" y="1396344"/>
                <a:ext cx="34055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85" extrusionOk="0">
                    <a:moveTo>
                      <a:pt x="141" y="1"/>
                    </a:moveTo>
                    <a:cubicBezTo>
                      <a:pt x="62" y="1"/>
                      <a:pt x="0" y="64"/>
                      <a:pt x="0" y="142"/>
                    </a:cubicBezTo>
                    <a:cubicBezTo>
                      <a:pt x="0" y="220"/>
                      <a:pt x="62" y="284"/>
                      <a:pt x="141" y="284"/>
                    </a:cubicBezTo>
                    <a:lnTo>
                      <a:pt x="1020" y="284"/>
                    </a:lnTo>
                    <a:cubicBezTo>
                      <a:pt x="1099" y="284"/>
                      <a:pt x="1161" y="220"/>
                      <a:pt x="1161" y="142"/>
                    </a:cubicBezTo>
                    <a:cubicBezTo>
                      <a:pt x="1161" y="64"/>
                      <a:pt x="1099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53"/>
              <p:cNvSpPr/>
              <p:nvPr/>
            </p:nvSpPr>
            <p:spPr>
              <a:xfrm>
                <a:off x="7460080" y="1375959"/>
                <a:ext cx="140415" cy="84096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7" extrusionOk="0">
                    <a:moveTo>
                      <a:pt x="0" y="1"/>
                    </a:moveTo>
                    <a:lnTo>
                      <a:pt x="0" y="817"/>
                    </a:lnTo>
                    <a:lnTo>
                      <a:pt x="1627" y="2465"/>
                    </a:lnTo>
                    <a:cubicBezTo>
                      <a:pt x="1893" y="2735"/>
                      <a:pt x="2241" y="2867"/>
                      <a:pt x="2588" y="2867"/>
                    </a:cubicBezTo>
                    <a:cubicBezTo>
                      <a:pt x="2986" y="2867"/>
                      <a:pt x="3382" y="2693"/>
                      <a:pt x="3651" y="2352"/>
                    </a:cubicBezTo>
                    <a:lnTo>
                      <a:pt x="4699" y="1019"/>
                    </a:lnTo>
                    <a:cubicBezTo>
                      <a:pt x="4786" y="909"/>
                      <a:pt x="4764" y="748"/>
                      <a:pt x="4648" y="666"/>
                    </a:cubicBezTo>
                    <a:lnTo>
                      <a:pt x="4374" y="473"/>
                    </a:lnTo>
                    <a:lnTo>
                      <a:pt x="4356" y="498"/>
                    </a:lnTo>
                    <a:lnTo>
                      <a:pt x="3183" y="1986"/>
                    </a:lnTo>
                    <a:cubicBezTo>
                      <a:pt x="3038" y="2170"/>
                      <a:pt x="2821" y="2275"/>
                      <a:pt x="2588" y="2275"/>
                    </a:cubicBezTo>
                    <a:cubicBezTo>
                      <a:pt x="2383" y="2275"/>
                      <a:pt x="2191" y="2193"/>
                      <a:pt x="2049" y="2049"/>
                    </a:cubicBezTo>
                    <a:lnTo>
                      <a:pt x="29" y="4"/>
                    </a:ln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53"/>
              <p:cNvSpPr/>
              <p:nvPr/>
            </p:nvSpPr>
            <p:spPr>
              <a:xfrm>
                <a:off x="7514578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3" y="802"/>
                      <a:pt x="1033" y="517"/>
                    </a:cubicBezTo>
                    <a:cubicBezTo>
                      <a:pt x="1033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3"/>
              <p:cNvSpPr/>
              <p:nvPr/>
            </p:nvSpPr>
            <p:spPr>
              <a:xfrm>
                <a:off x="7524462" y="1396814"/>
                <a:ext cx="10589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53"/>
              <p:cNvSpPr/>
              <p:nvPr/>
            </p:nvSpPr>
            <p:spPr>
              <a:xfrm>
                <a:off x="7470962" y="1463455"/>
                <a:ext cx="52505" cy="4364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88" extrusionOk="0">
                    <a:moveTo>
                      <a:pt x="1789" y="0"/>
                    </a:moveTo>
                    <a:cubicBezTo>
                      <a:pt x="1295" y="377"/>
                      <a:pt x="678" y="603"/>
                      <a:pt x="7" y="603"/>
                    </a:cubicBezTo>
                    <a:cubicBezTo>
                      <a:pt x="5" y="603"/>
                      <a:pt x="3" y="603"/>
                      <a:pt x="0" y="603"/>
                    </a:cubicBezTo>
                    <a:lnTo>
                      <a:pt x="0" y="1488"/>
                    </a:lnTo>
                    <a:cubicBezTo>
                      <a:pt x="477" y="1488"/>
                      <a:pt x="910" y="1305"/>
                      <a:pt x="1234" y="1005"/>
                    </a:cubicBezTo>
                    <a:cubicBezTo>
                      <a:pt x="1519" y="744"/>
                      <a:pt x="1716" y="395"/>
                      <a:pt x="1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53"/>
              <p:cNvSpPr/>
              <p:nvPr/>
            </p:nvSpPr>
            <p:spPr>
              <a:xfrm>
                <a:off x="7470991" y="1480790"/>
                <a:ext cx="7832" cy="2631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97" extrusionOk="0">
                    <a:moveTo>
                      <a:pt x="267" y="0"/>
                    </a:moveTo>
                    <a:cubicBezTo>
                      <a:pt x="179" y="7"/>
                      <a:pt x="90" y="12"/>
                      <a:pt x="1" y="12"/>
                    </a:cubicBezTo>
                    <a:lnTo>
                      <a:pt x="1" y="897"/>
                    </a:lnTo>
                    <a:cubicBezTo>
                      <a:pt x="93" y="897"/>
                      <a:pt x="179" y="889"/>
                      <a:pt x="267" y="877"/>
                    </a:cubicBezTo>
                    <a:lnTo>
                      <a:pt x="267" y="1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3"/>
              <p:cNvSpPr/>
              <p:nvPr/>
            </p:nvSpPr>
            <p:spPr>
              <a:xfrm>
                <a:off x="7399774" y="1465743"/>
                <a:ext cx="49279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42" extrusionOk="0">
                    <a:moveTo>
                      <a:pt x="0" y="1"/>
                    </a:moveTo>
                    <a:lnTo>
                      <a:pt x="2" y="4"/>
                    </a:lnTo>
                    <a:lnTo>
                      <a:pt x="106" y="200"/>
                    </a:lnTo>
                    <a:cubicBezTo>
                      <a:pt x="106" y="200"/>
                      <a:pt x="829" y="1104"/>
                      <a:pt x="832" y="1114"/>
                    </a:cubicBezTo>
                    <a:cubicBezTo>
                      <a:pt x="836" y="1128"/>
                      <a:pt x="1648" y="1341"/>
                      <a:pt x="1661" y="1341"/>
                    </a:cubicBezTo>
                    <a:lnTo>
                      <a:pt x="1679" y="1341"/>
                    </a:lnTo>
                    <a:lnTo>
                      <a:pt x="1679" y="526"/>
                    </a:lnTo>
                    <a:cubicBezTo>
                      <a:pt x="1056" y="526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3"/>
              <p:cNvSpPr/>
              <p:nvPr/>
            </p:nvSpPr>
            <p:spPr>
              <a:xfrm>
                <a:off x="7396548" y="1463367"/>
                <a:ext cx="5250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" y="397"/>
                      <a:pt x="272" y="745"/>
                      <a:pt x="556" y="1007"/>
                    </a:cubicBezTo>
                    <a:cubicBezTo>
                      <a:pt x="881" y="1307"/>
                      <a:pt x="1313" y="1489"/>
                      <a:pt x="1789" y="1489"/>
                    </a:cubicBezTo>
                    <a:lnTo>
                      <a:pt x="1789" y="1381"/>
                    </a:lnTo>
                    <a:cubicBezTo>
                      <a:pt x="1559" y="1299"/>
                      <a:pt x="1350" y="1171"/>
                      <a:pt x="1173" y="1008"/>
                    </a:cubicBezTo>
                    <a:cubicBezTo>
                      <a:pt x="995" y="843"/>
                      <a:pt x="850" y="643"/>
                      <a:pt x="749" y="416"/>
                    </a:cubicBezTo>
                    <a:cubicBezTo>
                      <a:pt x="479" y="315"/>
                      <a:pt x="228" y="17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3"/>
              <p:cNvSpPr/>
              <p:nvPr/>
            </p:nvSpPr>
            <p:spPr>
              <a:xfrm>
                <a:off x="7451808" y="1534143"/>
                <a:ext cx="16573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6" extrusionOk="0">
                    <a:moveTo>
                      <a:pt x="282" y="1"/>
                    </a:moveTo>
                    <a:cubicBezTo>
                      <a:pt x="126" y="1"/>
                      <a:pt x="0" y="129"/>
                      <a:pt x="0" y="283"/>
                    </a:cubicBezTo>
                    <a:cubicBezTo>
                      <a:pt x="0" y="439"/>
                      <a:pt x="126" y="565"/>
                      <a:pt x="282" y="565"/>
                    </a:cubicBezTo>
                    <a:cubicBezTo>
                      <a:pt x="438" y="565"/>
                      <a:pt x="564" y="439"/>
                      <a:pt x="564" y="283"/>
                    </a:cubicBezTo>
                    <a:cubicBezTo>
                      <a:pt x="564" y="129"/>
                      <a:pt x="438" y="1"/>
                      <a:pt x="282" y="1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3"/>
              <p:cNvSpPr/>
              <p:nvPr/>
            </p:nvSpPr>
            <p:spPr>
              <a:xfrm>
                <a:off x="7319699" y="1375842"/>
                <a:ext cx="140415" cy="8415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9" extrusionOk="0">
                    <a:moveTo>
                      <a:pt x="4769" y="0"/>
                    </a:moveTo>
                    <a:cubicBezTo>
                      <a:pt x="4764" y="0"/>
                      <a:pt x="4761" y="0"/>
                      <a:pt x="4757" y="5"/>
                    </a:cubicBezTo>
                    <a:lnTo>
                      <a:pt x="2736" y="2049"/>
                    </a:lnTo>
                    <a:cubicBezTo>
                      <a:pt x="2594" y="2196"/>
                      <a:pt x="2402" y="2276"/>
                      <a:pt x="2197" y="2276"/>
                    </a:cubicBezTo>
                    <a:cubicBezTo>
                      <a:pt x="1964" y="2276"/>
                      <a:pt x="1748" y="2169"/>
                      <a:pt x="1602" y="1987"/>
                    </a:cubicBezTo>
                    <a:lnTo>
                      <a:pt x="429" y="498"/>
                    </a:lnTo>
                    <a:lnTo>
                      <a:pt x="412" y="474"/>
                    </a:lnTo>
                    <a:lnTo>
                      <a:pt x="139" y="668"/>
                    </a:lnTo>
                    <a:cubicBezTo>
                      <a:pt x="26" y="750"/>
                      <a:pt x="0" y="910"/>
                      <a:pt x="88" y="1022"/>
                    </a:cubicBezTo>
                    <a:lnTo>
                      <a:pt x="1136" y="2353"/>
                    </a:lnTo>
                    <a:cubicBezTo>
                      <a:pt x="1405" y="2694"/>
                      <a:pt x="1801" y="2869"/>
                      <a:pt x="2199" y="2869"/>
                    </a:cubicBezTo>
                    <a:cubicBezTo>
                      <a:pt x="2546" y="2869"/>
                      <a:pt x="2893" y="2736"/>
                      <a:pt x="3159" y="2468"/>
                    </a:cubicBezTo>
                    <a:lnTo>
                      <a:pt x="4786" y="818"/>
                    </a:lnTo>
                    <a:lnTo>
                      <a:pt x="4786" y="3"/>
                    </a:lnTo>
                    <a:lnTo>
                      <a:pt x="47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53"/>
              <p:cNvSpPr/>
              <p:nvPr/>
            </p:nvSpPr>
            <p:spPr>
              <a:xfrm>
                <a:off x="7319787" y="1389774"/>
                <a:ext cx="106272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396" extrusionOk="0">
                    <a:moveTo>
                      <a:pt x="410" y="0"/>
                    </a:moveTo>
                    <a:lnTo>
                      <a:pt x="137" y="195"/>
                    </a:lnTo>
                    <a:cubicBezTo>
                      <a:pt x="23" y="277"/>
                      <a:pt x="0" y="438"/>
                      <a:pt x="87" y="548"/>
                    </a:cubicBezTo>
                    <a:lnTo>
                      <a:pt x="1136" y="1881"/>
                    </a:lnTo>
                    <a:cubicBezTo>
                      <a:pt x="1404" y="2222"/>
                      <a:pt x="1800" y="2396"/>
                      <a:pt x="2198" y="2396"/>
                    </a:cubicBezTo>
                    <a:cubicBezTo>
                      <a:pt x="2544" y="2396"/>
                      <a:pt x="2892" y="2264"/>
                      <a:pt x="3158" y="1994"/>
                    </a:cubicBezTo>
                    <a:lnTo>
                      <a:pt x="3623" y="1525"/>
                    </a:lnTo>
                    <a:lnTo>
                      <a:pt x="3623" y="1525"/>
                    </a:lnTo>
                    <a:cubicBezTo>
                      <a:pt x="3448" y="1600"/>
                      <a:pt x="3261" y="1638"/>
                      <a:pt x="3074" y="1638"/>
                    </a:cubicBezTo>
                    <a:cubicBezTo>
                      <a:pt x="2955" y="1638"/>
                      <a:pt x="2837" y="1622"/>
                      <a:pt x="2721" y="1592"/>
                    </a:cubicBezTo>
                    <a:cubicBezTo>
                      <a:pt x="2579" y="1728"/>
                      <a:pt x="2393" y="1803"/>
                      <a:pt x="2197" y="1803"/>
                    </a:cubicBezTo>
                    <a:cubicBezTo>
                      <a:pt x="1963" y="1803"/>
                      <a:pt x="1746" y="1697"/>
                      <a:pt x="1601" y="1513"/>
                    </a:cubicBezTo>
                    <a:lnTo>
                      <a:pt x="428" y="2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8" name="Google Shape;2928;p53"/>
          <p:cNvGrpSpPr/>
          <p:nvPr/>
        </p:nvGrpSpPr>
        <p:grpSpPr>
          <a:xfrm>
            <a:off x="7037902" y="2111209"/>
            <a:ext cx="432111" cy="610567"/>
            <a:chOff x="7039745" y="2716323"/>
            <a:chExt cx="432111" cy="610567"/>
          </a:xfrm>
        </p:grpSpPr>
        <p:sp>
          <p:nvSpPr>
            <p:cNvPr id="2887" name="Google Shape;2887;p53"/>
            <p:cNvSpPr/>
            <p:nvPr/>
          </p:nvSpPr>
          <p:spPr>
            <a:xfrm>
              <a:off x="70413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3"/>
            <p:cNvGrpSpPr/>
            <p:nvPr/>
          </p:nvGrpSpPr>
          <p:grpSpPr>
            <a:xfrm>
              <a:off x="7039745" y="2716323"/>
              <a:ext cx="432111" cy="610567"/>
              <a:chOff x="6050996" y="2766444"/>
              <a:chExt cx="235804" cy="333188"/>
            </a:xfrm>
          </p:grpSpPr>
          <p:sp>
            <p:nvSpPr>
              <p:cNvPr id="2930" name="Google Shape;2930;p53"/>
              <p:cNvSpPr/>
              <p:nvPr/>
            </p:nvSpPr>
            <p:spPr>
              <a:xfrm>
                <a:off x="6050996" y="2766444"/>
                <a:ext cx="235804" cy="333188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1359" extrusionOk="0">
                    <a:moveTo>
                      <a:pt x="3988" y="1"/>
                    </a:moveTo>
                    <a:cubicBezTo>
                      <a:pt x="3713" y="1"/>
                      <a:pt x="3446" y="99"/>
                      <a:pt x="3235" y="277"/>
                    </a:cubicBezTo>
                    <a:cubicBezTo>
                      <a:pt x="2797" y="648"/>
                      <a:pt x="2438" y="1122"/>
                      <a:pt x="2199" y="1644"/>
                    </a:cubicBezTo>
                    <a:lnTo>
                      <a:pt x="2128" y="1797"/>
                    </a:lnTo>
                    <a:cubicBezTo>
                      <a:pt x="1638" y="1833"/>
                      <a:pt x="1218" y="1952"/>
                      <a:pt x="989" y="2026"/>
                    </a:cubicBezTo>
                    <a:lnTo>
                      <a:pt x="968" y="2032"/>
                    </a:lnTo>
                    <a:cubicBezTo>
                      <a:pt x="952" y="2038"/>
                      <a:pt x="934" y="2044"/>
                      <a:pt x="921" y="2050"/>
                    </a:cubicBezTo>
                    <a:lnTo>
                      <a:pt x="897" y="2057"/>
                    </a:lnTo>
                    <a:cubicBezTo>
                      <a:pt x="878" y="2064"/>
                      <a:pt x="857" y="2072"/>
                      <a:pt x="838" y="2079"/>
                    </a:cubicBezTo>
                    <a:lnTo>
                      <a:pt x="821" y="2084"/>
                    </a:lnTo>
                    <a:cubicBezTo>
                      <a:pt x="804" y="2091"/>
                      <a:pt x="786" y="2097"/>
                      <a:pt x="768" y="2104"/>
                    </a:cubicBezTo>
                    <a:lnTo>
                      <a:pt x="759" y="2109"/>
                    </a:lnTo>
                    <a:cubicBezTo>
                      <a:pt x="738" y="2116"/>
                      <a:pt x="716" y="2125"/>
                      <a:pt x="698" y="2133"/>
                    </a:cubicBezTo>
                    <a:lnTo>
                      <a:pt x="686" y="2139"/>
                    </a:lnTo>
                    <a:cubicBezTo>
                      <a:pt x="664" y="2147"/>
                      <a:pt x="643" y="2156"/>
                      <a:pt x="624" y="2165"/>
                    </a:cubicBezTo>
                    <a:cubicBezTo>
                      <a:pt x="243" y="2336"/>
                      <a:pt x="1" y="2716"/>
                      <a:pt x="5" y="3130"/>
                    </a:cubicBezTo>
                    <a:cubicBezTo>
                      <a:pt x="9" y="3381"/>
                      <a:pt x="102" y="3623"/>
                      <a:pt x="269" y="3810"/>
                    </a:cubicBezTo>
                    <a:lnTo>
                      <a:pt x="410" y="3967"/>
                    </a:lnTo>
                    <a:cubicBezTo>
                      <a:pt x="493" y="4061"/>
                      <a:pt x="562" y="4166"/>
                      <a:pt x="618" y="4278"/>
                    </a:cubicBezTo>
                    <a:lnTo>
                      <a:pt x="725" y="4500"/>
                    </a:lnTo>
                    <a:lnTo>
                      <a:pt x="649" y="4640"/>
                    </a:lnTo>
                    <a:cubicBezTo>
                      <a:pt x="354" y="5174"/>
                      <a:pt x="176" y="5778"/>
                      <a:pt x="136" y="6387"/>
                    </a:cubicBezTo>
                    <a:cubicBezTo>
                      <a:pt x="97" y="6966"/>
                      <a:pt x="477" y="7484"/>
                      <a:pt x="1043" y="7618"/>
                    </a:cubicBezTo>
                    <a:cubicBezTo>
                      <a:pt x="1224" y="7662"/>
                      <a:pt x="1409" y="7692"/>
                      <a:pt x="1595" y="7710"/>
                    </a:cubicBezTo>
                    <a:cubicBezTo>
                      <a:pt x="1326" y="7900"/>
                      <a:pt x="1148" y="8211"/>
                      <a:pt x="1147" y="8566"/>
                    </a:cubicBezTo>
                    <a:lnTo>
                      <a:pt x="1147" y="8758"/>
                    </a:lnTo>
                    <a:cubicBezTo>
                      <a:pt x="1147" y="9176"/>
                      <a:pt x="1288" y="9589"/>
                      <a:pt x="1547" y="9917"/>
                    </a:cubicBezTo>
                    <a:cubicBezTo>
                      <a:pt x="1862" y="10316"/>
                      <a:pt x="2316" y="10564"/>
                      <a:pt x="2814" y="10616"/>
                    </a:cubicBezTo>
                    <a:cubicBezTo>
                      <a:pt x="2919" y="11044"/>
                      <a:pt x="3305" y="11359"/>
                      <a:pt x="3764" y="11359"/>
                    </a:cubicBezTo>
                    <a:lnTo>
                      <a:pt x="4239" y="11359"/>
                    </a:lnTo>
                    <a:cubicBezTo>
                      <a:pt x="4694" y="11359"/>
                      <a:pt x="5080" y="11041"/>
                      <a:pt x="5189" y="10616"/>
                    </a:cubicBezTo>
                    <a:cubicBezTo>
                      <a:pt x="5686" y="10564"/>
                      <a:pt x="6140" y="10316"/>
                      <a:pt x="6453" y="9917"/>
                    </a:cubicBezTo>
                    <a:cubicBezTo>
                      <a:pt x="6712" y="9589"/>
                      <a:pt x="6854" y="9176"/>
                      <a:pt x="6853" y="8758"/>
                    </a:cubicBezTo>
                    <a:lnTo>
                      <a:pt x="6853" y="8566"/>
                    </a:lnTo>
                    <a:cubicBezTo>
                      <a:pt x="6851" y="8211"/>
                      <a:pt x="6673" y="7898"/>
                      <a:pt x="6400" y="7708"/>
                    </a:cubicBezTo>
                    <a:cubicBezTo>
                      <a:pt x="6580" y="7690"/>
                      <a:pt x="6759" y="7659"/>
                      <a:pt x="6936" y="7618"/>
                    </a:cubicBezTo>
                    <a:cubicBezTo>
                      <a:pt x="7501" y="7484"/>
                      <a:pt x="7883" y="6966"/>
                      <a:pt x="7843" y="6387"/>
                    </a:cubicBezTo>
                    <a:cubicBezTo>
                      <a:pt x="7803" y="5778"/>
                      <a:pt x="7625" y="5174"/>
                      <a:pt x="7329" y="4640"/>
                    </a:cubicBezTo>
                    <a:lnTo>
                      <a:pt x="7262" y="4520"/>
                    </a:lnTo>
                    <a:lnTo>
                      <a:pt x="7380" y="4279"/>
                    </a:lnTo>
                    <a:cubicBezTo>
                      <a:pt x="7435" y="4166"/>
                      <a:pt x="7504" y="4062"/>
                      <a:pt x="7588" y="3970"/>
                    </a:cubicBezTo>
                    <a:lnTo>
                      <a:pt x="7729" y="3812"/>
                    </a:lnTo>
                    <a:cubicBezTo>
                      <a:pt x="7947" y="3565"/>
                      <a:pt x="8039" y="3224"/>
                      <a:pt x="7968" y="2902"/>
                    </a:cubicBezTo>
                    <a:cubicBezTo>
                      <a:pt x="7898" y="2577"/>
                      <a:pt x="7675" y="2303"/>
                      <a:pt x="7372" y="2168"/>
                    </a:cubicBezTo>
                    <a:cubicBezTo>
                      <a:pt x="7013" y="2006"/>
                      <a:pt x="6446" y="1837"/>
                      <a:pt x="5846" y="1797"/>
                    </a:cubicBezTo>
                    <a:lnTo>
                      <a:pt x="5778" y="1647"/>
                    </a:lnTo>
                    <a:cubicBezTo>
                      <a:pt x="5714" y="1508"/>
                      <a:pt x="5643" y="1374"/>
                      <a:pt x="5564" y="1243"/>
                    </a:cubicBezTo>
                    <a:lnTo>
                      <a:pt x="4926" y="446"/>
                    </a:lnTo>
                    <a:cubicBezTo>
                      <a:pt x="4922" y="440"/>
                      <a:pt x="4916" y="437"/>
                      <a:pt x="4910" y="431"/>
                    </a:cubicBezTo>
                    <a:cubicBezTo>
                      <a:pt x="4892" y="412"/>
                      <a:pt x="4873" y="396"/>
                      <a:pt x="4855" y="380"/>
                    </a:cubicBezTo>
                    <a:lnTo>
                      <a:pt x="4850" y="375"/>
                    </a:lnTo>
                    <a:cubicBezTo>
                      <a:pt x="4843" y="368"/>
                      <a:pt x="4835" y="362"/>
                      <a:pt x="4828" y="356"/>
                    </a:cubicBezTo>
                    <a:cubicBezTo>
                      <a:pt x="4797" y="328"/>
                      <a:pt x="4767" y="301"/>
                      <a:pt x="4739" y="277"/>
                    </a:cubicBezTo>
                    <a:cubicBezTo>
                      <a:pt x="4530" y="99"/>
                      <a:pt x="4262" y="1"/>
                      <a:pt x="3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3"/>
              <p:cNvSpPr/>
              <p:nvPr/>
            </p:nvSpPr>
            <p:spPr>
              <a:xfrm>
                <a:off x="6168527" y="3014265"/>
                <a:ext cx="56494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52" extrusionOk="0">
                    <a:moveTo>
                      <a:pt x="1804" y="0"/>
                    </a:moveTo>
                    <a:cubicBezTo>
                      <a:pt x="1785" y="0"/>
                      <a:pt x="1765" y="5"/>
                      <a:pt x="1747" y="15"/>
                    </a:cubicBezTo>
                    <a:lnTo>
                      <a:pt x="295" y="779"/>
                    </a:lnTo>
                    <a:lnTo>
                      <a:pt x="0" y="937"/>
                    </a:lnTo>
                    <a:lnTo>
                      <a:pt x="0" y="1125"/>
                    </a:lnTo>
                    <a:lnTo>
                      <a:pt x="294" y="1179"/>
                    </a:lnTo>
                    <a:lnTo>
                      <a:pt x="882" y="1245"/>
                    </a:lnTo>
                    <a:cubicBezTo>
                      <a:pt x="917" y="1250"/>
                      <a:pt x="953" y="1252"/>
                      <a:pt x="988" y="1252"/>
                    </a:cubicBezTo>
                    <a:cubicBezTo>
                      <a:pt x="1273" y="1252"/>
                      <a:pt x="1545" y="1121"/>
                      <a:pt x="1724" y="895"/>
                    </a:cubicBezTo>
                    <a:cubicBezTo>
                      <a:pt x="1853" y="729"/>
                      <a:pt x="1925" y="524"/>
                      <a:pt x="1924" y="312"/>
                    </a:cubicBezTo>
                    <a:lnTo>
                      <a:pt x="1924" y="120"/>
                    </a:lnTo>
                    <a:cubicBezTo>
                      <a:pt x="1924" y="51"/>
                      <a:pt x="1866" y="0"/>
                      <a:pt x="1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3"/>
              <p:cNvSpPr/>
              <p:nvPr/>
            </p:nvSpPr>
            <p:spPr>
              <a:xfrm>
                <a:off x="6111770" y="3014265"/>
                <a:ext cx="55438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52" extrusionOk="0">
                    <a:moveTo>
                      <a:pt x="122" y="0"/>
                    </a:moveTo>
                    <a:cubicBezTo>
                      <a:pt x="59" y="0"/>
                      <a:pt x="2" y="51"/>
                      <a:pt x="2" y="120"/>
                    </a:cubicBezTo>
                    <a:lnTo>
                      <a:pt x="2" y="312"/>
                    </a:lnTo>
                    <a:cubicBezTo>
                      <a:pt x="1" y="524"/>
                      <a:pt x="74" y="729"/>
                      <a:pt x="203" y="895"/>
                    </a:cubicBezTo>
                    <a:cubicBezTo>
                      <a:pt x="381" y="1121"/>
                      <a:pt x="653" y="1252"/>
                      <a:pt x="937" y="1252"/>
                    </a:cubicBezTo>
                    <a:cubicBezTo>
                      <a:pt x="972" y="1252"/>
                      <a:pt x="1008" y="1250"/>
                      <a:pt x="1043" y="1245"/>
                    </a:cubicBezTo>
                    <a:lnTo>
                      <a:pt x="1632" y="1179"/>
                    </a:lnTo>
                    <a:lnTo>
                      <a:pt x="1889" y="1133"/>
                    </a:lnTo>
                    <a:lnTo>
                      <a:pt x="1889" y="904"/>
                    </a:lnTo>
                    <a:lnTo>
                      <a:pt x="1629" y="779"/>
                    </a:lnTo>
                    <a:lnTo>
                      <a:pt x="179" y="15"/>
                    </a:lnTo>
                    <a:cubicBezTo>
                      <a:pt x="160" y="5"/>
                      <a:pt x="141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3"/>
              <p:cNvSpPr/>
              <p:nvPr/>
            </p:nvSpPr>
            <p:spPr>
              <a:xfrm>
                <a:off x="6120805" y="2793722"/>
                <a:ext cx="100024" cy="104922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77" extrusionOk="0">
                    <a:moveTo>
                      <a:pt x="1615" y="1"/>
                    </a:moveTo>
                    <a:cubicBezTo>
                      <a:pt x="1561" y="1"/>
                      <a:pt x="1506" y="20"/>
                      <a:pt x="1462" y="57"/>
                    </a:cubicBezTo>
                    <a:cubicBezTo>
                      <a:pt x="1125" y="343"/>
                      <a:pt x="852" y="699"/>
                      <a:pt x="668" y="1105"/>
                    </a:cubicBezTo>
                    <a:lnTo>
                      <a:pt x="347" y="1804"/>
                    </a:lnTo>
                    <a:lnTo>
                      <a:pt x="0" y="2960"/>
                    </a:lnTo>
                    <a:lnTo>
                      <a:pt x="1361" y="3576"/>
                    </a:lnTo>
                    <a:lnTo>
                      <a:pt x="1890" y="3576"/>
                    </a:lnTo>
                    <a:lnTo>
                      <a:pt x="3410" y="3192"/>
                    </a:lnTo>
                    <a:lnTo>
                      <a:pt x="2883" y="1804"/>
                    </a:lnTo>
                    <a:lnTo>
                      <a:pt x="2561" y="1105"/>
                    </a:lnTo>
                    <a:cubicBezTo>
                      <a:pt x="2375" y="702"/>
                      <a:pt x="2105" y="343"/>
                      <a:pt x="1767" y="57"/>
                    </a:cubicBezTo>
                    <a:cubicBezTo>
                      <a:pt x="1724" y="20"/>
                      <a:pt x="1669" y="1"/>
                      <a:pt x="1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53"/>
              <p:cNvSpPr/>
              <p:nvPr/>
            </p:nvSpPr>
            <p:spPr>
              <a:xfrm>
                <a:off x="6120717" y="2793781"/>
                <a:ext cx="56025" cy="10489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576" extrusionOk="0">
                    <a:moveTo>
                      <a:pt x="1615" y="0"/>
                    </a:moveTo>
                    <a:cubicBezTo>
                      <a:pt x="1560" y="0"/>
                      <a:pt x="1506" y="19"/>
                      <a:pt x="1462" y="56"/>
                    </a:cubicBezTo>
                    <a:cubicBezTo>
                      <a:pt x="1124" y="344"/>
                      <a:pt x="852" y="700"/>
                      <a:pt x="668" y="1104"/>
                    </a:cubicBezTo>
                    <a:lnTo>
                      <a:pt x="348" y="1803"/>
                    </a:lnTo>
                    <a:lnTo>
                      <a:pt x="0" y="2960"/>
                    </a:lnTo>
                    <a:lnTo>
                      <a:pt x="1360" y="3576"/>
                    </a:lnTo>
                    <a:lnTo>
                      <a:pt x="1724" y="3576"/>
                    </a:lnTo>
                    <a:lnTo>
                      <a:pt x="515" y="3027"/>
                    </a:lnTo>
                    <a:lnTo>
                      <a:pt x="863" y="1870"/>
                    </a:lnTo>
                    <a:lnTo>
                      <a:pt x="1183" y="1171"/>
                    </a:lnTo>
                    <a:cubicBezTo>
                      <a:pt x="1357" y="797"/>
                      <a:pt x="1603" y="460"/>
                      <a:pt x="1909" y="184"/>
                    </a:cubicBezTo>
                    <a:cubicBezTo>
                      <a:pt x="1863" y="139"/>
                      <a:pt x="1817" y="96"/>
                      <a:pt x="1767" y="56"/>
                    </a:cubicBezTo>
                    <a:cubicBezTo>
                      <a:pt x="1723" y="19"/>
                      <a:pt x="1669" y="0"/>
                      <a:pt x="1615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3" y="2356"/>
                      <a:pt x="10" y="2834"/>
                    </a:cubicBezTo>
                    <a:cubicBezTo>
                      <a:pt x="0" y="2959"/>
                      <a:pt x="85" y="3072"/>
                      <a:pt x="205" y="3100"/>
                    </a:cubicBezTo>
                    <a:cubicBezTo>
                      <a:pt x="453" y="3158"/>
                      <a:pt x="705" y="3188"/>
                      <a:pt x="958" y="3188"/>
                    </a:cubicBezTo>
                    <a:cubicBezTo>
                      <a:pt x="1181" y="3188"/>
                      <a:pt x="1405" y="3165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085" y="721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2" y="2358"/>
                      <a:pt x="10" y="2834"/>
                    </a:cubicBezTo>
                    <a:cubicBezTo>
                      <a:pt x="0" y="2959"/>
                      <a:pt x="85" y="3070"/>
                      <a:pt x="205" y="3100"/>
                    </a:cubicBezTo>
                    <a:cubicBezTo>
                      <a:pt x="453" y="3158"/>
                      <a:pt x="706" y="3187"/>
                      <a:pt x="960" y="3187"/>
                    </a:cubicBezTo>
                    <a:cubicBezTo>
                      <a:pt x="1183" y="3187"/>
                      <a:pt x="1406" y="3164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355" y="2365"/>
                    </a:lnTo>
                    <a:lnTo>
                      <a:pt x="2656" y="2609"/>
                    </a:lnTo>
                    <a:lnTo>
                      <a:pt x="2283" y="2686"/>
                    </a:lnTo>
                    <a:cubicBezTo>
                      <a:pt x="2063" y="2732"/>
                      <a:pt x="1839" y="2755"/>
                      <a:pt x="1616" y="2755"/>
                    </a:cubicBezTo>
                    <a:cubicBezTo>
                      <a:pt x="1363" y="2755"/>
                      <a:pt x="1111" y="2726"/>
                      <a:pt x="863" y="2668"/>
                    </a:cubicBezTo>
                    <a:cubicBezTo>
                      <a:pt x="741" y="2640"/>
                      <a:pt x="658" y="2527"/>
                      <a:pt x="667" y="2402"/>
                    </a:cubicBezTo>
                    <a:cubicBezTo>
                      <a:pt x="701" y="1923"/>
                      <a:pt x="836" y="1460"/>
                      <a:pt x="1067" y="1040"/>
                    </a:cubicBezTo>
                    <a:lnTo>
                      <a:pt x="1421" y="401"/>
                    </a:lnTo>
                    <a:lnTo>
                      <a:pt x="1594" y="12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3"/>
              <p:cNvSpPr/>
              <p:nvPr/>
            </p:nvSpPr>
            <p:spPr>
              <a:xfrm>
                <a:off x="6163981" y="2863736"/>
                <a:ext cx="90285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487" extrusionOk="0">
                    <a:moveTo>
                      <a:pt x="1681" y="0"/>
                    </a:moveTo>
                    <a:lnTo>
                      <a:pt x="108" y="916"/>
                    </a:lnTo>
                    <a:lnTo>
                      <a:pt x="1" y="3021"/>
                    </a:lnTo>
                    <a:lnTo>
                      <a:pt x="1080" y="3340"/>
                    </a:lnTo>
                    <a:lnTo>
                      <a:pt x="1453" y="3417"/>
                    </a:lnTo>
                    <a:cubicBezTo>
                      <a:pt x="1673" y="3463"/>
                      <a:pt x="1898" y="3486"/>
                      <a:pt x="2122" y="3486"/>
                    </a:cubicBezTo>
                    <a:cubicBezTo>
                      <a:pt x="2375" y="3486"/>
                      <a:pt x="2627" y="3457"/>
                      <a:pt x="2875" y="3400"/>
                    </a:cubicBezTo>
                    <a:cubicBezTo>
                      <a:pt x="2995" y="3370"/>
                      <a:pt x="3078" y="3259"/>
                      <a:pt x="3069" y="3134"/>
                    </a:cubicBezTo>
                    <a:cubicBezTo>
                      <a:pt x="3038" y="2657"/>
                      <a:pt x="2900" y="2191"/>
                      <a:pt x="2668" y="1771"/>
                    </a:cubicBezTo>
                    <a:lnTo>
                      <a:pt x="2324" y="1146"/>
                    </a:lnTo>
                    <a:lnTo>
                      <a:pt x="1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3"/>
              <p:cNvSpPr/>
              <p:nvPr/>
            </p:nvSpPr>
            <p:spPr>
              <a:xfrm>
                <a:off x="6159815" y="2957157"/>
                <a:ext cx="17336" cy="11524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29" extrusionOk="0">
                    <a:moveTo>
                      <a:pt x="52" y="1"/>
                    </a:moveTo>
                    <a:cubicBezTo>
                      <a:pt x="22" y="1"/>
                      <a:pt x="0" y="25"/>
                      <a:pt x="0" y="53"/>
                    </a:cubicBezTo>
                    <a:lnTo>
                      <a:pt x="0" y="1117"/>
                    </a:lnTo>
                    <a:lnTo>
                      <a:pt x="0" y="3875"/>
                    </a:lnTo>
                    <a:cubicBezTo>
                      <a:pt x="0" y="3905"/>
                      <a:pt x="25" y="3927"/>
                      <a:pt x="52" y="3927"/>
                    </a:cubicBezTo>
                    <a:lnTo>
                      <a:pt x="532" y="3929"/>
                    </a:lnTo>
                    <a:cubicBezTo>
                      <a:pt x="561" y="3929"/>
                      <a:pt x="584" y="3905"/>
                      <a:pt x="584" y="3877"/>
                    </a:cubicBezTo>
                    <a:lnTo>
                      <a:pt x="584" y="1119"/>
                    </a:lnTo>
                    <a:lnTo>
                      <a:pt x="591" y="54"/>
                    </a:lnTo>
                    <a:cubicBezTo>
                      <a:pt x="591" y="25"/>
                      <a:pt x="567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3"/>
              <p:cNvSpPr/>
              <p:nvPr/>
            </p:nvSpPr>
            <p:spPr>
              <a:xfrm>
                <a:off x="6154330" y="2834933"/>
                <a:ext cx="9474" cy="456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556" extrusionOk="0">
                    <a:moveTo>
                      <a:pt x="145" y="1"/>
                    </a:moveTo>
                    <a:cubicBezTo>
                      <a:pt x="143" y="1"/>
                      <a:pt x="142" y="1"/>
                      <a:pt x="140" y="1"/>
                    </a:cubicBezTo>
                    <a:cubicBezTo>
                      <a:pt x="63" y="4"/>
                      <a:pt x="0" y="71"/>
                      <a:pt x="5" y="148"/>
                    </a:cubicBezTo>
                    <a:lnTo>
                      <a:pt x="39" y="985"/>
                    </a:lnTo>
                    <a:lnTo>
                      <a:pt x="39" y="1414"/>
                    </a:lnTo>
                    <a:cubicBezTo>
                      <a:pt x="39" y="1491"/>
                      <a:pt x="103" y="1555"/>
                      <a:pt x="181" y="1555"/>
                    </a:cubicBezTo>
                    <a:cubicBezTo>
                      <a:pt x="258" y="1555"/>
                      <a:pt x="322" y="1490"/>
                      <a:pt x="321" y="1416"/>
                    </a:cubicBezTo>
                    <a:lnTo>
                      <a:pt x="321" y="984"/>
                    </a:lnTo>
                    <a:lnTo>
                      <a:pt x="321" y="978"/>
                    </a:lnTo>
                    <a:lnTo>
                      <a:pt x="287" y="138"/>
                    </a:lnTo>
                    <a:cubicBezTo>
                      <a:pt x="284" y="61"/>
                      <a:pt x="221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3"/>
              <p:cNvSpPr/>
              <p:nvPr/>
            </p:nvSpPr>
            <p:spPr>
              <a:xfrm>
                <a:off x="6172985" y="2834904"/>
                <a:ext cx="9445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15" extrusionOk="0">
                    <a:moveTo>
                      <a:pt x="177" y="0"/>
                    </a:moveTo>
                    <a:cubicBezTo>
                      <a:pt x="102" y="0"/>
                      <a:pt x="40" y="60"/>
                      <a:pt x="37" y="137"/>
                    </a:cubicBezTo>
                    <a:lnTo>
                      <a:pt x="1" y="977"/>
                    </a:lnTo>
                    <a:lnTo>
                      <a:pt x="1" y="983"/>
                    </a:lnTo>
                    <a:lnTo>
                      <a:pt x="1" y="1374"/>
                    </a:lnTo>
                    <a:cubicBezTo>
                      <a:pt x="1" y="1452"/>
                      <a:pt x="65" y="1515"/>
                      <a:pt x="142" y="1515"/>
                    </a:cubicBezTo>
                    <a:cubicBezTo>
                      <a:pt x="222" y="1515"/>
                      <a:pt x="285" y="1452"/>
                      <a:pt x="283" y="1374"/>
                    </a:cubicBezTo>
                    <a:lnTo>
                      <a:pt x="283" y="985"/>
                    </a:lnTo>
                    <a:lnTo>
                      <a:pt x="319" y="147"/>
                    </a:lnTo>
                    <a:cubicBezTo>
                      <a:pt x="322" y="69"/>
                      <a:pt x="261" y="5"/>
                      <a:pt x="182" y="1"/>
                    </a:cubicBezTo>
                    <a:cubicBezTo>
                      <a:pt x="180" y="0"/>
                      <a:pt x="178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3"/>
              <p:cNvSpPr/>
              <p:nvPr/>
            </p:nvSpPr>
            <p:spPr>
              <a:xfrm>
                <a:off x="6173044" y="2888199"/>
                <a:ext cx="54969" cy="32911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22" extrusionOk="0">
                    <a:moveTo>
                      <a:pt x="248" y="1"/>
                    </a:moveTo>
                    <a:lnTo>
                      <a:pt x="0" y="210"/>
                    </a:lnTo>
                    <a:lnTo>
                      <a:pt x="508" y="504"/>
                    </a:lnTo>
                    <a:lnTo>
                      <a:pt x="983" y="756"/>
                    </a:lnTo>
                    <a:lnTo>
                      <a:pt x="1647" y="1105"/>
                    </a:lnTo>
                    <a:cubicBezTo>
                      <a:pt x="1668" y="1115"/>
                      <a:pt x="1691" y="1121"/>
                      <a:pt x="1712" y="1121"/>
                    </a:cubicBezTo>
                    <a:cubicBezTo>
                      <a:pt x="1763" y="1121"/>
                      <a:pt x="1812" y="1093"/>
                      <a:pt x="1838" y="1046"/>
                    </a:cubicBezTo>
                    <a:cubicBezTo>
                      <a:pt x="1874" y="974"/>
                      <a:pt x="1847" y="890"/>
                      <a:pt x="1779" y="853"/>
                    </a:cubicBezTo>
                    <a:lnTo>
                      <a:pt x="1114" y="504"/>
                    </a:lnTo>
                    <a:lnTo>
                      <a:pt x="639" y="253"/>
                    </a:lnTo>
                    <a:lnTo>
                      <a:pt x="2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3"/>
              <p:cNvSpPr/>
              <p:nvPr/>
            </p:nvSpPr>
            <p:spPr>
              <a:xfrm>
                <a:off x="6177708" y="2908291"/>
                <a:ext cx="41300" cy="27573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61" y="0"/>
                    </a:moveTo>
                    <a:cubicBezTo>
                      <a:pt x="111" y="0"/>
                      <a:pt x="63" y="26"/>
                      <a:pt x="37" y="73"/>
                    </a:cubicBezTo>
                    <a:cubicBezTo>
                      <a:pt x="0" y="141"/>
                      <a:pt x="24" y="228"/>
                      <a:pt x="92" y="266"/>
                    </a:cubicBezTo>
                    <a:lnTo>
                      <a:pt x="544" y="516"/>
                    </a:lnTo>
                    <a:lnTo>
                      <a:pt x="1170" y="917"/>
                    </a:lnTo>
                    <a:cubicBezTo>
                      <a:pt x="1195" y="932"/>
                      <a:pt x="1221" y="940"/>
                      <a:pt x="1246" y="940"/>
                    </a:cubicBezTo>
                    <a:cubicBezTo>
                      <a:pt x="1293" y="940"/>
                      <a:pt x="1338" y="916"/>
                      <a:pt x="1365" y="871"/>
                    </a:cubicBezTo>
                    <a:cubicBezTo>
                      <a:pt x="1408" y="806"/>
                      <a:pt x="1390" y="718"/>
                      <a:pt x="1323" y="675"/>
                    </a:cubicBezTo>
                    <a:lnTo>
                      <a:pt x="692" y="273"/>
                    </a:lnTo>
                    <a:cubicBezTo>
                      <a:pt x="689" y="273"/>
                      <a:pt x="686" y="271"/>
                      <a:pt x="685" y="270"/>
                    </a:cubicBezTo>
                    <a:lnTo>
                      <a:pt x="230" y="18"/>
                    </a:lnTo>
                    <a:cubicBezTo>
                      <a:pt x="208" y="6"/>
                      <a:pt x="184" y="0"/>
                      <a:pt x="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3"/>
              <p:cNvSpPr/>
              <p:nvPr/>
            </p:nvSpPr>
            <p:spPr>
              <a:xfrm>
                <a:off x="6117842" y="2909171"/>
                <a:ext cx="39042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910" extrusionOk="0">
                    <a:moveTo>
                      <a:pt x="1166" y="0"/>
                    </a:moveTo>
                    <a:cubicBezTo>
                      <a:pt x="1142" y="0"/>
                      <a:pt x="1117" y="7"/>
                      <a:pt x="1094" y="20"/>
                    </a:cubicBezTo>
                    <a:lnTo>
                      <a:pt x="720" y="244"/>
                    </a:lnTo>
                    <a:cubicBezTo>
                      <a:pt x="717" y="244"/>
                      <a:pt x="717" y="247"/>
                      <a:pt x="716" y="247"/>
                    </a:cubicBezTo>
                    <a:lnTo>
                      <a:pt x="85" y="650"/>
                    </a:lnTo>
                    <a:cubicBezTo>
                      <a:pt x="19" y="690"/>
                      <a:pt x="0" y="777"/>
                      <a:pt x="42" y="844"/>
                    </a:cubicBezTo>
                    <a:cubicBezTo>
                      <a:pt x="68" y="887"/>
                      <a:pt x="114" y="910"/>
                      <a:pt x="161" y="910"/>
                    </a:cubicBezTo>
                    <a:cubicBezTo>
                      <a:pt x="187" y="910"/>
                      <a:pt x="212" y="902"/>
                      <a:pt x="238" y="889"/>
                    </a:cubicBezTo>
                    <a:lnTo>
                      <a:pt x="869" y="486"/>
                    </a:lnTo>
                    <a:lnTo>
                      <a:pt x="1241" y="264"/>
                    </a:lnTo>
                    <a:cubicBezTo>
                      <a:pt x="1308" y="222"/>
                      <a:pt x="1330" y="136"/>
                      <a:pt x="1289" y="69"/>
                    </a:cubicBezTo>
                    <a:cubicBezTo>
                      <a:pt x="1262" y="25"/>
                      <a:pt x="1215" y="0"/>
                      <a:pt x="1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3"/>
              <p:cNvSpPr/>
              <p:nvPr/>
            </p:nvSpPr>
            <p:spPr>
              <a:xfrm>
                <a:off x="6135998" y="2893655"/>
                <a:ext cx="64238" cy="99936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407" extrusionOk="0">
                    <a:moveTo>
                      <a:pt x="1024" y="0"/>
                    </a:moveTo>
                    <a:lnTo>
                      <a:pt x="690" y="178"/>
                    </a:lnTo>
                    <a:cubicBezTo>
                      <a:pt x="379" y="514"/>
                      <a:pt x="0" y="1045"/>
                      <a:pt x="0" y="1642"/>
                    </a:cubicBezTo>
                    <a:cubicBezTo>
                      <a:pt x="0" y="2411"/>
                      <a:pt x="625" y="3067"/>
                      <a:pt x="931" y="3345"/>
                    </a:cubicBezTo>
                    <a:cubicBezTo>
                      <a:pt x="978" y="3386"/>
                      <a:pt x="1036" y="3407"/>
                      <a:pt x="1095" y="3407"/>
                    </a:cubicBezTo>
                    <a:cubicBezTo>
                      <a:pt x="1153" y="3407"/>
                      <a:pt x="1212" y="3386"/>
                      <a:pt x="1258" y="3345"/>
                    </a:cubicBezTo>
                    <a:cubicBezTo>
                      <a:pt x="1565" y="3070"/>
                      <a:pt x="2190" y="2411"/>
                      <a:pt x="2190" y="1642"/>
                    </a:cubicBezTo>
                    <a:cubicBezTo>
                      <a:pt x="2190" y="1039"/>
                      <a:pt x="1804" y="505"/>
                      <a:pt x="1491" y="169"/>
                    </a:cubicBez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3"/>
              <p:cNvSpPr/>
              <p:nvPr/>
            </p:nvSpPr>
            <p:spPr>
              <a:xfrm>
                <a:off x="6135998" y="2893684"/>
                <a:ext cx="40068" cy="9996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408" extrusionOk="0">
                    <a:moveTo>
                      <a:pt x="1024" y="1"/>
                    </a:moveTo>
                    <a:lnTo>
                      <a:pt x="690" y="179"/>
                    </a:lnTo>
                    <a:cubicBezTo>
                      <a:pt x="379" y="516"/>
                      <a:pt x="0" y="1046"/>
                      <a:pt x="0" y="1644"/>
                    </a:cubicBezTo>
                    <a:cubicBezTo>
                      <a:pt x="0" y="2411"/>
                      <a:pt x="625" y="3070"/>
                      <a:pt x="931" y="3345"/>
                    </a:cubicBezTo>
                    <a:cubicBezTo>
                      <a:pt x="978" y="3387"/>
                      <a:pt x="1036" y="3407"/>
                      <a:pt x="1095" y="3407"/>
                    </a:cubicBezTo>
                    <a:cubicBezTo>
                      <a:pt x="1153" y="3407"/>
                      <a:pt x="1212" y="3387"/>
                      <a:pt x="1258" y="3345"/>
                    </a:cubicBezTo>
                    <a:cubicBezTo>
                      <a:pt x="1290" y="3315"/>
                      <a:pt x="1327" y="3281"/>
                      <a:pt x="1366" y="3244"/>
                    </a:cubicBezTo>
                    <a:cubicBezTo>
                      <a:pt x="1327" y="3235"/>
                      <a:pt x="1290" y="3217"/>
                      <a:pt x="1258" y="3188"/>
                    </a:cubicBezTo>
                    <a:cubicBezTo>
                      <a:pt x="952" y="2910"/>
                      <a:pt x="327" y="2254"/>
                      <a:pt x="327" y="1485"/>
                    </a:cubicBezTo>
                    <a:cubicBezTo>
                      <a:pt x="327" y="888"/>
                      <a:pt x="705" y="357"/>
                      <a:pt x="1017" y="21"/>
                    </a:cubicBezTo>
                    <a:lnTo>
                      <a:pt x="105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3"/>
              <p:cNvSpPr/>
              <p:nvPr/>
            </p:nvSpPr>
            <p:spPr>
              <a:xfrm>
                <a:off x="6154272" y="2894329"/>
                <a:ext cx="10530" cy="3455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78" extrusionOk="0">
                    <a:moveTo>
                      <a:pt x="358" y="1"/>
                    </a:moveTo>
                    <a:lnTo>
                      <a:pt x="75" y="152"/>
                    </a:lnTo>
                    <a:lnTo>
                      <a:pt x="7" y="1025"/>
                    </a:lnTo>
                    <a:cubicBezTo>
                      <a:pt x="1" y="1104"/>
                      <a:pt x="59" y="1172"/>
                      <a:pt x="136" y="1178"/>
                    </a:cubicBezTo>
                    <a:lnTo>
                      <a:pt x="148" y="1178"/>
                    </a:lnTo>
                    <a:cubicBezTo>
                      <a:pt x="220" y="1178"/>
                      <a:pt x="283" y="1122"/>
                      <a:pt x="289" y="1047"/>
                    </a:cubicBezTo>
                    <a:lnTo>
                      <a:pt x="358" y="157"/>
                    </a:lnTo>
                    <a:lnTo>
                      <a:pt x="358" y="14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3"/>
              <p:cNvSpPr/>
              <p:nvPr/>
            </p:nvSpPr>
            <p:spPr>
              <a:xfrm>
                <a:off x="6155797" y="2894329"/>
                <a:ext cx="9005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32" extrusionOk="0">
                    <a:moveTo>
                      <a:pt x="306" y="1"/>
                    </a:moveTo>
                    <a:lnTo>
                      <a:pt x="23" y="152"/>
                    </a:lnTo>
                    <a:lnTo>
                      <a:pt x="1" y="431"/>
                    </a:lnTo>
                    <a:cubicBezTo>
                      <a:pt x="97" y="283"/>
                      <a:pt x="205" y="152"/>
                      <a:pt x="306" y="38"/>
                    </a:cubicBezTo>
                    <a:lnTo>
                      <a:pt x="30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3"/>
              <p:cNvSpPr/>
              <p:nvPr/>
            </p:nvSpPr>
            <p:spPr>
              <a:xfrm>
                <a:off x="6171959" y="2893684"/>
                <a:ext cx="10618" cy="3519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200" extrusionOk="0">
                    <a:moveTo>
                      <a:pt x="0" y="1"/>
                    </a:moveTo>
                    <a:lnTo>
                      <a:pt x="0" y="168"/>
                    </a:lnTo>
                    <a:lnTo>
                      <a:pt x="0" y="179"/>
                    </a:lnTo>
                    <a:lnTo>
                      <a:pt x="72" y="1069"/>
                    </a:lnTo>
                    <a:cubicBezTo>
                      <a:pt x="76" y="1144"/>
                      <a:pt x="140" y="1200"/>
                      <a:pt x="213" y="1200"/>
                    </a:cubicBezTo>
                    <a:lnTo>
                      <a:pt x="226" y="1200"/>
                    </a:lnTo>
                    <a:cubicBezTo>
                      <a:pt x="303" y="1194"/>
                      <a:pt x="361" y="1126"/>
                      <a:pt x="355" y="1047"/>
                    </a:cubicBezTo>
                    <a:lnTo>
                      <a:pt x="287" y="192"/>
                    </a:lnTo>
                    <a:cubicBezTo>
                      <a:pt x="279" y="185"/>
                      <a:pt x="272" y="176"/>
                      <a:pt x="265" y="168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3"/>
              <p:cNvSpPr/>
              <p:nvPr/>
            </p:nvSpPr>
            <p:spPr>
              <a:xfrm>
                <a:off x="6168028" y="2846108"/>
                <a:ext cx="90960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062" extrusionOk="0">
                    <a:moveTo>
                      <a:pt x="1598" y="0"/>
                    </a:moveTo>
                    <a:cubicBezTo>
                      <a:pt x="1289" y="0"/>
                      <a:pt x="988" y="52"/>
                      <a:pt x="743" y="189"/>
                    </a:cubicBezTo>
                    <a:cubicBezTo>
                      <a:pt x="1" y="604"/>
                      <a:pt x="13" y="1657"/>
                      <a:pt x="13" y="1657"/>
                    </a:cubicBezTo>
                    <a:lnTo>
                      <a:pt x="995" y="1995"/>
                    </a:lnTo>
                    <a:cubicBezTo>
                      <a:pt x="1123" y="2040"/>
                      <a:pt x="1254" y="2061"/>
                      <a:pt x="1383" y="2061"/>
                    </a:cubicBezTo>
                    <a:cubicBezTo>
                      <a:pt x="1820" y="2061"/>
                      <a:pt x="2235" y="1814"/>
                      <a:pt x="2438" y="1401"/>
                    </a:cubicBezTo>
                    <a:lnTo>
                      <a:pt x="2558" y="1155"/>
                    </a:lnTo>
                    <a:cubicBezTo>
                      <a:pt x="2651" y="968"/>
                      <a:pt x="2768" y="791"/>
                      <a:pt x="2907" y="635"/>
                    </a:cubicBezTo>
                    <a:lnTo>
                      <a:pt x="3048" y="478"/>
                    </a:lnTo>
                    <a:cubicBezTo>
                      <a:pt x="3100" y="420"/>
                      <a:pt x="3080" y="330"/>
                      <a:pt x="3010" y="298"/>
                    </a:cubicBezTo>
                    <a:cubicBezTo>
                      <a:pt x="2692" y="157"/>
                      <a:pt x="2135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3"/>
              <p:cNvSpPr/>
              <p:nvPr/>
            </p:nvSpPr>
            <p:spPr>
              <a:xfrm>
                <a:off x="6108720" y="2895590"/>
                <a:ext cx="40479" cy="25461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68" extrusionOk="0">
                    <a:moveTo>
                      <a:pt x="1217" y="1"/>
                    </a:moveTo>
                    <a:cubicBezTo>
                      <a:pt x="1192" y="1"/>
                      <a:pt x="1167" y="7"/>
                      <a:pt x="1144" y="22"/>
                    </a:cubicBezTo>
                    <a:lnTo>
                      <a:pt x="758" y="252"/>
                    </a:lnTo>
                    <a:lnTo>
                      <a:pt x="97" y="601"/>
                    </a:lnTo>
                    <a:cubicBezTo>
                      <a:pt x="29" y="638"/>
                      <a:pt x="1" y="722"/>
                      <a:pt x="38" y="792"/>
                    </a:cubicBezTo>
                    <a:cubicBezTo>
                      <a:pt x="63" y="840"/>
                      <a:pt x="114" y="868"/>
                      <a:pt x="164" y="868"/>
                    </a:cubicBezTo>
                    <a:cubicBezTo>
                      <a:pt x="186" y="868"/>
                      <a:pt x="209" y="862"/>
                      <a:pt x="227" y="851"/>
                    </a:cubicBezTo>
                    <a:lnTo>
                      <a:pt x="892" y="503"/>
                    </a:lnTo>
                    <a:cubicBezTo>
                      <a:pt x="895" y="500"/>
                      <a:pt x="898" y="500"/>
                      <a:pt x="899" y="498"/>
                    </a:cubicBezTo>
                    <a:lnTo>
                      <a:pt x="1288" y="267"/>
                    </a:lnTo>
                    <a:cubicBezTo>
                      <a:pt x="1358" y="225"/>
                      <a:pt x="1380" y="139"/>
                      <a:pt x="1338" y="72"/>
                    </a:cubicBezTo>
                    <a:cubicBezTo>
                      <a:pt x="1312" y="26"/>
                      <a:pt x="1265" y="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3"/>
              <p:cNvSpPr/>
              <p:nvPr/>
            </p:nvSpPr>
            <p:spPr>
              <a:xfrm>
                <a:off x="6077805" y="2846108"/>
                <a:ext cx="90931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062" extrusionOk="0">
                    <a:moveTo>
                      <a:pt x="1503" y="0"/>
                    </a:moveTo>
                    <a:cubicBezTo>
                      <a:pt x="966" y="0"/>
                      <a:pt x="408" y="157"/>
                      <a:pt x="92" y="298"/>
                    </a:cubicBezTo>
                    <a:cubicBezTo>
                      <a:pt x="22" y="330"/>
                      <a:pt x="1" y="420"/>
                      <a:pt x="53" y="478"/>
                    </a:cubicBezTo>
                    <a:lnTo>
                      <a:pt x="194" y="635"/>
                    </a:lnTo>
                    <a:cubicBezTo>
                      <a:pt x="333" y="791"/>
                      <a:pt x="449" y="968"/>
                      <a:pt x="543" y="1155"/>
                    </a:cubicBezTo>
                    <a:lnTo>
                      <a:pt x="663" y="1401"/>
                    </a:lnTo>
                    <a:cubicBezTo>
                      <a:pt x="865" y="1814"/>
                      <a:pt x="1279" y="2061"/>
                      <a:pt x="1717" y="2061"/>
                    </a:cubicBezTo>
                    <a:cubicBezTo>
                      <a:pt x="1846" y="2061"/>
                      <a:pt x="1977" y="2040"/>
                      <a:pt x="2104" y="1995"/>
                    </a:cubicBezTo>
                    <a:lnTo>
                      <a:pt x="3089" y="1657"/>
                    </a:lnTo>
                    <a:cubicBezTo>
                      <a:pt x="3089" y="1657"/>
                      <a:pt x="3099" y="604"/>
                      <a:pt x="2357" y="189"/>
                    </a:cubicBezTo>
                    <a:cubicBezTo>
                      <a:pt x="2112" y="52"/>
                      <a:pt x="1811" y="0"/>
                      <a:pt x="1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3"/>
              <p:cNvSpPr/>
              <p:nvPr/>
            </p:nvSpPr>
            <p:spPr>
              <a:xfrm>
                <a:off x="6077775" y="2851769"/>
                <a:ext cx="90637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870" extrusionOk="0">
                    <a:moveTo>
                      <a:pt x="372" y="0"/>
                    </a:moveTo>
                    <a:lnTo>
                      <a:pt x="372" y="0"/>
                    </a:lnTo>
                    <a:cubicBezTo>
                      <a:pt x="265" y="34"/>
                      <a:pt x="171" y="70"/>
                      <a:pt x="91" y="105"/>
                    </a:cubicBezTo>
                    <a:cubicBezTo>
                      <a:pt x="20" y="137"/>
                      <a:pt x="0" y="227"/>
                      <a:pt x="51" y="285"/>
                    </a:cubicBezTo>
                    <a:lnTo>
                      <a:pt x="193" y="442"/>
                    </a:lnTo>
                    <a:cubicBezTo>
                      <a:pt x="332" y="598"/>
                      <a:pt x="449" y="775"/>
                      <a:pt x="541" y="962"/>
                    </a:cubicBezTo>
                    <a:lnTo>
                      <a:pt x="663" y="1210"/>
                    </a:lnTo>
                    <a:cubicBezTo>
                      <a:pt x="865" y="1623"/>
                      <a:pt x="1279" y="1869"/>
                      <a:pt x="1717" y="1869"/>
                    </a:cubicBezTo>
                    <a:cubicBezTo>
                      <a:pt x="1846" y="1869"/>
                      <a:pt x="1976" y="1848"/>
                      <a:pt x="2104" y="1804"/>
                    </a:cubicBezTo>
                    <a:lnTo>
                      <a:pt x="3090" y="1459"/>
                    </a:lnTo>
                    <a:cubicBezTo>
                      <a:pt x="3090" y="1459"/>
                      <a:pt x="3090" y="1437"/>
                      <a:pt x="3088" y="1398"/>
                    </a:cubicBezTo>
                    <a:lnTo>
                      <a:pt x="2447" y="1623"/>
                    </a:lnTo>
                    <a:cubicBezTo>
                      <a:pt x="2320" y="1667"/>
                      <a:pt x="2189" y="1688"/>
                      <a:pt x="2061" y="1688"/>
                    </a:cubicBezTo>
                    <a:cubicBezTo>
                      <a:pt x="1623" y="1688"/>
                      <a:pt x="1207" y="1442"/>
                      <a:pt x="1005" y="1029"/>
                    </a:cubicBezTo>
                    <a:lnTo>
                      <a:pt x="885" y="782"/>
                    </a:lnTo>
                    <a:cubicBezTo>
                      <a:pt x="792" y="595"/>
                      <a:pt x="676" y="419"/>
                      <a:pt x="536" y="263"/>
                    </a:cubicBezTo>
                    <a:lnTo>
                      <a:pt x="395" y="105"/>
                    </a:lnTo>
                    <a:cubicBezTo>
                      <a:pt x="367" y="76"/>
                      <a:pt x="361" y="34"/>
                      <a:pt x="37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53"/>
              <p:cNvSpPr/>
              <p:nvPr/>
            </p:nvSpPr>
            <p:spPr>
              <a:xfrm>
                <a:off x="6168380" y="2872184"/>
                <a:ext cx="26253" cy="2296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83" extrusionOk="0">
                    <a:moveTo>
                      <a:pt x="731" y="1"/>
                    </a:moveTo>
                    <a:cubicBezTo>
                      <a:pt x="703" y="1"/>
                      <a:pt x="674" y="9"/>
                      <a:pt x="649" y="27"/>
                    </a:cubicBezTo>
                    <a:lnTo>
                      <a:pt x="29" y="466"/>
                    </a:lnTo>
                    <a:cubicBezTo>
                      <a:pt x="1" y="644"/>
                      <a:pt x="2" y="766"/>
                      <a:pt x="2" y="766"/>
                    </a:cubicBezTo>
                    <a:lnTo>
                      <a:pt x="48" y="783"/>
                    </a:lnTo>
                    <a:lnTo>
                      <a:pt x="99" y="760"/>
                    </a:lnTo>
                    <a:cubicBezTo>
                      <a:pt x="108" y="756"/>
                      <a:pt x="115" y="751"/>
                      <a:pt x="125" y="745"/>
                    </a:cubicBezTo>
                    <a:lnTo>
                      <a:pt x="816" y="257"/>
                    </a:lnTo>
                    <a:cubicBezTo>
                      <a:pt x="878" y="213"/>
                      <a:pt x="894" y="123"/>
                      <a:pt x="848" y="60"/>
                    </a:cubicBezTo>
                    <a:cubicBezTo>
                      <a:pt x="820" y="22"/>
                      <a:pt x="776" y="1"/>
                      <a:pt x="731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53"/>
              <p:cNvSpPr/>
              <p:nvPr/>
            </p:nvSpPr>
            <p:spPr>
              <a:xfrm>
                <a:off x="6168439" y="2886498"/>
                <a:ext cx="3531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35" extrusionOk="0">
                    <a:moveTo>
                      <a:pt x="1047" y="1"/>
                    </a:moveTo>
                    <a:cubicBezTo>
                      <a:pt x="1036" y="1"/>
                      <a:pt x="1025" y="2"/>
                      <a:pt x="1014" y="5"/>
                    </a:cubicBezTo>
                    <a:lnTo>
                      <a:pt x="165" y="208"/>
                    </a:lnTo>
                    <a:cubicBezTo>
                      <a:pt x="163" y="208"/>
                      <a:pt x="160" y="211"/>
                      <a:pt x="157" y="211"/>
                    </a:cubicBezTo>
                    <a:lnTo>
                      <a:pt x="0" y="259"/>
                    </a:lnTo>
                    <a:lnTo>
                      <a:pt x="0" y="278"/>
                    </a:lnTo>
                    <a:lnTo>
                      <a:pt x="447" y="434"/>
                    </a:lnTo>
                    <a:lnTo>
                      <a:pt x="1082" y="280"/>
                    </a:lnTo>
                    <a:cubicBezTo>
                      <a:pt x="1158" y="260"/>
                      <a:pt x="1204" y="185"/>
                      <a:pt x="1186" y="109"/>
                    </a:cubicBezTo>
                    <a:cubicBezTo>
                      <a:pt x="1168" y="46"/>
                      <a:pt x="1111" y="1"/>
                      <a:pt x="104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3"/>
              <p:cNvSpPr/>
              <p:nvPr/>
            </p:nvSpPr>
            <p:spPr>
              <a:xfrm>
                <a:off x="6142305" y="2872213"/>
                <a:ext cx="26165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70" extrusionOk="0">
                    <a:moveTo>
                      <a:pt x="161" y="0"/>
                    </a:moveTo>
                    <a:cubicBezTo>
                      <a:pt x="116" y="0"/>
                      <a:pt x="72" y="21"/>
                      <a:pt x="45" y="60"/>
                    </a:cubicBezTo>
                    <a:cubicBezTo>
                      <a:pt x="0" y="122"/>
                      <a:pt x="15" y="212"/>
                      <a:pt x="78" y="256"/>
                    </a:cubicBezTo>
                    <a:lnTo>
                      <a:pt x="769" y="744"/>
                    </a:lnTo>
                    <a:cubicBezTo>
                      <a:pt x="793" y="761"/>
                      <a:pt x="823" y="770"/>
                      <a:pt x="851" y="770"/>
                    </a:cubicBezTo>
                    <a:cubicBezTo>
                      <a:pt x="863" y="770"/>
                      <a:pt x="878" y="768"/>
                      <a:pt x="891" y="765"/>
                    </a:cubicBezTo>
                    <a:cubicBezTo>
                      <a:pt x="890" y="762"/>
                      <a:pt x="891" y="642"/>
                      <a:pt x="863" y="465"/>
                    </a:cubicBezTo>
                    <a:lnTo>
                      <a:pt x="242" y="26"/>
                    </a:lnTo>
                    <a:cubicBezTo>
                      <a:pt x="218" y="9"/>
                      <a:pt x="189" y="0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3"/>
              <p:cNvSpPr/>
              <p:nvPr/>
            </p:nvSpPr>
            <p:spPr>
              <a:xfrm>
                <a:off x="6133124" y="2886498"/>
                <a:ext cx="3534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35" extrusionOk="0">
                    <a:moveTo>
                      <a:pt x="155" y="1"/>
                    </a:moveTo>
                    <a:cubicBezTo>
                      <a:pt x="91" y="1"/>
                      <a:pt x="34" y="45"/>
                      <a:pt x="18" y="109"/>
                    </a:cubicBezTo>
                    <a:cubicBezTo>
                      <a:pt x="0" y="185"/>
                      <a:pt x="46" y="260"/>
                      <a:pt x="122" y="280"/>
                    </a:cubicBezTo>
                    <a:lnTo>
                      <a:pt x="757" y="434"/>
                    </a:lnTo>
                    <a:lnTo>
                      <a:pt x="1204" y="278"/>
                    </a:lnTo>
                    <a:lnTo>
                      <a:pt x="1204" y="259"/>
                    </a:lnTo>
                    <a:lnTo>
                      <a:pt x="1039" y="208"/>
                    </a:lnTo>
                    <a:lnTo>
                      <a:pt x="189" y="5"/>
                    </a:lnTo>
                    <a:cubicBezTo>
                      <a:pt x="177" y="2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7" name="Google Shape;2957;p53"/>
          <p:cNvGrpSpPr/>
          <p:nvPr/>
        </p:nvGrpSpPr>
        <p:grpSpPr>
          <a:xfrm>
            <a:off x="1671907" y="2111074"/>
            <a:ext cx="432350" cy="610836"/>
            <a:chOff x="1673750" y="2716188"/>
            <a:chExt cx="432350" cy="610836"/>
          </a:xfrm>
        </p:grpSpPr>
        <p:sp>
          <p:nvSpPr>
            <p:cNvPr id="2876" name="Google Shape;2876;p53"/>
            <p:cNvSpPr/>
            <p:nvPr/>
          </p:nvSpPr>
          <p:spPr>
            <a:xfrm>
              <a:off x="16771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8" name="Google Shape;2958;p53"/>
            <p:cNvGrpSpPr/>
            <p:nvPr/>
          </p:nvGrpSpPr>
          <p:grpSpPr>
            <a:xfrm>
              <a:off x="1673750" y="2716188"/>
              <a:ext cx="428886" cy="610836"/>
              <a:chOff x="6496473" y="2011336"/>
              <a:chExt cx="234044" cy="333335"/>
            </a:xfrm>
          </p:grpSpPr>
          <p:sp>
            <p:nvSpPr>
              <p:cNvPr id="2959" name="Google Shape;2959;p53"/>
              <p:cNvSpPr/>
              <p:nvPr/>
            </p:nvSpPr>
            <p:spPr>
              <a:xfrm>
                <a:off x="6496473" y="2011336"/>
                <a:ext cx="234044" cy="333335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1364" extrusionOk="0">
                    <a:moveTo>
                      <a:pt x="2357" y="7538"/>
                    </a:moveTo>
                    <a:lnTo>
                      <a:pt x="2357" y="7538"/>
                    </a:lnTo>
                    <a:cubicBezTo>
                      <a:pt x="2378" y="7540"/>
                      <a:pt x="2399" y="7542"/>
                      <a:pt x="2420" y="7542"/>
                    </a:cubicBezTo>
                    <a:cubicBezTo>
                      <a:pt x="2429" y="7542"/>
                      <a:pt x="2438" y="7542"/>
                      <a:pt x="2447" y="7541"/>
                    </a:cubicBezTo>
                    <a:lnTo>
                      <a:pt x="2447" y="7541"/>
                    </a:lnTo>
                    <a:lnTo>
                      <a:pt x="2435" y="7569"/>
                    </a:lnTo>
                    <a:cubicBezTo>
                      <a:pt x="2410" y="7559"/>
                      <a:pt x="2382" y="7547"/>
                      <a:pt x="2357" y="7538"/>
                    </a:cubicBezTo>
                    <a:close/>
                    <a:moveTo>
                      <a:pt x="3987" y="0"/>
                    </a:moveTo>
                    <a:cubicBezTo>
                      <a:pt x="3814" y="0"/>
                      <a:pt x="3636" y="13"/>
                      <a:pt x="3463" y="36"/>
                    </a:cubicBezTo>
                    <a:lnTo>
                      <a:pt x="3437" y="39"/>
                    </a:lnTo>
                    <a:lnTo>
                      <a:pt x="3429" y="42"/>
                    </a:lnTo>
                    <a:cubicBezTo>
                      <a:pt x="3308" y="59"/>
                      <a:pt x="3190" y="82"/>
                      <a:pt x="3074" y="108"/>
                    </a:cubicBezTo>
                    <a:cubicBezTo>
                      <a:pt x="2851" y="160"/>
                      <a:pt x="2658" y="279"/>
                      <a:pt x="2516" y="442"/>
                    </a:cubicBezTo>
                    <a:cubicBezTo>
                      <a:pt x="2493" y="439"/>
                      <a:pt x="2471" y="439"/>
                      <a:pt x="2449" y="439"/>
                    </a:cubicBezTo>
                    <a:cubicBezTo>
                      <a:pt x="2250" y="439"/>
                      <a:pt x="2055" y="496"/>
                      <a:pt x="1886" y="600"/>
                    </a:cubicBezTo>
                    <a:cubicBezTo>
                      <a:pt x="1782" y="665"/>
                      <a:pt x="1681" y="735"/>
                      <a:pt x="1580" y="811"/>
                    </a:cubicBezTo>
                    <a:lnTo>
                      <a:pt x="1571" y="818"/>
                    </a:lnTo>
                    <a:cubicBezTo>
                      <a:pt x="1478" y="889"/>
                      <a:pt x="1387" y="965"/>
                      <a:pt x="1303" y="1044"/>
                    </a:cubicBezTo>
                    <a:lnTo>
                      <a:pt x="1288" y="1056"/>
                    </a:lnTo>
                    <a:lnTo>
                      <a:pt x="1282" y="1061"/>
                    </a:lnTo>
                    <a:cubicBezTo>
                      <a:pt x="1174" y="1159"/>
                      <a:pt x="1073" y="1266"/>
                      <a:pt x="978" y="1375"/>
                    </a:cubicBezTo>
                    <a:lnTo>
                      <a:pt x="966" y="1388"/>
                    </a:lnTo>
                    <a:cubicBezTo>
                      <a:pt x="949" y="1407"/>
                      <a:pt x="933" y="1427"/>
                      <a:pt x="918" y="1446"/>
                    </a:cubicBezTo>
                    <a:cubicBezTo>
                      <a:pt x="912" y="1453"/>
                      <a:pt x="906" y="1459"/>
                      <a:pt x="902" y="1467"/>
                    </a:cubicBezTo>
                    <a:lnTo>
                      <a:pt x="898" y="1471"/>
                    </a:lnTo>
                    <a:cubicBezTo>
                      <a:pt x="883" y="1489"/>
                      <a:pt x="868" y="1507"/>
                      <a:pt x="854" y="1523"/>
                    </a:cubicBezTo>
                    <a:cubicBezTo>
                      <a:pt x="835" y="1548"/>
                      <a:pt x="816" y="1574"/>
                      <a:pt x="798" y="1597"/>
                    </a:cubicBezTo>
                    <a:cubicBezTo>
                      <a:pt x="725" y="1692"/>
                      <a:pt x="659" y="1790"/>
                      <a:pt x="598" y="1890"/>
                    </a:cubicBezTo>
                    <a:cubicBezTo>
                      <a:pt x="476" y="2084"/>
                      <a:pt x="424" y="2305"/>
                      <a:pt x="437" y="2521"/>
                    </a:cubicBezTo>
                    <a:cubicBezTo>
                      <a:pt x="276" y="2662"/>
                      <a:pt x="157" y="2855"/>
                      <a:pt x="105" y="3077"/>
                    </a:cubicBezTo>
                    <a:cubicBezTo>
                      <a:pt x="75" y="3201"/>
                      <a:pt x="51" y="3331"/>
                      <a:pt x="35" y="3463"/>
                    </a:cubicBezTo>
                    <a:cubicBezTo>
                      <a:pt x="35" y="3463"/>
                      <a:pt x="34" y="3487"/>
                      <a:pt x="31" y="3496"/>
                    </a:cubicBezTo>
                    <a:cubicBezTo>
                      <a:pt x="28" y="3517"/>
                      <a:pt x="26" y="3538"/>
                      <a:pt x="23" y="3558"/>
                    </a:cubicBezTo>
                    <a:cubicBezTo>
                      <a:pt x="23" y="3572"/>
                      <a:pt x="22" y="3587"/>
                      <a:pt x="20" y="3601"/>
                    </a:cubicBezTo>
                    <a:lnTo>
                      <a:pt x="14" y="3658"/>
                    </a:lnTo>
                    <a:cubicBezTo>
                      <a:pt x="13" y="3674"/>
                      <a:pt x="13" y="3693"/>
                      <a:pt x="11" y="3710"/>
                    </a:cubicBezTo>
                    <a:lnTo>
                      <a:pt x="11" y="3716"/>
                    </a:lnTo>
                    <a:cubicBezTo>
                      <a:pt x="5" y="3808"/>
                      <a:pt x="1" y="3901"/>
                      <a:pt x="1" y="3987"/>
                    </a:cubicBezTo>
                    <a:cubicBezTo>
                      <a:pt x="1" y="4033"/>
                      <a:pt x="4" y="4079"/>
                      <a:pt x="5" y="4133"/>
                    </a:cubicBezTo>
                    <a:lnTo>
                      <a:pt x="5" y="4140"/>
                    </a:lnTo>
                    <a:cubicBezTo>
                      <a:pt x="14" y="4399"/>
                      <a:pt x="50" y="4654"/>
                      <a:pt x="108" y="4900"/>
                    </a:cubicBezTo>
                    <a:cubicBezTo>
                      <a:pt x="161" y="5126"/>
                      <a:pt x="280" y="5317"/>
                      <a:pt x="442" y="5460"/>
                    </a:cubicBezTo>
                    <a:cubicBezTo>
                      <a:pt x="428" y="5675"/>
                      <a:pt x="480" y="5896"/>
                      <a:pt x="601" y="6091"/>
                    </a:cubicBezTo>
                    <a:cubicBezTo>
                      <a:pt x="731" y="6300"/>
                      <a:pt x="881" y="6501"/>
                      <a:pt x="1050" y="6685"/>
                    </a:cubicBezTo>
                    <a:lnTo>
                      <a:pt x="1062" y="6699"/>
                    </a:lnTo>
                    <a:lnTo>
                      <a:pt x="1065" y="6701"/>
                    </a:lnTo>
                    <a:cubicBezTo>
                      <a:pt x="1163" y="6806"/>
                      <a:pt x="1267" y="6909"/>
                      <a:pt x="1374" y="7002"/>
                    </a:cubicBezTo>
                    <a:lnTo>
                      <a:pt x="1389" y="7014"/>
                    </a:lnTo>
                    <a:cubicBezTo>
                      <a:pt x="1408" y="7029"/>
                      <a:pt x="1426" y="7047"/>
                      <a:pt x="1445" y="7062"/>
                    </a:cubicBezTo>
                    <a:cubicBezTo>
                      <a:pt x="1453" y="7066"/>
                      <a:pt x="1460" y="7074"/>
                      <a:pt x="1468" y="7079"/>
                    </a:cubicBezTo>
                    <a:lnTo>
                      <a:pt x="1481" y="7091"/>
                    </a:lnTo>
                    <a:cubicBezTo>
                      <a:pt x="1493" y="7102"/>
                      <a:pt x="1508" y="7114"/>
                      <a:pt x="1521" y="7124"/>
                    </a:cubicBezTo>
                    <a:cubicBezTo>
                      <a:pt x="1548" y="7145"/>
                      <a:pt x="1573" y="7163"/>
                      <a:pt x="1600" y="7183"/>
                    </a:cubicBezTo>
                    <a:cubicBezTo>
                      <a:pt x="1693" y="7255"/>
                      <a:pt x="1790" y="7321"/>
                      <a:pt x="1889" y="7382"/>
                    </a:cubicBezTo>
                    <a:cubicBezTo>
                      <a:pt x="1929" y="7408"/>
                      <a:pt x="1971" y="7430"/>
                      <a:pt x="2012" y="7449"/>
                    </a:cubicBezTo>
                    <a:cubicBezTo>
                      <a:pt x="1911" y="7433"/>
                      <a:pt x="1805" y="7422"/>
                      <a:pt x="1699" y="7422"/>
                    </a:cubicBezTo>
                    <a:cubicBezTo>
                      <a:pt x="1612" y="7422"/>
                      <a:pt x="1522" y="7428"/>
                      <a:pt x="1436" y="7440"/>
                    </a:cubicBezTo>
                    <a:lnTo>
                      <a:pt x="1157" y="7477"/>
                    </a:lnTo>
                    <a:cubicBezTo>
                      <a:pt x="820" y="7522"/>
                      <a:pt x="534" y="7737"/>
                      <a:pt x="394" y="8052"/>
                    </a:cubicBezTo>
                    <a:cubicBezTo>
                      <a:pt x="256" y="8368"/>
                      <a:pt x="287" y="8724"/>
                      <a:pt x="480" y="9003"/>
                    </a:cubicBezTo>
                    <a:lnTo>
                      <a:pt x="639" y="9236"/>
                    </a:lnTo>
                    <a:cubicBezTo>
                      <a:pt x="844" y="9533"/>
                      <a:pt x="1125" y="9765"/>
                      <a:pt x="1447" y="9907"/>
                    </a:cubicBezTo>
                    <a:lnTo>
                      <a:pt x="1913" y="10114"/>
                    </a:lnTo>
                    <a:cubicBezTo>
                      <a:pt x="1980" y="10143"/>
                      <a:pt x="2048" y="10169"/>
                      <a:pt x="2119" y="10191"/>
                    </a:cubicBezTo>
                    <a:lnTo>
                      <a:pt x="2119" y="10390"/>
                    </a:lnTo>
                    <a:cubicBezTo>
                      <a:pt x="2119" y="10924"/>
                      <a:pt x="2553" y="11359"/>
                      <a:pt x="3087" y="11359"/>
                    </a:cubicBezTo>
                    <a:lnTo>
                      <a:pt x="3087" y="11364"/>
                    </a:lnTo>
                    <a:lnTo>
                      <a:pt x="3574" y="11364"/>
                    </a:lnTo>
                    <a:cubicBezTo>
                      <a:pt x="4053" y="11364"/>
                      <a:pt x="4454" y="11012"/>
                      <a:pt x="4528" y="10552"/>
                    </a:cubicBezTo>
                    <a:cubicBezTo>
                      <a:pt x="4637" y="10522"/>
                      <a:pt x="4742" y="10485"/>
                      <a:pt x="4846" y="10439"/>
                    </a:cubicBezTo>
                    <a:lnTo>
                      <a:pt x="5395" y="10195"/>
                    </a:lnTo>
                    <a:cubicBezTo>
                      <a:pt x="5728" y="10048"/>
                      <a:pt x="6023" y="9823"/>
                      <a:pt x="6249" y="9538"/>
                    </a:cubicBezTo>
                    <a:lnTo>
                      <a:pt x="6448" y="9290"/>
                    </a:lnTo>
                    <a:cubicBezTo>
                      <a:pt x="6676" y="9003"/>
                      <a:pt x="6724" y="8620"/>
                      <a:pt x="6576" y="8283"/>
                    </a:cubicBezTo>
                    <a:cubicBezTo>
                      <a:pt x="6427" y="7948"/>
                      <a:pt x="6109" y="7725"/>
                      <a:pt x="5746" y="7703"/>
                    </a:cubicBezTo>
                    <a:lnTo>
                      <a:pt x="5430" y="7682"/>
                    </a:lnTo>
                    <a:cubicBezTo>
                      <a:pt x="5394" y="7681"/>
                      <a:pt x="5358" y="7679"/>
                      <a:pt x="5323" y="7679"/>
                    </a:cubicBezTo>
                    <a:cubicBezTo>
                      <a:pt x="5373" y="7641"/>
                      <a:pt x="5419" y="7596"/>
                      <a:pt x="5462" y="7547"/>
                    </a:cubicBezTo>
                    <a:cubicBezTo>
                      <a:pt x="5484" y="7549"/>
                      <a:pt x="5507" y="7549"/>
                      <a:pt x="5529" y="7549"/>
                    </a:cubicBezTo>
                    <a:cubicBezTo>
                      <a:pt x="5728" y="7549"/>
                      <a:pt x="5922" y="7494"/>
                      <a:pt x="6092" y="7390"/>
                    </a:cubicBezTo>
                    <a:cubicBezTo>
                      <a:pt x="6191" y="7327"/>
                      <a:pt x="6291" y="7259"/>
                      <a:pt x="6384" y="7189"/>
                    </a:cubicBezTo>
                    <a:cubicBezTo>
                      <a:pt x="6405" y="7174"/>
                      <a:pt x="6427" y="7157"/>
                      <a:pt x="6448" y="7140"/>
                    </a:cubicBezTo>
                    <a:cubicBezTo>
                      <a:pt x="6470" y="7124"/>
                      <a:pt x="6492" y="7105"/>
                      <a:pt x="6513" y="7088"/>
                    </a:cubicBezTo>
                    <a:cubicBezTo>
                      <a:pt x="6513" y="7088"/>
                      <a:pt x="6530" y="7075"/>
                      <a:pt x="6535" y="7071"/>
                    </a:cubicBezTo>
                    <a:cubicBezTo>
                      <a:pt x="6553" y="7053"/>
                      <a:pt x="6574" y="7036"/>
                      <a:pt x="6592" y="7020"/>
                    </a:cubicBezTo>
                    <a:lnTo>
                      <a:pt x="6607" y="7007"/>
                    </a:lnTo>
                    <a:cubicBezTo>
                      <a:pt x="6629" y="6989"/>
                      <a:pt x="6650" y="6970"/>
                      <a:pt x="6671" y="6952"/>
                    </a:cubicBezTo>
                    <a:lnTo>
                      <a:pt x="6687" y="6937"/>
                    </a:lnTo>
                    <a:lnTo>
                      <a:pt x="6688" y="6934"/>
                    </a:lnTo>
                    <a:cubicBezTo>
                      <a:pt x="6767" y="6863"/>
                      <a:pt x="6844" y="6784"/>
                      <a:pt x="6917" y="6707"/>
                    </a:cubicBezTo>
                    <a:lnTo>
                      <a:pt x="7027" y="6598"/>
                    </a:lnTo>
                    <a:lnTo>
                      <a:pt x="7042" y="6566"/>
                    </a:lnTo>
                    <a:cubicBezTo>
                      <a:pt x="7166" y="6417"/>
                      <a:pt x="7281" y="6262"/>
                      <a:pt x="7382" y="6098"/>
                    </a:cubicBezTo>
                    <a:cubicBezTo>
                      <a:pt x="7502" y="5902"/>
                      <a:pt x="7554" y="5683"/>
                      <a:pt x="7540" y="5467"/>
                    </a:cubicBezTo>
                    <a:cubicBezTo>
                      <a:pt x="7702" y="5326"/>
                      <a:pt x="7821" y="5133"/>
                      <a:pt x="7873" y="4911"/>
                    </a:cubicBezTo>
                    <a:cubicBezTo>
                      <a:pt x="7901" y="4792"/>
                      <a:pt x="7923" y="4669"/>
                      <a:pt x="7940" y="4547"/>
                    </a:cubicBezTo>
                    <a:lnTo>
                      <a:pt x="7941" y="4537"/>
                    </a:lnTo>
                    <a:cubicBezTo>
                      <a:pt x="7956" y="4421"/>
                      <a:pt x="7968" y="4304"/>
                      <a:pt x="7972" y="4185"/>
                    </a:cubicBezTo>
                    <a:lnTo>
                      <a:pt x="7975" y="4162"/>
                    </a:lnTo>
                    <a:lnTo>
                      <a:pt x="7975" y="4155"/>
                    </a:lnTo>
                    <a:cubicBezTo>
                      <a:pt x="7977" y="4097"/>
                      <a:pt x="7978" y="4045"/>
                      <a:pt x="7978" y="3995"/>
                    </a:cubicBezTo>
                    <a:cubicBezTo>
                      <a:pt x="7978" y="3943"/>
                      <a:pt x="7977" y="3888"/>
                      <a:pt x="7975" y="3828"/>
                    </a:cubicBezTo>
                    <a:lnTo>
                      <a:pt x="7975" y="3827"/>
                    </a:lnTo>
                    <a:lnTo>
                      <a:pt x="7972" y="3805"/>
                    </a:lnTo>
                    <a:lnTo>
                      <a:pt x="7968" y="3716"/>
                    </a:lnTo>
                    <a:lnTo>
                      <a:pt x="7968" y="3705"/>
                    </a:lnTo>
                    <a:cubicBezTo>
                      <a:pt x="7961" y="3616"/>
                      <a:pt x="7950" y="3527"/>
                      <a:pt x="7940" y="3443"/>
                    </a:cubicBezTo>
                    <a:lnTo>
                      <a:pt x="7938" y="3434"/>
                    </a:lnTo>
                    <a:lnTo>
                      <a:pt x="7935" y="3426"/>
                    </a:lnTo>
                    <a:cubicBezTo>
                      <a:pt x="7919" y="3309"/>
                      <a:pt x="7897" y="3192"/>
                      <a:pt x="7871" y="3080"/>
                    </a:cubicBezTo>
                    <a:cubicBezTo>
                      <a:pt x="7817" y="2856"/>
                      <a:pt x="7698" y="2665"/>
                      <a:pt x="7537" y="2522"/>
                    </a:cubicBezTo>
                    <a:cubicBezTo>
                      <a:pt x="7549" y="2307"/>
                      <a:pt x="7497" y="2086"/>
                      <a:pt x="7377" y="1891"/>
                    </a:cubicBezTo>
                    <a:cubicBezTo>
                      <a:pt x="7319" y="1798"/>
                      <a:pt x="7257" y="1706"/>
                      <a:pt x="7190" y="1615"/>
                    </a:cubicBezTo>
                    <a:lnTo>
                      <a:pt x="7175" y="1596"/>
                    </a:lnTo>
                    <a:lnTo>
                      <a:pt x="7174" y="1593"/>
                    </a:lnTo>
                    <a:cubicBezTo>
                      <a:pt x="7169" y="1587"/>
                      <a:pt x="7153" y="1566"/>
                      <a:pt x="7153" y="1566"/>
                    </a:cubicBezTo>
                    <a:cubicBezTo>
                      <a:pt x="7144" y="1556"/>
                      <a:pt x="7134" y="1542"/>
                      <a:pt x="7125" y="1531"/>
                    </a:cubicBezTo>
                    <a:cubicBezTo>
                      <a:pt x="7114" y="1517"/>
                      <a:pt x="7101" y="1501"/>
                      <a:pt x="7089" y="1486"/>
                    </a:cubicBezTo>
                    <a:cubicBezTo>
                      <a:pt x="7080" y="1474"/>
                      <a:pt x="7071" y="1462"/>
                      <a:pt x="7059" y="1449"/>
                    </a:cubicBezTo>
                    <a:cubicBezTo>
                      <a:pt x="7049" y="1436"/>
                      <a:pt x="7036" y="1421"/>
                      <a:pt x="7022" y="1406"/>
                    </a:cubicBezTo>
                    <a:cubicBezTo>
                      <a:pt x="7018" y="1400"/>
                      <a:pt x="7013" y="1395"/>
                      <a:pt x="7010" y="1390"/>
                    </a:cubicBezTo>
                    <a:lnTo>
                      <a:pt x="6988" y="1352"/>
                    </a:lnTo>
                    <a:lnTo>
                      <a:pt x="6929" y="1297"/>
                    </a:lnTo>
                    <a:cubicBezTo>
                      <a:pt x="6855" y="1216"/>
                      <a:pt x="6776" y="1139"/>
                      <a:pt x="6694" y="1061"/>
                    </a:cubicBezTo>
                    <a:lnTo>
                      <a:pt x="6688" y="1056"/>
                    </a:lnTo>
                    <a:cubicBezTo>
                      <a:pt x="6604" y="978"/>
                      <a:pt x="6516" y="904"/>
                      <a:pt x="6426" y="833"/>
                    </a:cubicBezTo>
                    <a:lnTo>
                      <a:pt x="6411" y="822"/>
                    </a:lnTo>
                    <a:lnTo>
                      <a:pt x="6396" y="811"/>
                    </a:lnTo>
                    <a:cubicBezTo>
                      <a:pt x="6294" y="735"/>
                      <a:pt x="6191" y="662"/>
                      <a:pt x="6087" y="600"/>
                    </a:cubicBezTo>
                    <a:cubicBezTo>
                      <a:pt x="5919" y="494"/>
                      <a:pt x="5723" y="438"/>
                      <a:pt x="5526" y="438"/>
                    </a:cubicBezTo>
                    <a:cubicBezTo>
                      <a:pt x="5504" y="438"/>
                      <a:pt x="5482" y="438"/>
                      <a:pt x="5459" y="441"/>
                    </a:cubicBezTo>
                    <a:cubicBezTo>
                      <a:pt x="5318" y="279"/>
                      <a:pt x="5125" y="159"/>
                      <a:pt x="4900" y="107"/>
                    </a:cubicBezTo>
                    <a:cubicBezTo>
                      <a:pt x="4788" y="80"/>
                      <a:pt x="4675" y="59"/>
                      <a:pt x="4563" y="43"/>
                    </a:cubicBezTo>
                    <a:cubicBezTo>
                      <a:pt x="4531" y="40"/>
                      <a:pt x="4499" y="34"/>
                      <a:pt x="4465" y="30"/>
                    </a:cubicBezTo>
                    <a:cubicBezTo>
                      <a:pt x="4450" y="28"/>
                      <a:pt x="4436" y="27"/>
                      <a:pt x="4422" y="25"/>
                    </a:cubicBezTo>
                    <a:lnTo>
                      <a:pt x="4408" y="22"/>
                    </a:lnTo>
                    <a:cubicBezTo>
                      <a:pt x="4393" y="21"/>
                      <a:pt x="4379" y="21"/>
                      <a:pt x="4365" y="19"/>
                    </a:cubicBezTo>
                    <a:cubicBezTo>
                      <a:pt x="4343" y="16"/>
                      <a:pt x="4321" y="15"/>
                      <a:pt x="4297" y="13"/>
                    </a:cubicBezTo>
                    <a:lnTo>
                      <a:pt x="4272" y="12"/>
                    </a:lnTo>
                    <a:cubicBezTo>
                      <a:pt x="4175" y="5"/>
                      <a:pt x="4079" y="0"/>
                      <a:pt x="3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3"/>
              <p:cNvSpPr/>
              <p:nvPr/>
            </p:nvSpPr>
            <p:spPr>
              <a:xfrm>
                <a:off x="6599544" y="2263645"/>
                <a:ext cx="65529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098" extrusionOk="0">
                    <a:moveTo>
                      <a:pt x="1773" y="1"/>
                    </a:moveTo>
                    <a:cubicBezTo>
                      <a:pt x="1587" y="1"/>
                      <a:pt x="1400" y="40"/>
                      <a:pt x="1228" y="116"/>
                    </a:cubicBezTo>
                    <a:lnTo>
                      <a:pt x="679" y="360"/>
                    </a:lnTo>
                    <a:cubicBezTo>
                      <a:pt x="375" y="493"/>
                      <a:pt x="134" y="734"/>
                      <a:pt x="1" y="1032"/>
                    </a:cubicBezTo>
                    <a:cubicBezTo>
                      <a:pt x="134" y="1076"/>
                      <a:pt x="274" y="1098"/>
                      <a:pt x="413" y="1098"/>
                    </a:cubicBezTo>
                    <a:cubicBezTo>
                      <a:pt x="598" y="1098"/>
                      <a:pt x="784" y="1059"/>
                      <a:pt x="957" y="983"/>
                    </a:cubicBezTo>
                    <a:lnTo>
                      <a:pt x="1506" y="740"/>
                    </a:lnTo>
                    <a:cubicBezTo>
                      <a:pt x="1702" y="652"/>
                      <a:pt x="1877" y="519"/>
                      <a:pt x="2009" y="352"/>
                    </a:cubicBezTo>
                    <a:lnTo>
                      <a:pt x="2208" y="103"/>
                    </a:lnTo>
                    <a:cubicBezTo>
                      <a:pt x="2233" y="75"/>
                      <a:pt x="2211" y="26"/>
                      <a:pt x="2174" y="23"/>
                    </a:cubicBezTo>
                    <a:lnTo>
                      <a:pt x="1856" y="3"/>
                    </a:lnTo>
                    <a:cubicBezTo>
                      <a:pt x="1829" y="2"/>
                      <a:pt x="1801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53"/>
              <p:cNvSpPr/>
              <p:nvPr/>
            </p:nvSpPr>
            <p:spPr>
              <a:xfrm>
                <a:off x="6532375" y="2256254"/>
                <a:ext cx="55614" cy="29333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000" extrusionOk="0">
                    <a:moveTo>
                      <a:pt x="476" y="0"/>
                    </a:moveTo>
                    <a:cubicBezTo>
                      <a:pt x="429" y="0"/>
                      <a:pt x="381" y="4"/>
                      <a:pt x="333" y="11"/>
                    </a:cubicBezTo>
                    <a:lnTo>
                      <a:pt x="55" y="48"/>
                    </a:lnTo>
                    <a:cubicBezTo>
                      <a:pt x="22" y="51"/>
                      <a:pt x="0" y="101"/>
                      <a:pt x="19" y="126"/>
                    </a:cubicBezTo>
                    <a:lnTo>
                      <a:pt x="178" y="359"/>
                    </a:lnTo>
                    <a:cubicBezTo>
                      <a:pt x="288" y="515"/>
                      <a:pt x="431" y="635"/>
                      <a:pt x="598" y="710"/>
                    </a:cubicBezTo>
                    <a:lnTo>
                      <a:pt x="1064" y="916"/>
                    </a:lnTo>
                    <a:cubicBezTo>
                      <a:pt x="1191" y="972"/>
                      <a:pt x="1327" y="999"/>
                      <a:pt x="1465" y="999"/>
                    </a:cubicBezTo>
                    <a:cubicBezTo>
                      <a:pt x="1609" y="999"/>
                      <a:pt x="1755" y="970"/>
                      <a:pt x="1896" y="910"/>
                    </a:cubicBezTo>
                    <a:cubicBezTo>
                      <a:pt x="1795" y="627"/>
                      <a:pt x="1599" y="405"/>
                      <a:pt x="1341" y="290"/>
                    </a:cubicBezTo>
                    <a:lnTo>
                      <a:pt x="874" y="85"/>
                    </a:lnTo>
                    <a:cubicBezTo>
                      <a:pt x="750" y="29"/>
                      <a:pt x="615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53"/>
              <p:cNvSpPr/>
              <p:nvPr/>
            </p:nvSpPr>
            <p:spPr>
              <a:xfrm>
                <a:off x="6585788" y="2191783"/>
                <a:ext cx="48369" cy="125572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4281" extrusionOk="0">
                    <a:moveTo>
                      <a:pt x="1343" y="1"/>
                    </a:moveTo>
                    <a:cubicBezTo>
                      <a:pt x="1330" y="1"/>
                      <a:pt x="1318" y="7"/>
                      <a:pt x="1310" y="19"/>
                    </a:cubicBezTo>
                    <a:lnTo>
                      <a:pt x="722" y="920"/>
                    </a:lnTo>
                    <a:lnTo>
                      <a:pt x="590" y="1119"/>
                    </a:lnTo>
                    <a:cubicBezTo>
                      <a:pt x="204" y="1696"/>
                      <a:pt x="1" y="2373"/>
                      <a:pt x="1" y="3074"/>
                    </a:cubicBezTo>
                    <a:lnTo>
                      <a:pt x="1" y="4239"/>
                    </a:lnTo>
                    <a:cubicBezTo>
                      <a:pt x="1" y="4262"/>
                      <a:pt x="18" y="4281"/>
                      <a:pt x="41" y="4281"/>
                    </a:cubicBezTo>
                    <a:lnTo>
                      <a:pt x="528" y="4279"/>
                    </a:lnTo>
                    <a:cubicBezTo>
                      <a:pt x="550" y="4279"/>
                      <a:pt x="568" y="4260"/>
                      <a:pt x="568" y="4238"/>
                    </a:cubicBezTo>
                    <a:lnTo>
                      <a:pt x="568" y="3072"/>
                    </a:lnTo>
                    <a:cubicBezTo>
                      <a:pt x="568" y="2491"/>
                      <a:pt x="737" y="1928"/>
                      <a:pt x="1059" y="1448"/>
                    </a:cubicBezTo>
                    <a:lnTo>
                      <a:pt x="1435" y="889"/>
                    </a:lnTo>
                    <a:cubicBezTo>
                      <a:pt x="1435" y="887"/>
                      <a:pt x="1436" y="887"/>
                      <a:pt x="1436" y="884"/>
                    </a:cubicBezTo>
                    <a:lnTo>
                      <a:pt x="1644" y="481"/>
                    </a:lnTo>
                    <a:cubicBezTo>
                      <a:pt x="1648" y="475"/>
                      <a:pt x="1648" y="467"/>
                      <a:pt x="1648" y="461"/>
                    </a:cubicBezTo>
                    <a:lnTo>
                      <a:pt x="1648" y="148"/>
                    </a:lnTo>
                    <a:cubicBezTo>
                      <a:pt x="1648" y="132"/>
                      <a:pt x="1638" y="117"/>
                      <a:pt x="1622" y="111"/>
                    </a:cubicBezTo>
                    <a:lnTo>
                      <a:pt x="1360" y="4"/>
                    </a:lnTo>
                    <a:cubicBezTo>
                      <a:pt x="1354" y="2"/>
                      <a:pt x="1348" y="1"/>
                      <a:pt x="13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3"/>
              <p:cNvSpPr/>
              <p:nvPr/>
            </p:nvSpPr>
            <p:spPr>
              <a:xfrm>
                <a:off x="6523575" y="2038673"/>
                <a:ext cx="179720" cy="179632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4" extrusionOk="0">
                    <a:moveTo>
                      <a:pt x="3066" y="1961"/>
                    </a:moveTo>
                    <a:cubicBezTo>
                      <a:pt x="3673" y="1961"/>
                      <a:pt x="4164" y="2451"/>
                      <a:pt x="4164" y="3058"/>
                    </a:cubicBezTo>
                    <a:cubicBezTo>
                      <a:pt x="4164" y="3665"/>
                      <a:pt x="3673" y="4157"/>
                      <a:pt x="3066" y="4157"/>
                    </a:cubicBezTo>
                    <a:cubicBezTo>
                      <a:pt x="2755" y="4157"/>
                      <a:pt x="2476" y="4029"/>
                      <a:pt x="2277" y="3823"/>
                    </a:cubicBezTo>
                    <a:cubicBezTo>
                      <a:pt x="2083" y="3624"/>
                      <a:pt x="1967" y="3355"/>
                      <a:pt x="1967" y="3058"/>
                    </a:cubicBezTo>
                    <a:cubicBezTo>
                      <a:pt x="1967" y="2453"/>
                      <a:pt x="2458" y="1961"/>
                      <a:pt x="3066" y="1961"/>
                    </a:cubicBezTo>
                    <a:close/>
                    <a:moveTo>
                      <a:pt x="3060" y="0"/>
                    </a:moveTo>
                    <a:cubicBezTo>
                      <a:pt x="2819" y="0"/>
                      <a:pt x="2583" y="30"/>
                      <a:pt x="2359" y="82"/>
                    </a:cubicBezTo>
                    <a:cubicBezTo>
                      <a:pt x="2295" y="97"/>
                      <a:pt x="2251" y="152"/>
                      <a:pt x="2251" y="217"/>
                    </a:cubicBezTo>
                    <a:lnTo>
                      <a:pt x="2251" y="772"/>
                    </a:lnTo>
                    <a:cubicBezTo>
                      <a:pt x="2251" y="856"/>
                      <a:pt x="2182" y="912"/>
                      <a:pt x="2111" y="912"/>
                    </a:cubicBezTo>
                    <a:cubicBezTo>
                      <a:pt x="2076" y="912"/>
                      <a:pt x="2041" y="899"/>
                      <a:pt x="2012" y="870"/>
                    </a:cubicBezTo>
                    <a:lnTo>
                      <a:pt x="1620" y="478"/>
                    </a:lnTo>
                    <a:cubicBezTo>
                      <a:pt x="1593" y="451"/>
                      <a:pt x="1558" y="438"/>
                      <a:pt x="1522" y="438"/>
                    </a:cubicBezTo>
                    <a:cubicBezTo>
                      <a:pt x="1496" y="438"/>
                      <a:pt x="1470" y="445"/>
                      <a:pt x="1448" y="459"/>
                    </a:cubicBezTo>
                    <a:cubicBezTo>
                      <a:pt x="1045" y="707"/>
                      <a:pt x="705" y="1047"/>
                      <a:pt x="456" y="1449"/>
                    </a:cubicBezTo>
                    <a:cubicBezTo>
                      <a:pt x="423" y="1506"/>
                      <a:pt x="431" y="1575"/>
                      <a:pt x="477" y="1621"/>
                    </a:cubicBezTo>
                    <a:lnTo>
                      <a:pt x="870" y="2013"/>
                    </a:lnTo>
                    <a:cubicBezTo>
                      <a:pt x="959" y="2102"/>
                      <a:pt x="897" y="2252"/>
                      <a:pt x="772" y="2252"/>
                    </a:cubicBezTo>
                    <a:lnTo>
                      <a:pt x="217" y="2252"/>
                    </a:lnTo>
                    <a:cubicBezTo>
                      <a:pt x="152" y="2252"/>
                      <a:pt x="97" y="2297"/>
                      <a:pt x="82" y="2361"/>
                    </a:cubicBezTo>
                    <a:cubicBezTo>
                      <a:pt x="28" y="2586"/>
                      <a:pt x="0" y="2821"/>
                      <a:pt x="0" y="3061"/>
                    </a:cubicBezTo>
                    <a:cubicBezTo>
                      <a:pt x="0" y="3303"/>
                      <a:pt x="28" y="3539"/>
                      <a:pt x="82" y="3763"/>
                    </a:cubicBezTo>
                    <a:cubicBezTo>
                      <a:pt x="97" y="3826"/>
                      <a:pt x="152" y="3870"/>
                      <a:pt x="217" y="3870"/>
                    </a:cubicBezTo>
                    <a:lnTo>
                      <a:pt x="1112" y="3870"/>
                    </a:lnTo>
                    <a:lnTo>
                      <a:pt x="481" y="4501"/>
                    </a:lnTo>
                    <a:cubicBezTo>
                      <a:pt x="434" y="4549"/>
                      <a:pt x="426" y="4618"/>
                      <a:pt x="460" y="4675"/>
                    </a:cubicBezTo>
                    <a:cubicBezTo>
                      <a:pt x="708" y="5076"/>
                      <a:pt x="1048" y="5417"/>
                      <a:pt x="1451" y="5665"/>
                    </a:cubicBezTo>
                    <a:cubicBezTo>
                      <a:pt x="1474" y="5680"/>
                      <a:pt x="1499" y="5687"/>
                      <a:pt x="1524" y="5687"/>
                    </a:cubicBezTo>
                    <a:cubicBezTo>
                      <a:pt x="1561" y="5687"/>
                      <a:pt x="1596" y="5672"/>
                      <a:pt x="1624" y="5644"/>
                    </a:cubicBezTo>
                    <a:lnTo>
                      <a:pt x="2015" y="5254"/>
                    </a:lnTo>
                    <a:cubicBezTo>
                      <a:pt x="2044" y="5225"/>
                      <a:pt x="2079" y="5212"/>
                      <a:pt x="2114" y="5212"/>
                    </a:cubicBezTo>
                    <a:cubicBezTo>
                      <a:pt x="2186" y="5212"/>
                      <a:pt x="2255" y="5268"/>
                      <a:pt x="2255" y="5352"/>
                    </a:cubicBezTo>
                    <a:lnTo>
                      <a:pt x="2255" y="5907"/>
                    </a:lnTo>
                    <a:cubicBezTo>
                      <a:pt x="2255" y="5969"/>
                      <a:pt x="2300" y="6027"/>
                      <a:pt x="2362" y="6042"/>
                    </a:cubicBezTo>
                    <a:cubicBezTo>
                      <a:pt x="2589" y="6095"/>
                      <a:pt x="2822" y="6124"/>
                      <a:pt x="3064" y="6124"/>
                    </a:cubicBezTo>
                    <a:cubicBezTo>
                      <a:pt x="3305" y="6124"/>
                      <a:pt x="3541" y="6094"/>
                      <a:pt x="3765" y="6042"/>
                    </a:cubicBezTo>
                    <a:cubicBezTo>
                      <a:pt x="3829" y="6027"/>
                      <a:pt x="3873" y="5971"/>
                      <a:pt x="3873" y="5907"/>
                    </a:cubicBezTo>
                    <a:lnTo>
                      <a:pt x="3873" y="5012"/>
                    </a:lnTo>
                    <a:lnTo>
                      <a:pt x="4504" y="5643"/>
                    </a:lnTo>
                    <a:cubicBezTo>
                      <a:pt x="4531" y="5670"/>
                      <a:pt x="4567" y="5684"/>
                      <a:pt x="4603" y="5684"/>
                    </a:cubicBezTo>
                    <a:cubicBezTo>
                      <a:pt x="4628" y="5684"/>
                      <a:pt x="4653" y="5677"/>
                      <a:pt x="4676" y="5664"/>
                    </a:cubicBezTo>
                    <a:cubicBezTo>
                      <a:pt x="5079" y="5414"/>
                      <a:pt x="5418" y="5076"/>
                      <a:pt x="5666" y="4672"/>
                    </a:cubicBezTo>
                    <a:cubicBezTo>
                      <a:pt x="5701" y="4617"/>
                      <a:pt x="5693" y="4546"/>
                      <a:pt x="5647" y="4500"/>
                    </a:cubicBezTo>
                    <a:lnTo>
                      <a:pt x="5016" y="3869"/>
                    </a:lnTo>
                    <a:lnTo>
                      <a:pt x="5910" y="3869"/>
                    </a:lnTo>
                    <a:cubicBezTo>
                      <a:pt x="5975" y="3869"/>
                      <a:pt x="6030" y="3824"/>
                      <a:pt x="6045" y="3762"/>
                    </a:cubicBezTo>
                    <a:cubicBezTo>
                      <a:pt x="6100" y="3535"/>
                      <a:pt x="6127" y="3302"/>
                      <a:pt x="6127" y="3060"/>
                    </a:cubicBezTo>
                    <a:cubicBezTo>
                      <a:pt x="6127" y="2819"/>
                      <a:pt x="6100" y="2583"/>
                      <a:pt x="6045" y="2359"/>
                    </a:cubicBezTo>
                    <a:cubicBezTo>
                      <a:pt x="6031" y="2298"/>
                      <a:pt x="5980" y="2255"/>
                      <a:pt x="5912" y="2255"/>
                    </a:cubicBezTo>
                    <a:cubicBezTo>
                      <a:pt x="5909" y="2255"/>
                      <a:pt x="5906" y="2255"/>
                      <a:pt x="5902" y="2255"/>
                    </a:cubicBezTo>
                    <a:lnTo>
                      <a:pt x="5347" y="2255"/>
                    </a:lnTo>
                    <a:cubicBezTo>
                      <a:pt x="5223" y="2255"/>
                      <a:pt x="5160" y="2104"/>
                      <a:pt x="5249" y="2015"/>
                    </a:cubicBezTo>
                    <a:lnTo>
                      <a:pt x="5643" y="1624"/>
                    </a:lnTo>
                    <a:cubicBezTo>
                      <a:pt x="5689" y="1577"/>
                      <a:pt x="5696" y="1507"/>
                      <a:pt x="5663" y="1451"/>
                    </a:cubicBezTo>
                    <a:cubicBezTo>
                      <a:pt x="5414" y="1050"/>
                      <a:pt x="5074" y="708"/>
                      <a:pt x="4672" y="460"/>
                    </a:cubicBezTo>
                    <a:cubicBezTo>
                      <a:pt x="4649" y="446"/>
                      <a:pt x="4624" y="439"/>
                      <a:pt x="4599" y="439"/>
                    </a:cubicBezTo>
                    <a:cubicBezTo>
                      <a:pt x="4563" y="439"/>
                      <a:pt x="4527" y="453"/>
                      <a:pt x="4500" y="481"/>
                    </a:cubicBezTo>
                    <a:lnTo>
                      <a:pt x="3869" y="1112"/>
                    </a:lnTo>
                    <a:lnTo>
                      <a:pt x="3869" y="217"/>
                    </a:lnTo>
                    <a:cubicBezTo>
                      <a:pt x="3869" y="155"/>
                      <a:pt x="3824" y="97"/>
                      <a:pt x="3762" y="82"/>
                    </a:cubicBezTo>
                    <a:cubicBezTo>
                      <a:pt x="3535" y="29"/>
                      <a:pt x="3302" y="0"/>
                      <a:pt x="30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3"/>
              <p:cNvSpPr/>
              <p:nvPr/>
            </p:nvSpPr>
            <p:spPr>
              <a:xfrm>
                <a:off x="6609341" y="2084225"/>
                <a:ext cx="8301" cy="226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71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629"/>
                    </a:lnTo>
                    <a:cubicBezTo>
                      <a:pt x="1" y="707"/>
                      <a:pt x="63" y="770"/>
                      <a:pt x="142" y="770"/>
                    </a:cubicBezTo>
                    <a:cubicBezTo>
                      <a:pt x="219" y="770"/>
                      <a:pt x="283" y="705"/>
                      <a:pt x="283" y="629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53"/>
              <p:cNvSpPr/>
              <p:nvPr/>
            </p:nvSpPr>
            <p:spPr>
              <a:xfrm>
                <a:off x="6626940" y="2095488"/>
                <a:ext cx="19829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57" extrusionOk="0">
                    <a:moveTo>
                      <a:pt x="520" y="1"/>
                    </a:moveTo>
                    <a:cubicBezTo>
                      <a:pt x="484" y="1"/>
                      <a:pt x="447" y="15"/>
                      <a:pt x="419" y="42"/>
                    </a:cubicBezTo>
                    <a:lnTo>
                      <a:pt x="230" y="232"/>
                    </a:lnTo>
                    <a:lnTo>
                      <a:pt x="227" y="234"/>
                    </a:lnTo>
                    <a:lnTo>
                      <a:pt x="54" y="418"/>
                    </a:lnTo>
                    <a:cubicBezTo>
                      <a:pt x="0" y="476"/>
                      <a:pt x="2" y="565"/>
                      <a:pt x="60" y="618"/>
                    </a:cubicBezTo>
                    <a:cubicBezTo>
                      <a:pt x="86" y="645"/>
                      <a:pt x="122" y="657"/>
                      <a:pt x="158" y="657"/>
                    </a:cubicBezTo>
                    <a:cubicBezTo>
                      <a:pt x="195" y="657"/>
                      <a:pt x="233" y="642"/>
                      <a:pt x="257" y="615"/>
                    </a:cubicBezTo>
                    <a:lnTo>
                      <a:pt x="431" y="433"/>
                    </a:lnTo>
                    <a:lnTo>
                      <a:pt x="619" y="244"/>
                    </a:lnTo>
                    <a:cubicBezTo>
                      <a:pt x="676" y="188"/>
                      <a:pt x="676" y="99"/>
                      <a:pt x="619" y="42"/>
                    </a:cubicBezTo>
                    <a:cubicBezTo>
                      <a:pt x="592" y="15"/>
                      <a:pt x="556" y="1"/>
                      <a:pt x="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53"/>
              <p:cNvSpPr/>
              <p:nvPr/>
            </p:nvSpPr>
            <p:spPr>
              <a:xfrm>
                <a:off x="6632102" y="2124438"/>
                <a:ext cx="258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83" extrusionOk="0">
                    <a:moveTo>
                      <a:pt x="143" y="1"/>
                    </a:moveTo>
                    <a:cubicBezTo>
                      <a:pt x="65" y="1"/>
                      <a:pt x="1" y="63"/>
                      <a:pt x="1" y="142"/>
                    </a:cubicBezTo>
                    <a:cubicBezTo>
                      <a:pt x="1" y="219"/>
                      <a:pt x="65" y="283"/>
                      <a:pt x="143" y="283"/>
                    </a:cubicBezTo>
                    <a:lnTo>
                      <a:pt x="739" y="283"/>
                    </a:lnTo>
                    <a:cubicBezTo>
                      <a:pt x="816" y="283"/>
                      <a:pt x="880" y="219"/>
                      <a:pt x="880" y="142"/>
                    </a:cubicBezTo>
                    <a:cubicBezTo>
                      <a:pt x="880" y="63"/>
                      <a:pt x="816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3"/>
              <p:cNvSpPr/>
              <p:nvPr/>
            </p:nvSpPr>
            <p:spPr>
              <a:xfrm>
                <a:off x="6626764" y="2142565"/>
                <a:ext cx="19711" cy="1891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45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3"/>
                    </a:cubicBezTo>
                    <a:cubicBezTo>
                      <a:pt x="0" y="98"/>
                      <a:pt x="0" y="187"/>
                      <a:pt x="55" y="244"/>
                    </a:cubicBezTo>
                    <a:lnTo>
                      <a:pt x="416" y="603"/>
                    </a:lnTo>
                    <a:cubicBezTo>
                      <a:pt x="444" y="631"/>
                      <a:pt x="478" y="644"/>
                      <a:pt x="516" y="644"/>
                    </a:cubicBezTo>
                    <a:cubicBezTo>
                      <a:pt x="551" y="644"/>
                      <a:pt x="588" y="630"/>
                      <a:pt x="616" y="603"/>
                    </a:cubicBezTo>
                    <a:cubicBezTo>
                      <a:pt x="671" y="548"/>
                      <a:pt x="671" y="459"/>
                      <a:pt x="616" y="403"/>
                    </a:cubicBezTo>
                    <a:lnTo>
                      <a:pt x="256" y="43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3"/>
              <p:cNvSpPr/>
              <p:nvPr/>
            </p:nvSpPr>
            <p:spPr>
              <a:xfrm>
                <a:off x="6608871" y="2147610"/>
                <a:ext cx="8301" cy="254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66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lnTo>
                      <a:pt x="0" y="725"/>
                    </a:lnTo>
                    <a:cubicBezTo>
                      <a:pt x="0" y="802"/>
                      <a:pt x="63" y="866"/>
                      <a:pt x="141" y="866"/>
                    </a:cubicBezTo>
                    <a:cubicBezTo>
                      <a:pt x="219" y="866"/>
                      <a:pt x="282" y="801"/>
                      <a:pt x="282" y="725"/>
                    </a:cubicBezTo>
                    <a:lnTo>
                      <a:pt x="282" y="141"/>
                    </a:lnTo>
                    <a:cubicBezTo>
                      <a:pt x="282" y="64"/>
                      <a:pt x="219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3"/>
              <p:cNvSpPr/>
              <p:nvPr/>
            </p:nvSpPr>
            <p:spPr>
              <a:xfrm>
                <a:off x="6580215" y="2142330"/>
                <a:ext cx="19154" cy="1824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22" extrusionOk="0">
                    <a:moveTo>
                      <a:pt x="495" y="1"/>
                    </a:moveTo>
                    <a:cubicBezTo>
                      <a:pt x="459" y="1"/>
                      <a:pt x="423" y="15"/>
                      <a:pt x="395" y="42"/>
                    </a:cubicBezTo>
                    <a:lnTo>
                      <a:pt x="245" y="191"/>
                    </a:lnTo>
                    <a:lnTo>
                      <a:pt x="57" y="379"/>
                    </a:lnTo>
                    <a:cubicBezTo>
                      <a:pt x="1" y="436"/>
                      <a:pt x="1" y="525"/>
                      <a:pt x="57" y="580"/>
                    </a:cubicBezTo>
                    <a:cubicBezTo>
                      <a:pt x="84" y="608"/>
                      <a:pt x="119" y="621"/>
                      <a:pt x="156" y="621"/>
                    </a:cubicBezTo>
                    <a:cubicBezTo>
                      <a:pt x="192" y="621"/>
                      <a:pt x="229" y="608"/>
                      <a:pt x="254" y="580"/>
                    </a:cubicBezTo>
                    <a:lnTo>
                      <a:pt x="444" y="391"/>
                    </a:lnTo>
                    <a:lnTo>
                      <a:pt x="594" y="244"/>
                    </a:lnTo>
                    <a:cubicBezTo>
                      <a:pt x="651" y="188"/>
                      <a:pt x="652" y="99"/>
                      <a:pt x="596" y="44"/>
                    </a:cubicBezTo>
                    <a:cubicBezTo>
                      <a:pt x="568" y="15"/>
                      <a:pt x="531" y="1"/>
                      <a:pt x="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3"/>
              <p:cNvSpPr/>
              <p:nvPr/>
            </p:nvSpPr>
            <p:spPr>
              <a:xfrm>
                <a:off x="6569098" y="2123881"/>
                <a:ext cx="24170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83" extrusionOk="0">
                    <a:moveTo>
                      <a:pt x="142" y="0"/>
                    </a:moveTo>
                    <a:cubicBezTo>
                      <a:pt x="65" y="0"/>
                      <a:pt x="1" y="64"/>
                      <a:pt x="1" y="141"/>
                    </a:cubicBezTo>
                    <a:cubicBezTo>
                      <a:pt x="1" y="220"/>
                      <a:pt x="65" y="282"/>
                      <a:pt x="142" y="282"/>
                    </a:cubicBezTo>
                    <a:lnTo>
                      <a:pt x="681" y="282"/>
                    </a:lnTo>
                    <a:cubicBezTo>
                      <a:pt x="760" y="282"/>
                      <a:pt x="823" y="220"/>
                      <a:pt x="822" y="141"/>
                    </a:cubicBezTo>
                    <a:cubicBezTo>
                      <a:pt x="822" y="64"/>
                      <a:pt x="758" y="0"/>
                      <a:pt x="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53"/>
              <p:cNvSpPr/>
              <p:nvPr/>
            </p:nvSpPr>
            <p:spPr>
              <a:xfrm>
                <a:off x="6580508" y="2095664"/>
                <a:ext cx="19799" cy="1909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51" extrusionOk="0">
                    <a:moveTo>
                      <a:pt x="157" y="1"/>
                    </a:moveTo>
                    <a:cubicBezTo>
                      <a:pt x="121" y="1"/>
                      <a:pt x="85" y="15"/>
                      <a:pt x="57" y="42"/>
                    </a:cubicBezTo>
                    <a:cubicBezTo>
                      <a:pt x="1" y="98"/>
                      <a:pt x="1" y="188"/>
                      <a:pt x="57" y="242"/>
                    </a:cubicBezTo>
                    <a:lnTo>
                      <a:pt x="246" y="432"/>
                    </a:lnTo>
                    <a:lnTo>
                      <a:pt x="418" y="609"/>
                    </a:lnTo>
                    <a:cubicBezTo>
                      <a:pt x="445" y="636"/>
                      <a:pt x="482" y="651"/>
                      <a:pt x="519" y="651"/>
                    </a:cubicBezTo>
                    <a:cubicBezTo>
                      <a:pt x="555" y="651"/>
                      <a:pt x="590" y="639"/>
                      <a:pt x="617" y="611"/>
                    </a:cubicBezTo>
                    <a:cubicBezTo>
                      <a:pt x="673" y="556"/>
                      <a:pt x="675" y="465"/>
                      <a:pt x="621" y="410"/>
                    </a:cubicBezTo>
                    <a:lnTo>
                      <a:pt x="451" y="234"/>
                    </a:lnTo>
                    <a:lnTo>
                      <a:pt x="449" y="232"/>
                    </a:lnTo>
                    <a:lnTo>
                      <a:pt x="258" y="42"/>
                    </a:lnTo>
                    <a:cubicBezTo>
                      <a:pt x="230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53"/>
              <p:cNvSpPr/>
              <p:nvPr/>
            </p:nvSpPr>
            <p:spPr>
              <a:xfrm>
                <a:off x="6581271" y="2096221"/>
                <a:ext cx="64473" cy="64444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97" extrusionOk="0">
                    <a:moveTo>
                      <a:pt x="1101" y="1"/>
                    </a:moveTo>
                    <a:cubicBezTo>
                      <a:pt x="1100" y="1"/>
                      <a:pt x="1100" y="1"/>
                      <a:pt x="1099" y="1"/>
                    </a:cubicBezTo>
                    <a:cubicBezTo>
                      <a:pt x="491" y="1"/>
                      <a:pt x="0" y="491"/>
                      <a:pt x="0" y="1098"/>
                    </a:cubicBezTo>
                    <a:cubicBezTo>
                      <a:pt x="0" y="1395"/>
                      <a:pt x="119" y="1666"/>
                      <a:pt x="310" y="1862"/>
                    </a:cubicBezTo>
                    <a:cubicBezTo>
                      <a:pt x="509" y="2069"/>
                      <a:pt x="788" y="2196"/>
                      <a:pt x="1099" y="2196"/>
                    </a:cubicBezTo>
                    <a:cubicBezTo>
                      <a:pt x="1706" y="2196"/>
                      <a:pt x="2197" y="1705"/>
                      <a:pt x="2197" y="1098"/>
                    </a:cubicBezTo>
                    <a:cubicBezTo>
                      <a:pt x="2197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3"/>
              <p:cNvSpPr/>
              <p:nvPr/>
            </p:nvSpPr>
            <p:spPr>
              <a:xfrm>
                <a:off x="6581183" y="2096192"/>
                <a:ext cx="4024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96" extrusionOk="0">
                    <a:moveTo>
                      <a:pt x="1099" y="0"/>
                    </a:moveTo>
                    <a:cubicBezTo>
                      <a:pt x="493" y="0"/>
                      <a:pt x="0" y="492"/>
                      <a:pt x="0" y="1097"/>
                    </a:cubicBezTo>
                    <a:cubicBezTo>
                      <a:pt x="0" y="1394"/>
                      <a:pt x="117" y="1663"/>
                      <a:pt x="310" y="1862"/>
                    </a:cubicBezTo>
                    <a:cubicBezTo>
                      <a:pt x="509" y="2068"/>
                      <a:pt x="790" y="2196"/>
                      <a:pt x="1099" y="2196"/>
                    </a:cubicBezTo>
                    <a:cubicBezTo>
                      <a:pt x="1194" y="2196"/>
                      <a:pt x="1284" y="2184"/>
                      <a:pt x="1372" y="2162"/>
                    </a:cubicBezTo>
                    <a:cubicBezTo>
                      <a:pt x="1176" y="2110"/>
                      <a:pt x="998" y="2006"/>
                      <a:pt x="858" y="1862"/>
                    </a:cubicBezTo>
                    <a:cubicBezTo>
                      <a:pt x="667" y="1664"/>
                      <a:pt x="548" y="1394"/>
                      <a:pt x="548" y="1097"/>
                    </a:cubicBezTo>
                    <a:cubicBezTo>
                      <a:pt x="548" y="585"/>
                      <a:pt x="898" y="155"/>
                      <a:pt x="1372" y="34"/>
                    </a:cubicBezTo>
                    <a:cubicBezTo>
                      <a:pt x="1284" y="12"/>
                      <a:pt x="1194" y="0"/>
                      <a:pt x="109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3"/>
              <p:cNvSpPr/>
              <p:nvPr/>
            </p:nvSpPr>
            <p:spPr>
              <a:xfrm>
                <a:off x="6601363" y="2038702"/>
                <a:ext cx="8389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1" extrusionOk="0">
                    <a:moveTo>
                      <a:pt x="286" y="1"/>
                    </a:moveTo>
                    <a:cubicBezTo>
                      <a:pt x="189" y="5"/>
                      <a:pt x="96" y="14"/>
                      <a:pt x="1" y="25"/>
                    </a:cubicBezTo>
                    <a:lnTo>
                      <a:pt x="1" y="580"/>
                    </a:lnTo>
                    <a:cubicBezTo>
                      <a:pt x="4" y="658"/>
                      <a:pt x="66" y="721"/>
                      <a:pt x="145" y="721"/>
                    </a:cubicBezTo>
                    <a:cubicBezTo>
                      <a:pt x="222" y="721"/>
                      <a:pt x="286" y="658"/>
                      <a:pt x="286" y="580"/>
                    </a:cubicBez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3"/>
              <p:cNvSpPr/>
              <p:nvPr/>
            </p:nvSpPr>
            <p:spPr>
              <a:xfrm>
                <a:off x="6618082" y="2038761"/>
                <a:ext cx="8360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1" extrusionOk="0">
                    <a:moveTo>
                      <a:pt x="1" y="0"/>
                    </a:moveTo>
                    <a:lnTo>
                      <a:pt x="1" y="590"/>
                    </a:lnTo>
                    <a:cubicBezTo>
                      <a:pt x="2" y="667"/>
                      <a:pt x="66" y="731"/>
                      <a:pt x="143" y="731"/>
                    </a:cubicBezTo>
                    <a:cubicBezTo>
                      <a:pt x="222" y="731"/>
                      <a:pt x="285" y="667"/>
                      <a:pt x="285" y="590"/>
                    </a:cubicBezTo>
                    <a:lnTo>
                      <a:pt x="285" y="28"/>
                    </a:lnTo>
                    <a:cubicBezTo>
                      <a:pt x="192" y="15"/>
                      <a:pt x="97" y="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3"/>
              <p:cNvSpPr/>
              <p:nvPr/>
            </p:nvSpPr>
            <p:spPr>
              <a:xfrm>
                <a:off x="6617876" y="2196505"/>
                <a:ext cx="8360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7" extrusionOk="0">
                    <a:moveTo>
                      <a:pt x="142" y="0"/>
                    </a:moveTo>
                    <a:cubicBezTo>
                      <a:pt x="64" y="0"/>
                      <a:pt x="1" y="63"/>
                      <a:pt x="1" y="141"/>
                    </a:cubicBezTo>
                    <a:lnTo>
                      <a:pt x="1" y="737"/>
                    </a:lnTo>
                    <a:cubicBezTo>
                      <a:pt x="97" y="731"/>
                      <a:pt x="192" y="723"/>
                      <a:pt x="284" y="712"/>
                    </a:cubicBezTo>
                    <a:lnTo>
                      <a:pt x="284" y="143"/>
                    </a:lnTo>
                    <a:cubicBezTo>
                      <a:pt x="284" y="63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53"/>
              <p:cNvSpPr/>
              <p:nvPr/>
            </p:nvSpPr>
            <p:spPr>
              <a:xfrm>
                <a:off x="6601157" y="2193924"/>
                <a:ext cx="8389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5" extrusionOk="0">
                    <a:moveTo>
                      <a:pt x="142" y="1"/>
                    </a:moveTo>
                    <a:cubicBezTo>
                      <a:pt x="64" y="1"/>
                      <a:pt x="1" y="63"/>
                      <a:pt x="1" y="142"/>
                    </a:cubicBezTo>
                    <a:lnTo>
                      <a:pt x="1" y="800"/>
                    </a:lnTo>
                    <a:cubicBezTo>
                      <a:pt x="94" y="811"/>
                      <a:pt x="189" y="822"/>
                      <a:pt x="284" y="825"/>
                    </a:cubicBezTo>
                    <a:lnTo>
                      <a:pt x="284" y="142"/>
                    </a:lnTo>
                    <a:cubicBezTo>
                      <a:pt x="286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53"/>
              <p:cNvSpPr/>
              <p:nvPr/>
            </p:nvSpPr>
            <p:spPr>
              <a:xfrm>
                <a:off x="6553230" y="2180960"/>
                <a:ext cx="20298" cy="193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0" extrusionOk="0">
                    <a:moveTo>
                      <a:pt x="536" y="1"/>
                    </a:moveTo>
                    <a:cubicBezTo>
                      <a:pt x="500" y="1"/>
                      <a:pt x="464" y="15"/>
                      <a:pt x="437" y="42"/>
                    </a:cubicBezTo>
                    <a:lnTo>
                      <a:pt x="0" y="479"/>
                    </a:lnTo>
                    <a:cubicBezTo>
                      <a:pt x="71" y="541"/>
                      <a:pt x="143" y="603"/>
                      <a:pt x="220" y="660"/>
                    </a:cubicBezTo>
                    <a:lnTo>
                      <a:pt x="637" y="242"/>
                    </a:lnTo>
                    <a:cubicBezTo>
                      <a:pt x="692" y="188"/>
                      <a:pt x="692" y="98"/>
                      <a:pt x="637" y="42"/>
                    </a:cubicBezTo>
                    <a:cubicBezTo>
                      <a:pt x="609" y="15"/>
                      <a:pt x="572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3"/>
              <p:cNvSpPr/>
              <p:nvPr/>
            </p:nvSpPr>
            <p:spPr>
              <a:xfrm>
                <a:off x="6541908" y="2167350"/>
                <a:ext cx="21618" cy="2179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43" extrusionOk="0">
                    <a:moveTo>
                      <a:pt x="581" y="1"/>
                    </a:moveTo>
                    <a:cubicBezTo>
                      <a:pt x="545" y="1"/>
                      <a:pt x="509" y="15"/>
                      <a:pt x="481" y="43"/>
                    </a:cubicBezTo>
                    <a:lnTo>
                      <a:pt x="0" y="522"/>
                    </a:lnTo>
                    <a:cubicBezTo>
                      <a:pt x="58" y="600"/>
                      <a:pt x="119" y="671"/>
                      <a:pt x="181" y="742"/>
                    </a:cubicBezTo>
                    <a:lnTo>
                      <a:pt x="682" y="243"/>
                    </a:lnTo>
                    <a:cubicBezTo>
                      <a:pt x="736" y="187"/>
                      <a:pt x="736" y="98"/>
                      <a:pt x="682" y="43"/>
                    </a:cubicBezTo>
                    <a:cubicBezTo>
                      <a:pt x="653" y="15"/>
                      <a:pt x="617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3"/>
              <p:cNvSpPr/>
              <p:nvPr/>
            </p:nvSpPr>
            <p:spPr>
              <a:xfrm>
                <a:off x="6523839" y="2115052"/>
                <a:ext cx="236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3" extrusionOk="0">
                    <a:moveTo>
                      <a:pt x="30" y="0"/>
                    </a:moveTo>
                    <a:cubicBezTo>
                      <a:pt x="15" y="91"/>
                      <a:pt x="6" y="186"/>
                      <a:pt x="0" y="282"/>
                    </a:cubicBezTo>
                    <a:lnTo>
                      <a:pt x="664" y="282"/>
                    </a:lnTo>
                    <a:cubicBezTo>
                      <a:pt x="742" y="282"/>
                      <a:pt x="805" y="218"/>
                      <a:pt x="805" y="141"/>
                    </a:cubicBezTo>
                    <a:cubicBezTo>
                      <a:pt x="805" y="62"/>
                      <a:pt x="742" y="0"/>
                      <a:pt x="6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53"/>
              <p:cNvSpPr/>
              <p:nvPr/>
            </p:nvSpPr>
            <p:spPr>
              <a:xfrm>
                <a:off x="6541644" y="2068093"/>
                <a:ext cx="19271" cy="1941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62" extrusionOk="0">
                    <a:moveTo>
                      <a:pt x="181" y="1"/>
                    </a:moveTo>
                    <a:cubicBezTo>
                      <a:pt x="119" y="72"/>
                      <a:pt x="57" y="143"/>
                      <a:pt x="0" y="221"/>
                    </a:cubicBezTo>
                    <a:lnTo>
                      <a:pt x="401" y="621"/>
                    </a:lnTo>
                    <a:cubicBezTo>
                      <a:pt x="429" y="648"/>
                      <a:pt x="463" y="661"/>
                      <a:pt x="501" y="661"/>
                    </a:cubicBezTo>
                    <a:cubicBezTo>
                      <a:pt x="538" y="661"/>
                      <a:pt x="573" y="648"/>
                      <a:pt x="601" y="621"/>
                    </a:cubicBezTo>
                    <a:cubicBezTo>
                      <a:pt x="656" y="565"/>
                      <a:pt x="656" y="476"/>
                      <a:pt x="601" y="42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3"/>
              <p:cNvSpPr/>
              <p:nvPr/>
            </p:nvSpPr>
            <p:spPr>
              <a:xfrm>
                <a:off x="6552907" y="2056829"/>
                <a:ext cx="21647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04" extrusionOk="0">
                    <a:moveTo>
                      <a:pt x="219" y="0"/>
                    </a:moveTo>
                    <a:cubicBezTo>
                      <a:pt x="143" y="58"/>
                      <a:pt x="71" y="119"/>
                      <a:pt x="1" y="183"/>
                    </a:cubicBezTo>
                    <a:lnTo>
                      <a:pt x="19" y="201"/>
                    </a:lnTo>
                    <a:lnTo>
                      <a:pt x="480" y="664"/>
                    </a:lnTo>
                    <a:cubicBezTo>
                      <a:pt x="508" y="689"/>
                      <a:pt x="544" y="704"/>
                      <a:pt x="581" y="704"/>
                    </a:cubicBezTo>
                    <a:cubicBezTo>
                      <a:pt x="618" y="704"/>
                      <a:pt x="654" y="691"/>
                      <a:pt x="681" y="664"/>
                    </a:cubicBezTo>
                    <a:cubicBezTo>
                      <a:pt x="737" y="607"/>
                      <a:pt x="737" y="518"/>
                      <a:pt x="681" y="463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3"/>
              <p:cNvSpPr/>
              <p:nvPr/>
            </p:nvSpPr>
            <p:spPr>
              <a:xfrm>
                <a:off x="6674120" y="2194951"/>
                <a:ext cx="2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528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3"/>
              <p:cNvSpPr/>
              <p:nvPr/>
            </p:nvSpPr>
            <p:spPr>
              <a:xfrm>
                <a:off x="6654966" y="2057035"/>
                <a:ext cx="19799" cy="1889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44" extrusionOk="0">
                    <a:moveTo>
                      <a:pt x="456" y="1"/>
                    </a:moveTo>
                    <a:lnTo>
                      <a:pt x="55" y="402"/>
                    </a:lnTo>
                    <a:cubicBezTo>
                      <a:pt x="0" y="458"/>
                      <a:pt x="0" y="547"/>
                      <a:pt x="55" y="602"/>
                    </a:cubicBezTo>
                    <a:cubicBezTo>
                      <a:pt x="84" y="630"/>
                      <a:pt x="119" y="644"/>
                      <a:pt x="156" y="644"/>
                    </a:cubicBezTo>
                    <a:cubicBezTo>
                      <a:pt x="193" y="644"/>
                      <a:pt x="229" y="630"/>
                      <a:pt x="256" y="602"/>
                    </a:cubicBezTo>
                    <a:lnTo>
                      <a:pt x="674" y="185"/>
                    </a:lnTo>
                    <a:cubicBezTo>
                      <a:pt x="605" y="120"/>
                      <a:pt x="532" y="59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3"/>
              <p:cNvSpPr/>
              <p:nvPr/>
            </p:nvSpPr>
            <p:spPr>
              <a:xfrm>
                <a:off x="6665027" y="2068444"/>
                <a:ext cx="20914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21" extrusionOk="0">
                    <a:moveTo>
                      <a:pt x="533" y="1"/>
                    </a:moveTo>
                    <a:lnTo>
                      <a:pt x="55" y="477"/>
                    </a:lnTo>
                    <a:cubicBezTo>
                      <a:pt x="0" y="532"/>
                      <a:pt x="0" y="621"/>
                      <a:pt x="55" y="678"/>
                    </a:cubicBezTo>
                    <a:cubicBezTo>
                      <a:pt x="82" y="706"/>
                      <a:pt x="119" y="721"/>
                      <a:pt x="155" y="721"/>
                    </a:cubicBezTo>
                    <a:cubicBezTo>
                      <a:pt x="192" y="721"/>
                      <a:pt x="226" y="707"/>
                      <a:pt x="254" y="679"/>
                    </a:cubicBezTo>
                    <a:lnTo>
                      <a:pt x="713" y="220"/>
                    </a:lnTo>
                    <a:cubicBezTo>
                      <a:pt x="655" y="145"/>
                      <a:pt x="596" y="70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3"/>
              <p:cNvSpPr/>
              <p:nvPr/>
            </p:nvSpPr>
            <p:spPr>
              <a:xfrm>
                <a:off x="6681394" y="2115785"/>
                <a:ext cx="22146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83" extrusionOk="0">
                    <a:moveTo>
                      <a:pt x="142" y="0"/>
                    </a:moveTo>
                    <a:cubicBezTo>
                      <a:pt x="64" y="0"/>
                      <a:pt x="1" y="64"/>
                      <a:pt x="1" y="141"/>
                    </a:cubicBezTo>
                    <a:cubicBezTo>
                      <a:pt x="1" y="220"/>
                      <a:pt x="64" y="282"/>
                      <a:pt x="142" y="282"/>
                    </a:cubicBezTo>
                    <a:lnTo>
                      <a:pt x="755" y="282"/>
                    </a:lnTo>
                    <a:cubicBezTo>
                      <a:pt x="749" y="187"/>
                      <a:pt x="741" y="94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3"/>
              <p:cNvSpPr/>
              <p:nvPr/>
            </p:nvSpPr>
            <p:spPr>
              <a:xfrm>
                <a:off x="6678813" y="2132504"/>
                <a:ext cx="24727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283" extrusionOk="0">
                    <a:moveTo>
                      <a:pt x="142" y="0"/>
                    </a:moveTo>
                    <a:cubicBezTo>
                      <a:pt x="65" y="0"/>
                      <a:pt x="1" y="63"/>
                      <a:pt x="1" y="141"/>
                    </a:cubicBezTo>
                    <a:cubicBezTo>
                      <a:pt x="1" y="219"/>
                      <a:pt x="65" y="282"/>
                      <a:pt x="142" y="282"/>
                    </a:cubicBezTo>
                    <a:lnTo>
                      <a:pt x="816" y="282"/>
                    </a:lnTo>
                    <a:cubicBezTo>
                      <a:pt x="829" y="189"/>
                      <a:pt x="838" y="95"/>
                      <a:pt x="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3"/>
              <p:cNvSpPr/>
              <p:nvPr/>
            </p:nvSpPr>
            <p:spPr>
              <a:xfrm>
                <a:off x="6665936" y="2169345"/>
                <a:ext cx="19506" cy="195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7" extrusionOk="0">
                    <a:moveTo>
                      <a:pt x="157" y="1"/>
                    </a:moveTo>
                    <a:cubicBezTo>
                      <a:pt x="120" y="1"/>
                      <a:pt x="84" y="15"/>
                      <a:pt x="57" y="43"/>
                    </a:cubicBezTo>
                    <a:cubicBezTo>
                      <a:pt x="1" y="98"/>
                      <a:pt x="1" y="187"/>
                      <a:pt x="57" y="244"/>
                    </a:cubicBezTo>
                    <a:lnTo>
                      <a:pt x="459" y="646"/>
                    </a:lnTo>
                    <a:lnTo>
                      <a:pt x="461" y="647"/>
                    </a:lnTo>
                    <a:lnTo>
                      <a:pt x="481" y="667"/>
                    </a:lnTo>
                    <a:cubicBezTo>
                      <a:pt x="545" y="595"/>
                      <a:pt x="606" y="524"/>
                      <a:pt x="664" y="447"/>
                    </a:cubicBezTo>
                    <a:lnTo>
                      <a:pt x="660" y="446"/>
                    </a:lnTo>
                    <a:lnTo>
                      <a:pt x="257" y="43"/>
                    </a:lnTo>
                    <a:cubicBezTo>
                      <a:pt x="229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3"/>
              <p:cNvSpPr/>
              <p:nvPr/>
            </p:nvSpPr>
            <p:spPr>
              <a:xfrm>
                <a:off x="6652356" y="2179435"/>
                <a:ext cx="21794" cy="2085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11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2"/>
                    </a:cubicBezTo>
                    <a:cubicBezTo>
                      <a:pt x="0" y="99"/>
                      <a:pt x="0" y="188"/>
                      <a:pt x="55" y="243"/>
                    </a:cubicBezTo>
                    <a:lnTo>
                      <a:pt x="523" y="710"/>
                    </a:lnTo>
                    <a:cubicBezTo>
                      <a:pt x="600" y="652"/>
                      <a:pt x="674" y="591"/>
                      <a:pt x="743" y="529"/>
                    </a:cubicBezTo>
                    <a:lnTo>
                      <a:pt x="256" y="42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3"/>
              <p:cNvSpPr/>
              <p:nvPr/>
            </p:nvSpPr>
            <p:spPr>
              <a:xfrm>
                <a:off x="6524089" y="2131683"/>
                <a:ext cx="21178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83" extrusionOk="0">
                    <a:moveTo>
                      <a:pt x="0" y="0"/>
                    </a:moveTo>
                    <a:cubicBezTo>
                      <a:pt x="3" y="95"/>
                      <a:pt x="12" y="190"/>
                      <a:pt x="24" y="282"/>
                    </a:cubicBezTo>
                    <a:lnTo>
                      <a:pt x="581" y="282"/>
                    </a:lnTo>
                    <a:cubicBezTo>
                      <a:pt x="658" y="282"/>
                      <a:pt x="722" y="220"/>
                      <a:pt x="722" y="141"/>
                    </a:cubicBezTo>
                    <a:cubicBezTo>
                      <a:pt x="722" y="64"/>
                      <a:pt x="658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2361;p48">
            <a:extLst>
              <a:ext uri="{FF2B5EF4-FFF2-40B4-BE49-F238E27FC236}">
                <a16:creationId xmlns:a16="http://schemas.microsoft.com/office/drawing/2014/main" id="{866DF6FD-0555-4D4A-9A7C-C4D695E48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5422D-1CFE-8B49-BC12-7022EFCA2692}"/>
              </a:ext>
            </a:extLst>
          </p:cNvPr>
          <p:cNvSpPr/>
          <p:nvPr/>
        </p:nvSpPr>
        <p:spPr>
          <a:xfrm>
            <a:off x="582706" y="2859068"/>
            <a:ext cx="2474619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1FBB-A3C3-A942-BB1A-E6F29F112AA2}"/>
              </a:ext>
            </a:extLst>
          </p:cNvPr>
          <p:cNvSpPr/>
          <p:nvPr/>
        </p:nvSpPr>
        <p:spPr>
          <a:xfrm>
            <a:off x="3346498" y="2828769"/>
            <a:ext cx="2740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Giải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gì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lợi</a:t>
            </a:r>
            <a:endParaRPr lang="pt-BR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như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thế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nào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hiệu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quả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  <a:endParaRPr lang="x-none" sz="18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8CA9AF-D698-324F-A924-091994D0F38C}"/>
              </a:ext>
            </a:extLst>
          </p:cNvPr>
          <p:cNvSpPr/>
          <p:nvPr/>
        </p:nvSpPr>
        <p:spPr>
          <a:xfrm>
            <a:off x="6098367" y="2835176"/>
            <a:ext cx="2740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endParaRPr lang="pt-BR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nguyện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vọng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dự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định</a:t>
            </a:r>
            <a:endParaRPr lang="x-none" sz="1800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4340388-9E0C-D84E-858E-F8E268573DAB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266938-5F78-964C-B02C-5C087A08650A}"/>
              </a:ext>
            </a:extLst>
          </p:cNvPr>
          <p:cNvSpPr/>
          <p:nvPr/>
        </p:nvSpPr>
        <p:spPr>
          <a:xfrm>
            <a:off x="4742747" y="2088855"/>
            <a:ext cx="3536453" cy="205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A21902-4F44-D640-A311-3F79EE6DAF7E}"/>
              </a:ext>
            </a:extLst>
          </p:cNvPr>
          <p:cNvSpPr/>
          <p:nvPr/>
        </p:nvSpPr>
        <p:spPr>
          <a:xfrm>
            <a:off x="161373" y="3643800"/>
            <a:ext cx="4009427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x-none" sz="1600" dirty="0"/>
              <a:t>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166771F-FA5C-D942-96CA-0E67076DA91E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918821-E6FC-B247-B352-5B8D2ED2A764}"/>
              </a:ext>
            </a:extLst>
          </p:cNvPr>
          <p:cNvSpPr/>
          <p:nvPr/>
        </p:nvSpPr>
        <p:spPr>
          <a:xfrm>
            <a:off x="4571999" y="2240025"/>
            <a:ext cx="3611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Xem xét bài nói đã đầy đủ các ý có trong dàn bài chưa, còn thiếu nội dung nào, có mắc các lỗi về cách trình bày không,…</a:t>
            </a:r>
            <a:r>
              <a:rPr lang="x-none" sz="20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182FB-B204-074B-AD66-857A495B4567}"/>
              </a:ext>
            </a:extLst>
          </p:cNvPr>
          <p:cNvSpPr/>
          <p:nvPr/>
        </p:nvSpPr>
        <p:spPr>
          <a:xfrm>
            <a:off x="205067" y="3761557"/>
            <a:ext cx="3227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Kiểm tra các thông tin thu được từ người nói, tự xác định các lỗi cần khắc phục khi nghe. </a:t>
            </a:r>
            <a:endParaRPr lang="x-none" sz="20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10F99BC-F71D-9046-A471-FC7FD94B9192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07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0"/>
            <a:ext cx="9140694" cy="54192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3162092"/>
            <a:ext cx="2391539" cy="2003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930"/>
            <a:ext cx="2379838" cy="25702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10" y="3120265"/>
            <a:ext cx="2698438" cy="20999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04" y="688298"/>
            <a:ext cx="1271022" cy="1621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131300" y="198933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C573F-F160-E54E-8205-28D3BA5D5615}"/>
              </a:ext>
            </a:extLst>
          </p:cNvPr>
          <p:cNvSpPr/>
          <p:nvPr/>
        </p:nvSpPr>
        <p:spPr>
          <a:xfrm>
            <a:off x="2306888" y="-10899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08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5" name="Google Shape;1515;p37"/>
          <p:cNvGrpSpPr/>
          <p:nvPr/>
        </p:nvGrpSpPr>
        <p:grpSpPr>
          <a:xfrm>
            <a:off x="7859968" y="4002854"/>
            <a:ext cx="593619" cy="946301"/>
            <a:chOff x="2298525" y="1082500"/>
            <a:chExt cx="426175" cy="679375"/>
          </a:xfrm>
        </p:grpSpPr>
        <p:sp>
          <p:nvSpPr>
            <p:cNvPr id="1516" name="Google Shape;1516;p37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Nick vujicic - Diễn giả không tay chân vietsub - YouTube">
            <a:extLst>
              <a:ext uri="{FF2B5EF4-FFF2-40B4-BE49-F238E27FC236}">
                <a16:creationId xmlns:a16="http://schemas.microsoft.com/office/drawing/2014/main" id="{94B6A537-A004-E44C-91C1-EE82C854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888"/>
            <a:ext cx="4686503" cy="351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ck Vujicic đến VN: Những chuyện không vui - Báo Người lao động">
            <a:extLst>
              <a:ext uri="{FF2B5EF4-FFF2-40B4-BE49-F238E27FC236}">
                <a16:creationId xmlns:a16="http://schemas.microsoft.com/office/drawing/2014/main" id="{C9B4CCD0-E678-8B43-8DCF-C7A64D7C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273162"/>
            <a:ext cx="4851400" cy="351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2D35BD-6912-244F-90AA-9A6075DC99D8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720000" y="72886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1519950" y="3016225"/>
            <a:ext cx="6104100" cy="866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9"/>
          <p:cNvSpPr txBox="1">
            <a:spLocks noGrp="1"/>
          </p:cNvSpPr>
          <p:nvPr>
            <p:ph type="subTitle" idx="1"/>
          </p:nvPr>
        </p:nvSpPr>
        <p:spPr>
          <a:xfrm rot="226">
            <a:off x="2070007" y="2962051"/>
            <a:ext cx="4572000" cy="987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483000" y="2571750"/>
            <a:ext cx="473975" cy="601675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7624050" y="1260575"/>
            <a:ext cx="457600" cy="673150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6670225" y="4166550"/>
            <a:ext cx="477425" cy="565550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7624050" y="3882913"/>
            <a:ext cx="707475" cy="849175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1692425" y="310515"/>
            <a:ext cx="403800" cy="573800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865600" y="3454925"/>
            <a:ext cx="443350" cy="428000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5288700" y="669000"/>
            <a:ext cx="522825" cy="503275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6276E93-6C87-724D-B466-3179AB99F521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/>
          <p:nvPr/>
        </p:nvSpPr>
        <p:spPr>
          <a:xfrm>
            <a:off x="3160089" y="1844209"/>
            <a:ext cx="4976700" cy="109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title"/>
          </p:nvPr>
        </p:nvSpPr>
        <p:spPr>
          <a:xfrm>
            <a:off x="3160089" y="1805284"/>
            <a:ext cx="4976700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1905450" y="2903763"/>
            <a:ext cx="473975" cy="601675"/>
            <a:chOff x="1420025" y="3548075"/>
            <a:chExt cx="473975" cy="601675"/>
          </a:xfrm>
        </p:grpSpPr>
        <p:sp>
          <p:nvSpPr>
            <p:cNvPr id="1678" name="Google Shape;1678;p41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 rot="2211760" flipH="1">
            <a:off x="1132278" y="1001130"/>
            <a:ext cx="993633" cy="1866169"/>
            <a:chOff x="4135500" y="2283625"/>
            <a:chExt cx="784625" cy="1473625"/>
          </a:xfrm>
        </p:grpSpPr>
        <p:sp>
          <p:nvSpPr>
            <p:cNvPr id="1682" name="Google Shape;1682;p41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1"/>
          <p:cNvGrpSpPr/>
          <p:nvPr/>
        </p:nvGrpSpPr>
        <p:grpSpPr>
          <a:xfrm>
            <a:off x="7671625" y="1178713"/>
            <a:ext cx="443350" cy="428000"/>
            <a:chOff x="1213025" y="2493675"/>
            <a:chExt cx="443350" cy="428000"/>
          </a:xfrm>
        </p:grpSpPr>
        <p:sp>
          <p:nvSpPr>
            <p:cNvPr id="1727" name="Google Shape;1727;p4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 rot="-7715540">
            <a:off x="5433838" y="-141206"/>
            <a:ext cx="1305465" cy="2340561"/>
            <a:chOff x="3192375" y="980750"/>
            <a:chExt cx="848600" cy="1521450"/>
          </a:xfrm>
        </p:grpSpPr>
        <p:sp>
          <p:nvSpPr>
            <p:cNvPr id="1735" name="Google Shape;1735;p4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5BB774-D2DF-D14F-A6DB-8CE83251205D}"/>
              </a:ext>
            </a:extLst>
          </p:cNvPr>
          <p:cNvSpPr/>
          <p:nvPr/>
        </p:nvSpPr>
        <p:spPr>
          <a:xfrm>
            <a:off x="2632521" y="3004298"/>
            <a:ext cx="6081407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E84223-0252-E54C-97F3-BAB4F912AF73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5" name="Google Shape;5365;p67"/>
          <p:cNvCxnSpPr>
            <a:endCxn id="5366" idx="3"/>
          </p:cNvCxnSpPr>
          <p:nvPr/>
        </p:nvCxnSpPr>
        <p:spPr>
          <a:xfrm rot="10800000">
            <a:off x="1234085" y="2955373"/>
            <a:ext cx="762600" cy="10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5367" name="Google Shape;5367;p67"/>
          <p:cNvCxnSpPr>
            <a:endCxn id="5368" idx="3"/>
          </p:cNvCxnSpPr>
          <p:nvPr/>
        </p:nvCxnSpPr>
        <p:spPr>
          <a:xfrm flipH="1">
            <a:off x="1200078" y="1863647"/>
            <a:ext cx="755700" cy="147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1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5373" name="Google Shape;5373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68" name="Google Shape;5368;p67"/>
          <p:cNvSpPr/>
          <p:nvPr/>
        </p:nvSpPr>
        <p:spPr>
          <a:xfrm>
            <a:off x="563178" y="1614797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67"/>
          <p:cNvSpPr/>
          <p:nvPr/>
        </p:nvSpPr>
        <p:spPr>
          <a:xfrm>
            <a:off x="597185" y="2691823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8" name="Google Shape;5378;p67"/>
          <p:cNvGrpSpPr/>
          <p:nvPr/>
        </p:nvGrpSpPr>
        <p:grpSpPr>
          <a:xfrm>
            <a:off x="1255500" y="755163"/>
            <a:ext cx="443350" cy="428000"/>
            <a:chOff x="1213025" y="2493675"/>
            <a:chExt cx="443350" cy="428000"/>
          </a:xfrm>
        </p:grpSpPr>
        <p:sp>
          <p:nvSpPr>
            <p:cNvPr id="5379" name="Google Shape;5379;p67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6" name="Google Shape;5386;p67"/>
          <p:cNvGrpSpPr/>
          <p:nvPr/>
        </p:nvGrpSpPr>
        <p:grpSpPr>
          <a:xfrm>
            <a:off x="7838514" y="2716976"/>
            <a:ext cx="1305486" cy="2340599"/>
            <a:chOff x="3192375" y="980750"/>
            <a:chExt cx="848600" cy="1521450"/>
          </a:xfrm>
        </p:grpSpPr>
        <p:sp>
          <p:nvSpPr>
            <p:cNvPr id="5387" name="Google Shape;5387;p67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7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7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67"/>
          <p:cNvGrpSpPr/>
          <p:nvPr/>
        </p:nvGrpSpPr>
        <p:grpSpPr>
          <a:xfrm>
            <a:off x="677121" y="1682727"/>
            <a:ext cx="409302" cy="391290"/>
            <a:chOff x="5886225" y="4324275"/>
            <a:chExt cx="286325" cy="273725"/>
          </a:xfrm>
        </p:grpSpPr>
        <p:sp>
          <p:nvSpPr>
            <p:cNvPr id="5445" name="Google Shape;5445;p67"/>
            <p:cNvSpPr/>
            <p:nvPr/>
          </p:nvSpPr>
          <p:spPr>
            <a:xfrm>
              <a:off x="5886225" y="4324275"/>
              <a:ext cx="286325" cy="273725"/>
            </a:xfrm>
            <a:custGeom>
              <a:avLst/>
              <a:gdLst/>
              <a:ahLst/>
              <a:cxnLst/>
              <a:rect l="l" t="t" r="r" b="b"/>
              <a:pathLst>
                <a:path w="11453" h="10949" extrusionOk="0">
                  <a:moveTo>
                    <a:pt x="5735" y="1"/>
                  </a:moveTo>
                  <a:cubicBezTo>
                    <a:pt x="5409" y="1"/>
                    <a:pt x="5104" y="127"/>
                    <a:pt x="4873" y="358"/>
                  </a:cubicBezTo>
                  <a:lnTo>
                    <a:pt x="3496" y="1735"/>
                  </a:lnTo>
                  <a:cubicBezTo>
                    <a:pt x="3330" y="1901"/>
                    <a:pt x="3197" y="2095"/>
                    <a:pt x="3103" y="2306"/>
                  </a:cubicBezTo>
                  <a:cubicBezTo>
                    <a:pt x="2876" y="2330"/>
                    <a:pt x="2648" y="2395"/>
                    <a:pt x="2441" y="2501"/>
                  </a:cubicBezTo>
                  <a:lnTo>
                    <a:pt x="706" y="3385"/>
                  </a:lnTo>
                  <a:cubicBezTo>
                    <a:pt x="417" y="3531"/>
                    <a:pt x="201" y="3784"/>
                    <a:pt x="102" y="4094"/>
                  </a:cubicBezTo>
                  <a:cubicBezTo>
                    <a:pt x="0" y="4402"/>
                    <a:pt x="27" y="4732"/>
                    <a:pt x="174" y="5022"/>
                  </a:cubicBezTo>
                  <a:lnTo>
                    <a:pt x="1057" y="6758"/>
                  </a:lnTo>
                  <a:cubicBezTo>
                    <a:pt x="1166" y="6967"/>
                    <a:pt x="1309" y="7153"/>
                    <a:pt x="1480" y="7307"/>
                  </a:cubicBezTo>
                  <a:cubicBezTo>
                    <a:pt x="1432" y="7531"/>
                    <a:pt x="1425" y="7764"/>
                    <a:pt x="1462" y="7999"/>
                  </a:cubicBezTo>
                  <a:lnTo>
                    <a:pt x="1767" y="9922"/>
                  </a:lnTo>
                  <a:cubicBezTo>
                    <a:pt x="1815" y="10224"/>
                    <a:pt x="1969" y="10489"/>
                    <a:pt x="2206" y="10679"/>
                  </a:cubicBezTo>
                  <a:lnTo>
                    <a:pt x="2222" y="10694"/>
                  </a:lnTo>
                  <a:lnTo>
                    <a:pt x="2260" y="10719"/>
                  </a:lnTo>
                  <a:cubicBezTo>
                    <a:pt x="2468" y="10870"/>
                    <a:pt x="2713" y="10948"/>
                    <a:pt x="2969" y="10948"/>
                  </a:cubicBezTo>
                  <a:cubicBezTo>
                    <a:pt x="3035" y="10948"/>
                    <a:pt x="3099" y="10943"/>
                    <a:pt x="3160" y="10932"/>
                  </a:cubicBezTo>
                  <a:lnTo>
                    <a:pt x="5083" y="10627"/>
                  </a:lnTo>
                  <a:cubicBezTo>
                    <a:pt x="5316" y="10591"/>
                    <a:pt x="5535" y="10511"/>
                    <a:pt x="5735" y="10396"/>
                  </a:cubicBezTo>
                  <a:cubicBezTo>
                    <a:pt x="5931" y="10511"/>
                    <a:pt x="6151" y="10590"/>
                    <a:pt x="6385" y="10627"/>
                  </a:cubicBezTo>
                  <a:lnTo>
                    <a:pt x="8309" y="10932"/>
                  </a:lnTo>
                  <a:cubicBezTo>
                    <a:pt x="8372" y="10941"/>
                    <a:pt x="8437" y="10947"/>
                    <a:pt x="8501" y="10947"/>
                  </a:cubicBezTo>
                  <a:cubicBezTo>
                    <a:pt x="8739" y="10947"/>
                    <a:pt x="8966" y="10880"/>
                    <a:pt x="9165" y="10749"/>
                  </a:cubicBezTo>
                  <a:lnTo>
                    <a:pt x="9210" y="10724"/>
                  </a:lnTo>
                  <a:lnTo>
                    <a:pt x="9254" y="10687"/>
                  </a:lnTo>
                  <a:cubicBezTo>
                    <a:pt x="9495" y="10496"/>
                    <a:pt x="9655" y="10227"/>
                    <a:pt x="9702" y="9922"/>
                  </a:cubicBezTo>
                  <a:lnTo>
                    <a:pt x="10007" y="7999"/>
                  </a:lnTo>
                  <a:cubicBezTo>
                    <a:pt x="10045" y="7764"/>
                    <a:pt x="10037" y="7531"/>
                    <a:pt x="9989" y="7307"/>
                  </a:cubicBezTo>
                  <a:cubicBezTo>
                    <a:pt x="10161" y="7153"/>
                    <a:pt x="10303" y="6967"/>
                    <a:pt x="10411" y="6758"/>
                  </a:cubicBezTo>
                  <a:lnTo>
                    <a:pt x="11295" y="5022"/>
                  </a:lnTo>
                  <a:cubicBezTo>
                    <a:pt x="11414" y="4792"/>
                    <a:pt x="11452" y="4534"/>
                    <a:pt x="11414" y="4283"/>
                  </a:cubicBezTo>
                  <a:lnTo>
                    <a:pt x="11414" y="4233"/>
                  </a:lnTo>
                  <a:lnTo>
                    <a:pt x="11321" y="3951"/>
                  </a:lnTo>
                  <a:lnTo>
                    <a:pt x="11292" y="3909"/>
                  </a:lnTo>
                  <a:cubicBezTo>
                    <a:pt x="11176" y="3684"/>
                    <a:pt x="10994" y="3501"/>
                    <a:pt x="10763" y="3385"/>
                  </a:cubicBezTo>
                  <a:lnTo>
                    <a:pt x="9027" y="2501"/>
                  </a:lnTo>
                  <a:cubicBezTo>
                    <a:pt x="8821" y="2395"/>
                    <a:pt x="8595" y="2330"/>
                    <a:pt x="8364" y="2306"/>
                  </a:cubicBezTo>
                  <a:cubicBezTo>
                    <a:pt x="8272" y="2095"/>
                    <a:pt x="8140" y="1901"/>
                    <a:pt x="7973" y="1735"/>
                  </a:cubicBezTo>
                  <a:lnTo>
                    <a:pt x="6596" y="358"/>
                  </a:lnTo>
                  <a:cubicBezTo>
                    <a:pt x="6366" y="127"/>
                    <a:pt x="6060" y="1"/>
                    <a:pt x="5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6029700" y="4347550"/>
              <a:ext cx="46400" cy="124850"/>
            </a:xfrm>
            <a:custGeom>
              <a:avLst/>
              <a:gdLst/>
              <a:ahLst/>
              <a:cxnLst/>
              <a:rect l="l" t="t" r="r" b="b"/>
              <a:pathLst>
                <a:path w="1856" h="4994" extrusionOk="0">
                  <a:moveTo>
                    <a:pt x="0" y="0"/>
                  </a:moveTo>
                  <a:lnTo>
                    <a:pt x="0" y="4993"/>
                  </a:lnTo>
                  <a:lnTo>
                    <a:pt x="1676" y="4993"/>
                  </a:lnTo>
                  <a:lnTo>
                    <a:pt x="1676" y="2686"/>
                  </a:lnTo>
                  <a:cubicBezTo>
                    <a:pt x="1793" y="2524"/>
                    <a:pt x="1856" y="2331"/>
                    <a:pt x="1856" y="2130"/>
                  </a:cubicBezTo>
                  <a:cubicBezTo>
                    <a:pt x="1854" y="1878"/>
                    <a:pt x="1756" y="1639"/>
                    <a:pt x="1579" y="1460"/>
                  </a:cubicBezTo>
                  <a:lnTo>
                    <a:pt x="202" y="83"/>
                  </a:lnTo>
                  <a:cubicBezTo>
                    <a:pt x="146" y="27"/>
                    <a:pt x="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5983250" y="4347550"/>
              <a:ext cx="78500" cy="124775"/>
            </a:xfrm>
            <a:custGeom>
              <a:avLst/>
              <a:gdLst/>
              <a:ahLst/>
              <a:cxnLst/>
              <a:rect l="l" t="t" r="r" b="b"/>
              <a:pathLst>
                <a:path w="3140" h="4991" extrusionOk="0">
                  <a:moveTo>
                    <a:pt x="1858" y="0"/>
                  </a:moveTo>
                  <a:cubicBezTo>
                    <a:pt x="1784" y="0"/>
                    <a:pt x="1711" y="27"/>
                    <a:pt x="1654" y="83"/>
                  </a:cubicBezTo>
                  <a:lnTo>
                    <a:pt x="278" y="1460"/>
                  </a:lnTo>
                  <a:cubicBezTo>
                    <a:pt x="102" y="1637"/>
                    <a:pt x="1" y="1878"/>
                    <a:pt x="1" y="2128"/>
                  </a:cubicBezTo>
                  <a:cubicBezTo>
                    <a:pt x="1" y="2328"/>
                    <a:pt x="65" y="2523"/>
                    <a:pt x="181" y="2683"/>
                  </a:cubicBezTo>
                  <a:lnTo>
                    <a:pt x="181" y="4990"/>
                  </a:lnTo>
                  <a:lnTo>
                    <a:pt x="1858" y="4990"/>
                  </a:lnTo>
                  <a:lnTo>
                    <a:pt x="3014" y="2683"/>
                  </a:lnTo>
                  <a:cubicBezTo>
                    <a:pt x="3096" y="2523"/>
                    <a:pt x="3139" y="2329"/>
                    <a:pt x="3139" y="2128"/>
                  </a:cubicBezTo>
                  <a:cubicBezTo>
                    <a:pt x="3138" y="1878"/>
                    <a:pt x="3068" y="1639"/>
                    <a:pt x="2947" y="1460"/>
                  </a:cubicBezTo>
                  <a:lnTo>
                    <a:pt x="1996" y="83"/>
                  </a:lnTo>
                  <a:cubicBezTo>
                    <a:pt x="1958" y="27"/>
                    <a:pt x="1907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5910900" y="4404900"/>
              <a:ext cx="118700" cy="67450"/>
            </a:xfrm>
            <a:custGeom>
              <a:avLst/>
              <a:gdLst/>
              <a:ahLst/>
              <a:cxnLst/>
              <a:rect l="l" t="t" r="r" b="b"/>
              <a:pathLst>
                <a:path w="4748" h="2698" extrusionOk="0">
                  <a:moveTo>
                    <a:pt x="2311" y="1"/>
                  </a:moveTo>
                  <a:cubicBezTo>
                    <a:pt x="2163" y="1"/>
                    <a:pt x="2015" y="35"/>
                    <a:pt x="1880" y="104"/>
                  </a:cubicBezTo>
                  <a:lnTo>
                    <a:pt x="143" y="988"/>
                  </a:lnTo>
                  <a:cubicBezTo>
                    <a:pt x="73" y="1023"/>
                    <a:pt x="22" y="1084"/>
                    <a:pt x="0" y="1154"/>
                  </a:cubicBezTo>
                  <a:lnTo>
                    <a:pt x="4748" y="2698"/>
                  </a:lnTo>
                  <a:lnTo>
                    <a:pt x="3072" y="391"/>
                  </a:lnTo>
                  <a:cubicBezTo>
                    <a:pt x="2954" y="229"/>
                    <a:pt x="2789" y="110"/>
                    <a:pt x="2599" y="46"/>
                  </a:cubicBezTo>
                  <a:cubicBezTo>
                    <a:pt x="2505" y="16"/>
                    <a:pt x="2408" y="1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5910375" y="4418125"/>
              <a:ext cx="119275" cy="94150"/>
            </a:xfrm>
            <a:custGeom>
              <a:avLst/>
              <a:gdLst/>
              <a:ahLst/>
              <a:cxnLst/>
              <a:rect l="l" t="t" r="r" b="b"/>
              <a:pathLst>
                <a:path w="4771" h="3766" extrusionOk="0">
                  <a:moveTo>
                    <a:pt x="2041" y="0"/>
                  </a:moveTo>
                  <a:cubicBezTo>
                    <a:pt x="1938" y="0"/>
                    <a:pt x="1839" y="14"/>
                    <a:pt x="1749" y="42"/>
                  </a:cubicBezTo>
                  <a:lnTo>
                    <a:pt x="146" y="520"/>
                  </a:lnTo>
                  <a:cubicBezTo>
                    <a:pt x="81" y="539"/>
                    <a:pt x="37" y="579"/>
                    <a:pt x="23" y="627"/>
                  </a:cubicBezTo>
                  <a:cubicBezTo>
                    <a:pt x="0" y="698"/>
                    <a:pt x="5" y="776"/>
                    <a:pt x="39" y="847"/>
                  </a:cubicBezTo>
                  <a:lnTo>
                    <a:pt x="923" y="2582"/>
                  </a:lnTo>
                  <a:cubicBezTo>
                    <a:pt x="1036" y="2806"/>
                    <a:pt x="1235" y="2975"/>
                    <a:pt x="1474" y="3053"/>
                  </a:cubicBezTo>
                  <a:cubicBezTo>
                    <a:pt x="1569" y="3084"/>
                    <a:pt x="1667" y="3100"/>
                    <a:pt x="1766" y="3100"/>
                  </a:cubicBezTo>
                  <a:cubicBezTo>
                    <a:pt x="1865" y="3100"/>
                    <a:pt x="1963" y="3084"/>
                    <a:pt x="2058" y="3053"/>
                  </a:cubicBezTo>
                  <a:lnTo>
                    <a:pt x="4254" y="3766"/>
                  </a:lnTo>
                  <a:lnTo>
                    <a:pt x="4770" y="2172"/>
                  </a:lnTo>
                  <a:lnTo>
                    <a:pt x="2934" y="357"/>
                  </a:lnTo>
                  <a:cubicBezTo>
                    <a:pt x="2806" y="231"/>
                    <a:pt x="2634" y="128"/>
                    <a:pt x="2445" y="67"/>
                  </a:cubicBezTo>
                  <a:cubicBezTo>
                    <a:pt x="2311" y="23"/>
                    <a:pt x="2173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5944775" y="4472375"/>
              <a:ext cx="84875" cy="100950"/>
            </a:xfrm>
            <a:custGeom>
              <a:avLst/>
              <a:gdLst/>
              <a:ahLst/>
              <a:cxnLst/>
              <a:rect l="l" t="t" r="r" b="b"/>
              <a:pathLst>
                <a:path w="3395" h="4038" extrusionOk="0">
                  <a:moveTo>
                    <a:pt x="3394" y="0"/>
                  </a:moveTo>
                  <a:lnTo>
                    <a:pt x="682" y="881"/>
                  </a:lnTo>
                  <a:cubicBezTo>
                    <a:pt x="492" y="942"/>
                    <a:pt x="327" y="1064"/>
                    <a:pt x="209" y="1225"/>
                  </a:cubicBezTo>
                  <a:cubicBezTo>
                    <a:pt x="63" y="1427"/>
                    <a:pt x="1" y="1680"/>
                    <a:pt x="41" y="1927"/>
                  </a:cubicBezTo>
                  <a:lnTo>
                    <a:pt x="346" y="3850"/>
                  </a:lnTo>
                  <a:cubicBezTo>
                    <a:pt x="358" y="3929"/>
                    <a:pt x="401" y="3996"/>
                    <a:pt x="461" y="4038"/>
                  </a:cubicBez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5954600" y="4472325"/>
              <a:ext cx="108975" cy="102400"/>
            </a:xfrm>
            <a:custGeom>
              <a:avLst/>
              <a:gdLst/>
              <a:ahLst/>
              <a:cxnLst/>
              <a:rect l="l" t="t" r="r" b="b"/>
              <a:pathLst>
                <a:path w="4359" h="4096" extrusionOk="0">
                  <a:moveTo>
                    <a:pt x="3001" y="1"/>
                  </a:moveTo>
                  <a:lnTo>
                    <a:pt x="709" y="1187"/>
                  </a:lnTo>
                  <a:cubicBezTo>
                    <a:pt x="550" y="1270"/>
                    <a:pt x="398" y="1401"/>
                    <a:pt x="282" y="1563"/>
                  </a:cubicBezTo>
                  <a:cubicBezTo>
                    <a:pt x="135" y="1767"/>
                    <a:pt x="48" y="2002"/>
                    <a:pt x="44" y="2217"/>
                  </a:cubicBezTo>
                  <a:lnTo>
                    <a:pt x="2" y="3889"/>
                  </a:lnTo>
                  <a:cubicBezTo>
                    <a:pt x="1" y="3959"/>
                    <a:pt x="25" y="4010"/>
                    <a:pt x="66" y="4040"/>
                  </a:cubicBezTo>
                  <a:cubicBezTo>
                    <a:pt x="115" y="4075"/>
                    <a:pt x="174" y="4095"/>
                    <a:pt x="236" y="4095"/>
                  </a:cubicBezTo>
                  <a:cubicBezTo>
                    <a:pt x="250" y="4095"/>
                    <a:pt x="265" y="4094"/>
                    <a:pt x="279" y="4092"/>
                  </a:cubicBezTo>
                  <a:lnTo>
                    <a:pt x="2203" y="3787"/>
                  </a:lnTo>
                  <a:cubicBezTo>
                    <a:pt x="2450" y="3748"/>
                    <a:pt x="2672" y="3613"/>
                    <a:pt x="2821" y="3410"/>
                  </a:cubicBezTo>
                  <a:cubicBezTo>
                    <a:pt x="2939" y="3248"/>
                    <a:pt x="3001" y="3055"/>
                    <a:pt x="3001" y="2854"/>
                  </a:cubicBezTo>
                  <a:lnTo>
                    <a:pt x="4358" y="98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6029650" y="4472375"/>
              <a:ext cx="73400" cy="102375"/>
            </a:xfrm>
            <a:custGeom>
              <a:avLst/>
              <a:gdLst/>
              <a:ahLst/>
              <a:cxnLst/>
              <a:rect l="l" t="t" r="r" b="b"/>
              <a:pathLst>
                <a:path w="2936" h="4095" extrusionOk="0">
                  <a:moveTo>
                    <a:pt x="1" y="0"/>
                  </a:moveTo>
                  <a:lnTo>
                    <a:pt x="1" y="2852"/>
                  </a:lnTo>
                  <a:cubicBezTo>
                    <a:pt x="1" y="3051"/>
                    <a:pt x="65" y="3246"/>
                    <a:pt x="182" y="3408"/>
                  </a:cubicBezTo>
                  <a:cubicBezTo>
                    <a:pt x="329" y="3611"/>
                    <a:pt x="550" y="3746"/>
                    <a:pt x="798" y="3786"/>
                  </a:cubicBezTo>
                  <a:lnTo>
                    <a:pt x="2721" y="4091"/>
                  </a:lnTo>
                  <a:cubicBezTo>
                    <a:pt x="2736" y="4094"/>
                    <a:pt x="2752" y="4095"/>
                    <a:pt x="2767" y="4095"/>
                  </a:cubicBezTo>
                  <a:cubicBezTo>
                    <a:pt x="2829" y="4095"/>
                    <a:pt x="2887" y="4075"/>
                    <a:pt x="2935" y="40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6029700" y="4447625"/>
              <a:ext cx="84850" cy="126375"/>
            </a:xfrm>
            <a:custGeom>
              <a:avLst/>
              <a:gdLst/>
              <a:ahLst/>
              <a:cxnLst/>
              <a:rect l="l" t="t" r="r" b="b"/>
              <a:pathLst>
                <a:path w="3394" h="5055" extrusionOk="0">
                  <a:moveTo>
                    <a:pt x="1356" y="0"/>
                  </a:moveTo>
                  <a:lnTo>
                    <a:pt x="0" y="986"/>
                  </a:lnTo>
                  <a:lnTo>
                    <a:pt x="420" y="3534"/>
                  </a:lnTo>
                  <a:cubicBezTo>
                    <a:pt x="449" y="3712"/>
                    <a:pt x="528" y="3894"/>
                    <a:pt x="644" y="4056"/>
                  </a:cubicBezTo>
                  <a:cubicBezTo>
                    <a:pt x="792" y="4263"/>
                    <a:pt x="987" y="4416"/>
                    <a:pt x="1192" y="4488"/>
                  </a:cubicBezTo>
                  <a:lnTo>
                    <a:pt x="2770" y="5041"/>
                  </a:lnTo>
                  <a:cubicBezTo>
                    <a:pt x="2795" y="5050"/>
                    <a:pt x="2820" y="5054"/>
                    <a:pt x="2843" y="5054"/>
                  </a:cubicBezTo>
                  <a:cubicBezTo>
                    <a:pt x="2877" y="5054"/>
                    <a:pt x="2908" y="5044"/>
                    <a:pt x="2933" y="5026"/>
                  </a:cubicBezTo>
                  <a:cubicBezTo>
                    <a:pt x="2993" y="4985"/>
                    <a:pt x="3036" y="4918"/>
                    <a:pt x="3048" y="4839"/>
                  </a:cubicBezTo>
                  <a:lnTo>
                    <a:pt x="3353" y="2916"/>
                  </a:lnTo>
                  <a:cubicBezTo>
                    <a:pt x="3393" y="2667"/>
                    <a:pt x="3331" y="2414"/>
                    <a:pt x="3185" y="2212"/>
                  </a:cubicBezTo>
                  <a:cubicBezTo>
                    <a:pt x="3067" y="2050"/>
                    <a:pt x="2901" y="1931"/>
                    <a:pt x="2712" y="186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6029625" y="4433750"/>
              <a:ext cx="119250" cy="61775"/>
            </a:xfrm>
            <a:custGeom>
              <a:avLst/>
              <a:gdLst/>
              <a:ahLst/>
              <a:cxnLst/>
              <a:rect l="l" t="t" r="r" b="b"/>
              <a:pathLst>
                <a:path w="4770" h="2471" extrusionOk="0">
                  <a:moveTo>
                    <a:pt x="4748" y="0"/>
                  </a:moveTo>
                  <a:lnTo>
                    <a:pt x="0" y="1544"/>
                  </a:lnTo>
                  <a:lnTo>
                    <a:pt x="2713" y="2425"/>
                  </a:lnTo>
                  <a:cubicBezTo>
                    <a:pt x="2808" y="2455"/>
                    <a:pt x="2906" y="2470"/>
                    <a:pt x="3005" y="2470"/>
                  </a:cubicBezTo>
                  <a:cubicBezTo>
                    <a:pt x="3103" y="2470"/>
                    <a:pt x="3202" y="2455"/>
                    <a:pt x="3297" y="2425"/>
                  </a:cubicBezTo>
                  <a:cubicBezTo>
                    <a:pt x="3538" y="2349"/>
                    <a:pt x="3734" y="2179"/>
                    <a:pt x="3847" y="1956"/>
                  </a:cubicBezTo>
                  <a:lnTo>
                    <a:pt x="4731" y="221"/>
                  </a:lnTo>
                  <a:cubicBezTo>
                    <a:pt x="4767" y="149"/>
                    <a:pt x="4770" y="72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6029625" y="4404900"/>
              <a:ext cx="119150" cy="77425"/>
            </a:xfrm>
            <a:custGeom>
              <a:avLst/>
              <a:gdLst/>
              <a:ahLst/>
              <a:cxnLst/>
              <a:rect l="l" t="t" r="r" b="b"/>
              <a:pathLst>
                <a:path w="4766" h="3097" extrusionOk="0">
                  <a:moveTo>
                    <a:pt x="2439" y="1"/>
                  </a:moveTo>
                  <a:cubicBezTo>
                    <a:pt x="2341" y="1"/>
                    <a:pt x="2243" y="16"/>
                    <a:pt x="2149" y="46"/>
                  </a:cubicBezTo>
                  <a:cubicBezTo>
                    <a:pt x="1960" y="107"/>
                    <a:pt x="1793" y="229"/>
                    <a:pt x="1677" y="389"/>
                  </a:cubicBezTo>
                  <a:lnTo>
                    <a:pt x="0" y="2696"/>
                  </a:lnTo>
                  <a:lnTo>
                    <a:pt x="2552" y="3083"/>
                  </a:lnTo>
                  <a:cubicBezTo>
                    <a:pt x="2607" y="3092"/>
                    <a:pt x="2664" y="3096"/>
                    <a:pt x="2722" y="3096"/>
                  </a:cubicBezTo>
                  <a:cubicBezTo>
                    <a:pt x="2852" y="3096"/>
                    <a:pt x="2989" y="3074"/>
                    <a:pt x="3121" y="3030"/>
                  </a:cubicBezTo>
                  <a:cubicBezTo>
                    <a:pt x="3359" y="2955"/>
                    <a:pt x="3567" y="2817"/>
                    <a:pt x="3697" y="2644"/>
                  </a:cubicBezTo>
                  <a:lnTo>
                    <a:pt x="4713" y="1315"/>
                  </a:lnTo>
                  <a:cubicBezTo>
                    <a:pt x="4754" y="1261"/>
                    <a:pt x="4765" y="1203"/>
                    <a:pt x="4751" y="1154"/>
                  </a:cubicBezTo>
                  <a:cubicBezTo>
                    <a:pt x="4728" y="1084"/>
                    <a:pt x="4678" y="1022"/>
                    <a:pt x="4606" y="988"/>
                  </a:cubicBezTo>
                  <a:lnTo>
                    <a:pt x="2871" y="104"/>
                  </a:lnTo>
                  <a:cubicBezTo>
                    <a:pt x="2736" y="35"/>
                    <a:pt x="2588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6010925" y="4347575"/>
              <a:ext cx="37425" cy="118975"/>
            </a:xfrm>
            <a:custGeom>
              <a:avLst/>
              <a:gdLst/>
              <a:ahLst/>
              <a:cxnLst/>
              <a:rect l="l" t="t" r="r" b="b"/>
              <a:pathLst>
                <a:path w="1497" h="4759" extrusionOk="0">
                  <a:moveTo>
                    <a:pt x="748" y="1"/>
                  </a:moveTo>
                  <a:lnTo>
                    <a:pt x="153" y="2736"/>
                  </a:lnTo>
                  <a:cubicBezTo>
                    <a:pt x="1" y="3440"/>
                    <a:pt x="156" y="4177"/>
                    <a:pt x="580" y="4758"/>
                  </a:cubicBezTo>
                  <a:lnTo>
                    <a:pt x="918" y="4758"/>
                  </a:lnTo>
                  <a:cubicBezTo>
                    <a:pt x="1342" y="4175"/>
                    <a:pt x="1497" y="3438"/>
                    <a:pt x="1343" y="2736"/>
                  </a:cubicBezTo>
                  <a:lnTo>
                    <a:pt x="7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5910925" y="4433775"/>
              <a:ext cx="114550" cy="43900"/>
            </a:xfrm>
            <a:custGeom>
              <a:avLst/>
              <a:gdLst/>
              <a:ahLst/>
              <a:cxnLst/>
              <a:rect l="l" t="t" r="r" b="b"/>
              <a:pathLst>
                <a:path w="4582" h="1756" extrusionOk="0">
                  <a:moveTo>
                    <a:pt x="1" y="1"/>
                  </a:moveTo>
                  <a:lnTo>
                    <a:pt x="2419" y="1412"/>
                  </a:lnTo>
                  <a:cubicBezTo>
                    <a:pt x="2811" y="1640"/>
                    <a:pt x="3252" y="1756"/>
                    <a:pt x="3696" y="1756"/>
                  </a:cubicBezTo>
                  <a:cubicBezTo>
                    <a:pt x="3959" y="1756"/>
                    <a:pt x="4222" y="1715"/>
                    <a:pt x="4477" y="1633"/>
                  </a:cubicBezTo>
                  <a:lnTo>
                    <a:pt x="4581" y="1310"/>
                  </a:lnTo>
                  <a:cubicBezTo>
                    <a:pt x="4157" y="727"/>
                    <a:pt x="3504" y="354"/>
                    <a:pt x="2787" y="28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5956275" y="4474600"/>
              <a:ext cx="73400" cy="98800"/>
            </a:xfrm>
            <a:custGeom>
              <a:avLst/>
              <a:gdLst/>
              <a:ahLst/>
              <a:cxnLst/>
              <a:rect l="l" t="t" r="r" b="b"/>
              <a:pathLst>
                <a:path w="2936" h="3952" extrusionOk="0">
                  <a:moveTo>
                    <a:pt x="2663" y="0"/>
                  </a:moveTo>
                  <a:cubicBezTo>
                    <a:pt x="1977" y="222"/>
                    <a:pt x="1419" y="728"/>
                    <a:pt x="1129" y="1387"/>
                  </a:cubicBezTo>
                  <a:lnTo>
                    <a:pt x="1" y="3952"/>
                  </a:lnTo>
                  <a:lnTo>
                    <a:pt x="2090" y="2087"/>
                  </a:lnTo>
                  <a:cubicBezTo>
                    <a:pt x="2627" y="1608"/>
                    <a:pt x="2936" y="920"/>
                    <a:pt x="2936" y="198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6029625" y="4474550"/>
              <a:ext cx="73425" cy="98825"/>
            </a:xfrm>
            <a:custGeom>
              <a:avLst/>
              <a:gdLst/>
              <a:ahLst/>
              <a:cxnLst/>
              <a:rect l="l" t="t" r="r" b="b"/>
              <a:pathLst>
                <a:path w="2937" h="3953" extrusionOk="0">
                  <a:moveTo>
                    <a:pt x="274" y="1"/>
                  </a:moveTo>
                  <a:lnTo>
                    <a:pt x="0" y="199"/>
                  </a:lnTo>
                  <a:cubicBezTo>
                    <a:pt x="0" y="921"/>
                    <a:pt x="310" y="1607"/>
                    <a:pt x="847" y="2087"/>
                  </a:cubicBezTo>
                  <a:lnTo>
                    <a:pt x="2936" y="3952"/>
                  </a:lnTo>
                  <a:lnTo>
                    <a:pt x="2936" y="3952"/>
                  </a:lnTo>
                  <a:lnTo>
                    <a:pt x="1808" y="1388"/>
                  </a:lnTo>
                  <a:cubicBezTo>
                    <a:pt x="1518" y="727"/>
                    <a:pt x="960" y="224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6033900" y="4433825"/>
              <a:ext cx="114500" cy="43875"/>
            </a:xfrm>
            <a:custGeom>
              <a:avLst/>
              <a:gdLst/>
              <a:ahLst/>
              <a:cxnLst/>
              <a:rect l="l" t="t" r="r" b="b"/>
              <a:pathLst>
                <a:path w="4580" h="1755" extrusionOk="0">
                  <a:moveTo>
                    <a:pt x="4580" y="0"/>
                  </a:moveTo>
                  <a:lnTo>
                    <a:pt x="1794" y="279"/>
                  </a:lnTo>
                  <a:cubicBezTo>
                    <a:pt x="1076" y="352"/>
                    <a:pt x="424" y="725"/>
                    <a:pt x="0" y="1310"/>
                  </a:cubicBezTo>
                  <a:lnTo>
                    <a:pt x="104" y="1631"/>
                  </a:lnTo>
                  <a:cubicBezTo>
                    <a:pt x="359" y="1714"/>
                    <a:pt x="622" y="1754"/>
                    <a:pt x="884" y="1754"/>
                  </a:cubicBezTo>
                  <a:cubicBezTo>
                    <a:pt x="1328" y="1754"/>
                    <a:pt x="1769" y="1638"/>
                    <a:pt x="2161" y="1410"/>
                  </a:cubicBezTo>
                  <a:lnTo>
                    <a:pt x="45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6022425" y="446515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8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8" y="578"/>
                  </a:cubicBezTo>
                  <a:cubicBezTo>
                    <a:pt x="447" y="578"/>
                    <a:pt x="577" y="448"/>
                    <a:pt x="577" y="289"/>
                  </a:cubicBezTo>
                  <a:cubicBezTo>
                    <a:pt x="577" y="130"/>
                    <a:pt x="44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2" name="Google Shape;5462;p67"/>
          <p:cNvGrpSpPr/>
          <p:nvPr/>
        </p:nvGrpSpPr>
        <p:grpSpPr>
          <a:xfrm>
            <a:off x="720000" y="2759693"/>
            <a:ext cx="391229" cy="391298"/>
            <a:chOff x="5305250" y="3549800"/>
            <a:chExt cx="284675" cy="284725"/>
          </a:xfrm>
        </p:grpSpPr>
        <p:sp>
          <p:nvSpPr>
            <p:cNvPr id="5463" name="Google Shape;5463;p67"/>
            <p:cNvSpPr/>
            <p:nvPr/>
          </p:nvSpPr>
          <p:spPr>
            <a:xfrm>
              <a:off x="5305250" y="3549800"/>
              <a:ext cx="284675" cy="284725"/>
            </a:xfrm>
            <a:custGeom>
              <a:avLst/>
              <a:gdLst/>
              <a:ahLst/>
              <a:cxnLst/>
              <a:rect l="l" t="t" r="r" b="b"/>
              <a:pathLst>
                <a:path w="11387" h="11389" extrusionOk="0">
                  <a:moveTo>
                    <a:pt x="5694" y="1"/>
                  </a:moveTo>
                  <a:cubicBezTo>
                    <a:pt x="5043" y="1"/>
                    <a:pt x="4511" y="514"/>
                    <a:pt x="4477" y="1155"/>
                  </a:cubicBezTo>
                  <a:cubicBezTo>
                    <a:pt x="4254" y="812"/>
                    <a:pt x="3868" y="600"/>
                    <a:pt x="3456" y="600"/>
                  </a:cubicBezTo>
                  <a:cubicBezTo>
                    <a:pt x="3242" y="600"/>
                    <a:pt x="3032" y="658"/>
                    <a:pt x="2847" y="764"/>
                  </a:cubicBezTo>
                  <a:cubicBezTo>
                    <a:pt x="2566" y="926"/>
                    <a:pt x="2364" y="1188"/>
                    <a:pt x="2280" y="1504"/>
                  </a:cubicBezTo>
                  <a:cubicBezTo>
                    <a:pt x="2201" y="1797"/>
                    <a:pt x="2234" y="2103"/>
                    <a:pt x="2371" y="2371"/>
                  </a:cubicBezTo>
                  <a:cubicBezTo>
                    <a:pt x="2200" y="2286"/>
                    <a:pt x="2009" y="2240"/>
                    <a:pt x="1819" y="2240"/>
                  </a:cubicBezTo>
                  <a:cubicBezTo>
                    <a:pt x="1384" y="2240"/>
                    <a:pt x="981" y="2473"/>
                    <a:pt x="764" y="2848"/>
                  </a:cubicBezTo>
                  <a:cubicBezTo>
                    <a:pt x="439" y="3410"/>
                    <a:pt x="616" y="4127"/>
                    <a:pt x="1157" y="4477"/>
                  </a:cubicBezTo>
                  <a:cubicBezTo>
                    <a:pt x="512" y="4511"/>
                    <a:pt x="0" y="5046"/>
                    <a:pt x="0" y="5695"/>
                  </a:cubicBezTo>
                  <a:cubicBezTo>
                    <a:pt x="0" y="6345"/>
                    <a:pt x="514" y="6878"/>
                    <a:pt x="1157" y="6910"/>
                  </a:cubicBezTo>
                  <a:cubicBezTo>
                    <a:pt x="616" y="7260"/>
                    <a:pt x="438" y="7978"/>
                    <a:pt x="764" y="8540"/>
                  </a:cubicBezTo>
                  <a:cubicBezTo>
                    <a:pt x="981" y="8917"/>
                    <a:pt x="1386" y="9149"/>
                    <a:pt x="1819" y="9149"/>
                  </a:cubicBezTo>
                  <a:cubicBezTo>
                    <a:pt x="2011" y="9149"/>
                    <a:pt x="2200" y="9104"/>
                    <a:pt x="2371" y="9016"/>
                  </a:cubicBezTo>
                  <a:lnTo>
                    <a:pt x="2371" y="9016"/>
                  </a:lnTo>
                  <a:cubicBezTo>
                    <a:pt x="2234" y="9287"/>
                    <a:pt x="2201" y="9592"/>
                    <a:pt x="2280" y="9885"/>
                  </a:cubicBezTo>
                  <a:cubicBezTo>
                    <a:pt x="2364" y="10198"/>
                    <a:pt x="2566" y="10463"/>
                    <a:pt x="2847" y="10624"/>
                  </a:cubicBezTo>
                  <a:cubicBezTo>
                    <a:pt x="3032" y="10732"/>
                    <a:pt x="3242" y="10787"/>
                    <a:pt x="3456" y="10787"/>
                  </a:cubicBezTo>
                  <a:cubicBezTo>
                    <a:pt x="3868" y="10787"/>
                    <a:pt x="4254" y="10578"/>
                    <a:pt x="4477" y="10234"/>
                  </a:cubicBezTo>
                  <a:cubicBezTo>
                    <a:pt x="4511" y="10877"/>
                    <a:pt x="5044" y="11389"/>
                    <a:pt x="5694" y="11389"/>
                  </a:cubicBezTo>
                  <a:cubicBezTo>
                    <a:pt x="6345" y="11389"/>
                    <a:pt x="6878" y="10877"/>
                    <a:pt x="6912" y="10235"/>
                  </a:cubicBezTo>
                  <a:cubicBezTo>
                    <a:pt x="7135" y="10579"/>
                    <a:pt x="7520" y="10789"/>
                    <a:pt x="7934" y="10789"/>
                  </a:cubicBezTo>
                  <a:cubicBezTo>
                    <a:pt x="8146" y="10789"/>
                    <a:pt x="8358" y="10732"/>
                    <a:pt x="8541" y="10625"/>
                  </a:cubicBezTo>
                  <a:cubicBezTo>
                    <a:pt x="9105" y="10301"/>
                    <a:pt x="9311" y="9592"/>
                    <a:pt x="9018" y="9018"/>
                  </a:cubicBezTo>
                  <a:lnTo>
                    <a:pt x="9018" y="9018"/>
                  </a:lnTo>
                  <a:cubicBezTo>
                    <a:pt x="9189" y="9104"/>
                    <a:pt x="9379" y="9150"/>
                    <a:pt x="9571" y="9150"/>
                  </a:cubicBezTo>
                  <a:cubicBezTo>
                    <a:pt x="10004" y="9150"/>
                    <a:pt x="10408" y="8918"/>
                    <a:pt x="10625" y="8543"/>
                  </a:cubicBezTo>
                  <a:cubicBezTo>
                    <a:pt x="10787" y="8260"/>
                    <a:pt x="10830" y="7933"/>
                    <a:pt x="10747" y="7617"/>
                  </a:cubicBezTo>
                  <a:cubicBezTo>
                    <a:pt x="10668" y="7324"/>
                    <a:pt x="10487" y="7074"/>
                    <a:pt x="10234" y="6910"/>
                  </a:cubicBezTo>
                  <a:cubicBezTo>
                    <a:pt x="10875" y="6878"/>
                    <a:pt x="11387" y="6343"/>
                    <a:pt x="11387" y="5695"/>
                  </a:cubicBezTo>
                  <a:cubicBezTo>
                    <a:pt x="11387" y="5043"/>
                    <a:pt x="10873" y="4511"/>
                    <a:pt x="10231" y="4477"/>
                  </a:cubicBezTo>
                  <a:cubicBezTo>
                    <a:pt x="10771" y="4127"/>
                    <a:pt x="10949" y="3412"/>
                    <a:pt x="10623" y="2848"/>
                  </a:cubicBezTo>
                  <a:cubicBezTo>
                    <a:pt x="10406" y="2473"/>
                    <a:pt x="10003" y="2240"/>
                    <a:pt x="9568" y="2240"/>
                  </a:cubicBezTo>
                  <a:cubicBezTo>
                    <a:pt x="9378" y="2240"/>
                    <a:pt x="9187" y="2285"/>
                    <a:pt x="9016" y="2371"/>
                  </a:cubicBezTo>
                  <a:cubicBezTo>
                    <a:pt x="9155" y="2102"/>
                    <a:pt x="9186" y="1797"/>
                    <a:pt x="9107" y="1504"/>
                  </a:cubicBezTo>
                  <a:cubicBezTo>
                    <a:pt x="9024" y="1191"/>
                    <a:pt x="8821" y="926"/>
                    <a:pt x="8540" y="764"/>
                  </a:cubicBezTo>
                  <a:cubicBezTo>
                    <a:pt x="8355" y="657"/>
                    <a:pt x="8146" y="600"/>
                    <a:pt x="7931" y="600"/>
                  </a:cubicBezTo>
                  <a:cubicBezTo>
                    <a:pt x="7519" y="600"/>
                    <a:pt x="7133" y="812"/>
                    <a:pt x="6910" y="1155"/>
                  </a:cubicBezTo>
                  <a:cubicBezTo>
                    <a:pt x="6878" y="511"/>
                    <a:pt x="6345" y="1"/>
                    <a:pt x="5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5353700" y="3598275"/>
              <a:ext cx="187875" cy="187875"/>
            </a:xfrm>
            <a:custGeom>
              <a:avLst/>
              <a:gdLst/>
              <a:ahLst/>
              <a:cxnLst/>
              <a:rect l="l" t="t" r="r" b="b"/>
              <a:pathLst>
                <a:path w="7515" h="7515" extrusionOk="0">
                  <a:moveTo>
                    <a:pt x="3612" y="1"/>
                  </a:moveTo>
                  <a:lnTo>
                    <a:pt x="3612" y="3221"/>
                  </a:lnTo>
                  <a:lnTo>
                    <a:pt x="2003" y="432"/>
                  </a:lnTo>
                  <a:lnTo>
                    <a:pt x="1755" y="577"/>
                  </a:lnTo>
                  <a:lnTo>
                    <a:pt x="3363" y="3364"/>
                  </a:lnTo>
                  <a:lnTo>
                    <a:pt x="574" y="1755"/>
                  </a:lnTo>
                  <a:lnTo>
                    <a:pt x="432" y="2005"/>
                  </a:lnTo>
                  <a:lnTo>
                    <a:pt x="3219" y="3614"/>
                  </a:lnTo>
                  <a:lnTo>
                    <a:pt x="0" y="3614"/>
                  </a:lnTo>
                  <a:lnTo>
                    <a:pt x="0" y="3903"/>
                  </a:lnTo>
                  <a:lnTo>
                    <a:pt x="3219" y="3903"/>
                  </a:lnTo>
                  <a:lnTo>
                    <a:pt x="432" y="5512"/>
                  </a:lnTo>
                  <a:lnTo>
                    <a:pt x="574" y="5760"/>
                  </a:lnTo>
                  <a:lnTo>
                    <a:pt x="3363" y="4151"/>
                  </a:lnTo>
                  <a:lnTo>
                    <a:pt x="1755" y="6940"/>
                  </a:lnTo>
                  <a:lnTo>
                    <a:pt x="2003" y="7083"/>
                  </a:lnTo>
                  <a:lnTo>
                    <a:pt x="3612" y="4294"/>
                  </a:lnTo>
                  <a:lnTo>
                    <a:pt x="3612" y="7515"/>
                  </a:lnTo>
                  <a:lnTo>
                    <a:pt x="3901" y="7515"/>
                  </a:lnTo>
                  <a:lnTo>
                    <a:pt x="3901" y="4294"/>
                  </a:lnTo>
                  <a:lnTo>
                    <a:pt x="5510" y="7083"/>
                  </a:lnTo>
                  <a:lnTo>
                    <a:pt x="5760" y="6940"/>
                  </a:lnTo>
                  <a:lnTo>
                    <a:pt x="4149" y="4151"/>
                  </a:lnTo>
                  <a:lnTo>
                    <a:pt x="6938" y="5760"/>
                  </a:lnTo>
                  <a:lnTo>
                    <a:pt x="7081" y="5512"/>
                  </a:lnTo>
                  <a:lnTo>
                    <a:pt x="4294" y="3903"/>
                  </a:lnTo>
                  <a:lnTo>
                    <a:pt x="7514" y="3903"/>
                  </a:lnTo>
                  <a:lnTo>
                    <a:pt x="7514" y="3614"/>
                  </a:lnTo>
                  <a:lnTo>
                    <a:pt x="4294" y="3614"/>
                  </a:lnTo>
                  <a:lnTo>
                    <a:pt x="7081" y="2005"/>
                  </a:lnTo>
                  <a:lnTo>
                    <a:pt x="6938" y="1755"/>
                  </a:lnTo>
                  <a:lnTo>
                    <a:pt x="4149" y="3364"/>
                  </a:lnTo>
                  <a:lnTo>
                    <a:pt x="4149" y="3364"/>
                  </a:lnTo>
                  <a:lnTo>
                    <a:pt x="5760" y="577"/>
                  </a:lnTo>
                  <a:lnTo>
                    <a:pt x="5510" y="432"/>
                  </a:lnTo>
                  <a:lnTo>
                    <a:pt x="3901" y="3221"/>
                  </a:lnTo>
                  <a:lnTo>
                    <a:pt x="3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5383450" y="3588100"/>
              <a:ext cx="21675" cy="23300"/>
            </a:xfrm>
            <a:custGeom>
              <a:avLst/>
              <a:gdLst/>
              <a:ahLst/>
              <a:cxnLst/>
              <a:rect l="l" t="t" r="r" b="b"/>
              <a:pathLst>
                <a:path w="867" h="932" extrusionOk="0">
                  <a:moveTo>
                    <a:pt x="330" y="0"/>
                  </a:moveTo>
                  <a:cubicBezTo>
                    <a:pt x="281" y="0"/>
                    <a:pt x="232" y="13"/>
                    <a:pt x="187" y="39"/>
                  </a:cubicBezTo>
                  <a:cubicBezTo>
                    <a:pt x="47" y="120"/>
                    <a:pt x="1" y="296"/>
                    <a:pt x="81" y="433"/>
                  </a:cubicBezTo>
                  <a:lnTo>
                    <a:pt x="368" y="932"/>
                  </a:lnTo>
                  <a:lnTo>
                    <a:pt x="867" y="643"/>
                  </a:lnTo>
                  <a:lnTo>
                    <a:pt x="578" y="144"/>
                  </a:lnTo>
                  <a:cubicBezTo>
                    <a:pt x="525" y="52"/>
                    <a:pt x="429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5391650" y="360060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89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9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5328525" y="3685050"/>
              <a:ext cx="21625" cy="14375"/>
            </a:xfrm>
            <a:custGeom>
              <a:avLst/>
              <a:gdLst/>
              <a:ahLst/>
              <a:cxnLst/>
              <a:rect l="l" t="t" r="r" b="b"/>
              <a:pathLst>
                <a:path w="865" h="575" extrusionOk="0">
                  <a:moveTo>
                    <a:pt x="288" y="0"/>
                  </a:moveTo>
                  <a:cubicBezTo>
                    <a:pt x="130" y="0"/>
                    <a:pt x="1" y="128"/>
                    <a:pt x="1" y="288"/>
                  </a:cubicBezTo>
                  <a:cubicBezTo>
                    <a:pt x="1" y="447"/>
                    <a:pt x="130" y="575"/>
                    <a:pt x="288" y="575"/>
                  </a:cubicBezTo>
                  <a:lnTo>
                    <a:pt x="864" y="57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5342900" y="36849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8" y="0"/>
                    <a:pt x="0" y="130"/>
                    <a:pt x="0" y="289"/>
                  </a:cubicBezTo>
                  <a:cubicBezTo>
                    <a:pt x="0" y="448"/>
                    <a:pt x="128" y="578"/>
                    <a:pt x="289" y="578"/>
                  </a:cubicBezTo>
                  <a:cubicBezTo>
                    <a:pt x="448" y="578"/>
                    <a:pt x="576" y="448"/>
                    <a:pt x="576" y="289"/>
                  </a:cubicBezTo>
                  <a:cubicBezTo>
                    <a:pt x="576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7"/>
            <p:cNvSpPr/>
            <p:nvPr/>
          </p:nvSpPr>
          <p:spPr>
            <a:xfrm>
              <a:off x="5383425" y="3773050"/>
              <a:ext cx="21675" cy="23250"/>
            </a:xfrm>
            <a:custGeom>
              <a:avLst/>
              <a:gdLst/>
              <a:ahLst/>
              <a:cxnLst/>
              <a:rect l="l" t="t" r="r" b="b"/>
              <a:pathLst>
                <a:path w="867" h="930" extrusionOk="0">
                  <a:moveTo>
                    <a:pt x="368" y="0"/>
                  </a:moveTo>
                  <a:lnTo>
                    <a:pt x="79" y="499"/>
                  </a:lnTo>
                  <a:cubicBezTo>
                    <a:pt x="0" y="636"/>
                    <a:pt x="48" y="811"/>
                    <a:pt x="186" y="890"/>
                  </a:cubicBezTo>
                  <a:cubicBezTo>
                    <a:pt x="232" y="917"/>
                    <a:pt x="282" y="929"/>
                    <a:pt x="331" y="929"/>
                  </a:cubicBezTo>
                  <a:cubicBezTo>
                    <a:pt x="430" y="929"/>
                    <a:pt x="526" y="878"/>
                    <a:pt x="578" y="786"/>
                  </a:cubicBezTo>
                  <a:lnTo>
                    <a:pt x="866" y="28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7"/>
            <p:cNvSpPr/>
            <p:nvPr/>
          </p:nvSpPr>
          <p:spPr>
            <a:xfrm>
              <a:off x="5391650" y="3769425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89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89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7"/>
            <p:cNvSpPr/>
            <p:nvPr/>
          </p:nvSpPr>
          <p:spPr>
            <a:xfrm>
              <a:off x="5490075" y="3773050"/>
              <a:ext cx="21725" cy="23275"/>
            </a:xfrm>
            <a:custGeom>
              <a:avLst/>
              <a:gdLst/>
              <a:ahLst/>
              <a:cxnLst/>
              <a:rect l="l" t="t" r="r" b="b"/>
              <a:pathLst>
                <a:path w="869" h="931" extrusionOk="0">
                  <a:moveTo>
                    <a:pt x="500" y="0"/>
                  </a:moveTo>
                  <a:lnTo>
                    <a:pt x="1" y="287"/>
                  </a:lnTo>
                  <a:lnTo>
                    <a:pt x="290" y="786"/>
                  </a:lnTo>
                  <a:cubicBezTo>
                    <a:pt x="344" y="879"/>
                    <a:pt x="440" y="930"/>
                    <a:pt x="540" y="930"/>
                  </a:cubicBezTo>
                  <a:cubicBezTo>
                    <a:pt x="588" y="930"/>
                    <a:pt x="637" y="918"/>
                    <a:pt x="683" y="893"/>
                  </a:cubicBezTo>
                  <a:cubicBezTo>
                    <a:pt x="819" y="813"/>
                    <a:pt x="869" y="636"/>
                    <a:pt x="788" y="499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7"/>
            <p:cNvSpPr/>
            <p:nvPr/>
          </p:nvSpPr>
          <p:spPr>
            <a:xfrm>
              <a:off x="5489150" y="37694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89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7"/>
            <p:cNvSpPr/>
            <p:nvPr/>
          </p:nvSpPr>
          <p:spPr>
            <a:xfrm>
              <a:off x="5545125" y="3685050"/>
              <a:ext cx="21600" cy="14375"/>
            </a:xfrm>
            <a:custGeom>
              <a:avLst/>
              <a:gdLst/>
              <a:ahLst/>
              <a:cxnLst/>
              <a:rect l="l" t="t" r="r" b="b"/>
              <a:pathLst>
                <a:path w="864" h="575" extrusionOk="0">
                  <a:moveTo>
                    <a:pt x="0" y="0"/>
                  </a:moveTo>
                  <a:lnTo>
                    <a:pt x="0" y="575"/>
                  </a:lnTo>
                  <a:lnTo>
                    <a:pt x="575" y="575"/>
                  </a:lnTo>
                  <a:cubicBezTo>
                    <a:pt x="732" y="575"/>
                    <a:pt x="863" y="447"/>
                    <a:pt x="863" y="286"/>
                  </a:cubicBezTo>
                  <a:cubicBezTo>
                    <a:pt x="863" y="127"/>
                    <a:pt x="732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7"/>
            <p:cNvSpPr/>
            <p:nvPr/>
          </p:nvSpPr>
          <p:spPr>
            <a:xfrm>
              <a:off x="5537900" y="3684975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7"/>
            <p:cNvSpPr/>
            <p:nvPr/>
          </p:nvSpPr>
          <p:spPr>
            <a:xfrm>
              <a:off x="5490075" y="3588150"/>
              <a:ext cx="21700" cy="23300"/>
            </a:xfrm>
            <a:custGeom>
              <a:avLst/>
              <a:gdLst/>
              <a:ahLst/>
              <a:cxnLst/>
              <a:rect l="l" t="t" r="r" b="b"/>
              <a:pathLst>
                <a:path w="868" h="932" extrusionOk="0">
                  <a:moveTo>
                    <a:pt x="538" y="0"/>
                  </a:moveTo>
                  <a:cubicBezTo>
                    <a:pt x="439" y="0"/>
                    <a:pt x="343" y="52"/>
                    <a:pt x="290" y="144"/>
                  </a:cubicBezTo>
                  <a:lnTo>
                    <a:pt x="1" y="642"/>
                  </a:lnTo>
                  <a:lnTo>
                    <a:pt x="500" y="931"/>
                  </a:lnTo>
                  <a:lnTo>
                    <a:pt x="788" y="433"/>
                  </a:lnTo>
                  <a:cubicBezTo>
                    <a:pt x="867" y="294"/>
                    <a:pt x="819" y="120"/>
                    <a:pt x="681" y="40"/>
                  </a:cubicBezTo>
                  <a:cubicBezTo>
                    <a:pt x="636" y="13"/>
                    <a:pt x="58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7"/>
            <p:cNvSpPr/>
            <p:nvPr/>
          </p:nvSpPr>
          <p:spPr>
            <a:xfrm>
              <a:off x="5489125" y="3600600"/>
              <a:ext cx="14425" cy="14400"/>
            </a:xfrm>
            <a:custGeom>
              <a:avLst/>
              <a:gdLst/>
              <a:ahLst/>
              <a:cxnLst/>
              <a:rect l="l" t="t" r="r" b="b"/>
              <a:pathLst>
                <a:path w="577" h="576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7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7"/>
            <p:cNvSpPr/>
            <p:nvPr/>
          </p:nvSpPr>
          <p:spPr>
            <a:xfrm>
              <a:off x="5440425" y="3573125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287" y="1"/>
                  </a:moveTo>
                  <a:cubicBezTo>
                    <a:pt x="128" y="1"/>
                    <a:pt x="0" y="132"/>
                    <a:pt x="0" y="289"/>
                  </a:cubicBezTo>
                  <a:lnTo>
                    <a:pt x="0" y="864"/>
                  </a:lnTo>
                  <a:lnTo>
                    <a:pt x="575" y="864"/>
                  </a:lnTo>
                  <a:lnTo>
                    <a:pt x="575" y="289"/>
                  </a:lnTo>
                  <a:cubicBezTo>
                    <a:pt x="575" y="132"/>
                    <a:pt x="447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7"/>
            <p:cNvSpPr/>
            <p:nvPr/>
          </p:nvSpPr>
          <p:spPr>
            <a:xfrm>
              <a:off x="5440375" y="3587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9" y="578"/>
                  </a:cubicBezTo>
                  <a:cubicBezTo>
                    <a:pt x="449" y="578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7"/>
            <p:cNvSpPr/>
            <p:nvPr/>
          </p:nvSpPr>
          <p:spPr>
            <a:xfrm>
              <a:off x="5430750" y="362347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674" y="0"/>
                  </a:moveTo>
                  <a:cubicBezTo>
                    <a:pt x="289" y="0"/>
                    <a:pt x="0" y="353"/>
                    <a:pt x="76" y="731"/>
                  </a:cubicBezTo>
                  <a:lnTo>
                    <a:pt x="170" y="1188"/>
                  </a:lnTo>
                  <a:lnTo>
                    <a:pt x="1176" y="1191"/>
                  </a:lnTo>
                  <a:lnTo>
                    <a:pt x="1270" y="731"/>
                  </a:lnTo>
                  <a:cubicBezTo>
                    <a:pt x="1347" y="353"/>
                    <a:pt x="1058" y="0"/>
                    <a:pt x="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7"/>
            <p:cNvSpPr/>
            <p:nvPr/>
          </p:nvSpPr>
          <p:spPr>
            <a:xfrm>
              <a:off x="5434750" y="3637825"/>
              <a:ext cx="25750" cy="54425"/>
            </a:xfrm>
            <a:custGeom>
              <a:avLst/>
              <a:gdLst/>
              <a:ahLst/>
              <a:cxnLst/>
              <a:rect l="l" t="t" r="r" b="b"/>
              <a:pathLst>
                <a:path w="1030" h="2177" extrusionOk="0">
                  <a:moveTo>
                    <a:pt x="514" y="1"/>
                  </a:moveTo>
                  <a:cubicBezTo>
                    <a:pt x="224" y="1"/>
                    <a:pt x="1" y="237"/>
                    <a:pt x="1" y="513"/>
                  </a:cubicBezTo>
                  <a:cubicBezTo>
                    <a:pt x="1" y="545"/>
                    <a:pt x="4" y="580"/>
                    <a:pt x="10" y="614"/>
                  </a:cubicBezTo>
                  <a:lnTo>
                    <a:pt x="226" y="1678"/>
                  </a:lnTo>
                  <a:lnTo>
                    <a:pt x="514" y="2177"/>
                  </a:lnTo>
                  <a:lnTo>
                    <a:pt x="802" y="1678"/>
                  </a:lnTo>
                  <a:lnTo>
                    <a:pt x="1017" y="614"/>
                  </a:lnTo>
                  <a:cubicBezTo>
                    <a:pt x="1025" y="581"/>
                    <a:pt x="1028" y="545"/>
                    <a:pt x="1028" y="513"/>
                  </a:cubicBezTo>
                  <a:cubicBezTo>
                    <a:pt x="1029" y="237"/>
                    <a:pt x="805" y="1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7"/>
            <p:cNvSpPr/>
            <p:nvPr/>
          </p:nvSpPr>
          <p:spPr>
            <a:xfrm>
              <a:off x="5342525" y="3629075"/>
              <a:ext cx="24275" cy="20675"/>
            </a:xfrm>
            <a:custGeom>
              <a:avLst/>
              <a:gdLst/>
              <a:ahLst/>
              <a:cxnLst/>
              <a:rect l="l" t="t" r="r" b="b"/>
              <a:pathLst>
                <a:path w="971" h="827" extrusionOk="0">
                  <a:moveTo>
                    <a:pt x="330" y="1"/>
                  </a:moveTo>
                  <a:cubicBezTo>
                    <a:pt x="231" y="1"/>
                    <a:pt x="134" y="53"/>
                    <a:pt x="81" y="145"/>
                  </a:cubicBezTo>
                  <a:cubicBezTo>
                    <a:pt x="1" y="282"/>
                    <a:pt x="47" y="458"/>
                    <a:pt x="185" y="538"/>
                  </a:cubicBezTo>
                  <a:lnTo>
                    <a:pt x="682" y="827"/>
                  </a:lnTo>
                  <a:lnTo>
                    <a:pt x="971" y="328"/>
                  </a:lnTo>
                  <a:lnTo>
                    <a:pt x="472" y="40"/>
                  </a:lnTo>
                  <a:cubicBezTo>
                    <a:pt x="427" y="13"/>
                    <a:pt x="378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7"/>
            <p:cNvSpPr/>
            <p:nvPr/>
          </p:nvSpPr>
          <p:spPr>
            <a:xfrm>
              <a:off x="5355950" y="36362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90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90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7"/>
            <p:cNvSpPr/>
            <p:nvPr/>
          </p:nvSpPr>
          <p:spPr>
            <a:xfrm>
              <a:off x="5383225" y="3650225"/>
              <a:ext cx="36950" cy="33400"/>
            </a:xfrm>
            <a:custGeom>
              <a:avLst/>
              <a:gdLst/>
              <a:ahLst/>
              <a:cxnLst/>
              <a:rect l="l" t="t" r="r" b="b"/>
              <a:pathLst>
                <a:path w="1478" h="1336" extrusionOk="0">
                  <a:moveTo>
                    <a:pt x="722" y="1"/>
                  </a:moveTo>
                  <a:cubicBezTo>
                    <a:pt x="514" y="1"/>
                    <a:pt x="309" y="107"/>
                    <a:pt x="194" y="304"/>
                  </a:cubicBezTo>
                  <a:cubicBezTo>
                    <a:pt x="1" y="637"/>
                    <a:pt x="161" y="1063"/>
                    <a:pt x="529" y="1186"/>
                  </a:cubicBezTo>
                  <a:lnTo>
                    <a:pt x="971" y="1335"/>
                  </a:lnTo>
                  <a:lnTo>
                    <a:pt x="1477" y="465"/>
                  </a:lnTo>
                  <a:lnTo>
                    <a:pt x="1126" y="154"/>
                  </a:lnTo>
                  <a:cubicBezTo>
                    <a:pt x="1008" y="50"/>
                    <a:pt x="864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7"/>
            <p:cNvSpPr/>
            <p:nvPr/>
          </p:nvSpPr>
          <p:spPr>
            <a:xfrm>
              <a:off x="5396875" y="36586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589" y="1"/>
                  </a:moveTo>
                  <a:cubicBezTo>
                    <a:pt x="414" y="1"/>
                    <a:pt x="241" y="90"/>
                    <a:pt x="145" y="258"/>
                  </a:cubicBezTo>
                  <a:cubicBezTo>
                    <a:pt x="1" y="509"/>
                    <a:pt x="95" y="822"/>
                    <a:pt x="331" y="959"/>
                  </a:cubicBezTo>
                  <a:cubicBezTo>
                    <a:pt x="363" y="976"/>
                    <a:pt x="392" y="991"/>
                    <a:pt x="425" y="1002"/>
                  </a:cubicBezTo>
                  <a:lnTo>
                    <a:pt x="1453" y="1346"/>
                  </a:lnTo>
                  <a:lnTo>
                    <a:pt x="2028" y="1346"/>
                  </a:lnTo>
                  <a:lnTo>
                    <a:pt x="1742" y="847"/>
                  </a:lnTo>
                  <a:lnTo>
                    <a:pt x="930" y="130"/>
                  </a:lnTo>
                  <a:cubicBezTo>
                    <a:pt x="903" y="107"/>
                    <a:pt x="874" y="86"/>
                    <a:pt x="845" y="70"/>
                  </a:cubicBezTo>
                  <a:cubicBezTo>
                    <a:pt x="766" y="23"/>
                    <a:pt x="677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7"/>
            <p:cNvSpPr/>
            <p:nvPr/>
          </p:nvSpPr>
          <p:spPr>
            <a:xfrm>
              <a:off x="5342500" y="3734725"/>
              <a:ext cx="24275" cy="20625"/>
            </a:xfrm>
            <a:custGeom>
              <a:avLst/>
              <a:gdLst/>
              <a:ahLst/>
              <a:cxnLst/>
              <a:rect l="l" t="t" r="r" b="b"/>
              <a:pathLst>
                <a:path w="971" h="825" extrusionOk="0">
                  <a:moveTo>
                    <a:pt x="682" y="0"/>
                  </a:moveTo>
                  <a:lnTo>
                    <a:pt x="183" y="287"/>
                  </a:lnTo>
                  <a:cubicBezTo>
                    <a:pt x="46" y="368"/>
                    <a:pt x="0" y="542"/>
                    <a:pt x="77" y="680"/>
                  </a:cubicBezTo>
                  <a:cubicBezTo>
                    <a:pt x="132" y="773"/>
                    <a:pt x="230" y="825"/>
                    <a:pt x="329" y="825"/>
                  </a:cubicBezTo>
                  <a:cubicBezTo>
                    <a:pt x="378" y="825"/>
                    <a:pt x="427" y="812"/>
                    <a:pt x="472" y="786"/>
                  </a:cubicBezTo>
                  <a:lnTo>
                    <a:pt x="970" y="4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7"/>
            <p:cNvSpPr/>
            <p:nvPr/>
          </p:nvSpPr>
          <p:spPr>
            <a:xfrm>
              <a:off x="5355950" y="3733775"/>
              <a:ext cx="14475" cy="14425"/>
            </a:xfrm>
            <a:custGeom>
              <a:avLst/>
              <a:gdLst/>
              <a:ahLst/>
              <a:cxnLst/>
              <a:rect l="l" t="t" r="r" b="b"/>
              <a:pathLst>
                <a:path w="579" h="577" extrusionOk="0">
                  <a:moveTo>
                    <a:pt x="290" y="1"/>
                  </a:moveTo>
                  <a:cubicBezTo>
                    <a:pt x="130" y="1"/>
                    <a:pt x="1" y="129"/>
                    <a:pt x="1" y="288"/>
                  </a:cubicBezTo>
                  <a:cubicBezTo>
                    <a:pt x="1" y="447"/>
                    <a:pt x="130" y="577"/>
                    <a:pt x="290" y="577"/>
                  </a:cubicBezTo>
                  <a:cubicBezTo>
                    <a:pt x="449" y="577"/>
                    <a:pt x="578" y="447"/>
                    <a:pt x="578" y="288"/>
                  </a:cubicBezTo>
                  <a:cubicBezTo>
                    <a:pt x="578" y="129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7"/>
            <p:cNvSpPr/>
            <p:nvPr/>
          </p:nvSpPr>
          <p:spPr>
            <a:xfrm>
              <a:off x="5383275" y="3700775"/>
              <a:ext cx="36775" cy="33475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969" y="1"/>
                  </a:moveTo>
                  <a:lnTo>
                    <a:pt x="524" y="150"/>
                  </a:lnTo>
                  <a:cubicBezTo>
                    <a:pt x="159" y="273"/>
                    <a:pt x="0" y="699"/>
                    <a:pt x="192" y="1034"/>
                  </a:cubicBezTo>
                  <a:cubicBezTo>
                    <a:pt x="307" y="1232"/>
                    <a:pt x="512" y="1338"/>
                    <a:pt x="720" y="1338"/>
                  </a:cubicBezTo>
                  <a:cubicBezTo>
                    <a:pt x="862" y="1338"/>
                    <a:pt x="1005" y="1289"/>
                    <a:pt x="1122" y="1184"/>
                  </a:cubicBezTo>
                  <a:lnTo>
                    <a:pt x="1471" y="874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7"/>
            <p:cNvSpPr/>
            <p:nvPr/>
          </p:nvSpPr>
          <p:spPr>
            <a:xfrm>
              <a:off x="5396875" y="3692225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56" y="1"/>
                  </a:moveTo>
                  <a:lnTo>
                    <a:pt x="427" y="344"/>
                  </a:lnTo>
                  <a:cubicBezTo>
                    <a:pt x="394" y="356"/>
                    <a:pt x="364" y="371"/>
                    <a:pt x="334" y="387"/>
                  </a:cubicBezTo>
                  <a:cubicBezTo>
                    <a:pt x="92" y="524"/>
                    <a:pt x="1" y="837"/>
                    <a:pt x="145" y="1087"/>
                  </a:cubicBezTo>
                  <a:cubicBezTo>
                    <a:pt x="243" y="1255"/>
                    <a:pt x="416" y="1345"/>
                    <a:pt x="592" y="1345"/>
                  </a:cubicBezTo>
                  <a:cubicBezTo>
                    <a:pt x="680" y="1345"/>
                    <a:pt x="768" y="1323"/>
                    <a:pt x="848" y="1277"/>
                  </a:cubicBezTo>
                  <a:cubicBezTo>
                    <a:pt x="877" y="1261"/>
                    <a:pt x="903" y="1240"/>
                    <a:pt x="931" y="1218"/>
                  </a:cubicBezTo>
                  <a:lnTo>
                    <a:pt x="1744" y="49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7"/>
            <p:cNvSpPr/>
            <p:nvPr/>
          </p:nvSpPr>
          <p:spPr>
            <a:xfrm>
              <a:off x="5440425" y="3789700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0" y="1"/>
                  </a:moveTo>
                  <a:lnTo>
                    <a:pt x="0" y="577"/>
                  </a:lnTo>
                  <a:cubicBezTo>
                    <a:pt x="0" y="734"/>
                    <a:pt x="128" y="864"/>
                    <a:pt x="289" y="864"/>
                  </a:cubicBezTo>
                  <a:cubicBezTo>
                    <a:pt x="448" y="864"/>
                    <a:pt x="575" y="734"/>
                    <a:pt x="575" y="577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7"/>
            <p:cNvSpPr/>
            <p:nvPr/>
          </p:nvSpPr>
          <p:spPr>
            <a:xfrm>
              <a:off x="5440375" y="3782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7"/>
                    <a:pt x="289" y="577"/>
                  </a:cubicBezTo>
                  <a:cubicBezTo>
                    <a:pt x="449" y="577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7"/>
            <p:cNvSpPr/>
            <p:nvPr/>
          </p:nvSpPr>
          <p:spPr>
            <a:xfrm>
              <a:off x="5430750" y="373122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171" y="0"/>
                  </a:moveTo>
                  <a:lnTo>
                    <a:pt x="79" y="459"/>
                  </a:lnTo>
                  <a:cubicBezTo>
                    <a:pt x="0" y="837"/>
                    <a:pt x="289" y="1191"/>
                    <a:pt x="674" y="1191"/>
                  </a:cubicBezTo>
                  <a:cubicBezTo>
                    <a:pt x="1058" y="1191"/>
                    <a:pt x="1347" y="837"/>
                    <a:pt x="1271" y="460"/>
                  </a:cubicBezTo>
                  <a:lnTo>
                    <a:pt x="1177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7"/>
            <p:cNvSpPr/>
            <p:nvPr/>
          </p:nvSpPr>
          <p:spPr>
            <a:xfrm>
              <a:off x="5434750" y="3692200"/>
              <a:ext cx="25700" cy="54450"/>
            </a:xfrm>
            <a:custGeom>
              <a:avLst/>
              <a:gdLst/>
              <a:ahLst/>
              <a:cxnLst/>
              <a:rect l="l" t="t" r="r" b="b"/>
              <a:pathLst>
                <a:path w="1028" h="2178" extrusionOk="0">
                  <a:moveTo>
                    <a:pt x="514" y="0"/>
                  </a:moveTo>
                  <a:lnTo>
                    <a:pt x="226" y="499"/>
                  </a:lnTo>
                  <a:lnTo>
                    <a:pt x="10" y="1563"/>
                  </a:lnTo>
                  <a:cubicBezTo>
                    <a:pt x="2" y="1597"/>
                    <a:pt x="1" y="1631"/>
                    <a:pt x="1" y="1665"/>
                  </a:cubicBezTo>
                  <a:cubicBezTo>
                    <a:pt x="1" y="1941"/>
                    <a:pt x="226" y="2177"/>
                    <a:pt x="514" y="2177"/>
                  </a:cubicBezTo>
                  <a:cubicBezTo>
                    <a:pt x="805" y="2177"/>
                    <a:pt x="1028" y="1941"/>
                    <a:pt x="1028" y="1665"/>
                  </a:cubicBezTo>
                  <a:cubicBezTo>
                    <a:pt x="1028" y="1631"/>
                    <a:pt x="1023" y="1598"/>
                    <a:pt x="1017" y="1563"/>
                  </a:cubicBezTo>
                  <a:lnTo>
                    <a:pt x="802" y="499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7"/>
            <p:cNvSpPr/>
            <p:nvPr/>
          </p:nvSpPr>
          <p:spPr>
            <a:xfrm>
              <a:off x="5528400" y="3734725"/>
              <a:ext cx="24325" cy="20625"/>
            </a:xfrm>
            <a:custGeom>
              <a:avLst/>
              <a:gdLst/>
              <a:ahLst/>
              <a:cxnLst/>
              <a:rect l="l" t="t" r="r" b="b"/>
              <a:pathLst>
                <a:path w="973" h="825" extrusionOk="0">
                  <a:moveTo>
                    <a:pt x="290" y="0"/>
                  </a:moveTo>
                  <a:lnTo>
                    <a:pt x="1" y="499"/>
                  </a:lnTo>
                  <a:lnTo>
                    <a:pt x="499" y="786"/>
                  </a:lnTo>
                  <a:cubicBezTo>
                    <a:pt x="545" y="812"/>
                    <a:pt x="595" y="825"/>
                    <a:pt x="643" y="825"/>
                  </a:cubicBezTo>
                  <a:cubicBezTo>
                    <a:pt x="742" y="825"/>
                    <a:pt x="838" y="773"/>
                    <a:pt x="892" y="680"/>
                  </a:cubicBezTo>
                  <a:cubicBezTo>
                    <a:pt x="973" y="543"/>
                    <a:pt x="925" y="368"/>
                    <a:pt x="788" y="287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7"/>
            <p:cNvSpPr/>
            <p:nvPr/>
          </p:nvSpPr>
          <p:spPr>
            <a:xfrm>
              <a:off x="5524825" y="373377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cubicBezTo>
                    <a:pt x="1" y="447"/>
                    <a:pt x="129" y="577"/>
                    <a:pt x="288" y="577"/>
                  </a:cubicBezTo>
                  <a:cubicBezTo>
                    <a:pt x="449" y="577"/>
                    <a:pt x="577" y="447"/>
                    <a:pt x="577" y="288"/>
                  </a:cubicBezTo>
                  <a:cubicBezTo>
                    <a:pt x="577" y="129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7"/>
            <p:cNvSpPr/>
            <p:nvPr/>
          </p:nvSpPr>
          <p:spPr>
            <a:xfrm>
              <a:off x="5475050" y="3700775"/>
              <a:ext cx="36975" cy="33450"/>
            </a:xfrm>
            <a:custGeom>
              <a:avLst/>
              <a:gdLst/>
              <a:ahLst/>
              <a:cxnLst/>
              <a:rect l="l" t="t" r="r" b="b"/>
              <a:pathLst>
                <a:path w="1479" h="1338" extrusionOk="0">
                  <a:moveTo>
                    <a:pt x="507" y="1"/>
                  </a:moveTo>
                  <a:lnTo>
                    <a:pt x="1" y="871"/>
                  </a:lnTo>
                  <a:lnTo>
                    <a:pt x="353" y="1183"/>
                  </a:lnTo>
                  <a:cubicBezTo>
                    <a:pt x="470" y="1287"/>
                    <a:pt x="614" y="1337"/>
                    <a:pt x="757" y="1337"/>
                  </a:cubicBezTo>
                  <a:cubicBezTo>
                    <a:pt x="965" y="1337"/>
                    <a:pt x="1170" y="1231"/>
                    <a:pt x="1285" y="1032"/>
                  </a:cubicBezTo>
                  <a:cubicBezTo>
                    <a:pt x="1479" y="699"/>
                    <a:pt x="1316" y="273"/>
                    <a:pt x="950" y="150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7"/>
            <p:cNvSpPr/>
            <p:nvPr/>
          </p:nvSpPr>
          <p:spPr>
            <a:xfrm>
              <a:off x="5447625" y="36922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1" y="0"/>
                  </a:moveTo>
                  <a:lnTo>
                    <a:pt x="287" y="499"/>
                  </a:lnTo>
                  <a:lnTo>
                    <a:pt x="1101" y="1217"/>
                  </a:lnTo>
                  <a:cubicBezTo>
                    <a:pt x="1126" y="1240"/>
                    <a:pt x="1154" y="1259"/>
                    <a:pt x="1184" y="1277"/>
                  </a:cubicBezTo>
                  <a:cubicBezTo>
                    <a:pt x="1263" y="1323"/>
                    <a:pt x="1351" y="1345"/>
                    <a:pt x="1438" y="1345"/>
                  </a:cubicBezTo>
                  <a:cubicBezTo>
                    <a:pt x="1613" y="1345"/>
                    <a:pt x="1786" y="1256"/>
                    <a:pt x="1883" y="1088"/>
                  </a:cubicBezTo>
                  <a:cubicBezTo>
                    <a:pt x="2028" y="838"/>
                    <a:pt x="1936" y="525"/>
                    <a:pt x="1697" y="387"/>
                  </a:cubicBezTo>
                  <a:cubicBezTo>
                    <a:pt x="1668" y="371"/>
                    <a:pt x="1638" y="356"/>
                    <a:pt x="1604" y="344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7"/>
            <p:cNvSpPr/>
            <p:nvPr/>
          </p:nvSpPr>
          <p:spPr>
            <a:xfrm>
              <a:off x="5528400" y="3629075"/>
              <a:ext cx="24325" cy="20675"/>
            </a:xfrm>
            <a:custGeom>
              <a:avLst/>
              <a:gdLst/>
              <a:ahLst/>
              <a:cxnLst/>
              <a:rect l="l" t="t" r="r" b="b"/>
              <a:pathLst>
                <a:path w="973" h="827" extrusionOk="0">
                  <a:moveTo>
                    <a:pt x="644" y="1"/>
                  </a:moveTo>
                  <a:cubicBezTo>
                    <a:pt x="595" y="1"/>
                    <a:pt x="545" y="13"/>
                    <a:pt x="499" y="40"/>
                  </a:cubicBezTo>
                  <a:lnTo>
                    <a:pt x="1" y="328"/>
                  </a:lnTo>
                  <a:lnTo>
                    <a:pt x="290" y="827"/>
                  </a:lnTo>
                  <a:lnTo>
                    <a:pt x="788" y="538"/>
                  </a:lnTo>
                  <a:cubicBezTo>
                    <a:pt x="925" y="458"/>
                    <a:pt x="973" y="284"/>
                    <a:pt x="894" y="145"/>
                  </a:cubicBezTo>
                  <a:cubicBezTo>
                    <a:pt x="840" y="53"/>
                    <a:pt x="743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7"/>
            <p:cNvSpPr/>
            <p:nvPr/>
          </p:nvSpPr>
          <p:spPr>
            <a:xfrm>
              <a:off x="5524825" y="36362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8" y="1"/>
                  </a:moveTo>
                  <a:cubicBezTo>
                    <a:pt x="129" y="1"/>
                    <a:pt x="1" y="130"/>
                    <a:pt x="1" y="289"/>
                  </a:cubicBezTo>
                  <a:cubicBezTo>
                    <a:pt x="1" y="449"/>
                    <a:pt x="129" y="578"/>
                    <a:pt x="288" y="578"/>
                  </a:cubicBezTo>
                  <a:cubicBezTo>
                    <a:pt x="449" y="578"/>
                    <a:pt x="577" y="449"/>
                    <a:pt x="577" y="289"/>
                  </a:cubicBezTo>
                  <a:cubicBezTo>
                    <a:pt x="577" y="130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7"/>
            <p:cNvSpPr/>
            <p:nvPr/>
          </p:nvSpPr>
          <p:spPr>
            <a:xfrm>
              <a:off x="5475175" y="3650225"/>
              <a:ext cx="36825" cy="33425"/>
            </a:xfrm>
            <a:custGeom>
              <a:avLst/>
              <a:gdLst/>
              <a:ahLst/>
              <a:cxnLst/>
              <a:rect l="l" t="t" r="r" b="b"/>
              <a:pathLst>
                <a:path w="1473" h="1337" extrusionOk="0">
                  <a:moveTo>
                    <a:pt x="752" y="0"/>
                  </a:moveTo>
                  <a:cubicBezTo>
                    <a:pt x="610" y="0"/>
                    <a:pt x="467" y="50"/>
                    <a:pt x="350" y="154"/>
                  </a:cubicBezTo>
                  <a:lnTo>
                    <a:pt x="0" y="465"/>
                  </a:lnTo>
                  <a:lnTo>
                    <a:pt x="502" y="1337"/>
                  </a:lnTo>
                  <a:lnTo>
                    <a:pt x="947" y="1188"/>
                  </a:lnTo>
                  <a:cubicBezTo>
                    <a:pt x="1310" y="1066"/>
                    <a:pt x="1472" y="637"/>
                    <a:pt x="1280" y="304"/>
                  </a:cubicBezTo>
                  <a:cubicBezTo>
                    <a:pt x="1165" y="107"/>
                    <a:pt x="960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7"/>
            <p:cNvSpPr/>
            <p:nvPr/>
          </p:nvSpPr>
          <p:spPr>
            <a:xfrm>
              <a:off x="5447550" y="3658600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41" y="0"/>
                  </a:moveTo>
                  <a:cubicBezTo>
                    <a:pt x="1353" y="0"/>
                    <a:pt x="1264" y="23"/>
                    <a:pt x="1184" y="69"/>
                  </a:cubicBezTo>
                  <a:cubicBezTo>
                    <a:pt x="1154" y="85"/>
                    <a:pt x="1129" y="106"/>
                    <a:pt x="1101" y="128"/>
                  </a:cubicBezTo>
                  <a:lnTo>
                    <a:pt x="288" y="846"/>
                  </a:lnTo>
                  <a:lnTo>
                    <a:pt x="1" y="1344"/>
                  </a:lnTo>
                  <a:lnTo>
                    <a:pt x="577" y="1344"/>
                  </a:lnTo>
                  <a:lnTo>
                    <a:pt x="1605" y="1000"/>
                  </a:lnTo>
                  <a:cubicBezTo>
                    <a:pt x="1638" y="988"/>
                    <a:pt x="1668" y="973"/>
                    <a:pt x="1697" y="957"/>
                  </a:cubicBezTo>
                  <a:cubicBezTo>
                    <a:pt x="1939" y="820"/>
                    <a:pt x="2031" y="508"/>
                    <a:pt x="1886" y="258"/>
                  </a:cubicBezTo>
                  <a:cubicBezTo>
                    <a:pt x="1789" y="90"/>
                    <a:pt x="1616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7"/>
            <p:cNvSpPr/>
            <p:nvPr/>
          </p:nvSpPr>
          <p:spPr>
            <a:xfrm>
              <a:off x="5433200" y="3677825"/>
              <a:ext cx="28775" cy="28750"/>
            </a:xfrm>
            <a:custGeom>
              <a:avLst/>
              <a:gdLst/>
              <a:ahLst/>
              <a:cxnLst/>
              <a:rect l="l" t="t" r="r" b="b"/>
              <a:pathLst>
                <a:path w="1151" h="1150" extrusionOk="0">
                  <a:moveTo>
                    <a:pt x="576" y="1"/>
                  </a:moveTo>
                  <a:cubicBezTo>
                    <a:pt x="258" y="1"/>
                    <a:pt x="0" y="258"/>
                    <a:pt x="0" y="575"/>
                  </a:cubicBezTo>
                  <a:cubicBezTo>
                    <a:pt x="0" y="892"/>
                    <a:pt x="258" y="1150"/>
                    <a:pt x="576" y="1150"/>
                  </a:cubicBezTo>
                  <a:cubicBezTo>
                    <a:pt x="893" y="1150"/>
                    <a:pt x="1151" y="892"/>
                    <a:pt x="1151" y="575"/>
                  </a:cubicBezTo>
                  <a:cubicBezTo>
                    <a:pt x="1151" y="258"/>
                    <a:pt x="893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7"/>
            <p:cNvSpPr/>
            <p:nvPr/>
          </p:nvSpPr>
          <p:spPr>
            <a:xfrm>
              <a:off x="5443975" y="3688625"/>
              <a:ext cx="7225" cy="7150"/>
            </a:xfrm>
            <a:custGeom>
              <a:avLst/>
              <a:gdLst/>
              <a:ahLst/>
              <a:cxnLst/>
              <a:rect l="l" t="t" r="r" b="b"/>
              <a:pathLst>
                <a:path w="289" h="286" extrusionOk="0">
                  <a:moveTo>
                    <a:pt x="145" y="0"/>
                  </a:moveTo>
                  <a:cubicBezTo>
                    <a:pt x="65" y="0"/>
                    <a:pt x="1" y="64"/>
                    <a:pt x="1" y="143"/>
                  </a:cubicBezTo>
                  <a:cubicBezTo>
                    <a:pt x="1" y="222"/>
                    <a:pt x="65" y="286"/>
                    <a:pt x="145" y="286"/>
                  </a:cubicBezTo>
                  <a:cubicBezTo>
                    <a:pt x="224" y="286"/>
                    <a:pt x="288" y="222"/>
                    <a:pt x="288" y="143"/>
                  </a:cubicBezTo>
                  <a:cubicBezTo>
                    <a:pt x="288" y="64"/>
                    <a:pt x="224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247B30-34E2-DC44-854C-EC756A403952}"/>
              </a:ext>
            </a:extLst>
          </p:cNvPr>
          <p:cNvSpPr/>
          <p:nvPr/>
        </p:nvSpPr>
        <p:spPr>
          <a:xfrm>
            <a:off x="2133600" y="1300768"/>
            <a:ext cx="6724650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32767-DEB8-3E4E-8559-D8853AA019D9}"/>
              </a:ext>
            </a:extLst>
          </p:cNvPr>
          <p:cNvSpPr/>
          <p:nvPr/>
        </p:nvSpPr>
        <p:spPr>
          <a:xfrm>
            <a:off x="2113950" y="2493631"/>
            <a:ext cx="5884926" cy="25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170DB1-1E26-374A-B788-BB5526AA73AF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461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8" grpId="0" animBg="1"/>
      <p:bldP spid="536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6" name="Google Shape;1796;p42"/>
          <p:cNvCxnSpPr>
            <a:cxnSpLocks/>
            <a:stCxn id="1797" idx="1"/>
          </p:cNvCxnSpPr>
          <p:nvPr/>
        </p:nvCxnSpPr>
        <p:spPr>
          <a:xfrm flipH="1">
            <a:off x="4572000" y="1577025"/>
            <a:ext cx="1317600" cy="9813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99" name="Google Shape;1799;p42"/>
          <p:cNvCxnSpPr>
            <a:stCxn id="1800" idx="3"/>
            <a:endCxn id="1798" idx="2"/>
          </p:cNvCxnSpPr>
          <p:nvPr/>
        </p:nvCxnSpPr>
        <p:spPr>
          <a:xfrm>
            <a:off x="3254775" y="1738650"/>
            <a:ext cx="1020900" cy="1278000"/>
          </a:xfrm>
          <a:prstGeom prst="bentConnector3">
            <a:avLst>
              <a:gd name="adj1" fmla="val 49995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1" name="Google Shape;1801;p42"/>
          <p:cNvCxnSpPr>
            <a:stCxn id="1802" idx="3"/>
            <a:endCxn id="1798" idx="4"/>
          </p:cNvCxnSpPr>
          <p:nvPr/>
        </p:nvCxnSpPr>
        <p:spPr>
          <a:xfrm rot="10800000" flipH="1">
            <a:off x="3254775" y="3313400"/>
            <a:ext cx="1317600" cy="2079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3" name="Google Shape;1803;p42"/>
          <p:cNvCxnSpPr>
            <a:cxnSpLocks/>
            <a:stCxn id="1804" idx="1"/>
          </p:cNvCxnSpPr>
          <p:nvPr/>
        </p:nvCxnSpPr>
        <p:spPr>
          <a:xfrm rot="10800000">
            <a:off x="4853412" y="3231806"/>
            <a:ext cx="1020900" cy="504600"/>
          </a:xfrm>
          <a:prstGeom prst="bentConnector3">
            <a:avLst>
              <a:gd name="adj1" fmla="val 49997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grpSp>
        <p:nvGrpSpPr>
          <p:cNvPr id="1806" name="Google Shape;1806;p42"/>
          <p:cNvGrpSpPr/>
          <p:nvPr/>
        </p:nvGrpSpPr>
        <p:grpSpPr>
          <a:xfrm>
            <a:off x="3991111" y="2386380"/>
            <a:ext cx="1162344" cy="1260775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5889600" y="1304175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2"/>
          <p:cNvSpPr/>
          <p:nvPr/>
        </p:nvSpPr>
        <p:spPr>
          <a:xfrm>
            <a:off x="5874312" y="3463556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2"/>
          <p:cNvSpPr/>
          <p:nvPr/>
        </p:nvSpPr>
        <p:spPr>
          <a:xfrm>
            <a:off x="720675" y="146580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2"/>
          <p:cNvSpPr/>
          <p:nvPr/>
        </p:nvSpPr>
        <p:spPr>
          <a:xfrm>
            <a:off x="720675" y="324845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42"/>
          <p:cNvGrpSpPr/>
          <p:nvPr/>
        </p:nvGrpSpPr>
        <p:grpSpPr>
          <a:xfrm rot="-5400000">
            <a:off x="7643325" y="219225"/>
            <a:ext cx="417875" cy="713425"/>
            <a:chOff x="1195450" y="111625"/>
            <a:chExt cx="417875" cy="713425"/>
          </a:xfrm>
        </p:grpSpPr>
        <p:sp>
          <p:nvSpPr>
            <p:cNvPr id="1843" name="Google Shape;1843;p4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42"/>
          <p:cNvGrpSpPr/>
          <p:nvPr/>
        </p:nvGrpSpPr>
        <p:grpSpPr>
          <a:xfrm>
            <a:off x="8003700" y="255113"/>
            <a:ext cx="707475" cy="849175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5373;p67">
            <a:extLst>
              <a:ext uri="{FF2B5EF4-FFF2-40B4-BE49-F238E27FC236}">
                <a16:creationId xmlns:a16="http://schemas.microsoft.com/office/drawing/2014/main" id="{D6C488C6-20F4-3C47-BCBA-5FE1561C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B8F16-49DA-7745-8D82-30C9910E82AB}"/>
              </a:ext>
            </a:extLst>
          </p:cNvPr>
          <p:cNvSpPr/>
          <p:nvPr/>
        </p:nvSpPr>
        <p:spPr>
          <a:xfrm>
            <a:off x="720000" y="2069035"/>
            <a:ext cx="274037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EC7B5-9F77-2F47-A1EE-0CD0FBB90EDE}"/>
              </a:ext>
            </a:extLst>
          </p:cNvPr>
          <p:cNvSpPr/>
          <p:nvPr/>
        </p:nvSpPr>
        <p:spPr>
          <a:xfrm>
            <a:off x="5703737" y="1872039"/>
            <a:ext cx="3157268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C1845-763B-3E47-8CFF-188634B40C0D}"/>
              </a:ext>
            </a:extLst>
          </p:cNvPr>
          <p:cNvSpPr/>
          <p:nvPr/>
        </p:nvSpPr>
        <p:spPr>
          <a:xfrm>
            <a:off x="85472" y="3877014"/>
            <a:ext cx="4009431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E639F-DC96-7449-BA90-65C224F7D823}"/>
              </a:ext>
            </a:extLst>
          </p:cNvPr>
          <p:cNvSpPr/>
          <p:nvPr/>
        </p:nvSpPr>
        <p:spPr>
          <a:xfrm>
            <a:off x="5289176" y="4025220"/>
            <a:ext cx="357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âm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,...)?</a:t>
            </a:r>
            <a:r>
              <a:rPr lang="x-none" sz="2000" dirty="0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96201C-96C3-4144-8B43-E3A01465B934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3502800" y="935289"/>
            <a:ext cx="21384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2817275" y="2694816"/>
            <a:ext cx="3509700" cy="8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2391900" y="2754116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D6283-BBDE-D842-9782-B04023255137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84;p45">
            <a:extLst>
              <a:ext uri="{FF2B5EF4-FFF2-40B4-BE49-F238E27FC236}">
                <a16:creationId xmlns:a16="http://schemas.microsoft.com/office/drawing/2014/main" id="{A4DE8271-F99A-5B40-BE15-0D9B7562D89D}"/>
              </a:ext>
            </a:extLst>
          </p:cNvPr>
          <p:cNvSpPr/>
          <p:nvPr/>
        </p:nvSpPr>
        <p:spPr>
          <a:xfrm>
            <a:off x="644442" y="201019"/>
            <a:ext cx="7855116" cy="1613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C82BFD-75C9-464E-B11A-FEE077A92261}"/>
              </a:ext>
            </a:extLst>
          </p:cNvPr>
          <p:cNvSpPr/>
          <p:nvPr/>
        </p:nvSpPr>
        <p:spPr>
          <a:xfrm>
            <a:off x="811305" y="225204"/>
            <a:ext cx="7521389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da-DK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oogle Shape;1935;p43">
            <a:extLst>
              <a:ext uri="{FF2B5EF4-FFF2-40B4-BE49-F238E27FC236}">
                <a16:creationId xmlns:a16="http://schemas.microsoft.com/office/drawing/2014/main" id="{7AB99E55-2337-154E-AAF4-51C7BF13C315}"/>
              </a:ext>
            </a:extLst>
          </p:cNvPr>
          <p:cNvGrpSpPr/>
          <p:nvPr/>
        </p:nvGrpSpPr>
        <p:grpSpPr>
          <a:xfrm>
            <a:off x="592469" y="2065444"/>
            <a:ext cx="437672" cy="494572"/>
            <a:chOff x="965641" y="1921023"/>
            <a:chExt cx="584487" cy="530692"/>
          </a:xfrm>
        </p:grpSpPr>
        <p:sp>
          <p:nvSpPr>
            <p:cNvPr id="20" name="Google Shape;1936;p43">
              <a:extLst>
                <a:ext uri="{FF2B5EF4-FFF2-40B4-BE49-F238E27FC236}">
                  <a16:creationId xmlns:a16="http://schemas.microsoft.com/office/drawing/2014/main" id="{5E52F369-FD47-144E-856C-BC4C3AE7831A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937;p43">
              <a:extLst>
                <a:ext uri="{FF2B5EF4-FFF2-40B4-BE49-F238E27FC236}">
                  <a16:creationId xmlns:a16="http://schemas.microsoft.com/office/drawing/2014/main" id="{E1E62E8D-3194-0347-8520-6F77E2FF0D60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22" name="Google Shape;1938;p43">
                <a:extLst>
                  <a:ext uri="{FF2B5EF4-FFF2-40B4-BE49-F238E27FC236}">
                    <a16:creationId xmlns:a16="http://schemas.microsoft.com/office/drawing/2014/main" id="{9B23016D-D1EF-AE49-8C00-C6BBFA6E2E53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39;p43">
                <a:extLst>
                  <a:ext uri="{FF2B5EF4-FFF2-40B4-BE49-F238E27FC236}">
                    <a16:creationId xmlns:a16="http://schemas.microsoft.com/office/drawing/2014/main" id="{D74D8417-91FE-9547-ABCB-A4B060E60809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0;p43">
                <a:extLst>
                  <a:ext uri="{FF2B5EF4-FFF2-40B4-BE49-F238E27FC236}">
                    <a16:creationId xmlns:a16="http://schemas.microsoft.com/office/drawing/2014/main" id="{2C347ACA-A13E-344A-9D74-B9DF1B62A2DA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1;p43">
                <a:extLst>
                  <a:ext uri="{FF2B5EF4-FFF2-40B4-BE49-F238E27FC236}">
                    <a16:creationId xmlns:a16="http://schemas.microsoft.com/office/drawing/2014/main" id="{9A8BFBD2-5E24-5D4B-AA31-C0D547193D18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2;p43">
                <a:extLst>
                  <a:ext uri="{FF2B5EF4-FFF2-40B4-BE49-F238E27FC236}">
                    <a16:creationId xmlns:a16="http://schemas.microsoft.com/office/drawing/2014/main" id="{FDEBF396-72CA-B04E-AC2E-39D262DD01CC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3;p43">
                <a:extLst>
                  <a:ext uri="{FF2B5EF4-FFF2-40B4-BE49-F238E27FC236}">
                    <a16:creationId xmlns:a16="http://schemas.microsoft.com/office/drawing/2014/main" id="{1B235114-186D-524D-A7EF-2F4B69FD70A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4;p43">
                <a:extLst>
                  <a:ext uri="{FF2B5EF4-FFF2-40B4-BE49-F238E27FC236}">
                    <a16:creationId xmlns:a16="http://schemas.microsoft.com/office/drawing/2014/main" id="{533E8CE6-BA1E-E747-AFEA-B3FD05CE194F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5;p43">
                <a:extLst>
                  <a:ext uri="{FF2B5EF4-FFF2-40B4-BE49-F238E27FC236}">
                    <a16:creationId xmlns:a16="http://schemas.microsoft.com/office/drawing/2014/main" id="{790E8A48-1F02-1245-8673-7EA9124470F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6;p43">
                <a:extLst>
                  <a:ext uri="{FF2B5EF4-FFF2-40B4-BE49-F238E27FC236}">
                    <a16:creationId xmlns:a16="http://schemas.microsoft.com/office/drawing/2014/main" id="{0C8AE194-ABCD-2748-92D9-93DC57AA4072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7;p43">
                <a:extLst>
                  <a:ext uri="{FF2B5EF4-FFF2-40B4-BE49-F238E27FC236}">
                    <a16:creationId xmlns:a16="http://schemas.microsoft.com/office/drawing/2014/main" id="{84504B5B-7223-0F40-9DCF-656831CB443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8;p43">
                <a:extLst>
                  <a:ext uri="{FF2B5EF4-FFF2-40B4-BE49-F238E27FC236}">
                    <a16:creationId xmlns:a16="http://schemas.microsoft.com/office/drawing/2014/main" id="{2043919E-DB04-CC4A-A135-DAF778055978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9;p43">
                <a:extLst>
                  <a:ext uri="{FF2B5EF4-FFF2-40B4-BE49-F238E27FC236}">
                    <a16:creationId xmlns:a16="http://schemas.microsoft.com/office/drawing/2014/main" id="{C344D693-77F7-8F4B-9614-6F1B9CA484C8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0;p43">
                <a:extLst>
                  <a:ext uri="{FF2B5EF4-FFF2-40B4-BE49-F238E27FC236}">
                    <a16:creationId xmlns:a16="http://schemas.microsoft.com/office/drawing/2014/main" id="{5421A0DE-79FD-CD43-90A1-0BC059EE50E7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1;p43">
                <a:extLst>
                  <a:ext uri="{FF2B5EF4-FFF2-40B4-BE49-F238E27FC236}">
                    <a16:creationId xmlns:a16="http://schemas.microsoft.com/office/drawing/2014/main" id="{6EFF5183-7E40-DE44-84B1-5518600CD237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2;p43">
                <a:extLst>
                  <a:ext uri="{FF2B5EF4-FFF2-40B4-BE49-F238E27FC236}">
                    <a16:creationId xmlns:a16="http://schemas.microsoft.com/office/drawing/2014/main" id="{4D1B7A85-D423-3C46-9170-ADB545DB872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3;p43">
                <a:extLst>
                  <a:ext uri="{FF2B5EF4-FFF2-40B4-BE49-F238E27FC236}">
                    <a16:creationId xmlns:a16="http://schemas.microsoft.com/office/drawing/2014/main" id="{45A88D13-6D18-E645-8C4E-AA6E2C8A4529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4;p43">
                <a:extLst>
                  <a:ext uri="{FF2B5EF4-FFF2-40B4-BE49-F238E27FC236}">
                    <a16:creationId xmlns:a16="http://schemas.microsoft.com/office/drawing/2014/main" id="{53715042-D3C9-DB4C-8281-C026ADF64E7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55;p43">
                <a:extLst>
                  <a:ext uri="{FF2B5EF4-FFF2-40B4-BE49-F238E27FC236}">
                    <a16:creationId xmlns:a16="http://schemas.microsoft.com/office/drawing/2014/main" id="{817C58E7-2BD1-7648-95E4-414219C08F7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56;p43">
                <a:extLst>
                  <a:ext uri="{FF2B5EF4-FFF2-40B4-BE49-F238E27FC236}">
                    <a16:creationId xmlns:a16="http://schemas.microsoft.com/office/drawing/2014/main" id="{282C0B51-DA19-AC41-8671-8046E19184A1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57;p43">
                <a:extLst>
                  <a:ext uri="{FF2B5EF4-FFF2-40B4-BE49-F238E27FC236}">
                    <a16:creationId xmlns:a16="http://schemas.microsoft.com/office/drawing/2014/main" id="{D6732A09-5867-A14D-94DA-5F65EAA19BAC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58;p43">
                <a:extLst>
                  <a:ext uri="{FF2B5EF4-FFF2-40B4-BE49-F238E27FC236}">
                    <a16:creationId xmlns:a16="http://schemas.microsoft.com/office/drawing/2014/main" id="{5D37603A-F838-6341-BFBE-29A05604985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59;p43">
                <a:extLst>
                  <a:ext uri="{FF2B5EF4-FFF2-40B4-BE49-F238E27FC236}">
                    <a16:creationId xmlns:a16="http://schemas.microsoft.com/office/drawing/2014/main" id="{42C3EAFA-04CB-944F-BC2B-BBA54577CDC3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60;p43">
                <a:extLst>
                  <a:ext uri="{FF2B5EF4-FFF2-40B4-BE49-F238E27FC236}">
                    <a16:creationId xmlns:a16="http://schemas.microsoft.com/office/drawing/2014/main" id="{93E08319-F966-3C4C-8132-CD77E95B088D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61;p43">
                <a:extLst>
                  <a:ext uri="{FF2B5EF4-FFF2-40B4-BE49-F238E27FC236}">
                    <a16:creationId xmlns:a16="http://schemas.microsoft.com/office/drawing/2014/main" id="{2FBE6DD4-EF0D-7C41-95EB-96DA66D14CBA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62;p43">
                <a:extLst>
                  <a:ext uri="{FF2B5EF4-FFF2-40B4-BE49-F238E27FC236}">
                    <a16:creationId xmlns:a16="http://schemas.microsoft.com/office/drawing/2014/main" id="{640135EC-6A4C-BB42-A592-4B196F61C3E1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63;p43">
                <a:extLst>
                  <a:ext uri="{FF2B5EF4-FFF2-40B4-BE49-F238E27FC236}">
                    <a16:creationId xmlns:a16="http://schemas.microsoft.com/office/drawing/2014/main" id="{B63FE0AE-B312-6A43-A6C2-F4D3FBD6C8DD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64;p43">
                <a:extLst>
                  <a:ext uri="{FF2B5EF4-FFF2-40B4-BE49-F238E27FC236}">
                    <a16:creationId xmlns:a16="http://schemas.microsoft.com/office/drawing/2014/main" id="{19611819-938F-E64B-9759-4C56F70CC15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935;p43">
            <a:extLst>
              <a:ext uri="{FF2B5EF4-FFF2-40B4-BE49-F238E27FC236}">
                <a16:creationId xmlns:a16="http://schemas.microsoft.com/office/drawing/2014/main" id="{A6BA5DDD-A5D0-6A47-A097-4BEC8DDA3364}"/>
              </a:ext>
            </a:extLst>
          </p:cNvPr>
          <p:cNvGrpSpPr/>
          <p:nvPr/>
        </p:nvGrpSpPr>
        <p:grpSpPr>
          <a:xfrm>
            <a:off x="564247" y="2811124"/>
            <a:ext cx="437672" cy="494572"/>
            <a:chOff x="965641" y="1921023"/>
            <a:chExt cx="584487" cy="530692"/>
          </a:xfrm>
        </p:grpSpPr>
        <p:sp>
          <p:nvSpPr>
            <p:cNvPr id="50" name="Google Shape;1936;p43">
              <a:extLst>
                <a:ext uri="{FF2B5EF4-FFF2-40B4-BE49-F238E27FC236}">
                  <a16:creationId xmlns:a16="http://schemas.microsoft.com/office/drawing/2014/main" id="{2F55D929-34C1-E34B-AFFA-DE817FA1E07E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1937;p43">
              <a:extLst>
                <a:ext uri="{FF2B5EF4-FFF2-40B4-BE49-F238E27FC236}">
                  <a16:creationId xmlns:a16="http://schemas.microsoft.com/office/drawing/2014/main" id="{A15DD32C-6196-3A41-AF34-8CA7664ADB9A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52" name="Google Shape;1938;p43">
                <a:extLst>
                  <a:ext uri="{FF2B5EF4-FFF2-40B4-BE49-F238E27FC236}">
                    <a16:creationId xmlns:a16="http://schemas.microsoft.com/office/drawing/2014/main" id="{7E334767-8FDC-C64D-BC12-4FE1DB62C55B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39;p43">
                <a:extLst>
                  <a:ext uri="{FF2B5EF4-FFF2-40B4-BE49-F238E27FC236}">
                    <a16:creationId xmlns:a16="http://schemas.microsoft.com/office/drawing/2014/main" id="{F7A2A538-BE28-0E43-A129-A6019A65AF9C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40;p43">
                <a:extLst>
                  <a:ext uri="{FF2B5EF4-FFF2-40B4-BE49-F238E27FC236}">
                    <a16:creationId xmlns:a16="http://schemas.microsoft.com/office/drawing/2014/main" id="{620816C7-FA73-7845-A4C8-EC86711134C7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41;p43">
                <a:extLst>
                  <a:ext uri="{FF2B5EF4-FFF2-40B4-BE49-F238E27FC236}">
                    <a16:creationId xmlns:a16="http://schemas.microsoft.com/office/drawing/2014/main" id="{BAA39A38-959B-A441-932F-9542FDB2E604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42;p43">
                <a:extLst>
                  <a:ext uri="{FF2B5EF4-FFF2-40B4-BE49-F238E27FC236}">
                    <a16:creationId xmlns:a16="http://schemas.microsoft.com/office/drawing/2014/main" id="{852EDA79-693F-4F4C-91BD-47CC8D617396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43;p43">
                <a:extLst>
                  <a:ext uri="{FF2B5EF4-FFF2-40B4-BE49-F238E27FC236}">
                    <a16:creationId xmlns:a16="http://schemas.microsoft.com/office/drawing/2014/main" id="{99211785-188E-0444-9E58-DDA33225485E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44;p43">
                <a:extLst>
                  <a:ext uri="{FF2B5EF4-FFF2-40B4-BE49-F238E27FC236}">
                    <a16:creationId xmlns:a16="http://schemas.microsoft.com/office/drawing/2014/main" id="{EC2D0D8E-F395-7040-B571-DAEC9E43465A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45;p43">
                <a:extLst>
                  <a:ext uri="{FF2B5EF4-FFF2-40B4-BE49-F238E27FC236}">
                    <a16:creationId xmlns:a16="http://schemas.microsoft.com/office/drawing/2014/main" id="{96735039-CA9E-4A4B-9703-5100C6EB4029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46;p43">
                <a:extLst>
                  <a:ext uri="{FF2B5EF4-FFF2-40B4-BE49-F238E27FC236}">
                    <a16:creationId xmlns:a16="http://schemas.microsoft.com/office/drawing/2014/main" id="{AACE83FD-4BCE-FE4D-9C72-5F25BEC9B544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47;p43">
                <a:extLst>
                  <a:ext uri="{FF2B5EF4-FFF2-40B4-BE49-F238E27FC236}">
                    <a16:creationId xmlns:a16="http://schemas.microsoft.com/office/drawing/2014/main" id="{51AFD23F-FA92-204C-8B7C-7DAC0E075406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48;p43">
                <a:extLst>
                  <a:ext uri="{FF2B5EF4-FFF2-40B4-BE49-F238E27FC236}">
                    <a16:creationId xmlns:a16="http://schemas.microsoft.com/office/drawing/2014/main" id="{6D00169F-5560-774E-9F7F-646F4B7F94E1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49;p43">
                <a:extLst>
                  <a:ext uri="{FF2B5EF4-FFF2-40B4-BE49-F238E27FC236}">
                    <a16:creationId xmlns:a16="http://schemas.microsoft.com/office/drawing/2014/main" id="{E722202D-4F98-7C47-9161-F8483C926B6F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0;p43">
                <a:extLst>
                  <a:ext uri="{FF2B5EF4-FFF2-40B4-BE49-F238E27FC236}">
                    <a16:creationId xmlns:a16="http://schemas.microsoft.com/office/drawing/2014/main" id="{A0347A97-A1D5-1347-8A56-6330D3870ADA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51;p43">
                <a:extLst>
                  <a:ext uri="{FF2B5EF4-FFF2-40B4-BE49-F238E27FC236}">
                    <a16:creationId xmlns:a16="http://schemas.microsoft.com/office/drawing/2014/main" id="{94C26B37-BB5A-4B47-A75F-9E4141E91FB2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52;p43">
                <a:extLst>
                  <a:ext uri="{FF2B5EF4-FFF2-40B4-BE49-F238E27FC236}">
                    <a16:creationId xmlns:a16="http://schemas.microsoft.com/office/drawing/2014/main" id="{8E8F0674-6B5B-5442-9590-E4FD658FB69F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53;p43">
                <a:extLst>
                  <a:ext uri="{FF2B5EF4-FFF2-40B4-BE49-F238E27FC236}">
                    <a16:creationId xmlns:a16="http://schemas.microsoft.com/office/drawing/2014/main" id="{A4597BD0-F8B3-1D44-9083-FE6A04AE95BB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54;p43">
                <a:extLst>
                  <a:ext uri="{FF2B5EF4-FFF2-40B4-BE49-F238E27FC236}">
                    <a16:creationId xmlns:a16="http://schemas.microsoft.com/office/drawing/2014/main" id="{2ADC5097-D90B-3440-BC66-4AF1837B1725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55;p43">
                <a:extLst>
                  <a:ext uri="{FF2B5EF4-FFF2-40B4-BE49-F238E27FC236}">
                    <a16:creationId xmlns:a16="http://schemas.microsoft.com/office/drawing/2014/main" id="{7A2FE80D-BB35-E84C-986D-E4059C8F5AF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56;p43">
                <a:extLst>
                  <a:ext uri="{FF2B5EF4-FFF2-40B4-BE49-F238E27FC236}">
                    <a16:creationId xmlns:a16="http://schemas.microsoft.com/office/drawing/2014/main" id="{44210D29-26C6-A340-9FFA-AEA8A1B8B029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57;p43">
                <a:extLst>
                  <a:ext uri="{FF2B5EF4-FFF2-40B4-BE49-F238E27FC236}">
                    <a16:creationId xmlns:a16="http://schemas.microsoft.com/office/drawing/2014/main" id="{16B4F01B-C67D-CF44-9617-C852D3135756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58;p43">
                <a:extLst>
                  <a:ext uri="{FF2B5EF4-FFF2-40B4-BE49-F238E27FC236}">
                    <a16:creationId xmlns:a16="http://schemas.microsoft.com/office/drawing/2014/main" id="{834F7C61-545D-A848-9B69-4A17B1CD774A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59;p43">
                <a:extLst>
                  <a:ext uri="{FF2B5EF4-FFF2-40B4-BE49-F238E27FC236}">
                    <a16:creationId xmlns:a16="http://schemas.microsoft.com/office/drawing/2014/main" id="{8421EFAD-C87F-AD4B-82DB-51562969EE98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60;p43">
                <a:extLst>
                  <a:ext uri="{FF2B5EF4-FFF2-40B4-BE49-F238E27FC236}">
                    <a16:creationId xmlns:a16="http://schemas.microsoft.com/office/drawing/2014/main" id="{F807E8DC-8786-FF4B-84D1-8D35205B7197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61;p43">
                <a:extLst>
                  <a:ext uri="{FF2B5EF4-FFF2-40B4-BE49-F238E27FC236}">
                    <a16:creationId xmlns:a16="http://schemas.microsoft.com/office/drawing/2014/main" id="{1C40DBEA-7C63-5E44-95B6-E3C9ACE746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62;p43">
                <a:extLst>
                  <a:ext uri="{FF2B5EF4-FFF2-40B4-BE49-F238E27FC236}">
                    <a16:creationId xmlns:a16="http://schemas.microsoft.com/office/drawing/2014/main" id="{FC9CF10F-8AF9-3D48-819E-9452E1889A16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63;p43">
                <a:extLst>
                  <a:ext uri="{FF2B5EF4-FFF2-40B4-BE49-F238E27FC236}">
                    <a16:creationId xmlns:a16="http://schemas.microsoft.com/office/drawing/2014/main" id="{81137CCF-E864-2648-9C98-4CFBCE2848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64;p43">
                <a:extLst>
                  <a:ext uri="{FF2B5EF4-FFF2-40B4-BE49-F238E27FC236}">
                    <a16:creationId xmlns:a16="http://schemas.microsoft.com/office/drawing/2014/main" id="{28D9CA88-E54B-9244-AB19-B2670E714BE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581BD07-19AD-0E44-9C78-9E1950CC4EEC}"/>
              </a:ext>
            </a:extLst>
          </p:cNvPr>
          <p:cNvSpPr/>
          <p:nvPr/>
        </p:nvSpPr>
        <p:spPr>
          <a:xfrm>
            <a:off x="1156206" y="2041712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B90A07-1178-B54E-B261-FDA9AC84E5A6}"/>
              </a:ext>
            </a:extLst>
          </p:cNvPr>
          <p:cNvSpPr/>
          <p:nvPr/>
        </p:nvSpPr>
        <p:spPr>
          <a:xfrm>
            <a:off x="1156206" y="2698008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" name="Google Shape;1935;p43">
            <a:extLst>
              <a:ext uri="{FF2B5EF4-FFF2-40B4-BE49-F238E27FC236}">
                <a16:creationId xmlns:a16="http://schemas.microsoft.com/office/drawing/2014/main" id="{109E3C55-E4FA-9C45-8327-131138B7566C}"/>
              </a:ext>
            </a:extLst>
          </p:cNvPr>
          <p:cNvGrpSpPr/>
          <p:nvPr/>
        </p:nvGrpSpPr>
        <p:grpSpPr>
          <a:xfrm>
            <a:off x="576845" y="3559695"/>
            <a:ext cx="437672" cy="494572"/>
            <a:chOff x="965641" y="1921023"/>
            <a:chExt cx="584487" cy="530692"/>
          </a:xfrm>
        </p:grpSpPr>
        <p:sp>
          <p:nvSpPr>
            <p:cNvPr id="82" name="Google Shape;1936;p43">
              <a:extLst>
                <a:ext uri="{FF2B5EF4-FFF2-40B4-BE49-F238E27FC236}">
                  <a16:creationId xmlns:a16="http://schemas.microsoft.com/office/drawing/2014/main" id="{A22944FA-B11E-2448-8FAA-AD142EC8BE83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937;p43">
              <a:extLst>
                <a:ext uri="{FF2B5EF4-FFF2-40B4-BE49-F238E27FC236}">
                  <a16:creationId xmlns:a16="http://schemas.microsoft.com/office/drawing/2014/main" id="{4FB16745-921C-3140-BE57-39DBEC67AC5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84" name="Google Shape;1938;p43">
                <a:extLst>
                  <a:ext uri="{FF2B5EF4-FFF2-40B4-BE49-F238E27FC236}">
                    <a16:creationId xmlns:a16="http://schemas.microsoft.com/office/drawing/2014/main" id="{EF06C7EB-D48E-2B4E-983A-EFC46A8378F7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9;p43">
                <a:extLst>
                  <a:ext uri="{FF2B5EF4-FFF2-40B4-BE49-F238E27FC236}">
                    <a16:creationId xmlns:a16="http://schemas.microsoft.com/office/drawing/2014/main" id="{F3D93B13-DE75-1D44-B077-86E8612E4C61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40;p43">
                <a:extLst>
                  <a:ext uri="{FF2B5EF4-FFF2-40B4-BE49-F238E27FC236}">
                    <a16:creationId xmlns:a16="http://schemas.microsoft.com/office/drawing/2014/main" id="{05FB3B05-C897-3440-98D3-8B07CA61008E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41;p43">
                <a:extLst>
                  <a:ext uri="{FF2B5EF4-FFF2-40B4-BE49-F238E27FC236}">
                    <a16:creationId xmlns:a16="http://schemas.microsoft.com/office/drawing/2014/main" id="{C32F656F-23AD-4B4A-9F1D-0DF84C84E465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42;p43">
                <a:extLst>
                  <a:ext uri="{FF2B5EF4-FFF2-40B4-BE49-F238E27FC236}">
                    <a16:creationId xmlns:a16="http://schemas.microsoft.com/office/drawing/2014/main" id="{E8C29545-40CF-7145-AE0D-B0F8968FFD2D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43;p43">
                <a:extLst>
                  <a:ext uri="{FF2B5EF4-FFF2-40B4-BE49-F238E27FC236}">
                    <a16:creationId xmlns:a16="http://schemas.microsoft.com/office/drawing/2014/main" id="{5BD88996-70D9-3B41-8D7F-DA3F8493084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44;p43">
                <a:extLst>
                  <a:ext uri="{FF2B5EF4-FFF2-40B4-BE49-F238E27FC236}">
                    <a16:creationId xmlns:a16="http://schemas.microsoft.com/office/drawing/2014/main" id="{80622D46-5C17-724A-BC3A-AC611B8BB43C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45;p43">
                <a:extLst>
                  <a:ext uri="{FF2B5EF4-FFF2-40B4-BE49-F238E27FC236}">
                    <a16:creationId xmlns:a16="http://schemas.microsoft.com/office/drawing/2014/main" id="{9DDA1377-A8BF-2043-84E1-72D021232A2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6;p43">
                <a:extLst>
                  <a:ext uri="{FF2B5EF4-FFF2-40B4-BE49-F238E27FC236}">
                    <a16:creationId xmlns:a16="http://schemas.microsoft.com/office/drawing/2014/main" id="{03A8DDFD-F4EC-5942-ADB0-E30A6441D357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7;p43">
                <a:extLst>
                  <a:ext uri="{FF2B5EF4-FFF2-40B4-BE49-F238E27FC236}">
                    <a16:creationId xmlns:a16="http://schemas.microsoft.com/office/drawing/2014/main" id="{F0CC66A6-A1EA-5C4F-97BB-0C55F5370B3D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48;p43">
                <a:extLst>
                  <a:ext uri="{FF2B5EF4-FFF2-40B4-BE49-F238E27FC236}">
                    <a16:creationId xmlns:a16="http://schemas.microsoft.com/office/drawing/2014/main" id="{25F6E7C7-49A7-9446-ADBD-241E75C48875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49;p43">
                <a:extLst>
                  <a:ext uri="{FF2B5EF4-FFF2-40B4-BE49-F238E27FC236}">
                    <a16:creationId xmlns:a16="http://schemas.microsoft.com/office/drawing/2014/main" id="{CC97822F-E2F5-B345-8B45-7102B79E4D26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50;p43">
                <a:extLst>
                  <a:ext uri="{FF2B5EF4-FFF2-40B4-BE49-F238E27FC236}">
                    <a16:creationId xmlns:a16="http://schemas.microsoft.com/office/drawing/2014/main" id="{42D16687-187D-2B4E-9F12-797FEF8EBF6C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51;p43">
                <a:extLst>
                  <a:ext uri="{FF2B5EF4-FFF2-40B4-BE49-F238E27FC236}">
                    <a16:creationId xmlns:a16="http://schemas.microsoft.com/office/drawing/2014/main" id="{F4CA3AD0-9BA1-EC43-9412-AA415C5CEB9F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52;p43">
                <a:extLst>
                  <a:ext uri="{FF2B5EF4-FFF2-40B4-BE49-F238E27FC236}">
                    <a16:creationId xmlns:a16="http://schemas.microsoft.com/office/drawing/2014/main" id="{FD028980-4F3C-F641-88D0-092689E0EE7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53;p43">
                <a:extLst>
                  <a:ext uri="{FF2B5EF4-FFF2-40B4-BE49-F238E27FC236}">
                    <a16:creationId xmlns:a16="http://schemas.microsoft.com/office/drawing/2014/main" id="{6196181C-7D62-B546-9D9C-6084BCF9E705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54;p43">
                <a:extLst>
                  <a:ext uri="{FF2B5EF4-FFF2-40B4-BE49-F238E27FC236}">
                    <a16:creationId xmlns:a16="http://schemas.microsoft.com/office/drawing/2014/main" id="{B820574B-B2FB-2440-ABD6-8BA4F126F29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55;p43">
                <a:extLst>
                  <a:ext uri="{FF2B5EF4-FFF2-40B4-BE49-F238E27FC236}">
                    <a16:creationId xmlns:a16="http://schemas.microsoft.com/office/drawing/2014/main" id="{48959FF8-C679-0A4E-BE90-C559E58BDD7F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56;p43">
                <a:extLst>
                  <a:ext uri="{FF2B5EF4-FFF2-40B4-BE49-F238E27FC236}">
                    <a16:creationId xmlns:a16="http://schemas.microsoft.com/office/drawing/2014/main" id="{71BB718E-BD2E-2646-BD2B-81EFCC2358C6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57;p43">
                <a:extLst>
                  <a:ext uri="{FF2B5EF4-FFF2-40B4-BE49-F238E27FC236}">
                    <a16:creationId xmlns:a16="http://schemas.microsoft.com/office/drawing/2014/main" id="{C1B06DDD-6F58-4D46-90FC-B87CA1FD537A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58;p43">
                <a:extLst>
                  <a:ext uri="{FF2B5EF4-FFF2-40B4-BE49-F238E27FC236}">
                    <a16:creationId xmlns:a16="http://schemas.microsoft.com/office/drawing/2014/main" id="{E84453C0-5B02-3B48-94DC-9D4FDC0C179E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59;p43">
                <a:extLst>
                  <a:ext uri="{FF2B5EF4-FFF2-40B4-BE49-F238E27FC236}">
                    <a16:creationId xmlns:a16="http://schemas.microsoft.com/office/drawing/2014/main" id="{EA77391A-12D6-5147-8EEF-A0830EF022DD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60;p43">
                <a:extLst>
                  <a:ext uri="{FF2B5EF4-FFF2-40B4-BE49-F238E27FC236}">
                    <a16:creationId xmlns:a16="http://schemas.microsoft.com/office/drawing/2014/main" id="{4938E8B1-BCF8-7E42-AF22-29C64E3C76D3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61;p43">
                <a:extLst>
                  <a:ext uri="{FF2B5EF4-FFF2-40B4-BE49-F238E27FC236}">
                    <a16:creationId xmlns:a16="http://schemas.microsoft.com/office/drawing/2014/main" id="{8F414179-0AE3-7841-9B57-87D16980AF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62;p43">
                <a:extLst>
                  <a:ext uri="{FF2B5EF4-FFF2-40B4-BE49-F238E27FC236}">
                    <a16:creationId xmlns:a16="http://schemas.microsoft.com/office/drawing/2014/main" id="{49901F8C-9028-094D-86FD-6F21BE708BB5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63;p43">
                <a:extLst>
                  <a:ext uri="{FF2B5EF4-FFF2-40B4-BE49-F238E27FC236}">
                    <a16:creationId xmlns:a16="http://schemas.microsoft.com/office/drawing/2014/main" id="{77CCEA4B-441B-0D45-A03B-A6120F5C1D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64;p43">
                <a:extLst>
                  <a:ext uri="{FF2B5EF4-FFF2-40B4-BE49-F238E27FC236}">
                    <a16:creationId xmlns:a16="http://schemas.microsoft.com/office/drawing/2014/main" id="{85AC813A-EBAD-9D47-8242-E7560F889A52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A55BE8A-21DC-8B49-8F26-1C8437E57AF7}"/>
              </a:ext>
            </a:extLst>
          </p:cNvPr>
          <p:cNvSpPr/>
          <p:nvPr/>
        </p:nvSpPr>
        <p:spPr>
          <a:xfrm>
            <a:off x="1173405" y="3437028"/>
            <a:ext cx="7148498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" name="Google Shape;1935;p43">
            <a:extLst>
              <a:ext uri="{FF2B5EF4-FFF2-40B4-BE49-F238E27FC236}">
                <a16:creationId xmlns:a16="http://schemas.microsoft.com/office/drawing/2014/main" id="{2B850D24-E976-0F42-8453-B7658DE404B3}"/>
              </a:ext>
            </a:extLst>
          </p:cNvPr>
          <p:cNvGrpSpPr/>
          <p:nvPr/>
        </p:nvGrpSpPr>
        <p:grpSpPr>
          <a:xfrm>
            <a:off x="582735" y="4418831"/>
            <a:ext cx="437672" cy="494572"/>
            <a:chOff x="965641" y="1921023"/>
            <a:chExt cx="584487" cy="530692"/>
          </a:xfrm>
        </p:grpSpPr>
        <p:sp>
          <p:nvSpPr>
            <p:cNvPr id="113" name="Google Shape;1936;p43">
              <a:extLst>
                <a:ext uri="{FF2B5EF4-FFF2-40B4-BE49-F238E27FC236}">
                  <a16:creationId xmlns:a16="http://schemas.microsoft.com/office/drawing/2014/main" id="{31B763D0-6496-FC49-A84F-AC4654BA575D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937;p43">
              <a:extLst>
                <a:ext uri="{FF2B5EF4-FFF2-40B4-BE49-F238E27FC236}">
                  <a16:creationId xmlns:a16="http://schemas.microsoft.com/office/drawing/2014/main" id="{CDA9EC45-DAA6-E14D-AFCA-37CA2012842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115" name="Google Shape;1938;p43">
                <a:extLst>
                  <a:ext uri="{FF2B5EF4-FFF2-40B4-BE49-F238E27FC236}">
                    <a16:creationId xmlns:a16="http://schemas.microsoft.com/office/drawing/2014/main" id="{C48851A4-A92A-AC4B-8A7F-D6423CDF98F0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9;p43">
                <a:extLst>
                  <a:ext uri="{FF2B5EF4-FFF2-40B4-BE49-F238E27FC236}">
                    <a16:creationId xmlns:a16="http://schemas.microsoft.com/office/drawing/2014/main" id="{16237EB3-6D40-314E-8319-F9A843BFC1B2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40;p43">
                <a:extLst>
                  <a:ext uri="{FF2B5EF4-FFF2-40B4-BE49-F238E27FC236}">
                    <a16:creationId xmlns:a16="http://schemas.microsoft.com/office/drawing/2014/main" id="{4C4D193A-EDBF-3349-8EC0-1C2573F77A31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41;p43">
                <a:extLst>
                  <a:ext uri="{FF2B5EF4-FFF2-40B4-BE49-F238E27FC236}">
                    <a16:creationId xmlns:a16="http://schemas.microsoft.com/office/drawing/2014/main" id="{6FD87E9A-0B60-E640-881F-6644065DDEE3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42;p43">
                <a:extLst>
                  <a:ext uri="{FF2B5EF4-FFF2-40B4-BE49-F238E27FC236}">
                    <a16:creationId xmlns:a16="http://schemas.microsoft.com/office/drawing/2014/main" id="{CED4ED8C-2C13-524C-8487-00A61012E5A1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43;p43">
                <a:extLst>
                  <a:ext uri="{FF2B5EF4-FFF2-40B4-BE49-F238E27FC236}">
                    <a16:creationId xmlns:a16="http://schemas.microsoft.com/office/drawing/2014/main" id="{ED6202CF-3831-1640-B5AF-C9EDF1071E9D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44;p43">
                <a:extLst>
                  <a:ext uri="{FF2B5EF4-FFF2-40B4-BE49-F238E27FC236}">
                    <a16:creationId xmlns:a16="http://schemas.microsoft.com/office/drawing/2014/main" id="{3A28C59A-5848-AF41-B684-59397D512690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45;p43">
                <a:extLst>
                  <a:ext uri="{FF2B5EF4-FFF2-40B4-BE49-F238E27FC236}">
                    <a16:creationId xmlns:a16="http://schemas.microsoft.com/office/drawing/2014/main" id="{8F22AF4A-C22D-7D45-A9C3-34A9F21AC07A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6;p43">
                <a:extLst>
                  <a:ext uri="{FF2B5EF4-FFF2-40B4-BE49-F238E27FC236}">
                    <a16:creationId xmlns:a16="http://schemas.microsoft.com/office/drawing/2014/main" id="{F63F0070-25A0-C94F-BC01-10FC653CDA4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7;p43">
                <a:extLst>
                  <a:ext uri="{FF2B5EF4-FFF2-40B4-BE49-F238E27FC236}">
                    <a16:creationId xmlns:a16="http://schemas.microsoft.com/office/drawing/2014/main" id="{95DAA340-8A63-D443-B34A-A466F7F6CCEC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8;p43">
                <a:extLst>
                  <a:ext uri="{FF2B5EF4-FFF2-40B4-BE49-F238E27FC236}">
                    <a16:creationId xmlns:a16="http://schemas.microsoft.com/office/drawing/2014/main" id="{8B6C2A9D-9EA2-424D-BC58-E5C398856FBD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9;p43">
                <a:extLst>
                  <a:ext uri="{FF2B5EF4-FFF2-40B4-BE49-F238E27FC236}">
                    <a16:creationId xmlns:a16="http://schemas.microsoft.com/office/drawing/2014/main" id="{838B5AB8-173E-DB4E-B49C-62D21494FFCA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50;p43">
                <a:extLst>
                  <a:ext uri="{FF2B5EF4-FFF2-40B4-BE49-F238E27FC236}">
                    <a16:creationId xmlns:a16="http://schemas.microsoft.com/office/drawing/2014/main" id="{DBC9CD76-DB0A-BE41-90F0-53226E4B499B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51;p43">
                <a:extLst>
                  <a:ext uri="{FF2B5EF4-FFF2-40B4-BE49-F238E27FC236}">
                    <a16:creationId xmlns:a16="http://schemas.microsoft.com/office/drawing/2014/main" id="{175A7813-BFEC-2E41-803B-E807CA1B8303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52;p43">
                <a:extLst>
                  <a:ext uri="{FF2B5EF4-FFF2-40B4-BE49-F238E27FC236}">
                    <a16:creationId xmlns:a16="http://schemas.microsoft.com/office/drawing/2014/main" id="{AF21B5EE-A8FE-5042-AF46-34CB79D54790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53;p43">
                <a:extLst>
                  <a:ext uri="{FF2B5EF4-FFF2-40B4-BE49-F238E27FC236}">
                    <a16:creationId xmlns:a16="http://schemas.microsoft.com/office/drawing/2014/main" id="{F63115DA-769E-4A43-BFC7-ECA4EEADA2EC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54;p43">
                <a:extLst>
                  <a:ext uri="{FF2B5EF4-FFF2-40B4-BE49-F238E27FC236}">
                    <a16:creationId xmlns:a16="http://schemas.microsoft.com/office/drawing/2014/main" id="{6AA4E827-2319-7640-8D9A-46DECDF9900B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55;p43">
                <a:extLst>
                  <a:ext uri="{FF2B5EF4-FFF2-40B4-BE49-F238E27FC236}">
                    <a16:creationId xmlns:a16="http://schemas.microsoft.com/office/drawing/2014/main" id="{E7F4CF86-2A72-0B46-920E-3CE0E28E0321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6;p43">
                <a:extLst>
                  <a:ext uri="{FF2B5EF4-FFF2-40B4-BE49-F238E27FC236}">
                    <a16:creationId xmlns:a16="http://schemas.microsoft.com/office/drawing/2014/main" id="{13E7F48A-3C83-654C-810A-584132CB712F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7;p43">
                <a:extLst>
                  <a:ext uri="{FF2B5EF4-FFF2-40B4-BE49-F238E27FC236}">
                    <a16:creationId xmlns:a16="http://schemas.microsoft.com/office/drawing/2014/main" id="{3B6E15BA-F554-774B-A4D8-9F8BAC21E3D3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8;p43">
                <a:extLst>
                  <a:ext uri="{FF2B5EF4-FFF2-40B4-BE49-F238E27FC236}">
                    <a16:creationId xmlns:a16="http://schemas.microsoft.com/office/drawing/2014/main" id="{9166416C-CC70-7145-B4B2-7541DE4C2E6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9;p43">
                <a:extLst>
                  <a:ext uri="{FF2B5EF4-FFF2-40B4-BE49-F238E27FC236}">
                    <a16:creationId xmlns:a16="http://schemas.microsoft.com/office/drawing/2014/main" id="{F7388EC7-D2EF-6E4B-9A7D-9A9D786EECF1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60;p43">
                <a:extLst>
                  <a:ext uri="{FF2B5EF4-FFF2-40B4-BE49-F238E27FC236}">
                    <a16:creationId xmlns:a16="http://schemas.microsoft.com/office/drawing/2014/main" id="{C9D63699-B257-FE4C-B30E-5DB4ACE124CF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61;p43">
                <a:extLst>
                  <a:ext uri="{FF2B5EF4-FFF2-40B4-BE49-F238E27FC236}">
                    <a16:creationId xmlns:a16="http://schemas.microsoft.com/office/drawing/2014/main" id="{A3F6B123-6533-F149-8D47-BE76D1D211D9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62;p43">
                <a:extLst>
                  <a:ext uri="{FF2B5EF4-FFF2-40B4-BE49-F238E27FC236}">
                    <a16:creationId xmlns:a16="http://schemas.microsoft.com/office/drawing/2014/main" id="{53FC371F-5584-8740-9350-E9AEE1BC9FD3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63;p43">
                <a:extLst>
                  <a:ext uri="{FF2B5EF4-FFF2-40B4-BE49-F238E27FC236}">
                    <a16:creationId xmlns:a16="http://schemas.microsoft.com/office/drawing/2014/main" id="{9428CB33-6CE5-844E-A3C5-AAD89E52AA2C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64;p43">
                <a:extLst>
                  <a:ext uri="{FF2B5EF4-FFF2-40B4-BE49-F238E27FC236}">
                    <a16:creationId xmlns:a16="http://schemas.microsoft.com/office/drawing/2014/main" id="{ED26BA15-8823-354B-A21F-D8DCCAA76F25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FD90802-D71D-1746-93EB-CD4C4DE7A71F}"/>
              </a:ext>
            </a:extLst>
          </p:cNvPr>
          <p:cNvSpPr/>
          <p:nvPr/>
        </p:nvSpPr>
        <p:spPr>
          <a:xfrm>
            <a:off x="1137402" y="4385855"/>
            <a:ext cx="738786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793825-7751-7847-8A96-4ADAC24EEF0A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34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11" grpId="0"/>
      <p:bldP spid="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3"/>
          <p:cNvGrpSpPr/>
          <p:nvPr/>
        </p:nvGrpSpPr>
        <p:grpSpPr>
          <a:xfrm>
            <a:off x="763275" y="2080825"/>
            <a:ext cx="593625" cy="710275"/>
            <a:chOff x="6157200" y="3834400"/>
            <a:chExt cx="593625" cy="710275"/>
          </a:xfrm>
        </p:grpSpPr>
        <p:sp>
          <p:nvSpPr>
            <p:cNvPr id="1868" name="Google Shape;186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3"/>
          <p:cNvGrpSpPr/>
          <p:nvPr/>
        </p:nvGrpSpPr>
        <p:grpSpPr>
          <a:xfrm>
            <a:off x="7862475" y="3203325"/>
            <a:ext cx="593625" cy="710275"/>
            <a:chOff x="6157200" y="3834400"/>
            <a:chExt cx="593625" cy="710275"/>
          </a:xfrm>
        </p:grpSpPr>
        <p:sp>
          <p:nvSpPr>
            <p:cNvPr id="1878" name="Google Shape;187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43"/>
          <p:cNvSpPr txBox="1">
            <a:spLocks noGrp="1"/>
          </p:cNvSpPr>
          <p:nvPr>
            <p:ph type="title"/>
          </p:nvPr>
        </p:nvSpPr>
        <p:spPr>
          <a:xfrm>
            <a:off x="565900" y="529182"/>
            <a:ext cx="7704000" cy="58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CHUẨN BỊ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9" name="Google Shape;1889;p43"/>
          <p:cNvGrpSpPr/>
          <p:nvPr/>
        </p:nvGrpSpPr>
        <p:grpSpPr>
          <a:xfrm>
            <a:off x="7634298" y="3540625"/>
            <a:ext cx="503641" cy="489000"/>
            <a:chOff x="7634298" y="3540625"/>
            <a:chExt cx="503641" cy="489000"/>
          </a:xfrm>
        </p:grpSpPr>
        <p:sp>
          <p:nvSpPr>
            <p:cNvPr id="1890" name="Google Shape;1890;p43"/>
            <p:cNvSpPr/>
            <p:nvPr/>
          </p:nvSpPr>
          <p:spPr>
            <a:xfrm>
              <a:off x="7636413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43"/>
            <p:cNvGrpSpPr/>
            <p:nvPr/>
          </p:nvGrpSpPr>
          <p:grpSpPr>
            <a:xfrm>
              <a:off x="7634298" y="3544908"/>
              <a:ext cx="503641" cy="480431"/>
              <a:chOff x="5886475" y="2017575"/>
              <a:chExt cx="286975" cy="273750"/>
            </a:xfrm>
          </p:grpSpPr>
          <p:sp>
            <p:nvSpPr>
              <p:cNvPr id="1892" name="Google Shape;1892;p43"/>
              <p:cNvSpPr/>
              <p:nvPr/>
            </p:nvSpPr>
            <p:spPr>
              <a:xfrm>
                <a:off x="5886475" y="2017575"/>
                <a:ext cx="286975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0950" extrusionOk="0">
                    <a:moveTo>
                      <a:pt x="5726" y="1"/>
                    </a:moveTo>
                    <a:cubicBezTo>
                      <a:pt x="5344" y="1"/>
                      <a:pt x="4989" y="178"/>
                      <a:pt x="4757" y="483"/>
                    </a:cubicBezTo>
                    <a:cubicBezTo>
                      <a:pt x="4201" y="1216"/>
                      <a:pt x="3961" y="2160"/>
                      <a:pt x="4096" y="3074"/>
                    </a:cubicBezTo>
                    <a:lnTo>
                      <a:pt x="4215" y="3845"/>
                    </a:lnTo>
                    <a:lnTo>
                      <a:pt x="3520" y="3493"/>
                    </a:lnTo>
                    <a:cubicBezTo>
                      <a:pt x="3044" y="3257"/>
                      <a:pt x="2511" y="3130"/>
                      <a:pt x="1980" y="3130"/>
                    </a:cubicBezTo>
                    <a:cubicBezTo>
                      <a:pt x="1595" y="3130"/>
                      <a:pt x="1215" y="3193"/>
                      <a:pt x="852" y="3319"/>
                    </a:cubicBezTo>
                    <a:cubicBezTo>
                      <a:pt x="554" y="3423"/>
                      <a:pt x="315" y="3632"/>
                      <a:pt x="173" y="3906"/>
                    </a:cubicBezTo>
                    <a:lnTo>
                      <a:pt x="48" y="4281"/>
                    </a:lnTo>
                    <a:cubicBezTo>
                      <a:pt x="1" y="4589"/>
                      <a:pt x="71" y="4903"/>
                      <a:pt x="254" y="5163"/>
                    </a:cubicBezTo>
                    <a:cubicBezTo>
                      <a:pt x="778" y="5918"/>
                      <a:pt x="1602" y="6439"/>
                      <a:pt x="2514" y="6592"/>
                    </a:cubicBezTo>
                    <a:lnTo>
                      <a:pt x="3282" y="6717"/>
                    </a:lnTo>
                    <a:lnTo>
                      <a:pt x="2733" y="7269"/>
                    </a:lnTo>
                    <a:cubicBezTo>
                      <a:pt x="2086" y="7930"/>
                      <a:pt x="1726" y="8833"/>
                      <a:pt x="1743" y="9754"/>
                    </a:cubicBezTo>
                    <a:cubicBezTo>
                      <a:pt x="1752" y="10140"/>
                      <a:pt x="1935" y="10490"/>
                      <a:pt x="2247" y="10714"/>
                    </a:cubicBezTo>
                    <a:cubicBezTo>
                      <a:pt x="2453" y="10866"/>
                      <a:pt x="2702" y="10947"/>
                      <a:pt x="2959" y="10947"/>
                    </a:cubicBezTo>
                    <a:cubicBezTo>
                      <a:pt x="3080" y="10947"/>
                      <a:pt x="3199" y="10929"/>
                      <a:pt x="3312" y="10897"/>
                    </a:cubicBezTo>
                    <a:cubicBezTo>
                      <a:pt x="4193" y="10630"/>
                      <a:pt x="4943" y="10006"/>
                      <a:pt x="5369" y="9187"/>
                    </a:cubicBezTo>
                    <a:lnTo>
                      <a:pt x="5726" y="8495"/>
                    </a:lnTo>
                    <a:lnTo>
                      <a:pt x="6083" y="9189"/>
                    </a:lnTo>
                    <a:cubicBezTo>
                      <a:pt x="6510" y="10008"/>
                      <a:pt x="7259" y="10631"/>
                      <a:pt x="8141" y="10897"/>
                    </a:cubicBezTo>
                    <a:cubicBezTo>
                      <a:pt x="8255" y="10932"/>
                      <a:pt x="8374" y="10950"/>
                      <a:pt x="8493" y="10950"/>
                    </a:cubicBezTo>
                    <a:cubicBezTo>
                      <a:pt x="8750" y="10950"/>
                      <a:pt x="8997" y="10869"/>
                      <a:pt x="9207" y="10716"/>
                    </a:cubicBezTo>
                    <a:cubicBezTo>
                      <a:pt x="9520" y="10490"/>
                      <a:pt x="9703" y="10140"/>
                      <a:pt x="9710" y="9756"/>
                    </a:cubicBezTo>
                    <a:cubicBezTo>
                      <a:pt x="9728" y="8836"/>
                      <a:pt x="9368" y="7930"/>
                      <a:pt x="8720" y="7271"/>
                    </a:cubicBezTo>
                    <a:lnTo>
                      <a:pt x="8171" y="6718"/>
                    </a:lnTo>
                    <a:lnTo>
                      <a:pt x="8941" y="6593"/>
                    </a:lnTo>
                    <a:cubicBezTo>
                      <a:pt x="9851" y="6442"/>
                      <a:pt x="10674" y="5921"/>
                      <a:pt x="11201" y="5165"/>
                    </a:cubicBezTo>
                    <a:cubicBezTo>
                      <a:pt x="11422" y="4849"/>
                      <a:pt x="11478" y="4458"/>
                      <a:pt x="11359" y="4093"/>
                    </a:cubicBezTo>
                    <a:cubicBezTo>
                      <a:pt x="11240" y="3727"/>
                      <a:pt x="10965" y="3446"/>
                      <a:pt x="10603" y="3319"/>
                    </a:cubicBezTo>
                    <a:cubicBezTo>
                      <a:pt x="10240" y="3193"/>
                      <a:pt x="9860" y="3130"/>
                      <a:pt x="9475" y="3130"/>
                    </a:cubicBezTo>
                    <a:cubicBezTo>
                      <a:pt x="8944" y="3130"/>
                      <a:pt x="8409" y="3254"/>
                      <a:pt x="7933" y="3493"/>
                    </a:cubicBezTo>
                    <a:lnTo>
                      <a:pt x="7237" y="3845"/>
                    </a:lnTo>
                    <a:lnTo>
                      <a:pt x="7356" y="3074"/>
                    </a:lnTo>
                    <a:cubicBezTo>
                      <a:pt x="7493" y="2160"/>
                      <a:pt x="7252" y="1215"/>
                      <a:pt x="6696" y="483"/>
                    </a:cubicBezTo>
                    <a:cubicBezTo>
                      <a:pt x="6466" y="176"/>
                      <a:pt x="6112" y="1"/>
                      <a:pt x="5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5910925" y="2119025"/>
                <a:ext cx="982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1598" extrusionOk="0">
                    <a:moveTo>
                      <a:pt x="1001" y="1"/>
                    </a:moveTo>
                    <a:cubicBezTo>
                      <a:pt x="726" y="1"/>
                      <a:pt x="449" y="46"/>
                      <a:pt x="179" y="139"/>
                    </a:cubicBezTo>
                    <a:cubicBezTo>
                      <a:pt x="90" y="172"/>
                      <a:pt x="27" y="241"/>
                      <a:pt x="1" y="322"/>
                    </a:cubicBezTo>
                    <a:lnTo>
                      <a:pt x="3928" y="1598"/>
                    </a:lnTo>
                    <a:lnTo>
                      <a:pt x="3928" y="1598"/>
                    </a:lnTo>
                    <a:lnTo>
                      <a:pt x="3507" y="964"/>
                    </a:lnTo>
                    <a:lnTo>
                      <a:pt x="2126" y="266"/>
                    </a:lnTo>
                    <a:cubicBezTo>
                      <a:pt x="1778" y="93"/>
                      <a:pt x="1393" y="1"/>
                      <a:pt x="10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5910300" y="2126575"/>
                <a:ext cx="98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563" extrusionOk="0">
                    <a:moveTo>
                      <a:pt x="82" y="1"/>
                    </a:moveTo>
                    <a:cubicBezTo>
                      <a:pt x="48" y="1"/>
                      <a:pt x="29" y="8"/>
                      <a:pt x="26" y="20"/>
                    </a:cubicBezTo>
                    <a:cubicBezTo>
                      <a:pt x="0" y="102"/>
                      <a:pt x="9" y="195"/>
                      <a:pt x="63" y="273"/>
                    </a:cubicBezTo>
                    <a:cubicBezTo>
                      <a:pt x="459" y="842"/>
                      <a:pt x="1063" y="1207"/>
                      <a:pt x="1713" y="1315"/>
                    </a:cubicBezTo>
                    <a:lnTo>
                      <a:pt x="3240" y="1562"/>
                    </a:lnTo>
                    <a:lnTo>
                      <a:pt x="3953" y="1296"/>
                    </a:lnTo>
                    <a:lnTo>
                      <a:pt x="3419" y="1013"/>
                    </a:lnTo>
                    <a:lnTo>
                      <a:pt x="1981" y="491"/>
                    </a:lnTo>
                    <a:cubicBezTo>
                      <a:pt x="1365" y="267"/>
                      <a:pt x="703" y="89"/>
                      <a:pt x="149" y="7"/>
                    </a:cubicBezTo>
                    <a:cubicBezTo>
                      <a:pt x="122" y="3"/>
                      <a:pt x="100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3"/>
              <p:cNvSpPr/>
              <p:nvPr/>
            </p:nvSpPr>
            <p:spPr>
              <a:xfrm>
                <a:off x="5952975" y="2183075"/>
                <a:ext cx="64025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2" extrusionOk="0">
                    <a:moveTo>
                      <a:pt x="2560" y="0"/>
                    </a:moveTo>
                    <a:lnTo>
                      <a:pt x="1828" y="203"/>
                    </a:lnTo>
                    <a:lnTo>
                      <a:pt x="737" y="1301"/>
                    </a:lnTo>
                    <a:cubicBezTo>
                      <a:pt x="273" y="1773"/>
                      <a:pt x="0" y="2422"/>
                      <a:pt x="14" y="3117"/>
                    </a:cubicBezTo>
                    <a:cubicBezTo>
                      <a:pt x="15" y="3210"/>
                      <a:pt x="63" y="3291"/>
                      <a:pt x="133" y="3341"/>
                    </a:cubicBezTo>
                    <a:lnTo>
                      <a:pt x="2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3"/>
              <p:cNvSpPr/>
              <p:nvPr/>
            </p:nvSpPr>
            <p:spPr>
              <a:xfrm>
                <a:off x="5955900" y="2183025"/>
                <a:ext cx="61900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99" extrusionOk="0">
                    <a:moveTo>
                      <a:pt x="2442" y="1"/>
                    </a:moveTo>
                    <a:lnTo>
                      <a:pt x="2007" y="420"/>
                    </a:lnTo>
                    <a:lnTo>
                      <a:pt x="1065" y="1627"/>
                    </a:lnTo>
                    <a:cubicBezTo>
                      <a:pt x="665" y="2145"/>
                      <a:pt x="291" y="2720"/>
                      <a:pt x="43" y="3221"/>
                    </a:cubicBezTo>
                    <a:cubicBezTo>
                      <a:pt x="8" y="3291"/>
                      <a:pt x="1" y="3331"/>
                      <a:pt x="16" y="3343"/>
                    </a:cubicBezTo>
                    <a:cubicBezTo>
                      <a:pt x="64" y="3378"/>
                      <a:pt x="123" y="3398"/>
                      <a:pt x="186" y="3398"/>
                    </a:cubicBezTo>
                    <a:cubicBezTo>
                      <a:pt x="213" y="3398"/>
                      <a:pt x="240" y="3395"/>
                      <a:pt x="267" y="3387"/>
                    </a:cubicBezTo>
                    <a:cubicBezTo>
                      <a:pt x="931" y="3184"/>
                      <a:pt x="1464" y="2726"/>
                      <a:pt x="1769" y="2138"/>
                    </a:cubicBezTo>
                    <a:lnTo>
                      <a:pt x="2476" y="761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3"/>
              <p:cNvSpPr/>
              <p:nvPr/>
            </p:nvSpPr>
            <p:spPr>
              <a:xfrm>
                <a:off x="6041475" y="2183075"/>
                <a:ext cx="615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397" extrusionOk="0">
                    <a:moveTo>
                      <a:pt x="34" y="0"/>
                    </a:moveTo>
                    <a:lnTo>
                      <a:pt x="1" y="761"/>
                    </a:lnTo>
                    <a:lnTo>
                      <a:pt x="709" y="2137"/>
                    </a:lnTo>
                    <a:cubicBezTo>
                      <a:pt x="1014" y="2724"/>
                      <a:pt x="1547" y="3182"/>
                      <a:pt x="2211" y="3385"/>
                    </a:cubicBezTo>
                    <a:cubicBezTo>
                      <a:pt x="2238" y="3393"/>
                      <a:pt x="2265" y="3396"/>
                      <a:pt x="2292" y="3396"/>
                    </a:cubicBezTo>
                    <a:cubicBezTo>
                      <a:pt x="2354" y="3396"/>
                      <a:pt x="2413" y="3376"/>
                      <a:pt x="2462" y="334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3"/>
              <p:cNvSpPr/>
              <p:nvPr/>
            </p:nvSpPr>
            <p:spPr>
              <a:xfrm>
                <a:off x="6042375" y="2183100"/>
                <a:ext cx="64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4" extrusionOk="0">
                    <a:moveTo>
                      <a:pt x="1" y="1"/>
                    </a:moveTo>
                    <a:lnTo>
                      <a:pt x="265" y="544"/>
                    </a:lnTo>
                    <a:lnTo>
                      <a:pt x="1124" y="1813"/>
                    </a:lnTo>
                    <a:cubicBezTo>
                      <a:pt x="1487" y="2352"/>
                      <a:pt x="1919" y="2886"/>
                      <a:pt x="2318" y="3279"/>
                    </a:cubicBezTo>
                    <a:cubicBezTo>
                      <a:pt x="2363" y="3323"/>
                      <a:pt x="2396" y="3343"/>
                      <a:pt x="2416" y="3343"/>
                    </a:cubicBezTo>
                    <a:cubicBezTo>
                      <a:pt x="2420" y="3343"/>
                      <a:pt x="2423" y="3342"/>
                      <a:pt x="2426" y="3340"/>
                    </a:cubicBezTo>
                    <a:cubicBezTo>
                      <a:pt x="2495" y="3290"/>
                      <a:pt x="2542" y="3208"/>
                      <a:pt x="2545" y="3116"/>
                    </a:cubicBezTo>
                    <a:cubicBezTo>
                      <a:pt x="2560" y="2421"/>
                      <a:pt x="2286" y="1773"/>
                      <a:pt x="1824" y="1301"/>
                    </a:cubicBezTo>
                    <a:lnTo>
                      <a:pt x="733" y="2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6050200" y="2127000"/>
                <a:ext cx="988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1544" extrusionOk="0">
                    <a:moveTo>
                      <a:pt x="3928" y="0"/>
                    </a:moveTo>
                    <a:lnTo>
                      <a:pt x="0" y="1277"/>
                    </a:lnTo>
                    <a:lnTo>
                      <a:pt x="711" y="1544"/>
                    </a:lnTo>
                    <a:lnTo>
                      <a:pt x="2240" y="1295"/>
                    </a:lnTo>
                    <a:cubicBezTo>
                      <a:pt x="2890" y="1188"/>
                      <a:pt x="3493" y="823"/>
                      <a:pt x="3890" y="253"/>
                    </a:cubicBezTo>
                    <a:cubicBezTo>
                      <a:pt x="3944" y="176"/>
                      <a:pt x="3953" y="84"/>
                      <a:pt x="3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6050200" y="2119000"/>
                <a:ext cx="98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1598" extrusionOk="0">
                    <a:moveTo>
                      <a:pt x="2924" y="0"/>
                    </a:moveTo>
                    <a:cubicBezTo>
                      <a:pt x="2532" y="0"/>
                      <a:pt x="2148" y="92"/>
                      <a:pt x="1801" y="265"/>
                    </a:cubicBezTo>
                    <a:lnTo>
                      <a:pt x="420" y="963"/>
                    </a:lnTo>
                    <a:lnTo>
                      <a:pt x="0" y="1597"/>
                    </a:lnTo>
                    <a:lnTo>
                      <a:pt x="598" y="1513"/>
                    </a:lnTo>
                    <a:lnTo>
                      <a:pt x="2070" y="1090"/>
                    </a:lnTo>
                    <a:cubicBezTo>
                      <a:pt x="2697" y="908"/>
                      <a:pt x="3337" y="664"/>
                      <a:pt x="3834" y="405"/>
                    </a:cubicBezTo>
                    <a:cubicBezTo>
                      <a:pt x="3901" y="370"/>
                      <a:pt x="3932" y="340"/>
                      <a:pt x="3928" y="322"/>
                    </a:cubicBezTo>
                    <a:cubicBezTo>
                      <a:pt x="3901" y="240"/>
                      <a:pt x="3838" y="170"/>
                      <a:pt x="3749" y="139"/>
                    </a:cubicBezTo>
                    <a:cubicBezTo>
                      <a:pt x="3478" y="45"/>
                      <a:pt x="3199" y="0"/>
                      <a:pt x="29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6029625" y="2040800"/>
                <a:ext cx="202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31" extrusionOk="0">
                    <a:moveTo>
                      <a:pt x="0" y="0"/>
                    </a:moveTo>
                    <a:lnTo>
                      <a:pt x="0" y="4130"/>
                    </a:lnTo>
                    <a:lnTo>
                      <a:pt x="475" y="3535"/>
                    </a:lnTo>
                    <a:lnTo>
                      <a:pt x="711" y="2006"/>
                    </a:lnTo>
                    <a:cubicBezTo>
                      <a:pt x="810" y="1352"/>
                      <a:pt x="647" y="667"/>
                      <a:pt x="229" y="113"/>
                    </a:cubicBezTo>
                    <a:cubicBezTo>
                      <a:pt x="171" y="37"/>
                      <a:pt x="8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6009450" y="2040800"/>
                <a:ext cx="246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131" extrusionOk="0">
                    <a:moveTo>
                      <a:pt x="807" y="0"/>
                    </a:moveTo>
                    <a:cubicBezTo>
                      <a:pt x="722" y="0"/>
                      <a:pt x="636" y="37"/>
                      <a:pt x="579" y="113"/>
                    </a:cubicBezTo>
                    <a:cubicBezTo>
                      <a:pt x="160" y="667"/>
                      <a:pt x="0" y="1352"/>
                      <a:pt x="97" y="2006"/>
                    </a:cubicBezTo>
                    <a:lnTo>
                      <a:pt x="334" y="3535"/>
                    </a:lnTo>
                    <a:lnTo>
                      <a:pt x="807" y="4130"/>
                    </a:lnTo>
                    <a:lnTo>
                      <a:pt x="911" y="3535"/>
                    </a:lnTo>
                    <a:lnTo>
                      <a:pt x="963" y="2006"/>
                    </a:lnTo>
                    <a:cubicBezTo>
                      <a:pt x="986" y="1352"/>
                      <a:pt x="951" y="667"/>
                      <a:pt x="858" y="113"/>
                    </a:cubicBezTo>
                    <a:cubicBezTo>
                      <a:pt x="844" y="37"/>
                      <a:pt x="826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5991400" y="2127325"/>
                <a:ext cx="765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66" extrusionOk="0">
                    <a:moveTo>
                      <a:pt x="1532" y="1"/>
                    </a:moveTo>
                    <a:cubicBezTo>
                      <a:pt x="1440" y="1"/>
                      <a:pt x="1358" y="44"/>
                      <a:pt x="1306" y="111"/>
                    </a:cubicBezTo>
                    <a:cubicBezTo>
                      <a:pt x="1259" y="80"/>
                      <a:pt x="1202" y="62"/>
                      <a:pt x="1144" y="62"/>
                    </a:cubicBezTo>
                    <a:cubicBezTo>
                      <a:pt x="1116" y="62"/>
                      <a:pt x="1087" y="67"/>
                      <a:pt x="1059" y="75"/>
                    </a:cubicBezTo>
                    <a:cubicBezTo>
                      <a:pt x="971" y="104"/>
                      <a:pt x="908" y="171"/>
                      <a:pt x="879" y="249"/>
                    </a:cubicBezTo>
                    <a:cubicBezTo>
                      <a:pt x="853" y="242"/>
                      <a:pt x="827" y="239"/>
                      <a:pt x="800" y="239"/>
                    </a:cubicBezTo>
                    <a:cubicBezTo>
                      <a:pt x="742" y="239"/>
                      <a:pt x="683" y="256"/>
                      <a:pt x="632" y="294"/>
                    </a:cubicBezTo>
                    <a:cubicBezTo>
                      <a:pt x="557" y="348"/>
                      <a:pt x="516" y="429"/>
                      <a:pt x="514" y="514"/>
                    </a:cubicBezTo>
                    <a:cubicBezTo>
                      <a:pt x="428" y="519"/>
                      <a:pt x="346" y="559"/>
                      <a:pt x="292" y="632"/>
                    </a:cubicBezTo>
                    <a:cubicBezTo>
                      <a:pt x="239" y="706"/>
                      <a:pt x="225" y="797"/>
                      <a:pt x="248" y="879"/>
                    </a:cubicBezTo>
                    <a:cubicBezTo>
                      <a:pt x="167" y="909"/>
                      <a:pt x="103" y="973"/>
                      <a:pt x="75" y="1059"/>
                    </a:cubicBezTo>
                    <a:cubicBezTo>
                      <a:pt x="47" y="1147"/>
                      <a:pt x="62" y="1236"/>
                      <a:pt x="111" y="1308"/>
                    </a:cubicBezTo>
                    <a:cubicBezTo>
                      <a:pt x="44" y="1360"/>
                      <a:pt x="1" y="1441"/>
                      <a:pt x="1" y="1532"/>
                    </a:cubicBezTo>
                    <a:cubicBezTo>
                      <a:pt x="1" y="1623"/>
                      <a:pt x="44" y="1705"/>
                      <a:pt x="111" y="1757"/>
                    </a:cubicBezTo>
                    <a:cubicBezTo>
                      <a:pt x="63" y="1828"/>
                      <a:pt x="47" y="1919"/>
                      <a:pt x="75" y="2006"/>
                    </a:cubicBezTo>
                    <a:cubicBezTo>
                      <a:pt x="103" y="2092"/>
                      <a:pt x="170" y="2156"/>
                      <a:pt x="248" y="2186"/>
                    </a:cubicBezTo>
                    <a:cubicBezTo>
                      <a:pt x="225" y="2267"/>
                      <a:pt x="239" y="2358"/>
                      <a:pt x="292" y="2433"/>
                    </a:cubicBezTo>
                    <a:cubicBezTo>
                      <a:pt x="346" y="2507"/>
                      <a:pt x="428" y="2549"/>
                      <a:pt x="514" y="2550"/>
                    </a:cubicBezTo>
                    <a:cubicBezTo>
                      <a:pt x="517" y="2635"/>
                      <a:pt x="559" y="2717"/>
                      <a:pt x="632" y="2772"/>
                    </a:cubicBezTo>
                    <a:cubicBezTo>
                      <a:pt x="681" y="2809"/>
                      <a:pt x="741" y="2827"/>
                      <a:pt x="801" y="2827"/>
                    </a:cubicBezTo>
                    <a:cubicBezTo>
                      <a:pt x="827" y="2827"/>
                      <a:pt x="854" y="2823"/>
                      <a:pt x="879" y="2817"/>
                    </a:cubicBezTo>
                    <a:cubicBezTo>
                      <a:pt x="908" y="2895"/>
                      <a:pt x="971" y="2961"/>
                      <a:pt x="1059" y="2989"/>
                    </a:cubicBezTo>
                    <a:cubicBezTo>
                      <a:pt x="1089" y="2999"/>
                      <a:pt x="1119" y="3004"/>
                      <a:pt x="1149" y="3004"/>
                    </a:cubicBezTo>
                    <a:cubicBezTo>
                      <a:pt x="1206" y="3004"/>
                      <a:pt x="1262" y="2986"/>
                      <a:pt x="1309" y="2955"/>
                    </a:cubicBezTo>
                    <a:cubicBezTo>
                      <a:pt x="1361" y="3022"/>
                      <a:pt x="1443" y="3065"/>
                      <a:pt x="1534" y="3065"/>
                    </a:cubicBezTo>
                    <a:cubicBezTo>
                      <a:pt x="1624" y="3065"/>
                      <a:pt x="1706" y="3022"/>
                      <a:pt x="1758" y="2955"/>
                    </a:cubicBezTo>
                    <a:cubicBezTo>
                      <a:pt x="1806" y="2987"/>
                      <a:pt x="1862" y="3005"/>
                      <a:pt x="1919" y="3005"/>
                    </a:cubicBezTo>
                    <a:cubicBezTo>
                      <a:pt x="1948" y="3005"/>
                      <a:pt x="1977" y="3000"/>
                      <a:pt x="2005" y="2991"/>
                    </a:cubicBezTo>
                    <a:cubicBezTo>
                      <a:pt x="2093" y="2962"/>
                      <a:pt x="2157" y="2895"/>
                      <a:pt x="2187" y="2818"/>
                    </a:cubicBezTo>
                    <a:cubicBezTo>
                      <a:pt x="2212" y="2825"/>
                      <a:pt x="2238" y="2828"/>
                      <a:pt x="2264" y="2828"/>
                    </a:cubicBezTo>
                    <a:cubicBezTo>
                      <a:pt x="2323" y="2828"/>
                      <a:pt x="2382" y="2811"/>
                      <a:pt x="2434" y="2773"/>
                    </a:cubicBezTo>
                    <a:cubicBezTo>
                      <a:pt x="2508" y="2720"/>
                      <a:pt x="2549" y="2638"/>
                      <a:pt x="2551" y="2552"/>
                    </a:cubicBezTo>
                    <a:cubicBezTo>
                      <a:pt x="2636" y="2549"/>
                      <a:pt x="2718" y="2507"/>
                      <a:pt x="2772" y="2434"/>
                    </a:cubicBezTo>
                    <a:cubicBezTo>
                      <a:pt x="2827" y="2361"/>
                      <a:pt x="2839" y="2269"/>
                      <a:pt x="2816" y="2187"/>
                    </a:cubicBezTo>
                    <a:cubicBezTo>
                      <a:pt x="2897" y="2157"/>
                      <a:pt x="2962" y="2095"/>
                      <a:pt x="2991" y="2007"/>
                    </a:cubicBezTo>
                    <a:cubicBezTo>
                      <a:pt x="3017" y="1919"/>
                      <a:pt x="3002" y="1830"/>
                      <a:pt x="2955" y="1760"/>
                    </a:cubicBezTo>
                    <a:cubicBezTo>
                      <a:pt x="3020" y="1705"/>
                      <a:pt x="3062" y="1623"/>
                      <a:pt x="3062" y="1532"/>
                    </a:cubicBezTo>
                    <a:cubicBezTo>
                      <a:pt x="3062" y="1441"/>
                      <a:pt x="3020" y="1360"/>
                      <a:pt x="2953" y="1308"/>
                    </a:cubicBezTo>
                    <a:cubicBezTo>
                      <a:pt x="2999" y="1236"/>
                      <a:pt x="3016" y="1145"/>
                      <a:pt x="2988" y="1059"/>
                    </a:cubicBezTo>
                    <a:cubicBezTo>
                      <a:pt x="2961" y="974"/>
                      <a:pt x="2892" y="909"/>
                      <a:pt x="2815" y="879"/>
                    </a:cubicBezTo>
                    <a:cubicBezTo>
                      <a:pt x="2837" y="797"/>
                      <a:pt x="2824" y="706"/>
                      <a:pt x="2770" y="632"/>
                    </a:cubicBezTo>
                    <a:cubicBezTo>
                      <a:pt x="2717" y="557"/>
                      <a:pt x="2635" y="517"/>
                      <a:pt x="2549" y="514"/>
                    </a:cubicBezTo>
                    <a:cubicBezTo>
                      <a:pt x="2546" y="429"/>
                      <a:pt x="2504" y="348"/>
                      <a:pt x="2432" y="294"/>
                    </a:cubicBezTo>
                    <a:cubicBezTo>
                      <a:pt x="2381" y="256"/>
                      <a:pt x="2322" y="238"/>
                      <a:pt x="2263" y="238"/>
                    </a:cubicBezTo>
                    <a:cubicBezTo>
                      <a:pt x="2236" y="238"/>
                      <a:pt x="2210" y="242"/>
                      <a:pt x="2184" y="249"/>
                    </a:cubicBezTo>
                    <a:cubicBezTo>
                      <a:pt x="2154" y="169"/>
                      <a:pt x="2092" y="104"/>
                      <a:pt x="2004" y="75"/>
                    </a:cubicBezTo>
                    <a:cubicBezTo>
                      <a:pt x="1975" y="66"/>
                      <a:pt x="1945" y="62"/>
                      <a:pt x="1916" y="62"/>
                    </a:cubicBezTo>
                    <a:cubicBezTo>
                      <a:pt x="1859" y="62"/>
                      <a:pt x="1803" y="79"/>
                      <a:pt x="1757" y="111"/>
                    </a:cubicBezTo>
                    <a:cubicBezTo>
                      <a:pt x="1705" y="44"/>
                      <a:pt x="1623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6008025" y="2144050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64" y="0"/>
                    </a:moveTo>
                    <a:cubicBezTo>
                      <a:pt x="388" y="0"/>
                      <a:pt x="1" y="387"/>
                      <a:pt x="1" y="863"/>
                    </a:cubicBezTo>
                    <a:cubicBezTo>
                      <a:pt x="1" y="1340"/>
                      <a:pt x="388" y="1726"/>
                      <a:pt x="864" y="1726"/>
                    </a:cubicBezTo>
                    <a:cubicBezTo>
                      <a:pt x="1342" y="1726"/>
                      <a:pt x="1727" y="1340"/>
                      <a:pt x="1727" y="863"/>
                    </a:cubicBezTo>
                    <a:cubicBezTo>
                      <a:pt x="1727" y="387"/>
                      <a:pt x="1342" y="0"/>
                      <a:pt x="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6022425" y="2158400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8" y="1"/>
                    </a:moveTo>
                    <a:cubicBezTo>
                      <a:pt x="129" y="1"/>
                      <a:pt x="1" y="130"/>
                      <a:pt x="1" y="289"/>
                    </a:cubicBezTo>
                    <a:cubicBezTo>
                      <a:pt x="1" y="449"/>
                      <a:pt x="129" y="578"/>
                      <a:pt x="288" y="578"/>
                    </a:cubicBezTo>
                    <a:cubicBezTo>
                      <a:pt x="447" y="578"/>
                      <a:pt x="577" y="449"/>
                      <a:pt x="577" y="289"/>
                    </a:cubicBezTo>
                    <a:cubicBezTo>
                      <a:pt x="577" y="130"/>
                      <a:pt x="447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6" name="Google Shape;1906;p43"/>
          <p:cNvGrpSpPr/>
          <p:nvPr/>
        </p:nvGrpSpPr>
        <p:grpSpPr>
          <a:xfrm>
            <a:off x="1291384" y="1688919"/>
            <a:ext cx="499385" cy="499912"/>
            <a:chOff x="1008193" y="3535174"/>
            <a:chExt cx="499385" cy="499912"/>
          </a:xfrm>
        </p:grpSpPr>
        <p:sp>
          <p:nvSpPr>
            <p:cNvPr id="1907" name="Google Shape;1907;p43"/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43"/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909" name="Google Shape;1909;p43"/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5" name="Google Shape;1965;p43"/>
          <p:cNvGrpSpPr/>
          <p:nvPr/>
        </p:nvGrpSpPr>
        <p:grpSpPr>
          <a:xfrm>
            <a:off x="8083872" y="480099"/>
            <a:ext cx="494228" cy="584693"/>
            <a:chOff x="7636413" y="1894023"/>
            <a:chExt cx="494228" cy="584693"/>
          </a:xfrm>
        </p:grpSpPr>
        <p:sp>
          <p:nvSpPr>
            <p:cNvPr id="1966" name="Google Shape;1966;p43"/>
            <p:cNvSpPr/>
            <p:nvPr/>
          </p:nvSpPr>
          <p:spPr>
            <a:xfrm>
              <a:off x="7636413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7" name="Google Shape;1967;p43"/>
            <p:cNvGrpSpPr/>
            <p:nvPr/>
          </p:nvGrpSpPr>
          <p:grpSpPr>
            <a:xfrm>
              <a:off x="7641594" y="1894023"/>
              <a:ext cx="489046" cy="584693"/>
              <a:chOff x="3448150" y="1256932"/>
              <a:chExt cx="278659" cy="333159"/>
            </a:xfrm>
          </p:grpSpPr>
          <p:sp>
            <p:nvSpPr>
              <p:cNvPr id="1968" name="Google Shape;1968;p43"/>
              <p:cNvSpPr/>
              <p:nvPr/>
            </p:nvSpPr>
            <p:spPr>
              <a:xfrm>
                <a:off x="3448150" y="1256932"/>
                <a:ext cx="278659" cy="333159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1358" extrusionOk="0">
                    <a:moveTo>
                      <a:pt x="6008" y="0"/>
                    </a:moveTo>
                    <a:cubicBezTo>
                      <a:pt x="5066" y="0"/>
                      <a:pt x="4187" y="421"/>
                      <a:pt x="3593" y="1152"/>
                    </a:cubicBezTo>
                    <a:cubicBezTo>
                      <a:pt x="3537" y="1222"/>
                      <a:pt x="3489" y="1293"/>
                      <a:pt x="3445" y="1368"/>
                    </a:cubicBezTo>
                    <a:cubicBezTo>
                      <a:pt x="3284" y="1319"/>
                      <a:pt x="3115" y="1292"/>
                      <a:pt x="2940" y="1292"/>
                    </a:cubicBezTo>
                    <a:lnTo>
                      <a:pt x="1996" y="1292"/>
                    </a:lnTo>
                    <a:cubicBezTo>
                      <a:pt x="1864" y="1292"/>
                      <a:pt x="1736" y="1319"/>
                      <a:pt x="1614" y="1371"/>
                    </a:cubicBezTo>
                    <a:cubicBezTo>
                      <a:pt x="1250" y="1523"/>
                      <a:pt x="1017" y="1878"/>
                      <a:pt x="1017" y="2272"/>
                    </a:cubicBezTo>
                    <a:lnTo>
                      <a:pt x="1017" y="3008"/>
                    </a:lnTo>
                    <a:cubicBezTo>
                      <a:pt x="1017" y="3038"/>
                      <a:pt x="1017" y="3066"/>
                      <a:pt x="1019" y="3096"/>
                    </a:cubicBezTo>
                    <a:cubicBezTo>
                      <a:pt x="1032" y="3324"/>
                      <a:pt x="1087" y="3541"/>
                      <a:pt x="1179" y="3735"/>
                    </a:cubicBezTo>
                    <a:cubicBezTo>
                      <a:pt x="884" y="3772"/>
                      <a:pt x="609" y="3906"/>
                      <a:pt x="395" y="4120"/>
                    </a:cubicBezTo>
                    <a:lnTo>
                      <a:pt x="394" y="4121"/>
                    </a:lnTo>
                    <a:cubicBezTo>
                      <a:pt x="140" y="4375"/>
                      <a:pt x="1" y="4714"/>
                      <a:pt x="1" y="5074"/>
                    </a:cubicBezTo>
                    <a:lnTo>
                      <a:pt x="1" y="6700"/>
                    </a:lnTo>
                    <a:cubicBezTo>
                      <a:pt x="1" y="7118"/>
                      <a:pt x="145" y="7528"/>
                      <a:pt x="409" y="7853"/>
                    </a:cubicBezTo>
                    <a:lnTo>
                      <a:pt x="1684" y="9433"/>
                    </a:lnTo>
                    <a:lnTo>
                      <a:pt x="1684" y="10248"/>
                    </a:lnTo>
                    <a:cubicBezTo>
                      <a:pt x="1684" y="10859"/>
                      <a:pt x="2183" y="11358"/>
                      <a:pt x="2794" y="11358"/>
                    </a:cubicBezTo>
                    <a:lnTo>
                      <a:pt x="4748" y="11342"/>
                    </a:lnTo>
                    <a:lnTo>
                      <a:pt x="6706" y="11355"/>
                    </a:lnTo>
                    <a:cubicBezTo>
                      <a:pt x="7003" y="11355"/>
                      <a:pt x="7282" y="11239"/>
                      <a:pt x="7491" y="11030"/>
                    </a:cubicBezTo>
                    <a:cubicBezTo>
                      <a:pt x="7700" y="10821"/>
                      <a:pt x="7816" y="10542"/>
                      <a:pt x="7816" y="10245"/>
                    </a:cubicBezTo>
                    <a:lnTo>
                      <a:pt x="7816" y="9431"/>
                    </a:lnTo>
                    <a:lnTo>
                      <a:pt x="9091" y="7852"/>
                    </a:lnTo>
                    <a:cubicBezTo>
                      <a:pt x="9354" y="7527"/>
                      <a:pt x="9500" y="7117"/>
                      <a:pt x="9500" y="6697"/>
                    </a:cubicBezTo>
                    <a:lnTo>
                      <a:pt x="9500" y="5071"/>
                    </a:lnTo>
                    <a:cubicBezTo>
                      <a:pt x="9500" y="4329"/>
                      <a:pt x="8895" y="3725"/>
                      <a:pt x="8152" y="3725"/>
                    </a:cubicBezTo>
                    <a:cubicBezTo>
                      <a:pt x="7791" y="3725"/>
                      <a:pt x="7454" y="3864"/>
                      <a:pt x="7197" y="4120"/>
                    </a:cubicBezTo>
                    <a:cubicBezTo>
                      <a:pt x="7182" y="4135"/>
                      <a:pt x="7168" y="4149"/>
                      <a:pt x="7156" y="4164"/>
                    </a:cubicBezTo>
                    <a:cubicBezTo>
                      <a:pt x="7037" y="4185"/>
                      <a:pt x="6926" y="4222"/>
                      <a:pt x="6822" y="4274"/>
                    </a:cubicBezTo>
                    <a:lnTo>
                      <a:pt x="6817" y="4270"/>
                    </a:lnTo>
                    <a:cubicBezTo>
                      <a:pt x="7037" y="4120"/>
                      <a:pt x="7222" y="3918"/>
                      <a:pt x="7353" y="3676"/>
                    </a:cubicBezTo>
                    <a:cubicBezTo>
                      <a:pt x="7675" y="3088"/>
                      <a:pt x="7846" y="2425"/>
                      <a:pt x="7846" y="1754"/>
                    </a:cubicBezTo>
                    <a:lnTo>
                      <a:pt x="7846" y="1089"/>
                    </a:lnTo>
                    <a:cubicBezTo>
                      <a:pt x="7846" y="489"/>
                      <a:pt x="7358" y="0"/>
                      <a:pt x="6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3568790" y="1284181"/>
                <a:ext cx="8251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716" extrusionOk="0">
                    <a:moveTo>
                      <a:pt x="1900" y="1"/>
                    </a:moveTo>
                    <a:cubicBezTo>
                      <a:pt x="1241" y="1"/>
                      <a:pt x="619" y="298"/>
                      <a:pt x="206" y="810"/>
                    </a:cubicBezTo>
                    <a:cubicBezTo>
                      <a:pt x="60" y="988"/>
                      <a:pt x="1" y="1222"/>
                      <a:pt x="44" y="1448"/>
                    </a:cubicBezTo>
                    <a:cubicBezTo>
                      <a:pt x="97" y="1738"/>
                      <a:pt x="307" y="1974"/>
                      <a:pt x="589" y="2060"/>
                    </a:cubicBezTo>
                    <a:lnTo>
                      <a:pt x="708" y="2094"/>
                    </a:lnTo>
                    <a:lnTo>
                      <a:pt x="945" y="2364"/>
                    </a:lnTo>
                    <a:cubicBezTo>
                      <a:pt x="1143" y="2588"/>
                      <a:pt x="1427" y="2715"/>
                      <a:pt x="1725" y="2715"/>
                    </a:cubicBezTo>
                    <a:cubicBezTo>
                      <a:pt x="1749" y="2715"/>
                      <a:pt x="1773" y="2714"/>
                      <a:pt x="1797" y="2713"/>
                    </a:cubicBezTo>
                    <a:cubicBezTo>
                      <a:pt x="2064" y="2693"/>
                      <a:pt x="2303" y="2539"/>
                      <a:pt x="2434" y="2306"/>
                    </a:cubicBezTo>
                    <a:cubicBezTo>
                      <a:pt x="2682" y="1853"/>
                      <a:pt x="2813" y="1344"/>
                      <a:pt x="2813" y="829"/>
                    </a:cubicBezTo>
                    <a:lnTo>
                      <a:pt x="2813" y="163"/>
                    </a:lnTo>
                    <a:cubicBezTo>
                      <a:pt x="2808" y="72"/>
                      <a:pt x="2738" y="1"/>
                      <a:pt x="2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3568849" y="1284152"/>
                <a:ext cx="82424" cy="5980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39" extrusionOk="0">
                    <a:moveTo>
                      <a:pt x="1899" y="0"/>
                    </a:moveTo>
                    <a:cubicBezTo>
                      <a:pt x="1240" y="0"/>
                      <a:pt x="619" y="297"/>
                      <a:pt x="205" y="809"/>
                    </a:cubicBezTo>
                    <a:cubicBezTo>
                      <a:pt x="60" y="987"/>
                      <a:pt x="0" y="1222"/>
                      <a:pt x="44" y="1448"/>
                    </a:cubicBezTo>
                    <a:cubicBezTo>
                      <a:pt x="94" y="1716"/>
                      <a:pt x="280" y="1939"/>
                      <a:pt x="532" y="2038"/>
                    </a:cubicBezTo>
                    <a:cubicBezTo>
                      <a:pt x="447" y="1937"/>
                      <a:pt x="392" y="1819"/>
                      <a:pt x="369" y="1690"/>
                    </a:cubicBezTo>
                    <a:cubicBezTo>
                      <a:pt x="327" y="1462"/>
                      <a:pt x="386" y="1231"/>
                      <a:pt x="532" y="1051"/>
                    </a:cubicBezTo>
                    <a:cubicBezTo>
                      <a:pt x="946" y="541"/>
                      <a:pt x="1570" y="242"/>
                      <a:pt x="2226" y="242"/>
                    </a:cubicBezTo>
                    <a:lnTo>
                      <a:pt x="2809" y="242"/>
                    </a:lnTo>
                    <a:lnTo>
                      <a:pt x="2809" y="161"/>
                    </a:lnTo>
                    <a:cubicBezTo>
                      <a:pt x="2809" y="71"/>
                      <a:pt x="2736" y="0"/>
                      <a:pt x="264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3505229" y="1322077"/>
                <a:ext cx="52329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4" y="1574"/>
                      <a:pt x="787" y="1574"/>
                    </a:cubicBezTo>
                    <a:lnTo>
                      <a:pt x="995" y="1574"/>
                    </a:lnTo>
                    <a:cubicBezTo>
                      <a:pt x="1432" y="1574"/>
                      <a:pt x="1784" y="1222"/>
                      <a:pt x="1782" y="787"/>
                    </a:cubicBezTo>
                    <a:cubicBezTo>
                      <a:pt x="1782" y="353"/>
                      <a:pt x="1429" y="0"/>
                      <a:pt x="9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3505229" y="1322077"/>
                <a:ext cx="32706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3" y="1574"/>
                      <a:pt x="787" y="1574"/>
                    </a:cubicBezTo>
                    <a:lnTo>
                      <a:pt x="995" y="1574"/>
                    </a:lnTo>
                    <a:cubicBezTo>
                      <a:pt x="1035" y="1574"/>
                      <a:pt x="1075" y="1571"/>
                      <a:pt x="1114" y="1565"/>
                    </a:cubicBezTo>
                    <a:cubicBezTo>
                      <a:pt x="737" y="1507"/>
                      <a:pt x="448" y="1180"/>
                      <a:pt x="448" y="787"/>
                    </a:cubicBezTo>
                    <a:lnTo>
                      <a:pt x="448" y="51"/>
                    </a:lnTo>
                    <a:cubicBezTo>
                      <a:pt x="448" y="22"/>
                      <a:pt x="470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3581344" y="1294330"/>
                <a:ext cx="57492" cy="11005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3752" extrusionOk="0">
                    <a:moveTo>
                      <a:pt x="1799" y="1"/>
                    </a:moveTo>
                    <a:cubicBezTo>
                      <a:pt x="1781" y="1"/>
                      <a:pt x="1762" y="4"/>
                      <a:pt x="1745" y="11"/>
                    </a:cubicBezTo>
                    <a:cubicBezTo>
                      <a:pt x="1194" y="232"/>
                      <a:pt x="732" y="639"/>
                      <a:pt x="443" y="1157"/>
                    </a:cubicBezTo>
                    <a:cubicBezTo>
                      <a:pt x="443" y="1158"/>
                      <a:pt x="441" y="1158"/>
                      <a:pt x="441" y="1160"/>
                    </a:cubicBezTo>
                    <a:lnTo>
                      <a:pt x="211" y="1596"/>
                    </a:lnTo>
                    <a:cubicBezTo>
                      <a:pt x="72" y="1859"/>
                      <a:pt x="1" y="2156"/>
                      <a:pt x="1" y="2453"/>
                    </a:cubicBezTo>
                    <a:lnTo>
                      <a:pt x="1" y="3609"/>
                    </a:lnTo>
                    <a:cubicBezTo>
                      <a:pt x="1" y="3688"/>
                      <a:pt x="63" y="3752"/>
                      <a:pt x="143" y="3752"/>
                    </a:cubicBezTo>
                    <a:cubicBezTo>
                      <a:pt x="223" y="3752"/>
                      <a:pt x="286" y="3689"/>
                      <a:pt x="287" y="3609"/>
                    </a:cubicBezTo>
                    <a:lnTo>
                      <a:pt x="287" y="2453"/>
                    </a:lnTo>
                    <a:cubicBezTo>
                      <a:pt x="287" y="2204"/>
                      <a:pt x="348" y="1953"/>
                      <a:pt x="465" y="1730"/>
                    </a:cubicBezTo>
                    <a:lnTo>
                      <a:pt x="694" y="1295"/>
                    </a:lnTo>
                    <a:cubicBezTo>
                      <a:pt x="949" y="835"/>
                      <a:pt x="1362" y="474"/>
                      <a:pt x="1850" y="277"/>
                    </a:cubicBezTo>
                    <a:cubicBezTo>
                      <a:pt x="1924" y="248"/>
                      <a:pt x="1960" y="165"/>
                      <a:pt x="1930" y="91"/>
                    </a:cubicBezTo>
                    <a:cubicBezTo>
                      <a:pt x="1909" y="35"/>
                      <a:pt x="1856" y="1"/>
                      <a:pt x="1799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3522681" y="1336772"/>
                <a:ext cx="67113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124" extrusionOk="0">
                    <a:moveTo>
                      <a:pt x="166" y="1"/>
                    </a:moveTo>
                    <a:cubicBezTo>
                      <a:pt x="116" y="1"/>
                      <a:pt x="68" y="28"/>
                      <a:pt x="41" y="75"/>
                    </a:cubicBezTo>
                    <a:cubicBezTo>
                      <a:pt x="1" y="145"/>
                      <a:pt x="28" y="231"/>
                      <a:pt x="96" y="270"/>
                    </a:cubicBezTo>
                    <a:lnTo>
                      <a:pt x="1417" y="996"/>
                    </a:lnTo>
                    <a:cubicBezTo>
                      <a:pt x="1778" y="1191"/>
                      <a:pt x="2001" y="1570"/>
                      <a:pt x="2001" y="1981"/>
                    </a:cubicBezTo>
                    <a:cubicBezTo>
                      <a:pt x="2001" y="2058"/>
                      <a:pt x="2063" y="2124"/>
                      <a:pt x="2143" y="2124"/>
                    </a:cubicBezTo>
                    <a:cubicBezTo>
                      <a:pt x="2223" y="2124"/>
                      <a:pt x="2286" y="2060"/>
                      <a:pt x="2287" y="1981"/>
                    </a:cubicBezTo>
                    <a:cubicBezTo>
                      <a:pt x="2287" y="1466"/>
                      <a:pt x="2008" y="994"/>
                      <a:pt x="1557" y="745"/>
                    </a:cubicBezTo>
                    <a:lnTo>
                      <a:pt x="236" y="19"/>
                    </a:lnTo>
                    <a:cubicBezTo>
                      <a:pt x="213" y="7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3"/>
              <p:cNvSpPr/>
              <p:nvPr/>
            </p:nvSpPr>
            <p:spPr>
              <a:xfrm>
                <a:off x="3500067" y="1405760"/>
                <a:ext cx="20474" cy="723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468" extrusionOk="0">
                    <a:moveTo>
                      <a:pt x="349" y="0"/>
                    </a:moveTo>
                    <a:cubicBezTo>
                      <a:pt x="156" y="0"/>
                      <a:pt x="0" y="155"/>
                      <a:pt x="0" y="349"/>
                    </a:cubicBezTo>
                    <a:lnTo>
                      <a:pt x="0" y="609"/>
                    </a:lnTo>
                    <a:lnTo>
                      <a:pt x="0" y="2467"/>
                    </a:lnTo>
                    <a:lnTo>
                      <a:pt x="698" y="2467"/>
                    </a:lnTo>
                    <a:lnTo>
                      <a:pt x="698" y="688"/>
                    </a:lnTo>
                    <a:lnTo>
                      <a:pt x="698" y="349"/>
                    </a:lnTo>
                    <a:cubicBezTo>
                      <a:pt x="698" y="156"/>
                      <a:pt x="542" y="0"/>
                      <a:pt x="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3"/>
              <p:cNvSpPr/>
              <p:nvPr/>
            </p:nvSpPr>
            <p:spPr>
              <a:xfrm>
                <a:off x="3654526" y="1405760"/>
                <a:ext cx="20503" cy="7975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19" extrusionOk="0">
                    <a:moveTo>
                      <a:pt x="350" y="0"/>
                    </a:moveTo>
                    <a:cubicBezTo>
                      <a:pt x="157" y="0"/>
                      <a:pt x="1" y="155"/>
                      <a:pt x="1" y="349"/>
                    </a:cubicBezTo>
                    <a:lnTo>
                      <a:pt x="1" y="723"/>
                    </a:lnTo>
                    <a:lnTo>
                      <a:pt x="1" y="2718"/>
                    </a:lnTo>
                    <a:lnTo>
                      <a:pt x="699" y="2718"/>
                    </a:lnTo>
                    <a:lnTo>
                      <a:pt x="699" y="627"/>
                    </a:lnTo>
                    <a:lnTo>
                      <a:pt x="699" y="349"/>
                    </a:lnTo>
                    <a:cubicBezTo>
                      <a:pt x="699" y="156"/>
                      <a:pt x="543" y="0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3484844" y="1397635"/>
                <a:ext cx="202952" cy="12835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4376" extrusionOk="0">
                    <a:moveTo>
                      <a:pt x="3486" y="0"/>
                    </a:moveTo>
                    <a:cubicBezTo>
                      <a:pt x="3223" y="0"/>
                      <a:pt x="2961" y="63"/>
                      <a:pt x="2722" y="190"/>
                    </a:cubicBezTo>
                    <a:lnTo>
                      <a:pt x="518" y="1355"/>
                    </a:lnTo>
                    <a:lnTo>
                      <a:pt x="1" y="1690"/>
                    </a:lnTo>
                    <a:lnTo>
                      <a:pt x="2061" y="4376"/>
                    </a:lnTo>
                    <a:lnTo>
                      <a:pt x="5286" y="4376"/>
                    </a:lnTo>
                    <a:lnTo>
                      <a:pt x="6919" y="1826"/>
                    </a:lnTo>
                    <a:lnTo>
                      <a:pt x="6445" y="1374"/>
                    </a:lnTo>
                    <a:lnTo>
                      <a:pt x="4264" y="197"/>
                    </a:lnTo>
                    <a:cubicBezTo>
                      <a:pt x="4021" y="66"/>
                      <a:pt x="3754" y="0"/>
                      <a:pt x="3486" y="0"/>
                    </a:cubicBezTo>
                    <a:close/>
                  </a:path>
                </a:pathLst>
              </a:custGeom>
              <a:solidFill>
                <a:srgbClr val="FEE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3484902" y="1397635"/>
                <a:ext cx="137833" cy="102693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501" extrusionOk="0">
                    <a:moveTo>
                      <a:pt x="3484" y="0"/>
                    </a:moveTo>
                    <a:cubicBezTo>
                      <a:pt x="3221" y="0"/>
                      <a:pt x="2959" y="63"/>
                      <a:pt x="2720" y="190"/>
                    </a:cubicBezTo>
                    <a:lnTo>
                      <a:pt x="516" y="1355"/>
                    </a:lnTo>
                    <a:lnTo>
                      <a:pt x="0" y="1690"/>
                    </a:lnTo>
                    <a:lnTo>
                      <a:pt x="1388" y="3500"/>
                    </a:lnTo>
                    <a:lnTo>
                      <a:pt x="3767" y="3500"/>
                    </a:lnTo>
                    <a:lnTo>
                      <a:pt x="3767" y="3303"/>
                    </a:lnTo>
                    <a:cubicBezTo>
                      <a:pt x="3767" y="3074"/>
                      <a:pt x="3677" y="2859"/>
                      <a:pt x="3516" y="2698"/>
                    </a:cubicBezTo>
                    <a:lnTo>
                      <a:pt x="2506" y="1689"/>
                    </a:lnTo>
                    <a:lnTo>
                      <a:pt x="2503" y="1685"/>
                    </a:lnTo>
                    <a:cubicBezTo>
                      <a:pt x="2355" y="1539"/>
                      <a:pt x="2387" y="1291"/>
                      <a:pt x="2572" y="1193"/>
                    </a:cubicBezTo>
                    <a:lnTo>
                      <a:pt x="3686" y="602"/>
                    </a:lnTo>
                    <a:cubicBezTo>
                      <a:pt x="3926" y="477"/>
                      <a:pt x="4189" y="413"/>
                      <a:pt x="4453" y="413"/>
                    </a:cubicBezTo>
                    <a:cubicBezTo>
                      <a:pt x="4535" y="413"/>
                      <a:pt x="4617" y="419"/>
                      <a:pt x="4699" y="432"/>
                    </a:cubicBezTo>
                    <a:lnTo>
                      <a:pt x="4262" y="197"/>
                    </a:lnTo>
                    <a:cubicBezTo>
                      <a:pt x="4019" y="66"/>
                      <a:pt x="3752" y="0"/>
                      <a:pt x="3484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3475369" y="1393382"/>
                <a:ext cx="10600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5777" extrusionOk="0">
                    <a:moveTo>
                      <a:pt x="416" y="1"/>
                    </a:moveTo>
                    <a:cubicBezTo>
                      <a:pt x="302" y="1"/>
                      <a:pt x="198" y="49"/>
                      <a:pt x="122" y="122"/>
                    </a:cubicBezTo>
                    <a:cubicBezTo>
                      <a:pt x="46" y="200"/>
                      <a:pt x="0" y="305"/>
                      <a:pt x="0" y="419"/>
                    </a:cubicBezTo>
                    <a:lnTo>
                      <a:pt x="0" y="2045"/>
                    </a:lnTo>
                    <a:cubicBezTo>
                      <a:pt x="0" y="2253"/>
                      <a:pt x="70" y="2456"/>
                      <a:pt x="202" y="2616"/>
                    </a:cubicBezTo>
                    <a:lnTo>
                      <a:pt x="1598" y="4344"/>
                    </a:lnTo>
                    <a:cubicBezTo>
                      <a:pt x="1653" y="4413"/>
                      <a:pt x="1684" y="4499"/>
                      <a:pt x="1684" y="4586"/>
                    </a:cubicBezTo>
                    <a:lnTo>
                      <a:pt x="1684" y="5593"/>
                    </a:lnTo>
                    <a:cubicBezTo>
                      <a:pt x="1684" y="5695"/>
                      <a:pt x="1767" y="5777"/>
                      <a:pt x="1866" y="5777"/>
                    </a:cubicBezTo>
                    <a:lnTo>
                      <a:pt x="3614" y="5766"/>
                    </a:lnTo>
                    <a:lnTo>
                      <a:pt x="3614" y="3215"/>
                    </a:lnTo>
                    <a:lnTo>
                      <a:pt x="2126" y="1890"/>
                    </a:lnTo>
                    <a:cubicBezTo>
                      <a:pt x="2056" y="1913"/>
                      <a:pt x="1990" y="1950"/>
                      <a:pt x="1932" y="2006"/>
                    </a:cubicBezTo>
                    <a:cubicBezTo>
                      <a:pt x="1829" y="2104"/>
                      <a:pt x="1777" y="2236"/>
                      <a:pt x="1777" y="2365"/>
                    </a:cubicBezTo>
                    <a:cubicBezTo>
                      <a:pt x="1777" y="2495"/>
                      <a:pt x="1826" y="2622"/>
                      <a:pt x="1924" y="2720"/>
                    </a:cubicBezTo>
                    <a:lnTo>
                      <a:pt x="841" y="1637"/>
                    </a:lnTo>
                    <a:lnTo>
                      <a:pt x="841" y="428"/>
                    </a:lnTo>
                    <a:cubicBezTo>
                      <a:pt x="841" y="200"/>
                      <a:pt x="659" y="2"/>
                      <a:pt x="426" y="1"/>
                    </a:cubicBezTo>
                    <a:cubicBezTo>
                      <a:pt x="423" y="1"/>
                      <a:pt x="42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3"/>
              <p:cNvSpPr/>
              <p:nvPr/>
            </p:nvSpPr>
            <p:spPr>
              <a:xfrm>
                <a:off x="3533240" y="1448202"/>
                <a:ext cx="54324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3899" extrusionOk="0">
                    <a:moveTo>
                      <a:pt x="301" y="0"/>
                    </a:moveTo>
                    <a:cubicBezTo>
                      <a:pt x="194" y="0"/>
                      <a:pt x="88" y="33"/>
                      <a:pt x="0" y="102"/>
                    </a:cubicBezTo>
                    <a:cubicBezTo>
                      <a:pt x="79" y="127"/>
                      <a:pt x="153" y="168"/>
                      <a:pt x="215" y="232"/>
                    </a:cubicBezTo>
                    <a:lnTo>
                      <a:pt x="1225" y="1242"/>
                    </a:lnTo>
                    <a:cubicBezTo>
                      <a:pt x="1333" y="1351"/>
                      <a:pt x="1397" y="1501"/>
                      <a:pt x="1397" y="1657"/>
                    </a:cubicBezTo>
                    <a:lnTo>
                      <a:pt x="1397" y="3899"/>
                    </a:lnTo>
                    <a:lnTo>
                      <a:pt x="1851" y="3894"/>
                    </a:lnTo>
                    <a:lnTo>
                      <a:pt x="1851" y="1577"/>
                    </a:lnTo>
                    <a:cubicBezTo>
                      <a:pt x="1851" y="1421"/>
                      <a:pt x="1790" y="1273"/>
                      <a:pt x="1679" y="1161"/>
                    </a:cubicBezTo>
                    <a:lnTo>
                      <a:pt x="670" y="152"/>
                    </a:lnTo>
                    <a:cubicBezTo>
                      <a:pt x="568" y="52"/>
                      <a:pt x="434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3"/>
              <p:cNvSpPr/>
              <p:nvPr/>
            </p:nvSpPr>
            <p:spPr>
              <a:xfrm>
                <a:off x="3475369" y="1393441"/>
                <a:ext cx="6907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5777" extrusionOk="0">
                    <a:moveTo>
                      <a:pt x="421" y="0"/>
                    </a:moveTo>
                    <a:cubicBezTo>
                      <a:pt x="304" y="0"/>
                      <a:pt x="200" y="47"/>
                      <a:pt x="122" y="122"/>
                    </a:cubicBezTo>
                    <a:cubicBezTo>
                      <a:pt x="46" y="199"/>
                      <a:pt x="0" y="305"/>
                      <a:pt x="0" y="419"/>
                    </a:cubicBezTo>
                    <a:lnTo>
                      <a:pt x="0" y="2044"/>
                    </a:lnTo>
                    <a:cubicBezTo>
                      <a:pt x="0" y="2252"/>
                      <a:pt x="70" y="2455"/>
                      <a:pt x="202" y="2616"/>
                    </a:cubicBezTo>
                    <a:lnTo>
                      <a:pt x="1598" y="4344"/>
                    </a:lnTo>
                    <a:cubicBezTo>
                      <a:pt x="1653" y="4412"/>
                      <a:pt x="1684" y="4498"/>
                      <a:pt x="1684" y="4586"/>
                    </a:cubicBezTo>
                    <a:lnTo>
                      <a:pt x="1684" y="5594"/>
                    </a:lnTo>
                    <a:cubicBezTo>
                      <a:pt x="1684" y="5695"/>
                      <a:pt x="1767" y="5776"/>
                      <a:pt x="1866" y="5776"/>
                    </a:cubicBezTo>
                    <a:lnTo>
                      <a:pt x="2355" y="5773"/>
                    </a:lnTo>
                    <a:cubicBezTo>
                      <a:pt x="2272" y="5757"/>
                      <a:pt x="2206" y="5683"/>
                      <a:pt x="2206" y="5594"/>
                    </a:cubicBezTo>
                    <a:lnTo>
                      <a:pt x="2206" y="4586"/>
                    </a:lnTo>
                    <a:cubicBezTo>
                      <a:pt x="2206" y="4498"/>
                      <a:pt x="2177" y="4412"/>
                      <a:pt x="2120" y="4344"/>
                    </a:cubicBezTo>
                    <a:lnTo>
                      <a:pt x="725" y="2616"/>
                    </a:lnTo>
                    <a:cubicBezTo>
                      <a:pt x="596" y="2455"/>
                      <a:pt x="523" y="2252"/>
                      <a:pt x="523" y="2044"/>
                    </a:cubicBezTo>
                    <a:lnTo>
                      <a:pt x="523" y="419"/>
                    </a:lnTo>
                    <a:cubicBezTo>
                      <a:pt x="523" y="305"/>
                      <a:pt x="570" y="199"/>
                      <a:pt x="646" y="122"/>
                    </a:cubicBezTo>
                    <a:cubicBezTo>
                      <a:pt x="656" y="112"/>
                      <a:pt x="668" y="103"/>
                      <a:pt x="679" y="92"/>
                    </a:cubicBezTo>
                    <a:cubicBezTo>
                      <a:pt x="610" y="37"/>
                      <a:pt x="521" y="2"/>
                      <a:pt x="426" y="0"/>
                    </a:cubicBezTo>
                    <a:cubicBezTo>
                      <a:pt x="425" y="0"/>
                      <a:pt x="423" y="0"/>
                      <a:pt x="42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3"/>
              <p:cNvSpPr/>
              <p:nvPr/>
            </p:nvSpPr>
            <p:spPr>
              <a:xfrm>
                <a:off x="3594397" y="1393382"/>
                <a:ext cx="105333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5777" extrusionOk="0">
                    <a:moveTo>
                      <a:pt x="3170" y="1"/>
                    </a:moveTo>
                    <a:cubicBezTo>
                      <a:pt x="3053" y="1"/>
                      <a:pt x="2949" y="47"/>
                      <a:pt x="2873" y="122"/>
                    </a:cubicBezTo>
                    <a:cubicBezTo>
                      <a:pt x="2796" y="200"/>
                      <a:pt x="2750" y="305"/>
                      <a:pt x="2750" y="419"/>
                    </a:cubicBezTo>
                    <a:lnTo>
                      <a:pt x="2750" y="1637"/>
                    </a:lnTo>
                    <a:lnTo>
                      <a:pt x="1669" y="2717"/>
                    </a:lnTo>
                    <a:lnTo>
                      <a:pt x="1669" y="2717"/>
                    </a:lnTo>
                    <a:cubicBezTo>
                      <a:pt x="1864" y="2521"/>
                      <a:pt x="1863" y="2206"/>
                      <a:pt x="1666" y="2012"/>
                    </a:cubicBezTo>
                    <a:cubicBezTo>
                      <a:pt x="1641" y="1985"/>
                      <a:pt x="1611" y="1962"/>
                      <a:pt x="1580" y="1944"/>
                    </a:cubicBezTo>
                    <a:lnTo>
                      <a:pt x="1" y="3290"/>
                    </a:lnTo>
                    <a:lnTo>
                      <a:pt x="1" y="5766"/>
                    </a:lnTo>
                    <a:lnTo>
                      <a:pt x="1724" y="5777"/>
                    </a:lnTo>
                    <a:cubicBezTo>
                      <a:pt x="1825" y="5777"/>
                      <a:pt x="1907" y="5695"/>
                      <a:pt x="1907" y="5593"/>
                    </a:cubicBezTo>
                    <a:lnTo>
                      <a:pt x="1907" y="4586"/>
                    </a:lnTo>
                    <a:cubicBezTo>
                      <a:pt x="1907" y="4499"/>
                      <a:pt x="1937" y="4413"/>
                      <a:pt x="1993" y="4344"/>
                    </a:cubicBezTo>
                    <a:lnTo>
                      <a:pt x="3388" y="2616"/>
                    </a:lnTo>
                    <a:cubicBezTo>
                      <a:pt x="3518" y="2456"/>
                      <a:pt x="3590" y="2253"/>
                      <a:pt x="3590" y="2045"/>
                    </a:cubicBezTo>
                    <a:lnTo>
                      <a:pt x="3590" y="419"/>
                    </a:lnTo>
                    <a:cubicBezTo>
                      <a:pt x="3589" y="189"/>
                      <a:pt x="3402" y="1"/>
                      <a:pt x="3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3"/>
              <p:cNvSpPr/>
              <p:nvPr/>
            </p:nvSpPr>
            <p:spPr>
              <a:xfrm>
                <a:off x="3587474" y="1448026"/>
                <a:ext cx="54412" cy="11454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05" extrusionOk="0">
                    <a:moveTo>
                      <a:pt x="1545" y="1"/>
                    </a:moveTo>
                    <a:cubicBezTo>
                      <a:pt x="1417" y="1"/>
                      <a:pt x="1288" y="48"/>
                      <a:pt x="1190" y="148"/>
                    </a:cubicBezTo>
                    <a:lnTo>
                      <a:pt x="173" y="1166"/>
                    </a:lnTo>
                    <a:cubicBezTo>
                      <a:pt x="63" y="1274"/>
                      <a:pt x="1" y="1426"/>
                      <a:pt x="1" y="1582"/>
                    </a:cubicBezTo>
                    <a:lnTo>
                      <a:pt x="1" y="3041"/>
                    </a:lnTo>
                    <a:lnTo>
                      <a:pt x="1" y="3900"/>
                    </a:lnTo>
                    <a:lnTo>
                      <a:pt x="474" y="3905"/>
                    </a:lnTo>
                    <a:lnTo>
                      <a:pt x="474" y="3124"/>
                    </a:lnTo>
                    <a:lnTo>
                      <a:pt x="474" y="1663"/>
                    </a:lnTo>
                    <a:cubicBezTo>
                      <a:pt x="474" y="1507"/>
                      <a:pt x="535" y="1357"/>
                      <a:pt x="647" y="1248"/>
                    </a:cubicBezTo>
                    <a:lnTo>
                      <a:pt x="1663" y="229"/>
                    </a:lnTo>
                    <a:cubicBezTo>
                      <a:pt x="1718" y="173"/>
                      <a:pt x="1785" y="133"/>
                      <a:pt x="1855" y="108"/>
                    </a:cubicBezTo>
                    <a:cubicBezTo>
                      <a:pt x="1763" y="38"/>
                      <a:pt x="1655" y="1"/>
                      <a:pt x="1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28488EE-A939-8147-883A-70C831C55846}"/>
              </a:ext>
            </a:extLst>
          </p:cNvPr>
          <p:cNvSpPr/>
          <p:nvPr/>
        </p:nvSpPr>
        <p:spPr>
          <a:xfrm>
            <a:off x="1890722" y="1229900"/>
            <a:ext cx="6682150" cy="14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DE1DB-726B-8842-BE87-7F669F085325}"/>
              </a:ext>
            </a:extLst>
          </p:cNvPr>
          <p:cNvSpPr/>
          <p:nvPr/>
        </p:nvSpPr>
        <p:spPr>
          <a:xfrm>
            <a:off x="1890722" y="2832893"/>
            <a:ext cx="6682150" cy="77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4" name="Google Shape;1906;p43">
            <a:extLst>
              <a:ext uri="{FF2B5EF4-FFF2-40B4-BE49-F238E27FC236}">
                <a16:creationId xmlns:a16="http://schemas.microsoft.com/office/drawing/2014/main" id="{2BE3DED2-6F7F-9548-A7C2-81FFA4300FAC}"/>
              </a:ext>
            </a:extLst>
          </p:cNvPr>
          <p:cNvGrpSpPr/>
          <p:nvPr/>
        </p:nvGrpSpPr>
        <p:grpSpPr>
          <a:xfrm>
            <a:off x="1250580" y="2975635"/>
            <a:ext cx="499385" cy="499912"/>
            <a:chOff x="1008193" y="3535174"/>
            <a:chExt cx="499385" cy="499912"/>
          </a:xfrm>
        </p:grpSpPr>
        <p:sp>
          <p:nvSpPr>
            <p:cNvPr id="125" name="Google Shape;1907;p43">
              <a:extLst>
                <a:ext uri="{FF2B5EF4-FFF2-40B4-BE49-F238E27FC236}">
                  <a16:creationId xmlns:a16="http://schemas.microsoft.com/office/drawing/2014/main" id="{47855D4F-8564-6E4D-BCAA-7C96057A147C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1908;p43">
              <a:extLst>
                <a:ext uri="{FF2B5EF4-FFF2-40B4-BE49-F238E27FC236}">
                  <a16:creationId xmlns:a16="http://schemas.microsoft.com/office/drawing/2014/main" id="{63A4F1D4-BFB4-D24C-AFEC-217220EAEAD1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27" name="Google Shape;1909;p43">
                <a:extLst>
                  <a:ext uri="{FF2B5EF4-FFF2-40B4-BE49-F238E27FC236}">
                    <a16:creationId xmlns:a16="http://schemas.microsoft.com/office/drawing/2014/main" id="{2BB3CB66-D96C-8A4B-8C56-AE0EED45416C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10;p43">
                <a:extLst>
                  <a:ext uri="{FF2B5EF4-FFF2-40B4-BE49-F238E27FC236}">
                    <a16:creationId xmlns:a16="http://schemas.microsoft.com/office/drawing/2014/main" id="{BB567646-6C4E-0B41-8F2E-06EFB0835229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11;p43">
                <a:extLst>
                  <a:ext uri="{FF2B5EF4-FFF2-40B4-BE49-F238E27FC236}">
                    <a16:creationId xmlns:a16="http://schemas.microsoft.com/office/drawing/2014/main" id="{3C255A58-6866-0C48-8A82-C6793D5D5133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12;p43">
                <a:extLst>
                  <a:ext uri="{FF2B5EF4-FFF2-40B4-BE49-F238E27FC236}">
                    <a16:creationId xmlns:a16="http://schemas.microsoft.com/office/drawing/2014/main" id="{57F000EF-C13C-4C41-883E-E9DCD3C02EA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13;p43">
                <a:extLst>
                  <a:ext uri="{FF2B5EF4-FFF2-40B4-BE49-F238E27FC236}">
                    <a16:creationId xmlns:a16="http://schemas.microsoft.com/office/drawing/2014/main" id="{8EE9276C-CA03-AA48-BDE9-AFCFD3607C48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14;p43">
                <a:extLst>
                  <a:ext uri="{FF2B5EF4-FFF2-40B4-BE49-F238E27FC236}">
                    <a16:creationId xmlns:a16="http://schemas.microsoft.com/office/drawing/2014/main" id="{EC1BE185-2106-B247-9932-F514AF0A18FE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15;p43">
                <a:extLst>
                  <a:ext uri="{FF2B5EF4-FFF2-40B4-BE49-F238E27FC236}">
                    <a16:creationId xmlns:a16="http://schemas.microsoft.com/office/drawing/2014/main" id="{6E5940CE-453A-D542-8E92-1790DCB48EE3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16;p43">
                <a:extLst>
                  <a:ext uri="{FF2B5EF4-FFF2-40B4-BE49-F238E27FC236}">
                    <a16:creationId xmlns:a16="http://schemas.microsoft.com/office/drawing/2014/main" id="{4C0ED109-0B68-F549-BE8C-24A9CCD1D71A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17;p43">
                <a:extLst>
                  <a:ext uri="{FF2B5EF4-FFF2-40B4-BE49-F238E27FC236}">
                    <a16:creationId xmlns:a16="http://schemas.microsoft.com/office/drawing/2014/main" id="{A910DD3C-503B-354A-BCD1-8EAFEDEF6AC0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18;p43">
                <a:extLst>
                  <a:ext uri="{FF2B5EF4-FFF2-40B4-BE49-F238E27FC236}">
                    <a16:creationId xmlns:a16="http://schemas.microsoft.com/office/drawing/2014/main" id="{CC8515CE-0250-9340-91AA-9D4DA5FB16AE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19;p43">
                <a:extLst>
                  <a:ext uri="{FF2B5EF4-FFF2-40B4-BE49-F238E27FC236}">
                    <a16:creationId xmlns:a16="http://schemas.microsoft.com/office/drawing/2014/main" id="{F613C395-04BA-CE4B-866B-17309B1D730E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20;p43">
                <a:extLst>
                  <a:ext uri="{FF2B5EF4-FFF2-40B4-BE49-F238E27FC236}">
                    <a16:creationId xmlns:a16="http://schemas.microsoft.com/office/drawing/2014/main" id="{DE3AEE13-EA28-2947-BF14-640DBC9A57DC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21;p43">
                <a:extLst>
                  <a:ext uri="{FF2B5EF4-FFF2-40B4-BE49-F238E27FC236}">
                    <a16:creationId xmlns:a16="http://schemas.microsoft.com/office/drawing/2014/main" id="{781EA228-6FB8-554A-8200-CCF57E9E0982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22;p43">
                <a:extLst>
                  <a:ext uri="{FF2B5EF4-FFF2-40B4-BE49-F238E27FC236}">
                    <a16:creationId xmlns:a16="http://schemas.microsoft.com/office/drawing/2014/main" id="{5ED9CBC6-0929-F54B-86E9-94C51BB27E51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23;p43">
                <a:extLst>
                  <a:ext uri="{FF2B5EF4-FFF2-40B4-BE49-F238E27FC236}">
                    <a16:creationId xmlns:a16="http://schemas.microsoft.com/office/drawing/2014/main" id="{C419A930-47D6-AA4D-A572-4DCBFD4A30FA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24;p43">
                <a:extLst>
                  <a:ext uri="{FF2B5EF4-FFF2-40B4-BE49-F238E27FC236}">
                    <a16:creationId xmlns:a16="http://schemas.microsoft.com/office/drawing/2014/main" id="{D7B5985F-EE5C-2940-89A0-301FB5A225D8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25;p43">
                <a:extLst>
                  <a:ext uri="{FF2B5EF4-FFF2-40B4-BE49-F238E27FC236}">
                    <a16:creationId xmlns:a16="http://schemas.microsoft.com/office/drawing/2014/main" id="{4F155585-ED2D-9249-B522-0F36559C4159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26;p43">
                <a:extLst>
                  <a:ext uri="{FF2B5EF4-FFF2-40B4-BE49-F238E27FC236}">
                    <a16:creationId xmlns:a16="http://schemas.microsoft.com/office/drawing/2014/main" id="{C7DA4650-0B1B-A14A-97EA-67908BF6C002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27;p43">
                <a:extLst>
                  <a:ext uri="{FF2B5EF4-FFF2-40B4-BE49-F238E27FC236}">
                    <a16:creationId xmlns:a16="http://schemas.microsoft.com/office/drawing/2014/main" id="{99E62CFF-957F-A54A-8424-295E75D3D2C6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28;p43">
                <a:extLst>
                  <a:ext uri="{FF2B5EF4-FFF2-40B4-BE49-F238E27FC236}">
                    <a16:creationId xmlns:a16="http://schemas.microsoft.com/office/drawing/2014/main" id="{6D112B1F-E4DC-3647-8EC8-1171556F5B5D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29;p43">
                <a:extLst>
                  <a:ext uri="{FF2B5EF4-FFF2-40B4-BE49-F238E27FC236}">
                    <a16:creationId xmlns:a16="http://schemas.microsoft.com/office/drawing/2014/main" id="{BB6F1BFA-5EE0-AB47-B750-1963D3CC2CF4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30;p43">
                <a:extLst>
                  <a:ext uri="{FF2B5EF4-FFF2-40B4-BE49-F238E27FC236}">
                    <a16:creationId xmlns:a16="http://schemas.microsoft.com/office/drawing/2014/main" id="{C0A005D2-8BEE-BC4F-B82C-E8F1D9164871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31;p43">
                <a:extLst>
                  <a:ext uri="{FF2B5EF4-FFF2-40B4-BE49-F238E27FC236}">
                    <a16:creationId xmlns:a16="http://schemas.microsoft.com/office/drawing/2014/main" id="{B4E5BC23-BF63-C445-A542-FC58BD21B137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32;p43">
                <a:extLst>
                  <a:ext uri="{FF2B5EF4-FFF2-40B4-BE49-F238E27FC236}">
                    <a16:creationId xmlns:a16="http://schemas.microsoft.com/office/drawing/2014/main" id="{053CD30B-B951-3849-82A6-633AC5CDDC64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33;p43">
                <a:extLst>
                  <a:ext uri="{FF2B5EF4-FFF2-40B4-BE49-F238E27FC236}">
                    <a16:creationId xmlns:a16="http://schemas.microsoft.com/office/drawing/2014/main" id="{DB4AAF62-229F-5643-B820-DDE3AC08BA32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34;p43">
                <a:extLst>
                  <a:ext uri="{FF2B5EF4-FFF2-40B4-BE49-F238E27FC236}">
                    <a16:creationId xmlns:a16="http://schemas.microsoft.com/office/drawing/2014/main" id="{D933F2BA-1556-D244-90C5-359F4C90A4EA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38D277-7B2E-4D4F-8599-247F01FC8F1A}"/>
              </a:ext>
            </a:extLst>
          </p:cNvPr>
          <p:cNvSpPr/>
          <p:nvPr/>
        </p:nvSpPr>
        <p:spPr>
          <a:xfrm>
            <a:off x="1890722" y="3668975"/>
            <a:ext cx="6682150" cy="1479700"/>
          </a:xfrm>
          <a:prstGeom prst="rect">
            <a:avLst/>
          </a:prstGeom>
          <a:solidFill>
            <a:srgbClr val="FFC000">
              <a:alpha val="29412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?....)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4" name="Google Shape;1906;p43">
            <a:extLst>
              <a:ext uri="{FF2B5EF4-FFF2-40B4-BE49-F238E27FC236}">
                <a16:creationId xmlns:a16="http://schemas.microsoft.com/office/drawing/2014/main" id="{A10BFB0E-DCD5-8C49-A062-942FB8B5EDCD}"/>
              </a:ext>
            </a:extLst>
          </p:cNvPr>
          <p:cNvGrpSpPr/>
          <p:nvPr/>
        </p:nvGrpSpPr>
        <p:grpSpPr>
          <a:xfrm>
            <a:off x="1242080" y="4158869"/>
            <a:ext cx="499385" cy="499912"/>
            <a:chOff x="1008193" y="3535174"/>
            <a:chExt cx="499385" cy="499912"/>
          </a:xfrm>
        </p:grpSpPr>
        <p:sp>
          <p:nvSpPr>
            <p:cNvPr id="155" name="Google Shape;1907;p43">
              <a:extLst>
                <a:ext uri="{FF2B5EF4-FFF2-40B4-BE49-F238E27FC236}">
                  <a16:creationId xmlns:a16="http://schemas.microsoft.com/office/drawing/2014/main" id="{2CE6E6B2-2BF0-AA41-AE6B-462E2D9563CE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908;p43">
              <a:extLst>
                <a:ext uri="{FF2B5EF4-FFF2-40B4-BE49-F238E27FC236}">
                  <a16:creationId xmlns:a16="http://schemas.microsoft.com/office/drawing/2014/main" id="{A6AA82DB-118C-0444-9E07-C0E7EA6A2B33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57" name="Google Shape;1909;p43">
                <a:extLst>
                  <a:ext uri="{FF2B5EF4-FFF2-40B4-BE49-F238E27FC236}">
                    <a16:creationId xmlns:a16="http://schemas.microsoft.com/office/drawing/2014/main" id="{8D00983F-48A4-6445-BE4B-E96CD4FF32BA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10;p43">
                <a:extLst>
                  <a:ext uri="{FF2B5EF4-FFF2-40B4-BE49-F238E27FC236}">
                    <a16:creationId xmlns:a16="http://schemas.microsoft.com/office/drawing/2014/main" id="{347944A6-C27C-824F-A653-617A2564C405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11;p43">
                <a:extLst>
                  <a:ext uri="{FF2B5EF4-FFF2-40B4-BE49-F238E27FC236}">
                    <a16:creationId xmlns:a16="http://schemas.microsoft.com/office/drawing/2014/main" id="{2BFEC4CB-553C-C54B-A24F-70EE4D79D4D2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12;p43">
                <a:extLst>
                  <a:ext uri="{FF2B5EF4-FFF2-40B4-BE49-F238E27FC236}">
                    <a16:creationId xmlns:a16="http://schemas.microsoft.com/office/drawing/2014/main" id="{D4241D44-64A6-0148-9149-73335773B70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13;p43">
                <a:extLst>
                  <a:ext uri="{FF2B5EF4-FFF2-40B4-BE49-F238E27FC236}">
                    <a16:creationId xmlns:a16="http://schemas.microsoft.com/office/drawing/2014/main" id="{7A9D8774-683F-A24F-BCE5-130B85331554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14;p43">
                <a:extLst>
                  <a:ext uri="{FF2B5EF4-FFF2-40B4-BE49-F238E27FC236}">
                    <a16:creationId xmlns:a16="http://schemas.microsoft.com/office/drawing/2014/main" id="{5ED58B6B-7CA1-B847-9CCB-08A25C7F7FCC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15;p43">
                <a:extLst>
                  <a:ext uri="{FF2B5EF4-FFF2-40B4-BE49-F238E27FC236}">
                    <a16:creationId xmlns:a16="http://schemas.microsoft.com/office/drawing/2014/main" id="{379AD52F-A9A0-D14F-9D97-2833FCDD3ECE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16;p43">
                <a:extLst>
                  <a:ext uri="{FF2B5EF4-FFF2-40B4-BE49-F238E27FC236}">
                    <a16:creationId xmlns:a16="http://schemas.microsoft.com/office/drawing/2014/main" id="{E36B93E4-8B26-E246-99A7-8B9E5E9978D6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17;p43">
                <a:extLst>
                  <a:ext uri="{FF2B5EF4-FFF2-40B4-BE49-F238E27FC236}">
                    <a16:creationId xmlns:a16="http://schemas.microsoft.com/office/drawing/2014/main" id="{7A39BEB9-C622-E04C-B31E-E1CAFA64E673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18;p43">
                <a:extLst>
                  <a:ext uri="{FF2B5EF4-FFF2-40B4-BE49-F238E27FC236}">
                    <a16:creationId xmlns:a16="http://schemas.microsoft.com/office/drawing/2014/main" id="{6491A55A-DFF0-B74C-B5D9-94A2574EADCB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19;p43">
                <a:extLst>
                  <a:ext uri="{FF2B5EF4-FFF2-40B4-BE49-F238E27FC236}">
                    <a16:creationId xmlns:a16="http://schemas.microsoft.com/office/drawing/2014/main" id="{C156A368-D436-734A-BC88-1765808D8EBB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20;p43">
                <a:extLst>
                  <a:ext uri="{FF2B5EF4-FFF2-40B4-BE49-F238E27FC236}">
                    <a16:creationId xmlns:a16="http://schemas.microsoft.com/office/drawing/2014/main" id="{BF0B0333-C3C4-1149-A255-17B6ABC93B99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21;p43">
                <a:extLst>
                  <a:ext uri="{FF2B5EF4-FFF2-40B4-BE49-F238E27FC236}">
                    <a16:creationId xmlns:a16="http://schemas.microsoft.com/office/drawing/2014/main" id="{727C6873-F794-B74D-BF31-DF2FCB1BF1B1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22;p43">
                <a:extLst>
                  <a:ext uri="{FF2B5EF4-FFF2-40B4-BE49-F238E27FC236}">
                    <a16:creationId xmlns:a16="http://schemas.microsoft.com/office/drawing/2014/main" id="{D56FC8D6-C38D-DE4A-AE7B-F0000E0407F5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23;p43">
                <a:extLst>
                  <a:ext uri="{FF2B5EF4-FFF2-40B4-BE49-F238E27FC236}">
                    <a16:creationId xmlns:a16="http://schemas.microsoft.com/office/drawing/2014/main" id="{F7964A6B-5E70-E04F-AF00-249B2B658494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24;p43">
                <a:extLst>
                  <a:ext uri="{FF2B5EF4-FFF2-40B4-BE49-F238E27FC236}">
                    <a16:creationId xmlns:a16="http://schemas.microsoft.com/office/drawing/2014/main" id="{791CEC0D-5AD7-9A42-BF03-97F4EC3275FE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25;p43">
                <a:extLst>
                  <a:ext uri="{FF2B5EF4-FFF2-40B4-BE49-F238E27FC236}">
                    <a16:creationId xmlns:a16="http://schemas.microsoft.com/office/drawing/2014/main" id="{43F6C4D4-3A76-0D4E-963B-DA7204938E73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26;p43">
                <a:extLst>
                  <a:ext uri="{FF2B5EF4-FFF2-40B4-BE49-F238E27FC236}">
                    <a16:creationId xmlns:a16="http://schemas.microsoft.com/office/drawing/2014/main" id="{31DB718C-93B4-834F-856C-8A220B7E0514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27;p43">
                <a:extLst>
                  <a:ext uri="{FF2B5EF4-FFF2-40B4-BE49-F238E27FC236}">
                    <a16:creationId xmlns:a16="http://schemas.microsoft.com/office/drawing/2014/main" id="{DB7E58D4-04D1-FD4A-82BD-0BDF68EDD43D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28;p43">
                <a:extLst>
                  <a:ext uri="{FF2B5EF4-FFF2-40B4-BE49-F238E27FC236}">
                    <a16:creationId xmlns:a16="http://schemas.microsoft.com/office/drawing/2014/main" id="{1C7EA297-A312-7043-BE39-41C91BA7C858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29;p43">
                <a:extLst>
                  <a:ext uri="{FF2B5EF4-FFF2-40B4-BE49-F238E27FC236}">
                    <a16:creationId xmlns:a16="http://schemas.microsoft.com/office/drawing/2014/main" id="{7F06F1F8-D2A0-FC46-96CB-C20A66617849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30;p43">
                <a:extLst>
                  <a:ext uri="{FF2B5EF4-FFF2-40B4-BE49-F238E27FC236}">
                    <a16:creationId xmlns:a16="http://schemas.microsoft.com/office/drawing/2014/main" id="{E0B84764-62C1-9546-9C64-605871162542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31;p43">
                <a:extLst>
                  <a:ext uri="{FF2B5EF4-FFF2-40B4-BE49-F238E27FC236}">
                    <a16:creationId xmlns:a16="http://schemas.microsoft.com/office/drawing/2014/main" id="{AE5E083C-8009-2B42-AA9E-F1617EA12F7D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32;p43">
                <a:extLst>
                  <a:ext uri="{FF2B5EF4-FFF2-40B4-BE49-F238E27FC236}">
                    <a16:creationId xmlns:a16="http://schemas.microsoft.com/office/drawing/2014/main" id="{C568A07E-75BB-4142-930B-1FC09907960E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33;p43">
                <a:extLst>
                  <a:ext uri="{FF2B5EF4-FFF2-40B4-BE49-F238E27FC236}">
                    <a16:creationId xmlns:a16="http://schemas.microsoft.com/office/drawing/2014/main" id="{F3776DCA-F495-244E-B3D2-E5336F54D050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34;p43">
                <a:extLst>
                  <a:ext uri="{FF2B5EF4-FFF2-40B4-BE49-F238E27FC236}">
                    <a16:creationId xmlns:a16="http://schemas.microsoft.com/office/drawing/2014/main" id="{51C0A883-F522-7242-A23D-BD01C62171D8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31A4E21-D556-3C48-B3D1-DA442D6C3F38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loral Detailed Lesson Plan for Pre-K by Slidesgo">
  <a:themeElements>
    <a:clrScheme name="Simple Light">
      <a:dk1>
        <a:srgbClr val="000000"/>
      </a:dk1>
      <a:lt1>
        <a:srgbClr val="FFFFFF"/>
      </a:lt1>
      <a:dk2>
        <a:srgbClr val="F2F0E7"/>
      </a:dk2>
      <a:lt2>
        <a:srgbClr val="E2EEF6"/>
      </a:lt2>
      <a:accent1>
        <a:srgbClr val="506789"/>
      </a:accent1>
      <a:accent2>
        <a:srgbClr val="FFB4E3"/>
      </a:accent2>
      <a:accent3>
        <a:srgbClr val="FB687A"/>
      </a:accent3>
      <a:accent4>
        <a:srgbClr val="8A3B76"/>
      </a:accent4>
      <a:accent5>
        <a:srgbClr val="B2BF66"/>
      </a:accent5>
      <a:accent6>
        <a:srgbClr val="C65C4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1450</Words>
  <Application>Microsoft Office PowerPoint</Application>
  <PresentationFormat>On-screen Show (16:9)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Tenor Sans</vt:lpstr>
      <vt:lpstr>Abril Fatface</vt:lpstr>
      <vt:lpstr>Times New Roman</vt:lpstr>
      <vt:lpstr>Floral Detailed Lesson Plan for Pre-K by Slidesgo</vt:lpstr>
      <vt:lpstr>TRÌNH BÀY Ý KIẾN VỀ MỘT VẤN ĐỀ</vt:lpstr>
      <vt:lpstr>Đây là ai? Em biết gì về nhân vật này?</vt:lpstr>
      <vt:lpstr>I.</vt:lpstr>
      <vt:lpstr>Thảo luận nhóm</vt:lpstr>
      <vt:lpstr>a. Trình bày một vấn đề</vt:lpstr>
      <vt:lpstr>b. Để trình bày một vấn đề, HS cần xác định</vt:lpstr>
      <vt:lpstr>II.</vt:lpstr>
      <vt:lpstr>PowerPoint Presentation</vt:lpstr>
      <vt:lpstr>01. CHUẨN BỊ</vt:lpstr>
      <vt:lpstr>2. Tìm ý và lập dàn ý</vt:lpstr>
      <vt:lpstr>Mở đầu</vt:lpstr>
      <vt:lpstr>3. Nói và nghe</vt:lpstr>
      <vt:lpstr>4. Kiểm tra và chỉnh sửa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</dc:title>
  <dc:creator>HoangAnh</dc:creator>
  <cp:lastModifiedBy>Admin</cp:lastModifiedBy>
  <cp:revision>7</cp:revision>
  <dcterms:modified xsi:type="dcterms:W3CDTF">2023-11-12T13:46:20Z</dcterms:modified>
</cp:coreProperties>
</file>