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80" r:id="rId3"/>
    <p:sldMasterId id="2147483805" r:id="rId4"/>
  </p:sldMasterIdLst>
  <p:notesMasterIdLst>
    <p:notesMasterId r:id="rId39"/>
  </p:notesMasterIdLst>
  <p:sldIdLst>
    <p:sldId id="566" r:id="rId5"/>
    <p:sldId id="567" r:id="rId6"/>
    <p:sldId id="568" r:id="rId7"/>
    <p:sldId id="569" r:id="rId8"/>
    <p:sldId id="561" r:id="rId9"/>
    <p:sldId id="570" r:id="rId10"/>
    <p:sldId id="550" r:id="rId11"/>
    <p:sldId id="549" r:id="rId12"/>
    <p:sldId id="547" r:id="rId13"/>
    <p:sldId id="269" r:id="rId14"/>
    <p:sldId id="571" r:id="rId15"/>
    <p:sldId id="573" r:id="rId16"/>
    <p:sldId id="562" r:id="rId17"/>
    <p:sldId id="564" r:id="rId18"/>
    <p:sldId id="574" r:id="rId19"/>
    <p:sldId id="558" r:id="rId20"/>
    <p:sldId id="553" r:id="rId21"/>
    <p:sldId id="575" r:id="rId22"/>
    <p:sldId id="289" r:id="rId23"/>
    <p:sldId id="576" r:id="rId24"/>
    <p:sldId id="577" r:id="rId25"/>
    <p:sldId id="578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81" r:id="rId35"/>
    <p:sldId id="316" r:id="rId36"/>
    <p:sldId id="543" r:id="rId37"/>
    <p:sldId id="5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39F7C5"/>
    <a:srgbClr val="C7A169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18" y="78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23" name="Google Shape;92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33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4" name="Google Shape;1104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52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9" name="Google Shape;1139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30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26" Type="http://schemas.openxmlformats.org/officeDocument/2006/relationships/image" Target="../media/image43.gif"/><Relationship Id="rId3" Type="http://schemas.openxmlformats.org/officeDocument/2006/relationships/image" Target="../media/image26.gif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5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36.gif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31.gif"/><Relationship Id="rId24" Type="http://schemas.openxmlformats.org/officeDocument/2006/relationships/slide" Target="slide9.xml"/><Relationship Id="rId5" Type="http://schemas.microsoft.com/office/2007/relationships/hdphoto" Target="../media/hdphoto2.wdp"/><Relationship Id="rId15" Type="http://schemas.openxmlformats.org/officeDocument/2006/relationships/image" Target="../media/image35.gif"/><Relationship Id="rId23" Type="http://schemas.openxmlformats.org/officeDocument/2006/relationships/image" Target="../media/image41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4.gif"/><Relationship Id="rId22" Type="http://schemas.openxmlformats.org/officeDocument/2006/relationships/slide" Target="slide3.xml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26" Type="http://schemas.openxmlformats.org/officeDocument/2006/relationships/image" Target="../media/image49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microsoft.com/office/2007/relationships/hdphoto" Target="../media/hdphoto2.wdp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5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35.gif"/><Relationship Id="rId20" Type="http://schemas.openxmlformats.org/officeDocument/2006/relationships/image" Target="../media/image46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8.gif"/><Relationship Id="rId24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34.gif"/><Relationship Id="rId23" Type="http://schemas.openxmlformats.org/officeDocument/2006/relationships/slide" Target="slide6.xml"/><Relationship Id="rId28" Type="http://schemas.openxmlformats.org/officeDocument/2006/relationships/image" Target="../media/image50.png"/><Relationship Id="rId10" Type="http://schemas.microsoft.com/office/2007/relationships/hdphoto" Target="../media/hdphoto3.wdp"/><Relationship Id="rId19" Type="http://schemas.openxmlformats.org/officeDocument/2006/relationships/slide" Target="slide4.xml"/><Relationship Id="rId4" Type="http://schemas.openxmlformats.org/officeDocument/2006/relationships/image" Target="../media/image26.gif"/><Relationship Id="rId9" Type="http://schemas.openxmlformats.org/officeDocument/2006/relationships/image" Target="../media/image29.png"/><Relationship Id="rId14" Type="http://schemas.openxmlformats.org/officeDocument/2006/relationships/image" Target="../media/image33.gif"/><Relationship Id="rId22" Type="http://schemas.openxmlformats.org/officeDocument/2006/relationships/image" Target="../media/image47.png"/><Relationship Id="rId27" Type="http://schemas.openxmlformats.org/officeDocument/2006/relationships/slide" Target="slide8.xml"/><Relationship Id="rId30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2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2073118" y="1510775"/>
            <a:ext cx="8691864" cy="2658621"/>
            <a:chOff x="2073118" y="1510775"/>
            <a:chExt cx="8691864" cy="2658621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73118" y="2291959"/>
              <a:ext cx="8691864" cy="187743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kumimoji="0" lang="en-US" sz="4400" b="1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Mai</a:t>
              </a:r>
              <a:r>
                <a:rPr kumimoji="0" lang="en-US" sz="4400" b="1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656" y="734732"/>
            <a:ext cx="4003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3600" b="1" dirty="0">
                <a:solidFill>
                  <a:srgbClr val="FF330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3600" b="1" dirty="0">
                <a:solidFill>
                  <a:srgbClr val="FF330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3600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074" y="2005569"/>
            <a:ext cx="10555454" cy="4416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</p:spPr>
      </p:pic>
      <p:sp>
        <p:nvSpPr>
          <p:cNvPr id="5" name="Rectangle 4"/>
          <p:cNvSpPr/>
          <p:nvPr/>
        </p:nvSpPr>
        <p:spPr>
          <a:xfrm>
            <a:off x="2327564" y="1485247"/>
            <a:ext cx="812769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</p:spPr>
      </p:pic>
      <p:sp>
        <p:nvSpPr>
          <p:cNvPr id="5" name="Rectangle 4"/>
          <p:cNvSpPr/>
          <p:nvPr/>
        </p:nvSpPr>
        <p:spPr>
          <a:xfrm>
            <a:off x="1565564" y="1485247"/>
            <a:ext cx="88896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534436"/>
              </p:ext>
            </p:extLst>
          </p:nvPr>
        </p:nvGraphicFramePr>
        <p:xfrm>
          <a:off x="1198880" y="762000"/>
          <a:ext cx="10120284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29740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790544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</p:spPr>
      </p:pic>
      <p:sp>
        <p:nvSpPr>
          <p:cNvPr id="5" name="Rectangle 4"/>
          <p:cNvSpPr/>
          <p:nvPr/>
        </p:nvSpPr>
        <p:spPr>
          <a:xfrm>
            <a:off x="1191491" y="1485247"/>
            <a:ext cx="9753599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790" y="1485576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1485576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TÀY</a:t>
              </a:r>
              <a:endParaRPr lang="en-US" dirty="0"/>
            </a:p>
          </p:txBody>
        </p:sp>
      </p:grpSp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199" y="-76022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689" y="1032493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974164" y="1590755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144055" y="1420505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138" y="32989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em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</p:spPr>
      </p:pic>
      <p:sp>
        <p:nvSpPr>
          <p:cNvPr id="5" name="Rectangle 4"/>
          <p:cNvSpPr/>
          <p:nvPr/>
        </p:nvSpPr>
        <p:spPr>
          <a:xfrm>
            <a:off x="1191491" y="1485247"/>
            <a:ext cx="9753599" cy="2494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400" dirty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3806402" y="95753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583027" y="2400554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26921" y="2747781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921" y="1934787"/>
            <a:ext cx="2865120" cy="6110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277" y="1934787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4567376" y="1044357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1154544" y="1690688"/>
            <a:ext cx="8294255" cy="2701203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9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3"/>
            <a:ext cx="12344400" cy="6899563"/>
          </a:xfrm>
        </p:spPr>
      </p:pic>
      <p:sp>
        <p:nvSpPr>
          <p:cNvPr id="5" name="TextBox 4"/>
          <p:cNvSpPr txBox="1"/>
          <p:nvPr/>
        </p:nvSpPr>
        <p:spPr>
          <a:xfrm>
            <a:off x="3311236" y="2105891"/>
            <a:ext cx="737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328"/>
            <a:ext cx="12344400" cy="6899563"/>
          </a:xfrm>
        </p:spPr>
      </p:pic>
      <p:sp>
        <p:nvSpPr>
          <p:cNvPr id="5" name="TextBox 4"/>
          <p:cNvSpPr txBox="1"/>
          <p:nvPr/>
        </p:nvSpPr>
        <p:spPr>
          <a:xfrm>
            <a:off x="1357745" y="1842655"/>
            <a:ext cx="9476509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328"/>
            <a:ext cx="12344400" cy="6899563"/>
          </a:xfrm>
        </p:spPr>
      </p:pic>
      <p:sp>
        <p:nvSpPr>
          <p:cNvPr id="5" name="TextBox 4"/>
          <p:cNvSpPr txBox="1"/>
          <p:nvPr/>
        </p:nvSpPr>
        <p:spPr>
          <a:xfrm>
            <a:off x="1357745" y="1842655"/>
            <a:ext cx="9476509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61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7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29" y="1104799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5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61"/>
          <p:cNvSpPr/>
          <p:nvPr/>
        </p:nvSpPr>
        <p:spPr>
          <a:xfrm>
            <a:off x="4337179" y="1604555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1"/>
          <p:cNvSpPr/>
          <p:nvPr/>
        </p:nvSpPr>
        <p:spPr>
          <a:xfrm rot="588792">
            <a:off x="3025274" y="3297006"/>
            <a:ext cx="4031505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7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2" name="Google Shape;932;p61"/>
          <p:cNvSpPr/>
          <p:nvPr/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IV.</a:t>
            </a:r>
            <a:endParaRPr sz="4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442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https://lh3.googleusercontent.com/-LzZPXlKiIxk/WsHJ9XY_11I/AAAAAAAABmI/5bNtm5zXTnsMxKQd88_gChssz-J-WszuwCHMYCw/h136/3-mau_slide_powerpoint_dep_ctu.vn_(21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4" y="2379128"/>
            <a:ext cx="165594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2019 的 Wooden Hanging With Tropical, Wood, Wood Decoratio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055" y="-501043"/>
            <a:ext cx="10306050" cy="37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75619" y="516070"/>
            <a:ext cx="6093921" cy="736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 contourW="12700">
              <a:bevelT w="120650" h="38100" prst="hardEdge"/>
              <a:extrusionClr>
                <a:srgbClr val="0070C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VỀ </a:t>
            </a:r>
            <a:r>
              <a:rPr lang="en-US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54" descr="hình nền động dây ngang đẹp 1 (109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2" y="1473398"/>
            <a:ext cx="34993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4" descr="hình nền động dây ngang đẹp 1 (109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21" y="1440992"/>
            <a:ext cx="335947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ehive hanging from a branch Royalty Free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>
                        <a14:foregroundMark x1="85500" y1="27315" x2="85500" y2="27315"/>
                        <a14:foregroundMark x1="79700" y1="26481" x2="83700" y2="23704"/>
                        <a14:foregroundMark x1="86500" y1="23704" x2="89500" y2="25556"/>
                        <a14:foregroundMark x1="89500" y1="25370" x2="93400" y2="31574"/>
                        <a14:foregroundMark x1="93700" y1="32407" x2="95800" y2="34444"/>
                        <a14:foregroundMark x1="95900" y1="34537" x2="97700" y2="35185"/>
                        <a14:foregroundMark x1="97700" y1="35185" x2="97700" y2="35185"/>
                        <a14:foregroundMark x1="97300" y1="35278" x2="91600" y2="36574"/>
                        <a14:foregroundMark x1="90500" y1="36481" x2="87800" y2="36667"/>
                        <a14:foregroundMark x1="82100" y1="26296" x2="85100" y2="2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1" y="1991261"/>
            <a:ext cx="4205797" cy="45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7955454" y="978487"/>
            <a:ext cx="2762250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28" descr="https://lh3.googleusercontent.com/-pCiNlyg8Y1g/WsHKsGpOkSI/AAAAAAAABq0/6vrP1XO68S8m9Zi0UyLuhhLhZio9-HJDACHMYCw/h136/3-mau_slide_powerpoint_dep_ctu.vn_(292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9" y="1495721"/>
            <a:ext cx="3008010" cy="13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2" descr="Ảnh động Powerpoint CT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93" y="4262392"/>
            <a:ext cx="960872" cy="9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4" descr="Ảnh động Powerpoint CTU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82" y="2855318"/>
            <a:ext cx="1043232" cy="13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6" descr="Ảnh động Powerpoint CTU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90" y="4870553"/>
            <a:ext cx="1098139" cy="12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2" descr="https://lh3.googleusercontent.com/-Z7vhPsGNEvU/WsHJOFnSykI/AAAAAAAABhg/JzKxDCrNpD8xoAY33YidJY06Pukz2QOcACHMYCw/h136/3-mau_slide_powerpoint_dep_ctu.vn_(143)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11" y="4127027"/>
            <a:ext cx="1098139" cy="18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8" descr="https://lh3.googleusercontent.com/-fbG6mR37IXE/WsHJz21alII/AAAAAAAABlM/kM14pfuBgxIU7Gi0oNKs4l0uN3YHwfnyQCHMYCw/h136/3-mau_slide_powerpoint_dep_ctu.vn_(202)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42" y="2578022"/>
            <a:ext cx="1921743" cy="14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90" y="5529252"/>
            <a:ext cx="1470025" cy="147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61" y="4753519"/>
            <a:ext cx="3104902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-185288" y="-12502"/>
            <a:ext cx="7814688" cy="4495800"/>
            <a:chOff x="1676400" y="762000"/>
            <a:chExt cx="5791200" cy="4495800"/>
          </a:xfrm>
        </p:grpSpPr>
        <p:pic>
          <p:nvPicPr>
            <p:cNvPr id="27" name="Picture 26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8006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7620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8006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48006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9906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4478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2192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382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0668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4478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7620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071806_2060367238_ghvorwsx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48006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28" y="2612775"/>
            <a:ext cx="2438611" cy="1268078"/>
          </a:xfrm>
          <a:prstGeom prst="rect">
            <a:avLst/>
          </a:prstGeom>
        </p:spPr>
      </p:pic>
      <p:pic>
        <p:nvPicPr>
          <p:cNvPr id="6" name="Picture 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84" y="1046786"/>
            <a:ext cx="2438611" cy="1530229"/>
          </a:xfrm>
          <a:prstGeom prst="rect">
            <a:avLst/>
          </a:prstGeom>
        </p:spPr>
      </p:pic>
      <p:pic>
        <p:nvPicPr>
          <p:cNvPr id="7" name="Picture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09" y="3631161"/>
            <a:ext cx="2438611" cy="1530229"/>
          </a:xfrm>
          <a:prstGeom prst="rect">
            <a:avLst/>
          </a:prstGeom>
        </p:spPr>
      </p:pic>
      <p:pic>
        <p:nvPicPr>
          <p:cNvPr id="45" name="Picture 14" descr="https://lh3.googleusercontent.com/-XGbI2YhfgdY/WsHPXUG2boI/AAAAAAAACDo/U1Gcl57Ug_EzRkQ2z_U-ZrH3BS_QWeBaQCHMYCw/h136/6-mau_slide_powerpoint_dep_ctu.vn_(169)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370" y="-19298"/>
            <a:ext cx="1457167" cy="11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2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1416" y="138023"/>
            <a:ext cx="3841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perspectiveRight"/>
              <a:lightRig rig="harsh" dir="t"/>
            </a:scene3d>
            <a:sp3d extrusionH="57150" prstMaterial="matte">
              <a:bevelT w="63500" h="12700" prst="cross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Giới</a:t>
            </a:r>
            <a:r>
              <a:rPr lang="en-US" sz="5400" b="1" dirty="0" smtClean="0">
                <a:ln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Thiệu</a:t>
            </a:r>
            <a:endParaRPr lang="en-US" sz="5400" b="1" cap="none" spc="0" dirty="0">
              <a:ln/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55475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200" dirty="0"/>
              <a:t>Chú ong là biểu tượng cho sự </a:t>
            </a:r>
            <a:r>
              <a:rPr lang="vi-VN" sz="3200" b="1" dirty="0"/>
              <a:t>chăm chỉ</a:t>
            </a:r>
            <a:r>
              <a:rPr lang="vi-VN" sz="3200" dirty="0"/>
              <a:t>, </a:t>
            </a:r>
            <a:r>
              <a:rPr lang="vi-VN" sz="3200" b="1" dirty="0"/>
              <a:t>cần </a:t>
            </a:r>
            <a:r>
              <a:rPr lang="vi-VN" sz="3200" b="1" dirty="0" smtClean="0"/>
              <a:t>mẫn</a:t>
            </a:r>
            <a:r>
              <a:rPr lang="en-US" sz="3200" b="1" dirty="0" smtClean="0"/>
              <a:t> </a:t>
            </a:r>
            <a:r>
              <a:rPr lang="vi-VN" sz="3200" dirty="0" smtClean="0"/>
              <a:t>hút </a:t>
            </a:r>
            <a:r>
              <a:rPr lang="vi-VN" sz="3200" dirty="0"/>
              <a:t>mật ngọt dâng đời, cũng giống như những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cap="none" spc="0" dirty="0" smtClean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05" y="2504680"/>
            <a:ext cx="1219590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200" dirty="0"/>
              <a:t>Tổ chức xã hội của loài ong vô cùng chặt chẽ, </a:t>
            </a:r>
            <a:r>
              <a:rPr lang="vi-VN" sz="3200" dirty="0" smtClean="0"/>
              <a:t>mỗi</a:t>
            </a:r>
            <a:r>
              <a:rPr lang="en-US" sz="3200" dirty="0" smtClean="0"/>
              <a:t> </a:t>
            </a:r>
            <a:r>
              <a:rPr lang="vi-VN" sz="3200" dirty="0" smtClean="0"/>
              <a:t>thành </a:t>
            </a:r>
            <a:r>
              <a:rPr lang="vi-VN" sz="3200" dirty="0"/>
              <a:t>viên có một nhiệm vụ được giao phó rõ ràng, </a:t>
            </a:r>
            <a:r>
              <a:rPr lang="vi-VN" sz="3200" dirty="0" smtClean="0"/>
              <a:t>mỗi </a:t>
            </a:r>
            <a:r>
              <a:rPr lang="vi-VN" sz="3200" dirty="0"/>
              <a:t>người tự nỗ lực để hoàn thành nhiệm vụ của </a:t>
            </a:r>
            <a:r>
              <a:rPr lang="en-US" sz="3200" dirty="0" smtClean="0"/>
              <a:t>m</a:t>
            </a:r>
            <a:r>
              <a:rPr lang="vi-VN" sz="3200" dirty="0" smtClean="0"/>
              <a:t>ình</a:t>
            </a:r>
            <a:r>
              <a:rPr lang="en-US" sz="3200" dirty="0" smtClean="0"/>
              <a:t> </a:t>
            </a:r>
            <a:r>
              <a:rPr lang="vi-VN" sz="3200" dirty="0" smtClean="0"/>
              <a:t>mà </a:t>
            </a:r>
            <a:r>
              <a:rPr lang="vi-VN" sz="3200" dirty="0"/>
              <a:t>không cần ai nhắc nhở, theo dõi giám sát. </a:t>
            </a:r>
            <a:endParaRPr lang="en-US" sz="3200" dirty="0" smtClean="0"/>
          </a:p>
        </p:txBody>
      </p:sp>
      <p:pic>
        <p:nvPicPr>
          <p:cNvPr id="9" name="Picture 4" descr="https://lh3.googleusercontent.com/-O_jOpzs4cB4/WsHO0F0eYmI/AAAAAAAACAw/-RG37oWVKt4jSXj_JppqbSv5XgA9hzUCwCHMYCw/h136/6-mau_slide_powerpoint_dep_ctu.vn_(123)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22" y="6208222"/>
            <a:ext cx="1583678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120" y="4471008"/>
            <a:ext cx="1336603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hãy</a:t>
            </a:r>
            <a:r>
              <a:rPr lang="en-US" sz="3200" dirty="0" smtClean="0"/>
              <a:t> </a:t>
            </a:r>
            <a:r>
              <a:rPr lang="en-US" sz="3200" dirty="0" err="1" smtClean="0"/>
              <a:t>giúp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chú</a:t>
            </a:r>
            <a:r>
              <a:rPr lang="en-US" sz="3200" dirty="0" smtClean="0"/>
              <a:t>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trở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chúng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hỏi</a:t>
            </a:r>
            <a:r>
              <a:rPr lang="en-US" sz="3200" dirty="0" smtClean="0"/>
              <a:t> </a:t>
            </a:r>
            <a:r>
              <a:rPr lang="en-US" sz="3200" dirty="0" err="1" smtClean="0"/>
              <a:t>thầy</a:t>
            </a:r>
            <a:r>
              <a:rPr lang="en-US" sz="3200" dirty="0" smtClean="0"/>
              <a:t> (</a:t>
            </a:r>
            <a:r>
              <a:rPr lang="en-US" sz="3200" dirty="0" err="1" smtClean="0"/>
              <a:t>cô</a:t>
            </a:r>
            <a:r>
              <a:rPr lang="en-US" sz="3200" dirty="0" smtClean="0"/>
              <a:t>) </a:t>
            </a:r>
            <a:r>
              <a:rPr lang="en-US" sz="3200" dirty="0" err="1" smtClean="0"/>
              <a:t>đưa</a:t>
            </a:r>
            <a:r>
              <a:rPr lang="en-US" sz="3200" dirty="0" smtClean="0"/>
              <a:t> </a:t>
            </a:r>
            <a:r>
              <a:rPr lang="en-US" sz="3200" dirty="0" err="1" smtClean="0"/>
              <a:t>ra.</a:t>
            </a:r>
            <a:r>
              <a:rPr lang="en-US" sz="3200" dirty="0" smtClean="0"/>
              <a:t> </a:t>
            </a:r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hỏi</a:t>
            </a:r>
            <a:r>
              <a:rPr lang="en-US" sz="3200" dirty="0" smtClean="0"/>
              <a:t> </a:t>
            </a:r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ứng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chú</a:t>
            </a:r>
            <a:r>
              <a:rPr lang="en-US" sz="3200" dirty="0" smtClean="0"/>
              <a:t> </a:t>
            </a:r>
            <a:r>
              <a:rPr lang="en-US" sz="3200" dirty="0" err="1" smtClean="0"/>
              <a:t>ong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mình</a:t>
            </a:r>
            <a:r>
              <a:rPr lang="en-US" sz="3200" dirty="0" smtClean="0"/>
              <a:t>. </a:t>
            </a:r>
          </a:p>
          <a:p>
            <a:r>
              <a:rPr lang="en-US" sz="3200" dirty="0" smtClean="0"/>
              <a:t>NÀO CỐ GẮNG LÊN ĐỂ GIÚP CÁC CHÚ ONG NÀO!!!</a:t>
            </a:r>
            <a:r>
              <a:rPr lang="vi-VN" sz="3200" dirty="0" smtClean="0"/>
              <a:t>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34222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lh3.googleusercontent.com/-LzZPXlKiIxk/WsHJ9XY_11I/AAAAAAAABmI/5bNtm5zXTnsMxKQd88_gChssz-J-WszuwCHMYCw/h136/3-mau_slide_powerpoint_dep_ctu.vn_(217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1" y="175911"/>
            <a:ext cx="1655945" cy="7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i.pinimg.com/736x/b7/22/b8/b722b8a800de9cc5bd7050923f1e7c3d--flower-clipart-wood-sig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20" y="5016658"/>
            <a:ext cx="3851966" cy="181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104902" y="-500190"/>
            <a:ext cx="10306050" cy="3764342"/>
            <a:chOff x="3172922" y="-25336"/>
            <a:chExt cx="10306050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922" y="-25336"/>
              <a:ext cx="10306050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194669" y="955834"/>
              <a:ext cx="6093921" cy="7360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Deflate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 contourW="12700">
                <a:bevelT w="120650" h="38100" prst="hardEdge"/>
                <a:extrusionClr>
                  <a:srgbClr val="0070C0"/>
                </a:extrusionClr>
                <a:contourClr>
                  <a:srgbClr val="FF0000"/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ONG VỀ </a:t>
              </a:r>
              <a:r>
                <a:rPr lang="en-US" sz="3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Ổ</a:t>
              </a:r>
              <a:endPara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9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13" y="4037324"/>
            <a:ext cx="3104902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Beehive hanging from a branch Royalty Free Vector Imag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>
                        <a14:foregroundMark x1="85500" y1="27315" x2="85500" y2="27315"/>
                        <a14:foregroundMark x1="79700" y1="26481" x2="83700" y2="23704"/>
                        <a14:foregroundMark x1="86500" y1="23704" x2="89500" y2="25556"/>
                        <a14:foregroundMark x1="89500" y1="25370" x2="93400" y2="31574"/>
                        <a14:foregroundMark x1="93700" y1="32407" x2="95800" y2="34444"/>
                        <a14:foregroundMark x1="95900" y1="34537" x2="97700" y2="35185"/>
                        <a14:foregroundMark x1="97700" y1="35185" x2="97700" y2="35185"/>
                        <a14:foregroundMark x1="97300" y1="35278" x2="91600" y2="36574"/>
                        <a14:foregroundMark x1="90500" y1="36481" x2="87800" y2="36667"/>
                        <a14:foregroundMark x1="82100" y1="26296" x2="85100" y2="2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" y="71518"/>
            <a:ext cx="4205797" cy="40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4" descr="hình nền động dây ngang đẹp 1 (10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49" y="1662100"/>
            <a:ext cx="34993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4" descr="hình nền động dây ngang đẹp 1 (10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67" y="1555025"/>
            <a:ext cx="335947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8" descr="https://lh3.googleusercontent.com/-pCiNlyg8Y1g/WsHKsGpOkSI/AAAAAAAABq0/6vrP1XO68S8m9Zi0UyLuhhLhZio9-HJDACHMYCw/h136/3-mau_slide_powerpoint_dep_ctu.vn_(292)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00" y="-144382"/>
            <a:ext cx="3008010" cy="116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2" descr="Ảnh động Powerpoint CTU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64" y="3257458"/>
            <a:ext cx="960872" cy="9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4" descr="Ảnh động Powerpoint CTU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59" y="4521456"/>
            <a:ext cx="1043232" cy="13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6" descr="Ảnh động Powerpoint CTU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10" y="4889119"/>
            <a:ext cx="1098139" cy="12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2" descr="https://lh3.googleusercontent.com/-Z7vhPsGNEvU/WsHJOFnSykI/AAAAAAAABhg/JzKxDCrNpD8xoAY33YidJY06Pukz2QOcACHMYCw/h136/3-mau_slide_powerpoint_dep_ctu.vn_(143)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88" y="3462637"/>
            <a:ext cx="1098139" cy="18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8" descr="https://lh3.googleusercontent.com/-fbG6mR37IXE/WsHJz21alII/AAAAAAAABlM/kM14pfuBgxIU7Gi0oNKs4l0uN3YHwfnyQCHMYCw/h136/3-mau_slide_powerpoint_dep_ctu.vn_(202)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50" y="2439729"/>
            <a:ext cx="1921743" cy="14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5123" y="5513686"/>
            <a:ext cx="1470025" cy="147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AU 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60" y="2501764"/>
            <a:ext cx="1530229" cy="859611"/>
          </a:xfrm>
          <a:prstGeom prst="rect">
            <a:avLst/>
          </a:prstGeom>
        </p:spPr>
      </p:pic>
      <p:pic>
        <p:nvPicPr>
          <p:cNvPr id="4" name="CAU 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03" y="2479776"/>
            <a:ext cx="1585097" cy="963251"/>
          </a:xfrm>
          <a:prstGeom prst="rect">
            <a:avLst/>
          </a:prstGeom>
        </p:spPr>
      </p:pic>
      <p:pic>
        <p:nvPicPr>
          <p:cNvPr id="5" name="Picture 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02" y="3379812"/>
            <a:ext cx="1591194" cy="963251"/>
          </a:xfrm>
          <a:prstGeom prst="rect">
            <a:avLst/>
          </a:prstGeom>
        </p:spPr>
      </p:pic>
      <p:pic>
        <p:nvPicPr>
          <p:cNvPr id="6" name="Picture 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420" y="3379811"/>
            <a:ext cx="1591194" cy="963251"/>
          </a:xfrm>
          <a:prstGeom prst="rect">
            <a:avLst/>
          </a:prstGeom>
        </p:spPr>
      </p:pic>
      <p:pic>
        <p:nvPicPr>
          <p:cNvPr id="7" name="Picture 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61" y="4107656"/>
            <a:ext cx="1591194" cy="963251"/>
          </a:xfrm>
          <a:prstGeom prst="rect">
            <a:avLst/>
          </a:prstGeom>
        </p:spPr>
      </p:pic>
      <p:pic>
        <p:nvPicPr>
          <p:cNvPr id="25" name="Picture 2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87" y="4748571"/>
            <a:ext cx="306969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49896 -0.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4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-ong-vo-ve-kêu-Hiệu-ứng-âm-thanh-MP3-Tải-xuống-miễn-phí-Pikb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40026 -0.14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70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-ong-vo-ve-kêu-Hiệu-ứng-âm-thanh-MP3-Tải-xuống-miễn-phí-Pikb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C 0.01784 -0.04283 0.0388 -0.10834 0.01588 -0.1426 C -0.01706 -0.1926 -0.11042 -0.00903 -0.14883 -0.06829 C -0.18425 -0.12176 -0.08555 -0.25695 -0.11966 -0.30857 C -0.1543 -0.3625 -0.19401 -0.21528 -0.23125 -0.27246 C -0.26471 -0.32477 -0.20677 -0.37524 -0.23698 -0.42246 C -0.26563 -0.46644 -0.28073 -0.38218 -0.30651 -0.42246 C -0.32175 -0.44584 -0.31484 -0.46413 -0.3099 -0.47917 " pathEditMode="relative" rAng="13260000" ptsTypes="AAAAAA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-ong-vo-ve-kêu-Hiệu-ứng-âm-thanh-MP3-Tải-xuống-miễn-phí-Pikb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51 1.11022E-16 L -0.00729 -0.12269 C 0.03177 -0.14861 0.05404 -0.18727 0.05404 -0.22755 C 0.05404 -0.27338 0.03177 -0.30972 -0.00729 -0.33542 L -0.18151 -0.45787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-ong-vo-ve-kêu-Hiệu-ứng-âm-thanh-MP3-Tải-xuống-miễn-phí-Pikb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3398 -0.24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àn-ong-vo-ve-kêu-Hiệu-ứng-âm-thanh-MP3-Tải-xuống-miễn-phí-Pikb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3550" y="-58664"/>
            <a:ext cx="12302836" cy="3013632"/>
            <a:chOff x="23550" y="-58664"/>
            <a:chExt cx="12302836" cy="3013632"/>
          </a:xfrm>
        </p:grpSpPr>
        <p:pic>
          <p:nvPicPr>
            <p:cNvPr id="23" name="Picture 8" descr="Certificate clipart preschool, Picture #323533 certificate clipar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" y="-58664"/>
              <a:ext cx="12302836" cy="30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299103" y="901473"/>
              <a:ext cx="981666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Huyện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Chiêm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Hóa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thuộc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tỉnh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95" y="2657652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87" y="5762292"/>
            <a:ext cx="1590505" cy="1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DAP AN DUNG"/>
          <p:cNvGrpSpPr/>
          <p:nvPr/>
        </p:nvGrpSpPr>
        <p:grpSpPr>
          <a:xfrm>
            <a:off x="384333" y="3369974"/>
            <a:ext cx="4849450" cy="1138586"/>
            <a:chOff x="284950" y="3902906"/>
            <a:chExt cx="4849450" cy="1138586"/>
          </a:xfrm>
        </p:grpSpPr>
        <p:grpSp>
          <p:nvGrpSpPr>
            <p:cNvPr id="34" name="Group 33"/>
            <p:cNvGrpSpPr/>
            <p:nvPr/>
          </p:nvGrpSpPr>
          <p:grpSpPr>
            <a:xfrm>
              <a:off x="284950" y="3902906"/>
              <a:ext cx="4849450" cy="1138586"/>
              <a:chOff x="980187" y="4025745"/>
              <a:chExt cx="4339582" cy="113858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80187" y="4025745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179339" y="4198857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A</a:t>
                </a:r>
                <a:endPara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1862417" y="4214517"/>
              <a:ext cx="263508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Tuyên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Quang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3" name="C. DAP AN SAI"/>
          <p:cNvGrpSpPr/>
          <p:nvPr/>
        </p:nvGrpSpPr>
        <p:grpSpPr>
          <a:xfrm>
            <a:off x="5617271" y="3377527"/>
            <a:ext cx="4849450" cy="1138586"/>
            <a:chOff x="5610165" y="3902906"/>
            <a:chExt cx="4849450" cy="1138586"/>
          </a:xfrm>
        </p:grpSpPr>
        <p:grpSp>
          <p:nvGrpSpPr>
            <p:cNvPr id="48" name="Group 47"/>
            <p:cNvGrpSpPr/>
            <p:nvPr/>
          </p:nvGrpSpPr>
          <p:grpSpPr>
            <a:xfrm>
              <a:off x="5610165" y="3902906"/>
              <a:ext cx="4849450" cy="1138586"/>
              <a:chOff x="6338454" y="5602568"/>
              <a:chExt cx="4339582" cy="113858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338454" y="5602568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6546892" y="5746558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C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548778" y="4185395"/>
              <a:ext cx="19335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Cao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Bằng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7" name="B. DAP AN SAI"/>
          <p:cNvGrpSpPr/>
          <p:nvPr/>
        </p:nvGrpSpPr>
        <p:grpSpPr>
          <a:xfrm>
            <a:off x="384333" y="4869834"/>
            <a:ext cx="4849450" cy="1138586"/>
            <a:chOff x="264611" y="5394525"/>
            <a:chExt cx="4849450" cy="1138586"/>
          </a:xfrm>
        </p:grpSpPr>
        <p:grpSp>
          <p:nvGrpSpPr>
            <p:cNvPr id="44" name="Group 43"/>
            <p:cNvGrpSpPr/>
            <p:nvPr/>
          </p:nvGrpSpPr>
          <p:grpSpPr>
            <a:xfrm>
              <a:off x="264611" y="5394525"/>
              <a:ext cx="4849450" cy="1138586"/>
              <a:chOff x="6347740" y="4014226"/>
              <a:chExt cx="4339582" cy="113858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347740" y="4014226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6624406" y="4121854"/>
                <a:ext cx="58381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B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99898" y="5640652"/>
              <a:ext cx="187583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Hà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Giang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D. ĐAP AN SAI"/>
          <p:cNvGrpSpPr/>
          <p:nvPr/>
        </p:nvGrpSpPr>
        <p:grpSpPr>
          <a:xfrm>
            <a:off x="5617271" y="4977462"/>
            <a:ext cx="4849450" cy="1138586"/>
            <a:chOff x="5578528" y="5394525"/>
            <a:chExt cx="4849450" cy="1138586"/>
          </a:xfrm>
        </p:grpSpPr>
        <p:grpSp>
          <p:nvGrpSpPr>
            <p:cNvPr id="49" name="Group 48"/>
            <p:cNvGrpSpPr/>
            <p:nvPr/>
          </p:nvGrpSpPr>
          <p:grpSpPr>
            <a:xfrm>
              <a:off x="5578528" y="5394525"/>
              <a:ext cx="4849450" cy="1138586"/>
              <a:chOff x="980187" y="5598771"/>
              <a:chExt cx="4339582" cy="113858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80187" y="5598771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1158500" y="5773443"/>
                <a:ext cx="70404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D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884712" y="5666264"/>
              <a:ext cx="144462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Hà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Nội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16" descr="Ảnh động Powerpoint CT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79" y="1416366"/>
            <a:ext cx="1504183" cy="19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79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_BẠN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3550" y="-58664"/>
            <a:ext cx="12302836" cy="3013632"/>
            <a:chOff x="23550" y="-58664"/>
            <a:chExt cx="12302836" cy="3013632"/>
          </a:xfrm>
        </p:grpSpPr>
        <p:pic>
          <p:nvPicPr>
            <p:cNvPr id="23" name="Picture 8" descr="Certificate clipart preschool, Picture #323533 certificate clipar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" y="-58664"/>
              <a:ext cx="12302836" cy="30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209340" y="901473"/>
              <a:ext cx="99961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Lễ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hội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đặc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trưng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tại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Chiêm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Hóa</a:t>
              </a:r>
              <a:r>
                <a:rPr lang="en-US" sz="5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95" y="2657652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87" y="5762292"/>
            <a:ext cx="1590505" cy="1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DAP AN DUNG"/>
          <p:cNvGrpSpPr/>
          <p:nvPr/>
        </p:nvGrpSpPr>
        <p:grpSpPr>
          <a:xfrm>
            <a:off x="5595530" y="4924228"/>
            <a:ext cx="4849450" cy="1138586"/>
            <a:chOff x="284950" y="3902906"/>
            <a:chExt cx="4849450" cy="1138586"/>
          </a:xfrm>
        </p:grpSpPr>
        <p:grpSp>
          <p:nvGrpSpPr>
            <p:cNvPr id="34" name="Group 33"/>
            <p:cNvGrpSpPr/>
            <p:nvPr/>
          </p:nvGrpSpPr>
          <p:grpSpPr>
            <a:xfrm>
              <a:off x="284950" y="3902906"/>
              <a:ext cx="4849450" cy="1138586"/>
              <a:chOff x="980187" y="4025745"/>
              <a:chExt cx="4339582" cy="113858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80187" y="4025745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195511" y="4198857"/>
                <a:ext cx="63001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D</a:t>
                </a:r>
                <a:endPara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159484" y="4214517"/>
              <a:ext cx="20409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Lùng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tùng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3" name="C. DAP AN SAI"/>
          <p:cNvGrpSpPr/>
          <p:nvPr/>
        </p:nvGrpSpPr>
        <p:grpSpPr>
          <a:xfrm>
            <a:off x="5617271" y="3377527"/>
            <a:ext cx="4849450" cy="1138586"/>
            <a:chOff x="5610165" y="3902906"/>
            <a:chExt cx="4849450" cy="1138586"/>
          </a:xfrm>
        </p:grpSpPr>
        <p:grpSp>
          <p:nvGrpSpPr>
            <p:cNvPr id="48" name="Group 47"/>
            <p:cNvGrpSpPr/>
            <p:nvPr/>
          </p:nvGrpSpPr>
          <p:grpSpPr>
            <a:xfrm>
              <a:off x="5610165" y="3902906"/>
              <a:ext cx="4849450" cy="1138586"/>
              <a:chOff x="6338454" y="5602568"/>
              <a:chExt cx="4339582" cy="113858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338454" y="5602568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6546892" y="5746558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C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718440" y="4185395"/>
              <a:ext cx="159421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Đua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voi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7" name="B. DAP AN SAI"/>
          <p:cNvGrpSpPr/>
          <p:nvPr/>
        </p:nvGrpSpPr>
        <p:grpSpPr>
          <a:xfrm>
            <a:off x="384333" y="4869834"/>
            <a:ext cx="4849450" cy="1138586"/>
            <a:chOff x="264611" y="5394525"/>
            <a:chExt cx="4849450" cy="1138586"/>
          </a:xfrm>
        </p:grpSpPr>
        <p:grpSp>
          <p:nvGrpSpPr>
            <p:cNvPr id="44" name="Group 43"/>
            <p:cNvGrpSpPr/>
            <p:nvPr/>
          </p:nvGrpSpPr>
          <p:grpSpPr>
            <a:xfrm>
              <a:off x="264611" y="5394525"/>
              <a:ext cx="4849450" cy="1138586"/>
              <a:chOff x="6347740" y="4014226"/>
              <a:chExt cx="4339582" cy="113858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347740" y="4014226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6624406" y="4121854"/>
                <a:ext cx="58381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B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80663" y="5640652"/>
              <a:ext cx="19143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Cơm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mới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D. ĐAP AN SAI"/>
          <p:cNvGrpSpPr/>
          <p:nvPr/>
        </p:nvGrpSpPr>
        <p:grpSpPr>
          <a:xfrm>
            <a:off x="426469" y="3395100"/>
            <a:ext cx="4849450" cy="1138586"/>
            <a:chOff x="5578528" y="5394525"/>
            <a:chExt cx="4849450" cy="1138586"/>
          </a:xfrm>
        </p:grpSpPr>
        <p:grpSp>
          <p:nvGrpSpPr>
            <p:cNvPr id="49" name="Group 48"/>
            <p:cNvGrpSpPr/>
            <p:nvPr/>
          </p:nvGrpSpPr>
          <p:grpSpPr>
            <a:xfrm>
              <a:off x="5578528" y="5394525"/>
              <a:ext cx="4849450" cy="1138586"/>
              <a:chOff x="980187" y="5598771"/>
              <a:chExt cx="4339582" cy="113858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80187" y="5598771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1214159" y="5773443"/>
                <a:ext cx="59272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A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764167" y="5666264"/>
              <a:ext cx="168571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Té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nước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16" descr="Ảnh động Powerpoint CT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79" y="1416366"/>
            <a:ext cx="1504183" cy="19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18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_BẠN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3550" y="-58664"/>
            <a:ext cx="12302836" cy="3013632"/>
            <a:chOff x="23550" y="-58664"/>
            <a:chExt cx="12302836" cy="3013632"/>
          </a:xfrm>
        </p:grpSpPr>
        <p:pic>
          <p:nvPicPr>
            <p:cNvPr id="23" name="Picture 8" descr="Certificate clipart preschool, Picture #323533 certificate clipar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" y="-58664"/>
              <a:ext cx="12302836" cy="30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949259" y="901473"/>
              <a:ext cx="851636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“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Nếu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mai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về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chiêm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hóa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”</a:t>
              </a:r>
            </a:p>
            <a:p>
              <a:pPr algn="ctr"/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theo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thể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mấy</a:t>
              </a:r>
              <a:r>
                <a:rPr lang="en-US" sz="44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4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chữ</a:t>
              </a:r>
              <a:endPara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95" y="2657652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87" y="5762292"/>
            <a:ext cx="1590505" cy="1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DAP AN DUNG"/>
          <p:cNvGrpSpPr/>
          <p:nvPr/>
        </p:nvGrpSpPr>
        <p:grpSpPr>
          <a:xfrm>
            <a:off x="384333" y="3369974"/>
            <a:ext cx="4849450" cy="1138586"/>
            <a:chOff x="284950" y="3902906"/>
            <a:chExt cx="4849450" cy="1138586"/>
          </a:xfrm>
        </p:grpSpPr>
        <p:grpSp>
          <p:nvGrpSpPr>
            <p:cNvPr id="34" name="Group 33"/>
            <p:cNvGrpSpPr/>
            <p:nvPr/>
          </p:nvGrpSpPr>
          <p:grpSpPr>
            <a:xfrm>
              <a:off x="284950" y="3902906"/>
              <a:ext cx="4849450" cy="1138586"/>
              <a:chOff x="980187" y="4025745"/>
              <a:chExt cx="4339582" cy="113858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80187" y="4025745"/>
                <a:ext cx="4339582" cy="1138586"/>
                <a:chOff x="3017182" y="2676483"/>
                <a:chExt cx="6157634" cy="1505030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3769697" y="2676483"/>
                  <a:ext cx="5405119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179339" y="4198857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A</a:t>
                </a:r>
                <a:endPara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560235" y="4214517"/>
              <a:ext cx="12394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chữ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3" name="C. DAP AN SAI"/>
          <p:cNvGrpSpPr/>
          <p:nvPr/>
        </p:nvGrpSpPr>
        <p:grpSpPr>
          <a:xfrm>
            <a:off x="5617271" y="3377527"/>
            <a:ext cx="4849450" cy="1138586"/>
            <a:chOff x="5610165" y="3902906"/>
            <a:chExt cx="4849450" cy="1138586"/>
          </a:xfrm>
        </p:grpSpPr>
        <p:grpSp>
          <p:nvGrpSpPr>
            <p:cNvPr id="48" name="Group 47"/>
            <p:cNvGrpSpPr/>
            <p:nvPr/>
          </p:nvGrpSpPr>
          <p:grpSpPr>
            <a:xfrm>
              <a:off x="5610165" y="3902906"/>
              <a:ext cx="4849450" cy="1138586"/>
              <a:chOff x="6338454" y="5602568"/>
              <a:chExt cx="4339582" cy="113858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338454" y="5602568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6546892" y="5746558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C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895827" y="4185395"/>
              <a:ext cx="12394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chữ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7" name="B. DAP AN SAI"/>
          <p:cNvGrpSpPr/>
          <p:nvPr/>
        </p:nvGrpSpPr>
        <p:grpSpPr>
          <a:xfrm>
            <a:off x="384333" y="4869834"/>
            <a:ext cx="4849450" cy="1138586"/>
            <a:chOff x="264611" y="5394525"/>
            <a:chExt cx="4849450" cy="1138586"/>
          </a:xfrm>
        </p:grpSpPr>
        <p:grpSp>
          <p:nvGrpSpPr>
            <p:cNvPr id="44" name="Group 43"/>
            <p:cNvGrpSpPr/>
            <p:nvPr/>
          </p:nvGrpSpPr>
          <p:grpSpPr>
            <a:xfrm>
              <a:off x="264611" y="5394525"/>
              <a:ext cx="4849450" cy="1138586"/>
              <a:chOff x="6347740" y="4014226"/>
              <a:chExt cx="4339582" cy="113858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347740" y="4014226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6624406" y="4121854"/>
                <a:ext cx="58381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B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518093" y="5640652"/>
              <a:ext cx="12394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chữ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D. ĐAP AN SAI"/>
          <p:cNvGrpSpPr/>
          <p:nvPr/>
        </p:nvGrpSpPr>
        <p:grpSpPr>
          <a:xfrm>
            <a:off x="5617271" y="4977462"/>
            <a:ext cx="4849450" cy="1138586"/>
            <a:chOff x="5578528" y="5394525"/>
            <a:chExt cx="4849450" cy="1138586"/>
          </a:xfrm>
        </p:grpSpPr>
        <p:grpSp>
          <p:nvGrpSpPr>
            <p:cNvPr id="49" name="Group 48"/>
            <p:cNvGrpSpPr/>
            <p:nvPr/>
          </p:nvGrpSpPr>
          <p:grpSpPr>
            <a:xfrm>
              <a:off x="5578528" y="5394525"/>
              <a:ext cx="4849450" cy="1138586"/>
              <a:chOff x="980187" y="5598771"/>
              <a:chExt cx="4339582" cy="113858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80187" y="5598771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1158500" y="5773443"/>
                <a:ext cx="70404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D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987306" y="5666264"/>
              <a:ext cx="12394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chữ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363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_BẠN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047999" y="2690336"/>
            <a:ext cx="74814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7376" y="1044357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3550" y="-58664"/>
            <a:ext cx="12302836" cy="3013632"/>
            <a:chOff x="23550" y="-58664"/>
            <a:chExt cx="12302836" cy="3013632"/>
          </a:xfrm>
        </p:grpSpPr>
        <p:pic>
          <p:nvPicPr>
            <p:cNvPr id="23" name="Picture 8" descr="Certificate clipart preschool, Picture #323533 certificate clipar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0" y="-58664"/>
              <a:ext cx="12302836" cy="30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63343" y="901473"/>
              <a:ext cx="92881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Phương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thức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biểu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đạt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chính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của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b="0" cap="none" spc="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4000" b="0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?</a:t>
              </a:r>
              <a:endPara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885256" y="2789619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95" y="2657652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687" y="5762292"/>
            <a:ext cx="1590505" cy="1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DAP AN DUNG"/>
          <p:cNvGrpSpPr/>
          <p:nvPr/>
        </p:nvGrpSpPr>
        <p:grpSpPr>
          <a:xfrm>
            <a:off x="284950" y="4977462"/>
            <a:ext cx="4849450" cy="1138586"/>
            <a:chOff x="284950" y="3902906"/>
            <a:chExt cx="4849450" cy="1138586"/>
          </a:xfrm>
        </p:grpSpPr>
        <p:grpSp>
          <p:nvGrpSpPr>
            <p:cNvPr id="34" name="Group 33"/>
            <p:cNvGrpSpPr/>
            <p:nvPr/>
          </p:nvGrpSpPr>
          <p:grpSpPr>
            <a:xfrm>
              <a:off x="284950" y="3902906"/>
              <a:ext cx="4849450" cy="1138586"/>
              <a:chOff x="980187" y="4025745"/>
              <a:chExt cx="4339582" cy="1138586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80187" y="4025745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1249304" y="4198857"/>
                <a:ext cx="52243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B</a:t>
                </a:r>
                <a:endPara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230336" y="4214517"/>
              <a:ext cx="18992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Biểu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3" name="C. DAP AN SAI"/>
          <p:cNvGrpSpPr/>
          <p:nvPr/>
        </p:nvGrpSpPr>
        <p:grpSpPr>
          <a:xfrm>
            <a:off x="5617271" y="3377527"/>
            <a:ext cx="4849450" cy="1138586"/>
            <a:chOff x="5610165" y="3902906"/>
            <a:chExt cx="4849450" cy="1138586"/>
          </a:xfrm>
        </p:grpSpPr>
        <p:grpSp>
          <p:nvGrpSpPr>
            <p:cNvPr id="48" name="Group 47"/>
            <p:cNvGrpSpPr/>
            <p:nvPr/>
          </p:nvGrpSpPr>
          <p:grpSpPr>
            <a:xfrm>
              <a:off x="5610165" y="3902906"/>
              <a:ext cx="4849450" cy="1138586"/>
              <a:chOff x="6338454" y="5602568"/>
              <a:chExt cx="4339582" cy="113858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338454" y="5602568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6546892" y="5746558"/>
                <a:ext cx="66236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C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533549" y="4185395"/>
              <a:ext cx="196399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Nghị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luận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7" name="B. DAP AN SAI"/>
          <p:cNvGrpSpPr/>
          <p:nvPr/>
        </p:nvGrpSpPr>
        <p:grpSpPr>
          <a:xfrm>
            <a:off x="284950" y="3444645"/>
            <a:ext cx="4849450" cy="1138586"/>
            <a:chOff x="264611" y="5394525"/>
            <a:chExt cx="4849450" cy="1138586"/>
          </a:xfrm>
        </p:grpSpPr>
        <p:grpSp>
          <p:nvGrpSpPr>
            <p:cNvPr id="44" name="Group 43"/>
            <p:cNvGrpSpPr/>
            <p:nvPr/>
          </p:nvGrpSpPr>
          <p:grpSpPr>
            <a:xfrm>
              <a:off x="264611" y="5394525"/>
              <a:ext cx="4849450" cy="1138586"/>
              <a:chOff x="6347740" y="4014226"/>
              <a:chExt cx="4339582" cy="113858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347740" y="4014226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6619952" y="4121854"/>
                <a:ext cx="59272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A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525981" y="5640652"/>
              <a:ext cx="122366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Tự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sự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D. ĐAP AN SAI"/>
          <p:cNvGrpSpPr/>
          <p:nvPr/>
        </p:nvGrpSpPr>
        <p:grpSpPr>
          <a:xfrm>
            <a:off x="5617271" y="4977462"/>
            <a:ext cx="4849450" cy="1138586"/>
            <a:chOff x="5578528" y="5394525"/>
            <a:chExt cx="4849450" cy="1138586"/>
          </a:xfrm>
        </p:grpSpPr>
        <p:grpSp>
          <p:nvGrpSpPr>
            <p:cNvPr id="49" name="Group 48"/>
            <p:cNvGrpSpPr/>
            <p:nvPr/>
          </p:nvGrpSpPr>
          <p:grpSpPr>
            <a:xfrm>
              <a:off x="5578528" y="5394525"/>
              <a:ext cx="4849450" cy="1138586"/>
              <a:chOff x="980187" y="5598771"/>
              <a:chExt cx="4339582" cy="113858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80187" y="5598771"/>
                <a:ext cx="4339582" cy="1138586"/>
                <a:chOff x="3017182" y="2676483"/>
                <a:chExt cx="6157635" cy="1505030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3769697" y="2676483"/>
                  <a:ext cx="5405120" cy="1505030"/>
                </a:xfrm>
                <a:custGeom>
                  <a:avLst/>
                  <a:gdLst>
                    <a:gd name="connsiteX0" fmla="*/ 0 w 5405120"/>
                    <a:gd name="connsiteY0" fmla="*/ 0 h 1505029"/>
                    <a:gd name="connsiteX1" fmla="*/ 4652606 w 5405120"/>
                    <a:gd name="connsiteY1" fmla="*/ 0 h 1505029"/>
                    <a:gd name="connsiteX2" fmla="*/ 5405120 w 5405120"/>
                    <a:gd name="connsiteY2" fmla="*/ 752515 h 1505029"/>
                    <a:gd name="connsiteX3" fmla="*/ 4652606 w 5405120"/>
                    <a:gd name="connsiteY3" fmla="*/ 1505029 h 1505029"/>
                    <a:gd name="connsiteX4" fmla="*/ 0 w 5405120"/>
                    <a:gd name="connsiteY4" fmla="*/ 1505029 h 1505029"/>
                    <a:gd name="connsiteX5" fmla="*/ 0 w 5405120"/>
                    <a:gd name="connsiteY5" fmla="*/ 0 h 150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05120" h="1505029">
                      <a:moveTo>
                        <a:pt x="5405120" y="1505028"/>
                      </a:moveTo>
                      <a:lnTo>
                        <a:pt x="752514" y="1505028"/>
                      </a:lnTo>
                      <a:lnTo>
                        <a:pt x="0" y="752514"/>
                      </a:lnTo>
                      <a:lnTo>
                        <a:pt x="752514" y="1"/>
                      </a:lnTo>
                      <a:lnTo>
                        <a:pt x="5405120" y="1"/>
                      </a:lnTo>
                      <a:lnTo>
                        <a:pt x="5405120" y="1505028"/>
                      </a:lnTo>
                      <a:close/>
                    </a:path>
                  </a:pathLst>
                </a:custGeom>
                <a:solidFill>
                  <a:srgbClr val="CCFF33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39933" tIns="220981" rIns="412496" bIns="220980" numCol="1" spcCol="1270" anchor="ctr" anchorCtr="0">
                  <a:noAutofit/>
                </a:bodyPr>
                <a:lstStyle/>
                <a:p>
                  <a:pPr lvl="0" algn="ctr" defTabSz="2578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5800" kern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017182" y="2676484"/>
                  <a:ext cx="1505029" cy="1505029"/>
                </a:xfrm>
                <a:prstGeom prst="ellipse">
                  <a:avLst/>
                </a:prstGeom>
                <a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30000" r="-30000"/>
                  </a:stretch>
                </a:blipFill>
                <a:scene3d>
                  <a:camera prst="orthographicFront"/>
                  <a:lightRig rig="flat" dir="t"/>
                </a:scene3d>
                <a:sp3d z="127000" prstMaterial="plastic">
                  <a:bevelT w="88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1158500" y="5773443"/>
                <a:ext cx="70404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5400" b="1" cap="none" spc="0" dirty="0" smtClean="0">
                    <a:ln/>
                    <a:solidFill>
                      <a:srgbClr val="FF0000"/>
                    </a:solidFill>
                    <a:effectLst/>
                  </a:rPr>
                  <a:t>D</a:t>
                </a:r>
                <a:endParaRPr lang="en-US" sz="5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337352" y="5666264"/>
              <a:ext cx="253935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Thuyết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minh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16" descr="Ảnh động Powerpoint CT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79" y="1416366"/>
            <a:ext cx="1504183" cy="19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982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-RỒI_BẠN-GIỎI-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ÒI-BẠN-ƠI_-CỐ-GẮNG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74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7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29" y="1104799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5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74"/>
          <p:cNvSpPr/>
          <p:nvPr/>
        </p:nvSpPr>
        <p:spPr>
          <a:xfrm>
            <a:off x="4337179" y="1604555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74"/>
          <p:cNvSpPr/>
          <p:nvPr/>
        </p:nvSpPr>
        <p:spPr>
          <a:xfrm rot="588792">
            <a:off x="3025274" y="3297006"/>
            <a:ext cx="4031505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55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74"/>
          <p:cNvSpPr/>
          <p:nvPr/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V.</a:t>
            </a:r>
            <a:endParaRPr sz="4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558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291" y="0"/>
            <a:ext cx="10612581" cy="6415784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77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7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29" y="1030152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5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77"/>
          <p:cNvSpPr txBox="1"/>
          <p:nvPr/>
        </p:nvSpPr>
        <p:spPr>
          <a:xfrm>
            <a:off x="1291265" y="2338368"/>
            <a:ext cx="8674987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8000" b="1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7" name="Google Shape;1147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4801" y="4884404"/>
            <a:ext cx="5471844" cy="178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519294" y="8378366"/>
            <a:ext cx="2016913" cy="2276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7097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309" cy="7079673"/>
          </a:xfrm>
        </p:spPr>
      </p:pic>
      <p:sp>
        <p:nvSpPr>
          <p:cNvPr id="5" name="TextBox 4"/>
          <p:cNvSpPr txBox="1"/>
          <p:nvPr/>
        </p:nvSpPr>
        <p:spPr>
          <a:xfrm>
            <a:off x="838200" y="817418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84" y="1925414"/>
            <a:ext cx="4259428" cy="462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1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4361770" y="746266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6968836"/>
          </a:xfrm>
        </p:spPr>
      </p:pic>
      <p:sp>
        <p:nvSpPr>
          <p:cNvPr id="5" name="TextBox 4"/>
          <p:cNvSpPr txBox="1"/>
          <p:nvPr/>
        </p:nvSpPr>
        <p:spPr>
          <a:xfrm>
            <a:off x="1330036" y="966320"/>
            <a:ext cx="767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540872" y="15109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r>
              <a:rPr lang="vi-VN" sz="2000" b="1" i="1" dirty="0">
                <a:latin typeface="+mj-lt"/>
              </a:rPr>
              <a:t/>
            </a:r>
            <a:br>
              <a:rPr lang="vi-VN" sz="2000" b="1" i="1" dirty="0">
                <a:latin typeface="+mj-lt"/>
              </a:rPr>
            </a:br>
            <a:r>
              <a:rPr lang="vi-VN" sz="2000" dirty="0">
                <a:latin typeface="+mj-lt"/>
              </a:rPr>
              <a:t/>
            </a: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2117" y="3236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4" y="1666505"/>
            <a:ext cx="5092462" cy="37617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0716" y="323616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26" y="1789428"/>
            <a:ext cx="6124264" cy="3638783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3788</TotalTime>
  <Words>1547</Words>
  <Application>Microsoft Office PowerPoint</Application>
  <PresentationFormat>Widescreen</PresentationFormat>
  <Paragraphs>204</Paragraphs>
  <Slides>34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微软雅黑</vt:lpstr>
      <vt:lpstr>Arial</vt:lpstr>
      <vt:lpstr>Bahnschrift SemiBold Condensed</vt:lpstr>
      <vt:lpstr>Broadway</vt:lpstr>
      <vt:lpstr>Calibri</vt:lpstr>
      <vt:lpstr>Calibri Light</vt:lpstr>
      <vt:lpstr>等线</vt:lpstr>
      <vt:lpstr>Lucida Handwriting</vt:lpstr>
      <vt:lpstr>MS Mincho</vt:lpstr>
      <vt:lpstr>Symbol</vt:lpstr>
      <vt:lpstr>Times New Roman</vt:lpstr>
      <vt:lpstr>Wingdings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</cp:lastModifiedBy>
  <cp:revision>254</cp:revision>
  <dcterms:created xsi:type="dcterms:W3CDTF">2021-09-08T13:32:23Z</dcterms:created>
  <dcterms:modified xsi:type="dcterms:W3CDTF">2023-08-11T03:10:36Z</dcterms:modified>
</cp:coreProperties>
</file>