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374" r:id="rId3"/>
    <p:sldId id="256" r:id="rId4"/>
    <p:sldId id="302" r:id="rId5"/>
    <p:sldId id="279" r:id="rId6"/>
    <p:sldId id="335" r:id="rId7"/>
    <p:sldId id="276" r:id="rId8"/>
    <p:sldId id="331" r:id="rId9"/>
    <p:sldId id="332" r:id="rId10"/>
    <p:sldId id="333" r:id="rId11"/>
    <p:sldId id="334" r:id="rId12"/>
    <p:sldId id="314" r:id="rId13"/>
    <p:sldId id="330" r:id="rId14"/>
    <p:sldId id="3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26649"/>
    <a:srgbClr val="E0702A"/>
    <a:srgbClr val="EF4B66"/>
    <a:srgbClr val="7192A9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 autoAdjust="0"/>
    <p:restoredTop sz="94650"/>
  </p:normalViewPr>
  <p:slideViewPr>
    <p:cSldViewPr snapToGrid="0" showGuides="1">
      <p:cViewPr varScale="1">
        <p:scale>
          <a:sx n="74" d="100"/>
          <a:sy n="74" d="100"/>
        </p:scale>
        <p:origin x="5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5717"/>
            <a:ext cx="93910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</a:t>
            </a:r>
            <a:r>
              <a:rPr lang="vi-V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below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0" y="2784129"/>
            <a:ext cx="6077390" cy="418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159484" y="2784129"/>
            <a:ext cx="6030611" cy="3963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699" y="1859837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prefer Italian or Indian food? Why / Why not?</a:t>
            </a:r>
          </a:p>
        </p:txBody>
      </p:sp>
    </p:spTree>
    <p:extLst>
      <p:ext uri="{BB962C8B-B14F-4D97-AF65-F5344CB8AC3E}">
        <p14:creationId xmlns:p14="http://schemas.microsoft.com/office/powerpoint/2010/main" val="159847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449" y="2305898"/>
            <a:ext cx="547764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﻿– staple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foods eaten on special occasions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0C7E77A-3A02-19F1-3F29-CE358620D9F9}"/>
              </a:ext>
            </a:extLst>
          </p:cNvPr>
          <p:cNvSpPr txBox="1"/>
          <p:nvPr/>
        </p:nvSpPr>
        <p:spPr>
          <a:xfrm>
            <a:off x="397747" y="3690893"/>
            <a:ext cx="62375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>
                <a:solidFill>
                  <a:srgbClr val="EF4B66"/>
                </a:solidFill>
                <a:ea typeface="Times New Roman" panose="02020603050405020304" pitchFamily="18" charset="0"/>
              </a:rPr>
              <a:t>Example:</a:t>
            </a:r>
            <a:r>
              <a:rPr lang="vi-VN" sz="2800" b="1" i="1" u="sng">
                <a:solidFill>
                  <a:srgbClr val="EF4B66"/>
                </a:solidFill>
                <a:ea typeface="Times New Roman" panose="02020603050405020304" pitchFamily="18" charset="0"/>
              </a:rPr>
              <a:t>﻿</a:t>
            </a:r>
            <a:endParaRPr lang="en-GB" sz="2800" b="1" i="1" u="sng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vi-VN" sz="2800" b="1" i="1">
                <a:solidFill>
                  <a:srgbClr val="3B87CD"/>
                </a:solidFill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: What is the staple food in your area?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B: It’s rice.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C: Yes. We have rice with most of our meals.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3B87CD"/>
              </a:solidFill>
            </a:endParaRPr>
          </a:p>
        </p:txBody>
      </p:sp>
      <p:pic>
        <p:nvPicPr>
          <p:cNvPr id="2050" name="Picture 2" descr="3-2-1 Conversation Activity - Kid-Inspired Classroom">
            <a:extLst>
              <a:ext uri="{FF2B5EF4-FFF2-40B4-BE49-F238E27FC236}">
                <a16:creationId xmlns:a16="http://schemas.microsoft.com/office/drawing/2014/main" id="{DDA622E3-72D3-B3AB-09E4-5065F47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9" y="2575560"/>
            <a:ext cx="4950249" cy="3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458" y="1182137"/>
            <a:ext cx="93324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Talk about the typical food in your area. Discuss the </a:t>
            </a:r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following: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41877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99290" y="2585464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express certainty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09036"/>
            <a:ext cx="912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Make a list </a:t>
            </a:r>
            <a:r>
              <a:rPr lang="en-US" sz="3200"/>
              <a:t>of 10 types of </a:t>
            </a:r>
            <a:r>
              <a:rPr lang="en-US" sz="3200" dirty="0"/>
              <a:t>popular </a:t>
            </a:r>
            <a:r>
              <a:rPr lang="en-US" sz="3200"/>
              <a:t>street food in Asia.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67" y="349070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2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4" y="2042630"/>
            <a:ext cx="4611905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45 </a:t>
            </a:r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Communication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3213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60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4</a:t>
            </a:r>
            <a:r>
              <a:rPr lang="en-US" sz="3600" b="1">
                <a:solidFill>
                  <a:schemeClr val="bg1"/>
                </a:solidFill>
              </a:rPr>
              <a:t>: COMMUNICATION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8" name="Picture 4" descr="World food Vectors &amp; Illustrations for Free Download | Freepik">
            <a:extLst>
              <a:ext uri="{FF2B5EF4-FFF2-40B4-BE49-F238E27FC236}">
                <a16:creationId xmlns:a16="http://schemas.microsoft.com/office/drawing/2014/main" id="{BF3C6015-8974-FEA7-1357-C6431E3A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4" y="2677638"/>
            <a:ext cx="4234207" cy="38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1653" y="2357137"/>
            <a:ext cx="2097041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282260"/>
            <a:ext cx="1835914" cy="89309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﻿CUISINES AROUND THE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32646"/>
            <a:ext cx="5755112" cy="158518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﻿Expressing certainty</a:t>
            </a:r>
            <a:endParaRPr lang="en-GB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﻿Listen and read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conversations. Pay attention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highlighted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﻿Work in pairs. Make similar conversations to express certainty in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773135"/>
            <a:ext cx="5743692" cy="1796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﻿How much do you know about the cuisines of different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countries?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groups. Read the two passages and discuss the questions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groups. Talk about the typical food in your area.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25099" cy="947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65940"/>
            <a:ext cx="1094535" cy="16163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28809"/>
            <a:ext cx="1225099" cy="11651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1653" y="5893956"/>
            <a:ext cx="2097042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Sure. What do you want to drink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tomorrow?</a:t>
            </a: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right?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tomorrow?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Sure. What do you want to drink? 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right?</a:t>
            </a: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r>
              <a:rPr lang="en-GB" sz="32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5" y="1209751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conversations. Pay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749" y="11692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34" y="10666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2026"/>
              </p:ext>
            </p:extLst>
          </p:nvPr>
        </p:nvGraphicFramePr>
        <p:xfrm>
          <a:off x="1034789" y="4992356"/>
          <a:ext cx="9940812" cy="1576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5844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pPr marL="107950" indent="-107950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express certainty</a:t>
                      </a:r>
                      <a:endParaRPr lang="vi-V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Sure.</a:t>
                      </a:r>
                    </a:p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certainly.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3078" name="Picture 6" descr="Premium Vector | Vector illustration of two kids talking">
            <a:extLst>
              <a:ext uri="{FF2B5EF4-FFF2-40B4-BE49-F238E27FC236}">
                <a16:creationId xmlns:a16="http://schemas.microsoft.com/office/drawing/2014/main" id="{ACD3C203-3667-CB7F-CD36-EED99188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757553"/>
            <a:ext cx="4664526" cy="31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48" t="4550" r="7330" b="2739"/>
          <a:stretch/>
        </p:blipFill>
        <p:spPr>
          <a:xfrm>
            <a:off x="487066" y="1894207"/>
            <a:ext cx="5139890" cy="2980490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4593" y="1730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7065"/>
            <a:ext cx="100358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similar conversations to express certainty in the following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E6BB4D-B942-0E64-7A4A-15FF5497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89" y="3799622"/>
            <a:ext cx="3733119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A24E5-E9A0-A8AE-B4CF-FFD044777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7074038" y="3380334"/>
            <a:ext cx="3454401" cy="3298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302" y="2109012"/>
            <a:ext cx="392747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1. You ask your friend to help you with your maths homework.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009" y="2109012"/>
            <a:ext cx="357353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﻿2</a:t>
            </a:r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You say that Vietnamese love </a:t>
            </a:r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seafood.</a:t>
            </a:r>
            <a:endParaRPr lang="en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8232" y="1837804"/>
            <a:ext cx="112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Which country is famous for pasta and pizza? </a:t>
            </a:r>
            <a:endParaRPr lang="en-US" sz="3200" dirty="0"/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 </a:t>
            </a:r>
            <a:r>
              <a:rPr lang="en-US" sz="3200"/>
              <a:t>Thailand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Italy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Brazil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Which country is famous for kimchi?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Korea </a:t>
            </a:r>
            <a:r>
              <a:rPr lang="en-US" sz="3200" dirty="0"/>
              <a:t>	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Portugal 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Australia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England is well-known for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dim sum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spaghetti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fish and chips</a:t>
            </a:r>
          </a:p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Sushi comes from ______.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Japan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Korea 	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Taiwan</a:t>
            </a:r>
          </a:p>
          <a:p>
            <a:r>
              <a:rPr lang="en-US" sz="3200" b="1">
                <a:solidFill>
                  <a:srgbClr val="F7941E"/>
                </a:solidFill>
              </a:rPr>
              <a:t>5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In which country do you think kangaroo steak is common?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China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Australia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The USA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8048"/>
            <a:ext cx="104485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the cuisines of different countries? </a:t>
            </a:r>
          </a:p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quiz to find 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670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4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4986215" y="241392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1C26E-34E4-DC57-3D65-0396B3D2DE3C}"/>
              </a:ext>
            </a:extLst>
          </p:cNvPr>
          <p:cNvSpPr/>
          <p:nvPr/>
        </p:nvSpPr>
        <p:spPr>
          <a:xfrm>
            <a:off x="1327639" y="340801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8731319" y="435456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1327639" y="535299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4987358" y="6298713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2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4009</TotalTime>
  <Words>662</Words>
  <Application>Microsoft Office PowerPoint</Application>
  <PresentationFormat>Widescreen</PresentationFormat>
  <Paragraphs>106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212</cp:revision>
  <dcterms:created xsi:type="dcterms:W3CDTF">2020-12-09T02:04:09Z</dcterms:created>
  <dcterms:modified xsi:type="dcterms:W3CDTF">2023-12-21T11:33:05Z</dcterms:modified>
</cp:coreProperties>
</file>