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2"/>
  </p:notesMasterIdLst>
  <p:sldIdLst>
    <p:sldId id="284" r:id="rId2"/>
    <p:sldId id="257" r:id="rId3"/>
    <p:sldId id="283" r:id="rId4"/>
    <p:sldId id="277" r:id="rId5"/>
    <p:sldId id="278" r:id="rId6"/>
    <p:sldId id="279" r:id="rId7"/>
    <p:sldId id="280" r:id="rId8"/>
    <p:sldId id="281" r:id="rId9"/>
    <p:sldId id="282" r:id="rId10"/>
    <p:sldId id="27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7EE85F-2293-419A-8DE8-29DB6729419A}">
          <p14:sldIdLst>
            <p14:sldId id="284"/>
            <p14:sldId id="257"/>
            <p14:sldId id="283"/>
            <p14:sldId id="277"/>
            <p14:sldId id="278"/>
            <p14:sldId id="279"/>
            <p14:sldId id="280"/>
            <p14:sldId id="281"/>
            <p14:sldId id="282"/>
          </p14:sldIdLst>
        </p14:section>
        <p14:section name="Untitled Section" id="{0322C9CE-714C-4832-BE9F-28308027BEA3}">
          <p14:sldIdLst>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41A7C3"/>
    <a:srgbClr val="F68E38"/>
    <a:srgbClr val="78D5E2"/>
    <a:srgbClr val="FFFF99"/>
    <a:srgbClr val="B7CE88"/>
    <a:srgbClr val="A70D91"/>
    <a:srgbClr val="C0D498"/>
    <a:srgbClr val="37C2D5"/>
    <a:srgbClr val="76C0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316" autoAdjust="0"/>
  </p:normalViewPr>
  <p:slideViewPr>
    <p:cSldViewPr>
      <p:cViewPr varScale="1">
        <p:scale>
          <a:sx n="59" d="100"/>
          <a:sy n="59" d="100"/>
        </p:scale>
        <p:origin x="1512"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746119-A797-4CA8-A969-B21291E98112}" type="datetimeFigureOut">
              <a:rPr lang="en-GB" smtClean="0"/>
              <a:pPr/>
              <a:t>12/02/2023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2F04CE-1EC4-4129-AA9C-BCF50C9578F3}" type="slidenum">
              <a:rPr lang="en-GB" smtClean="0"/>
              <a:pPr/>
              <a:t>‹#›</a:t>
            </a:fld>
            <a:endParaRPr lang="en-GB" dirty="0"/>
          </a:p>
        </p:txBody>
      </p:sp>
    </p:spTree>
    <p:extLst>
      <p:ext uri="{BB962C8B-B14F-4D97-AF65-F5344CB8AC3E}">
        <p14:creationId xmlns:p14="http://schemas.microsoft.com/office/powerpoint/2010/main" val="341735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2F04CE-1EC4-4129-AA9C-BCF50C9578F3}" type="slidenum">
              <a:rPr lang="en-GB" smtClean="0"/>
              <a:pPr/>
              <a:t>9</a:t>
            </a:fld>
            <a:endParaRPr lang="en-GB" dirty="0"/>
          </a:p>
        </p:txBody>
      </p:sp>
    </p:spTree>
    <p:extLst>
      <p:ext uri="{BB962C8B-B14F-4D97-AF65-F5344CB8AC3E}">
        <p14:creationId xmlns:p14="http://schemas.microsoft.com/office/powerpoint/2010/main" val="3296335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2CC335-DC0F-4FEB-B8A8-71E6DC2453B4}" type="datetime1">
              <a:rPr lang="en-GB" smtClean="0"/>
              <a:pPr/>
              <a:t>12/02/2023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97C43D-27AD-4A3D-8DEC-66A95DD9E4BC}" type="slidenum">
              <a:rPr lang="en-GB" smtClean="0"/>
              <a:pPr/>
              <a:t>‹#›</a:t>
            </a:fld>
            <a:endParaRPr lang="en-GB" dirty="0"/>
          </a:p>
        </p:txBody>
      </p:sp>
    </p:spTree>
    <p:extLst>
      <p:ext uri="{BB962C8B-B14F-4D97-AF65-F5344CB8AC3E}">
        <p14:creationId xmlns:p14="http://schemas.microsoft.com/office/powerpoint/2010/main" val="18861814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5E4397-6156-4024-94B1-858ED112A9FE}" type="datetime1">
              <a:rPr lang="en-GB" smtClean="0"/>
              <a:pPr/>
              <a:t>12/02/2023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97C43D-27AD-4A3D-8DEC-66A95DD9E4BC}" type="slidenum">
              <a:rPr lang="en-GB" smtClean="0"/>
              <a:pPr/>
              <a:t>‹#›</a:t>
            </a:fld>
            <a:endParaRPr lang="en-GB" dirty="0"/>
          </a:p>
        </p:txBody>
      </p:sp>
    </p:spTree>
    <p:extLst>
      <p:ext uri="{BB962C8B-B14F-4D97-AF65-F5344CB8AC3E}">
        <p14:creationId xmlns:p14="http://schemas.microsoft.com/office/powerpoint/2010/main" val="3039420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A3EDAF-D377-45D7-8B02-9EEB82F7CF92}" type="datetime1">
              <a:rPr lang="en-GB" smtClean="0"/>
              <a:pPr/>
              <a:t>12/02/2023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97C43D-27AD-4A3D-8DEC-66A95DD9E4BC}" type="slidenum">
              <a:rPr lang="en-GB" smtClean="0"/>
              <a:pPr/>
              <a:t>‹#›</a:t>
            </a:fld>
            <a:endParaRPr lang="en-GB" dirty="0"/>
          </a:p>
        </p:txBody>
      </p:sp>
    </p:spTree>
    <p:extLst>
      <p:ext uri="{BB962C8B-B14F-4D97-AF65-F5344CB8AC3E}">
        <p14:creationId xmlns:p14="http://schemas.microsoft.com/office/powerpoint/2010/main" val="41261051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A6255D-17F7-43F0-8E8B-F2A26B20E467}" type="datetime1">
              <a:rPr lang="en-GB" smtClean="0"/>
              <a:pPr/>
              <a:t>12/02/2023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97C43D-27AD-4A3D-8DEC-66A95DD9E4BC}" type="slidenum">
              <a:rPr lang="en-GB" smtClean="0"/>
              <a:pPr/>
              <a:t>‹#›</a:t>
            </a:fld>
            <a:endParaRPr lang="en-GB" dirty="0"/>
          </a:p>
        </p:txBody>
      </p:sp>
    </p:spTree>
    <p:extLst>
      <p:ext uri="{BB962C8B-B14F-4D97-AF65-F5344CB8AC3E}">
        <p14:creationId xmlns:p14="http://schemas.microsoft.com/office/powerpoint/2010/main" val="14648080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4E7534-FDDE-4F0D-8773-796601AA49A1}" type="datetime1">
              <a:rPr lang="en-GB" smtClean="0"/>
              <a:pPr/>
              <a:t>12/02/2023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97C43D-27AD-4A3D-8DEC-66A95DD9E4BC}" type="slidenum">
              <a:rPr lang="en-GB" smtClean="0"/>
              <a:pPr/>
              <a:t>‹#›</a:t>
            </a:fld>
            <a:endParaRPr lang="en-GB" dirty="0"/>
          </a:p>
        </p:txBody>
      </p:sp>
    </p:spTree>
    <p:extLst>
      <p:ext uri="{BB962C8B-B14F-4D97-AF65-F5344CB8AC3E}">
        <p14:creationId xmlns:p14="http://schemas.microsoft.com/office/powerpoint/2010/main" val="2195409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C9DB2F-1C69-4F17-BE66-793F45D2230A}" type="datetime1">
              <a:rPr lang="en-GB" smtClean="0"/>
              <a:pPr/>
              <a:t>12/02/2023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97C43D-27AD-4A3D-8DEC-66A95DD9E4BC}" type="slidenum">
              <a:rPr lang="en-GB" smtClean="0"/>
              <a:pPr/>
              <a:t>‹#›</a:t>
            </a:fld>
            <a:endParaRPr lang="en-GB" dirty="0"/>
          </a:p>
        </p:txBody>
      </p:sp>
    </p:spTree>
    <p:extLst>
      <p:ext uri="{BB962C8B-B14F-4D97-AF65-F5344CB8AC3E}">
        <p14:creationId xmlns:p14="http://schemas.microsoft.com/office/powerpoint/2010/main" val="11172936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1EB4FC5-A2A2-4408-BFAE-68EC5F9383E4}" type="datetime1">
              <a:rPr lang="en-GB" smtClean="0"/>
              <a:pPr/>
              <a:t>12/02/2023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397C43D-27AD-4A3D-8DEC-66A95DD9E4BC}" type="slidenum">
              <a:rPr lang="en-GB" smtClean="0"/>
              <a:pPr/>
              <a:t>‹#›</a:t>
            </a:fld>
            <a:endParaRPr lang="en-GB" dirty="0"/>
          </a:p>
        </p:txBody>
      </p:sp>
    </p:spTree>
    <p:extLst>
      <p:ext uri="{BB962C8B-B14F-4D97-AF65-F5344CB8AC3E}">
        <p14:creationId xmlns:p14="http://schemas.microsoft.com/office/powerpoint/2010/main" val="7054678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A796C7E-1E53-4DFB-BA91-3BF268E505EC}" type="datetime1">
              <a:rPr lang="en-GB" smtClean="0"/>
              <a:pPr/>
              <a:t>12/02/2023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397C43D-27AD-4A3D-8DEC-66A95DD9E4BC}" type="slidenum">
              <a:rPr lang="en-GB" smtClean="0"/>
              <a:pPr/>
              <a:t>‹#›</a:t>
            </a:fld>
            <a:endParaRPr lang="en-GB" dirty="0"/>
          </a:p>
        </p:txBody>
      </p:sp>
    </p:spTree>
    <p:extLst>
      <p:ext uri="{BB962C8B-B14F-4D97-AF65-F5344CB8AC3E}">
        <p14:creationId xmlns:p14="http://schemas.microsoft.com/office/powerpoint/2010/main" val="24323870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72E13D1-6B1F-4D21-A866-7E27DBBF8C2D}" type="datetime1">
              <a:rPr lang="en-GB" smtClean="0"/>
              <a:pPr/>
              <a:t>12/02/2023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397C43D-27AD-4A3D-8DEC-66A95DD9E4BC}" type="slidenum">
              <a:rPr lang="en-GB" smtClean="0"/>
              <a:pPr/>
              <a:t>‹#›</a:t>
            </a:fld>
            <a:endParaRPr lang="en-GB" dirty="0"/>
          </a:p>
        </p:txBody>
      </p:sp>
    </p:spTree>
    <p:extLst>
      <p:ext uri="{BB962C8B-B14F-4D97-AF65-F5344CB8AC3E}">
        <p14:creationId xmlns:p14="http://schemas.microsoft.com/office/powerpoint/2010/main" val="40723303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AA670-9342-4CAE-9B80-CF5C35031751}" type="datetime1">
              <a:rPr lang="en-GB" smtClean="0"/>
              <a:pPr/>
              <a:t>12/02/2023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397C43D-27AD-4A3D-8DEC-66A95DD9E4BC}" type="slidenum">
              <a:rPr lang="en-GB" smtClean="0"/>
              <a:pPr/>
              <a:t>‹#›</a:t>
            </a:fld>
            <a:endParaRPr lang="en-GB" dirty="0"/>
          </a:p>
        </p:txBody>
      </p:sp>
    </p:spTree>
    <p:extLst>
      <p:ext uri="{BB962C8B-B14F-4D97-AF65-F5344CB8AC3E}">
        <p14:creationId xmlns:p14="http://schemas.microsoft.com/office/powerpoint/2010/main" val="14480090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24A7BE-2E23-4031-BFEA-8651A90C8250}" type="datetime1">
              <a:rPr lang="en-GB" smtClean="0"/>
              <a:pPr/>
              <a:t>12/02/2023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397C43D-27AD-4A3D-8DEC-66A95DD9E4BC}" type="slidenum">
              <a:rPr lang="en-GB" smtClean="0"/>
              <a:pPr/>
              <a:t>‹#›</a:t>
            </a:fld>
            <a:endParaRPr lang="en-GB" dirty="0"/>
          </a:p>
        </p:txBody>
      </p:sp>
    </p:spTree>
    <p:extLst>
      <p:ext uri="{BB962C8B-B14F-4D97-AF65-F5344CB8AC3E}">
        <p14:creationId xmlns:p14="http://schemas.microsoft.com/office/powerpoint/2010/main" val="1717972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412170-831E-4DDB-9074-FAB047C5B05F}" type="datetime1">
              <a:rPr lang="en-GB" smtClean="0"/>
              <a:pPr/>
              <a:t>12/02/2023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397C43D-27AD-4A3D-8DEC-66A95DD9E4BC}" type="slidenum">
              <a:rPr lang="en-GB" smtClean="0"/>
              <a:pPr/>
              <a:t>‹#›</a:t>
            </a:fld>
            <a:endParaRPr lang="en-GB" dirty="0"/>
          </a:p>
        </p:txBody>
      </p:sp>
    </p:spTree>
    <p:extLst>
      <p:ext uri="{BB962C8B-B14F-4D97-AF65-F5344CB8AC3E}">
        <p14:creationId xmlns:p14="http://schemas.microsoft.com/office/powerpoint/2010/main" val="37607308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30">
          <a:fgClr>
            <a:srgbClr val="FFFF0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fld id="{5488B4E8-806E-46AD-86E4-990571E66A2F}" type="datetime1">
              <a:rPr lang="en-GB" smtClean="0"/>
              <a:pPr/>
              <a:t>12/02/2023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fld id="{A397C43D-27AD-4A3D-8DEC-66A95DD9E4BC}" type="slidenum">
              <a:rPr lang="en-GB" smtClean="0"/>
              <a:pPr/>
              <a:t>‹#›</a:t>
            </a:fld>
            <a:endParaRPr lang="en-GB" dirty="0"/>
          </a:p>
        </p:txBody>
      </p:sp>
    </p:spTree>
    <p:extLst>
      <p:ext uri="{BB962C8B-B14F-4D97-AF65-F5344CB8AC3E}">
        <p14:creationId xmlns:p14="http://schemas.microsoft.com/office/powerpoint/2010/main" val="978450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099947"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1652762" y="2042629"/>
            <a:ext cx="5934124" cy="1315745"/>
          </a:xfrm>
          <a:prstGeom prst="rect">
            <a:avLst/>
          </a:prstGeom>
          <a:noFill/>
        </p:spPr>
        <p:txBody>
          <a:bodyPr wrap="none" rtlCol="0">
            <a:spAutoFit/>
          </a:bodyPr>
          <a:lstStyle/>
          <a:p>
            <a:pPr algn="ctr"/>
            <a:r>
              <a:rPr lang="en-US" b="1" dirty="0">
                <a:ln w="38100">
                  <a:noFill/>
                </a:ln>
                <a:solidFill>
                  <a:srgbClr val="FF0000"/>
                </a:solidFill>
                <a:latin typeface="Times New Roman" panose="02020603050405020304" pitchFamily="18" charset="0"/>
                <a:cs typeface="Times New Roman" panose="02020603050405020304" pitchFamily="18" charset="0"/>
              </a:rPr>
              <a:t>BÀI GIẢNG ĐIỆN TỬ MÔN TIẾNG ANH 9</a:t>
            </a:r>
          </a:p>
          <a:p>
            <a:pPr algn="ctr"/>
            <a:endParaRPr lang="en-US" sz="1350" b="1" dirty="0">
              <a:ln w="38100">
                <a:noFill/>
              </a:ln>
              <a:solidFill>
                <a:srgbClr val="FF0000"/>
              </a:solidFill>
              <a:latin typeface="Times New Roman" panose="02020603050405020304" pitchFamily="18" charset="0"/>
              <a:cs typeface="Times New Roman" panose="02020603050405020304" pitchFamily="18" charset="0"/>
            </a:endParaRPr>
          </a:p>
          <a:p>
            <a:pPr algn="ctr"/>
            <a:r>
              <a:rPr lang="en-US" sz="2400" b="1" dirty="0">
                <a:ln w="38100">
                  <a:noFill/>
                </a:ln>
                <a:solidFill>
                  <a:srgbClr val="FFFF00"/>
                </a:solidFill>
                <a:latin typeface="Times New Roman" panose="02020603050405020304" pitchFamily="18" charset="0"/>
                <a:cs typeface="Times New Roman" panose="02020603050405020304" pitchFamily="18" charset="0"/>
              </a:rPr>
              <a:t>UNIT 7: RECIPES AND EATING HABITS</a:t>
            </a:r>
          </a:p>
          <a:p>
            <a:pPr algn="ctr"/>
            <a:r>
              <a:rPr lang="en-US" sz="2400" b="1" dirty="0" err="1">
                <a:ln w="38100">
                  <a:noFill/>
                </a:ln>
                <a:solidFill>
                  <a:srgbClr val="FFFF00"/>
                </a:solidFill>
                <a:latin typeface="Times New Roman" panose="02020603050405020304" pitchFamily="18" charset="0"/>
                <a:cs typeface="Times New Roman" panose="02020603050405020304" pitchFamily="18" charset="0"/>
              </a:rPr>
              <a:t>Peroid</a:t>
            </a:r>
            <a:r>
              <a:rPr lang="en-US" sz="2400" b="1" dirty="0">
                <a:ln w="38100">
                  <a:noFill/>
                </a:ln>
                <a:solidFill>
                  <a:srgbClr val="FFFF00"/>
                </a:solidFill>
                <a:latin typeface="Times New Roman" panose="02020603050405020304" pitchFamily="18" charset="0"/>
                <a:cs typeface="Times New Roman" panose="02020603050405020304" pitchFamily="18" charset="0"/>
              </a:rPr>
              <a:t> 60: Skills 2</a:t>
            </a:r>
            <a:endParaRPr lang="en-VN" sz="24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84991" y="1036901"/>
            <a:ext cx="770866" cy="776474"/>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2703794" y="3528047"/>
            <a:ext cx="3344185" cy="738664"/>
          </a:xfrm>
          <a:prstGeom prst="rect">
            <a:avLst/>
          </a:prstGeom>
          <a:noFill/>
        </p:spPr>
        <p:txBody>
          <a:bodyPr wrap="none" rtlCol="0">
            <a:spAutoFit/>
          </a:bodyPr>
          <a:lstStyle/>
          <a:p>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Nguyễn</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Thị</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Hiền</a:t>
            </a:r>
            <a:endPar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Ngoại</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Ngữ</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Năng</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khiếu</a:t>
            </a:r>
            <a:endParaRPr lang="en-VN"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2631370" y="1319602"/>
            <a:ext cx="4023474" cy="438582"/>
          </a:xfrm>
          <a:prstGeom prst="rect">
            <a:avLst/>
          </a:prstGeom>
          <a:noFill/>
        </p:spPr>
        <p:txBody>
          <a:bodyPr wrap="none" rtlCol="0">
            <a:spAutoFit/>
          </a:bodyPr>
          <a:lstStyle/>
          <a:p>
            <a:r>
              <a:rPr lang="en-US" sz="225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225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969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1" i="0" u="none" strike="noStrike" baseline="0" dirty="0">
                <a:solidFill>
                  <a:schemeClr val="accent6">
                    <a:lumMod val="75000"/>
                  </a:schemeClr>
                </a:solidFill>
              </a:rPr>
              <a:t>III. </a:t>
            </a:r>
            <a:r>
              <a:rPr lang="en-GB" b="1" dirty="0">
                <a:solidFill>
                  <a:schemeClr val="accent6">
                    <a:lumMod val="75000"/>
                  </a:schemeClr>
                </a:solidFill>
              </a:rPr>
              <a:t>Homework</a:t>
            </a:r>
            <a:endParaRPr lang="en-GB" b="1" i="0" u="none" strike="noStrike" baseline="0" dirty="0">
              <a:solidFill>
                <a:schemeClr val="accent6">
                  <a:lumMod val="75000"/>
                </a:schemeClr>
              </a:solidFill>
            </a:endParaRPr>
          </a:p>
        </p:txBody>
      </p:sp>
      <p:sp>
        <p:nvSpPr>
          <p:cNvPr id="3" name="Text Placeholder 2"/>
          <p:cNvSpPr>
            <a:spLocks noGrp="1"/>
          </p:cNvSpPr>
          <p:nvPr>
            <p:ph type="body" idx="1"/>
          </p:nvPr>
        </p:nvSpPr>
        <p:spPr/>
        <p:txBody>
          <a:bodyPr/>
          <a:lstStyle/>
          <a:p>
            <a:pPr marL="285750" lvl="1" algn="just">
              <a:buClr>
                <a:srgbClr val="F79B4F"/>
              </a:buClr>
              <a:buFont typeface="Arial" pitchFamily="34" charset="0"/>
              <a:buChar char="•"/>
            </a:pPr>
            <a:r>
              <a:rPr lang="en-US" dirty="0"/>
              <a:t>Learn vocabulary by heart.</a:t>
            </a:r>
          </a:p>
          <a:p>
            <a:pPr marL="285750" lvl="1" algn="just">
              <a:buClr>
                <a:srgbClr val="F79B4F"/>
              </a:buClr>
              <a:buFont typeface="Arial" pitchFamily="34" charset="0"/>
              <a:buChar char="•"/>
            </a:pPr>
            <a:r>
              <a:rPr lang="en-US" dirty="0"/>
              <a:t>Redo exercises.</a:t>
            </a:r>
          </a:p>
          <a:p>
            <a:pPr marL="285750" lvl="1" algn="just">
              <a:buClr>
                <a:srgbClr val="F79B4F"/>
              </a:buClr>
              <a:buFont typeface="Arial" pitchFamily="34" charset="0"/>
              <a:buChar char="•"/>
            </a:pPr>
            <a:r>
              <a:rPr lang="en-US" dirty="0"/>
              <a:t>Prepare the next lesson: </a:t>
            </a:r>
            <a:r>
              <a:rPr lang="en-US" dirty="0">
                <a:solidFill>
                  <a:schemeClr val="accent6">
                    <a:lumMod val="75000"/>
                  </a:schemeClr>
                </a:solidFill>
              </a:rPr>
              <a:t>Looking back - Project</a:t>
            </a:r>
          </a:p>
        </p:txBody>
      </p:sp>
      <p:sp>
        <p:nvSpPr>
          <p:cNvPr id="5" name="Slide Number Placeholder 4"/>
          <p:cNvSpPr>
            <a:spLocks noGrp="1"/>
          </p:cNvSpPr>
          <p:nvPr>
            <p:ph type="sldNum" sz="quarter" idx="12"/>
          </p:nvPr>
        </p:nvSpPr>
        <p:spPr/>
        <p:txBody>
          <a:bodyPr/>
          <a:lstStyle/>
          <a:p>
            <a:fld id="{A397C43D-27AD-4A3D-8DEC-66A95DD9E4BC}" type="slidenum">
              <a:rPr lang="en-GB" smtClean="0"/>
              <a:pPr/>
              <a:t>9</a:t>
            </a:fld>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57200"/>
            <a:ext cx="9144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7212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0" y="0"/>
            <a:ext cx="9124950" cy="1828800"/>
          </a:xfrm>
          <a:prstGeom prst="rect">
            <a:avLst/>
          </a:prstGeom>
          <a:solidFill>
            <a:srgbClr val="FFFFCC">
              <a:alpha val="64706"/>
            </a:srgbClr>
          </a:solidFill>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lvl="3" algn="ctr" rtl="0">
              <a:spcBef>
                <a:spcPct val="0"/>
              </a:spcBef>
            </a:pPr>
            <a:r>
              <a:rPr lang="en-US" sz="3800" b="1" spc="150" dirty="0">
                <a:ln w="11430"/>
                <a:solidFill>
                  <a:schemeClr val="tx1"/>
                </a:solidFill>
                <a:effectLst>
                  <a:outerShdw blurRad="25400" algn="tl" rotWithShape="0">
                    <a:srgbClr val="000000">
                      <a:alpha val="43000"/>
                    </a:srgbClr>
                  </a:outerShdw>
                </a:effectLst>
                <a:latin typeface="Arial" pitchFamily="34" charset="0"/>
                <a:cs typeface="Arial" pitchFamily="34" charset="0"/>
              </a:rPr>
              <a:t>UNIT 7: RECIPES AND EATING HABITS</a:t>
            </a:r>
          </a:p>
          <a:p>
            <a:pPr marL="0" lvl="3" algn="ctr" rtl="0">
              <a:spcBef>
                <a:spcPct val="0"/>
              </a:spcBef>
            </a:pPr>
            <a:r>
              <a:rPr lang="en-GB" sz="3200" b="1" spc="150" dirty="0">
                <a:ln w="11430"/>
                <a:solidFill>
                  <a:schemeClr val="accent6">
                    <a:lumMod val="75000"/>
                  </a:schemeClr>
                </a:solidFill>
                <a:effectLst>
                  <a:outerShdw blurRad="25400" algn="tl" rotWithShape="0">
                    <a:srgbClr val="000000">
                      <a:alpha val="43000"/>
                    </a:srgbClr>
                  </a:outerShdw>
                </a:effectLst>
                <a:latin typeface="Arial" pitchFamily="34" charset="0"/>
                <a:cs typeface="Arial" pitchFamily="34" charset="0"/>
              </a:rPr>
              <a:t>LESSON 6: SKILLS 2</a:t>
            </a:r>
            <a:endParaRPr lang="en-US" sz="3200" b="1" spc="150" dirty="0">
              <a:ln w="11430"/>
              <a:solidFill>
                <a:schemeClr val="accent6">
                  <a:lumMod val="75000"/>
                </a:schemeClr>
              </a:solidFill>
              <a:effectLst>
                <a:outerShdw blurRad="25400" algn="tl" rotWithShape="0">
                  <a:srgbClr val="000000">
                    <a:alpha val="43000"/>
                  </a:srgbClr>
                </a:outerShdw>
              </a:effectLst>
              <a:latin typeface="Arial" pitchFamily="34" charset="0"/>
              <a:cs typeface="Arial" pitchFamily="34" charset="0"/>
            </a:endParaRPr>
          </a:p>
        </p:txBody>
      </p:sp>
      <p:sp>
        <p:nvSpPr>
          <p:cNvPr id="10" name="TextBox 9"/>
          <p:cNvSpPr txBox="1"/>
          <p:nvPr/>
        </p:nvSpPr>
        <p:spPr>
          <a:xfrm>
            <a:off x="7200900" y="6314367"/>
            <a:ext cx="1943100" cy="523220"/>
          </a:xfrm>
          <a:prstGeom prst="rect">
            <a:avLst/>
          </a:prstGeom>
          <a:noFill/>
        </p:spPr>
        <p:txBody>
          <a:bodyPr wrap="square" rtlCol="0">
            <a:spAutoFit/>
          </a:bodyPr>
          <a:lstStyle/>
          <a:p>
            <a:pPr algn="ctr"/>
            <a:r>
              <a:rPr lang="en-US" sz="2800" b="1" dirty="0">
                <a:solidFill>
                  <a:srgbClr val="FF0000"/>
                </a:solidFill>
                <a:latin typeface="Tahoma" pitchFamily="34" charset="0"/>
                <a:ea typeface="Tahoma" pitchFamily="34" charset="0"/>
                <a:cs typeface="Tahoma" pitchFamily="34" charset="0"/>
              </a:rPr>
              <a:t>English 9</a:t>
            </a:r>
            <a:endParaRPr lang="en-GB" sz="2800" b="1" dirty="0">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7663004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984"/>
            <a:ext cx="8229600" cy="822960"/>
          </a:xfrm>
        </p:spPr>
        <p:txBody>
          <a:bodyPr/>
          <a:lstStyle/>
          <a:p>
            <a:r>
              <a:rPr lang="en-US" b="1" dirty="0">
                <a:solidFill>
                  <a:schemeClr val="accent6">
                    <a:lumMod val="75000"/>
                  </a:schemeClr>
                </a:solidFill>
              </a:rPr>
              <a:t>Warm up</a:t>
            </a:r>
            <a:endParaRPr lang="en-GB" b="1" dirty="0">
              <a:solidFill>
                <a:schemeClr val="accent6">
                  <a:lumMod val="75000"/>
                </a:schemeClr>
              </a:solidFill>
            </a:endParaRPr>
          </a:p>
        </p:txBody>
      </p:sp>
      <p:sp>
        <p:nvSpPr>
          <p:cNvPr id="3" name="Text Placeholder 2"/>
          <p:cNvSpPr>
            <a:spLocks noGrp="1"/>
          </p:cNvSpPr>
          <p:nvPr>
            <p:ph type="body" idx="1"/>
          </p:nvPr>
        </p:nvSpPr>
        <p:spPr>
          <a:xfrm>
            <a:off x="457200" y="990600"/>
            <a:ext cx="8229600" cy="5638800"/>
          </a:xfrm>
        </p:spPr>
        <p:txBody>
          <a:bodyPr/>
          <a:lstStyle/>
          <a:p>
            <a:endParaRPr lang="en-GB" dirty="0"/>
          </a:p>
        </p:txBody>
      </p:sp>
      <p:sp>
        <p:nvSpPr>
          <p:cNvPr id="4" name="Slide Number Placeholder 3"/>
          <p:cNvSpPr>
            <a:spLocks noGrp="1"/>
          </p:cNvSpPr>
          <p:nvPr>
            <p:ph type="sldNum" sz="quarter" idx="12"/>
          </p:nvPr>
        </p:nvSpPr>
        <p:spPr/>
        <p:txBody>
          <a:bodyPr/>
          <a:lstStyle/>
          <a:p>
            <a:fld id="{A397C43D-27AD-4A3D-8DEC-66A95DD9E4BC}" type="slidenum">
              <a:rPr lang="en-GB" smtClean="0"/>
              <a:pPr/>
              <a:t>2</a:t>
            </a:fld>
            <a:endParaRPr lang="en-GB" dirty="0"/>
          </a:p>
        </p:txBody>
      </p:sp>
      <p:sp>
        <p:nvSpPr>
          <p:cNvPr id="7" name="Rectangle 6"/>
          <p:cNvSpPr/>
          <p:nvPr/>
        </p:nvSpPr>
        <p:spPr>
          <a:xfrm>
            <a:off x="970592" y="1045674"/>
            <a:ext cx="2710380" cy="2002961"/>
          </a:xfrm>
          <a:prstGeom prst="rect">
            <a:avLst/>
          </a:prstGeom>
          <a:blipFill>
            <a:blip r:embed="rId2" cstate="print">
              <a:extLst>
                <a:ext uri="{28A0092B-C50C-407E-A947-70E740481C1C}">
                  <a14:useLocalDpi xmlns:a14="http://schemas.microsoft.com/office/drawing/2010/main" val="0"/>
                </a:ext>
              </a:extLst>
            </a:blip>
            <a:srcRec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Rectangle 10"/>
          <p:cNvSpPr/>
          <p:nvPr/>
        </p:nvSpPr>
        <p:spPr>
          <a:xfrm>
            <a:off x="5427897" y="1045674"/>
            <a:ext cx="2710380" cy="2002961"/>
          </a:xfrm>
          <a:prstGeom prst="rect">
            <a:avLst/>
          </a:prstGeom>
          <a:blipFill>
            <a:blip r:embed="rId3" cstate="print">
              <a:extLst>
                <a:ext uri="{28A0092B-C50C-407E-A947-70E740481C1C}">
                  <a14:useLocalDpi xmlns:a14="http://schemas.microsoft.com/office/drawing/2010/main" val="0"/>
                </a:ext>
              </a:extLst>
            </a:blip>
            <a:srcRect/>
            <a:stretch>
              <a:fillRect l="-5000" r="-5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Rectangle 12" descr="C:\Users\Windows\Desktop\tải xuống (4).jpg"/>
          <p:cNvSpPr/>
          <p:nvPr/>
        </p:nvSpPr>
        <p:spPr>
          <a:xfrm>
            <a:off x="970592" y="3912433"/>
            <a:ext cx="2710380" cy="2002961"/>
          </a:xfrm>
          <a:prstGeom prst="rect">
            <a:avLst/>
          </a:prstGeom>
          <a:blipFill>
            <a:blip r:embed="rId4">
              <a:extLst>
                <a:ext uri="{28A0092B-C50C-407E-A947-70E740481C1C}">
                  <a14:useLocalDpi xmlns:a14="http://schemas.microsoft.com/office/drawing/2010/main" val="0"/>
                </a:ext>
              </a:extLst>
            </a:blip>
            <a:srcRect/>
            <a:stretch>
              <a:fillRect l="-7000" r="-7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Rectangle 14" descr="C:\Users\Windows\Desktop\sashimi-tong-hop.png"/>
          <p:cNvSpPr/>
          <p:nvPr/>
        </p:nvSpPr>
        <p:spPr>
          <a:xfrm>
            <a:off x="5427897" y="3912433"/>
            <a:ext cx="2710380" cy="2002961"/>
          </a:xfrm>
          <a:prstGeom prst="rect">
            <a:avLst/>
          </a:prstGeom>
          <a:blipFill>
            <a:blip r:embed="rId5" cstate="print">
              <a:extLst>
                <a:ext uri="{28A0092B-C50C-407E-A947-70E740481C1C}">
                  <a14:useLocalDpi xmlns:a14="http://schemas.microsoft.com/office/drawing/2010/main" val="0"/>
                </a:ext>
              </a:extLst>
            </a:blip>
            <a:srcRect/>
            <a:stretch>
              <a:fillRect t="-1000" b="-1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0" name="Title 1"/>
          <p:cNvSpPr txBox="1">
            <a:spLocks/>
          </p:cNvSpPr>
          <p:nvPr/>
        </p:nvSpPr>
        <p:spPr>
          <a:xfrm>
            <a:off x="981478" y="5954478"/>
            <a:ext cx="2706624" cy="4572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pitchFamily="34" charset="0"/>
                <a:cs typeface="Arial" pitchFamily="34" charset="0"/>
              </a:rPr>
              <a:t>Sushi</a:t>
            </a:r>
          </a:p>
        </p:txBody>
      </p:sp>
      <p:sp>
        <p:nvSpPr>
          <p:cNvPr id="22" name="Title 1"/>
          <p:cNvSpPr txBox="1">
            <a:spLocks/>
          </p:cNvSpPr>
          <p:nvPr/>
        </p:nvSpPr>
        <p:spPr>
          <a:xfrm>
            <a:off x="5427897" y="5922651"/>
            <a:ext cx="2706624" cy="4572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pitchFamily="34" charset="0"/>
                <a:cs typeface="Arial" pitchFamily="34" charset="0"/>
              </a:rPr>
              <a:t>Sashimi</a:t>
            </a:r>
          </a:p>
        </p:txBody>
      </p:sp>
    </p:spTree>
    <p:extLst>
      <p:ext uri="{BB962C8B-B14F-4D97-AF65-F5344CB8AC3E}">
        <p14:creationId xmlns:p14="http://schemas.microsoft.com/office/powerpoint/2010/main" val="3034458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012"/>
            <a:ext cx="8229600" cy="822960"/>
          </a:xfrm>
        </p:spPr>
        <p:txBody>
          <a:bodyPr>
            <a:normAutofit/>
          </a:bodyPr>
          <a:lstStyle/>
          <a:p>
            <a:r>
              <a:rPr lang="en-GB" b="1" dirty="0">
                <a:solidFill>
                  <a:schemeClr val="accent6">
                    <a:lumMod val="75000"/>
                  </a:schemeClr>
                </a:solidFill>
                <a:latin typeface="Arial"/>
                <a:ea typeface="Calibri"/>
                <a:cs typeface="Times New Roman"/>
              </a:rPr>
              <a:t>I. Listening</a:t>
            </a:r>
            <a:endParaRPr lang="en-GB" dirty="0">
              <a:solidFill>
                <a:schemeClr val="accent6">
                  <a:lumMod val="75000"/>
                </a:schemeClr>
              </a:solidFill>
            </a:endParaRPr>
          </a:p>
        </p:txBody>
      </p:sp>
      <p:sp>
        <p:nvSpPr>
          <p:cNvPr id="3" name="Text Placeholder 2"/>
          <p:cNvSpPr>
            <a:spLocks noGrp="1"/>
          </p:cNvSpPr>
          <p:nvPr>
            <p:ph type="body" idx="1"/>
          </p:nvPr>
        </p:nvSpPr>
        <p:spPr>
          <a:xfrm>
            <a:off x="304800" y="990600"/>
            <a:ext cx="8534400" cy="5638800"/>
          </a:xfrm>
        </p:spPr>
        <p:txBody>
          <a:bodyPr>
            <a:normAutofit/>
          </a:bodyPr>
          <a:lstStyle/>
          <a:p>
            <a:pPr marL="0" indent="0">
              <a:spcAft>
                <a:spcPts val="0"/>
              </a:spcAft>
              <a:buNone/>
            </a:pPr>
            <a:r>
              <a:rPr lang="en-GB" sz="2400" b="1" dirty="0">
                <a:solidFill>
                  <a:srgbClr val="000000"/>
                </a:solidFill>
                <a:latin typeface="Arial"/>
                <a:ea typeface="Calibri"/>
                <a:cs typeface="Times New Roman"/>
              </a:rPr>
              <a:t>Activity</a:t>
            </a:r>
            <a:r>
              <a:rPr lang="en-GB" sz="2400" b="1" dirty="0">
                <a:solidFill>
                  <a:srgbClr val="DA0000"/>
                </a:solidFill>
                <a:latin typeface="Arial"/>
                <a:ea typeface="Calibri"/>
                <a:cs typeface="Times New Roman"/>
              </a:rPr>
              <a:t> 1 </a:t>
            </a:r>
            <a:r>
              <a:rPr lang="en-GB" sz="2400" b="1" dirty="0">
                <a:solidFill>
                  <a:srgbClr val="000000"/>
                </a:solidFill>
                <a:latin typeface="Arial"/>
                <a:ea typeface="Calibri"/>
                <a:cs typeface="Times New Roman"/>
              </a:rPr>
              <a:t>Work in pairs. One of you looks at Picture A, and the other looks at Picture B on page 17. Ask each other questions to find out the differences between your pictures.</a:t>
            </a:r>
            <a:endParaRPr lang="en-GB" sz="2400" dirty="0">
              <a:latin typeface="Times New Roman"/>
              <a:ea typeface="Calibri"/>
              <a:cs typeface="Times New Roman"/>
            </a:endParaRPr>
          </a:p>
          <a:p>
            <a:pPr marL="0" indent="0">
              <a:buNone/>
            </a:pPr>
            <a:r>
              <a:rPr lang="en-GB" sz="2400" b="1" dirty="0"/>
              <a:t>What do the pictures tell you?</a:t>
            </a:r>
            <a:endParaRPr lang="en-GB" sz="2400" dirty="0"/>
          </a:p>
          <a:p>
            <a:pPr marL="0" indent="0">
              <a:spcAft>
                <a:spcPts val="0"/>
              </a:spcAft>
              <a:buNone/>
            </a:pPr>
            <a:endParaRPr lang="en-GB" sz="2400" dirty="0">
              <a:latin typeface="Times New Roman"/>
              <a:ea typeface="Calibri"/>
              <a:cs typeface="Times New Roman"/>
            </a:endParaRPr>
          </a:p>
          <a:p>
            <a:pPr marL="0" indent="0">
              <a:buNone/>
            </a:pPr>
            <a:endParaRPr lang="en-GB" sz="2400" dirty="0"/>
          </a:p>
        </p:txBody>
      </p:sp>
      <p:sp>
        <p:nvSpPr>
          <p:cNvPr id="4" name="Slide Number Placeholder 3"/>
          <p:cNvSpPr>
            <a:spLocks noGrp="1"/>
          </p:cNvSpPr>
          <p:nvPr>
            <p:ph type="sldNum" sz="quarter" idx="12"/>
          </p:nvPr>
        </p:nvSpPr>
        <p:spPr/>
        <p:txBody>
          <a:bodyPr/>
          <a:lstStyle/>
          <a:p>
            <a:fld id="{A397C43D-27AD-4A3D-8DEC-66A95DD9E4BC}" type="slidenum">
              <a:rPr lang="en-GB" smtClean="0"/>
              <a:pPr/>
              <a:t>3</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110" y="3400937"/>
            <a:ext cx="3054849" cy="2377440"/>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6146" y="3374413"/>
            <a:ext cx="5537583"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28600"/>
            <a:ext cx="54927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87536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52400"/>
            <a:ext cx="8763000" cy="6477000"/>
          </a:xfrm>
        </p:spPr>
        <p:txBody>
          <a:bodyPr>
            <a:normAutofit/>
          </a:bodyPr>
          <a:lstStyle/>
          <a:p>
            <a:pPr marL="0" indent="0">
              <a:spcAft>
                <a:spcPts val="0"/>
              </a:spcAft>
              <a:buNone/>
            </a:pPr>
            <a:r>
              <a:rPr lang="en-GB" sz="2400" b="1" dirty="0">
                <a:solidFill>
                  <a:srgbClr val="000000"/>
                </a:solidFill>
                <a:latin typeface="Arial"/>
                <a:ea typeface="Calibri"/>
                <a:cs typeface="Times New Roman"/>
              </a:rPr>
              <a:t>Activity</a:t>
            </a:r>
            <a:r>
              <a:rPr lang="en-GB" sz="2400" b="1" dirty="0">
                <a:solidFill>
                  <a:srgbClr val="DA0000"/>
                </a:solidFill>
                <a:latin typeface="Arial"/>
                <a:ea typeface="Calibri"/>
                <a:cs typeface="Times New Roman"/>
              </a:rPr>
              <a:t> 2 </a:t>
            </a:r>
            <a:r>
              <a:rPr lang="en-GB" sz="2400" b="1" i="1" dirty="0">
                <a:solidFill>
                  <a:srgbClr val="000000"/>
                </a:solidFill>
                <a:latin typeface="Arial"/>
                <a:ea typeface="Calibri"/>
                <a:cs typeface="Times New Roman"/>
              </a:rPr>
              <a:t>4Teen </a:t>
            </a:r>
            <a:r>
              <a:rPr lang="en-GB" sz="2400" b="1" dirty="0">
                <a:solidFill>
                  <a:srgbClr val="000000"/>
                </a:solidFill>
                <a:latin typeface="Arial"/>
                <a:ea typeface="Calibri"/>
                <a:cs typeface="Times New Roman"/>
              </a:rPr>
              <a:t>Radio is asking two students about their eating habits. Listen to what they say and decide if the statements are true (T) or false (F).</a:t>
            </a:r>
            <a:endParaRPr lang="en-GB" sz="2400" dirty="0">
              <a:latin typeface="Times New Roman"/>
              <a:ea typeface="Calibri"/>
              <a:cs typeface="Times New Roman"/>
            </a:endParaRPr>
          </a:p>
          <a:p>
            <a:endParaRPr lang="en-GB" dirty="0"/>
          </a:p>
        </p:txBody>
      </p:sp>
      <p:sp>
        <p:nvSpPr>
          <p:cNvPr id="4" name="Slide Number Placeholder 3"/>
          <p:cNvSpPr>
            <a:spLocks noGrp="1"/>
          </p:cNvSpPr>
          <p:nvPr>
            <p:ph type="sldNum" sz="quarter" idx="12"/>
          </p:nvPr>
        </p:nvSpPr>
        <p:spPr/>
        <p:txBody>
          <a:bodyPr/>
          <a:lstStyle/>
          <a:p>
            <a:fld id="{A397C43D-27AD-4A3D-8DEC-66A95DD9E4BC}" type="slidenum">
              <a:rPr lang="en-GB" smtClean="0"/>
              <a:pPr/>
              <a:t>4</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895516778"/>
              </p:ext>
            </p:extLst>
          </p:nvPr>
        </p:nvGraphicFramePr>
        <p:xfrm>
          <a:off x="381000" y="1447800"/>
          <a:ext cx="8234901" cy="4953000"/>
        </p:xfrm>
        <a:graphic>
          <a:graphicData uri="http://schemas.openxmlformats.org/drawingml/2006/table">
            <a:tbl>
              <a:tblPr firstRow="1" bandRow="1">
                <a:tableStyleId>{8799B23B-EC83-4686-B30A-512413B5E67A}</a:tableStyleId>
              </a:tblPr>
              <a:tblGrid>
                <a:gridCol w="6498755">
                  <a:extLst>
                    <a:ext uri="{9D8B030D-6E8A-4147-A177-3AD203B41FA5}">
                      <a16:colId xmlns:a16="http://schemas.microsoft.com/office/drawing/2014/main" val="20000"/>
                    </a:ext>
                  </a:extLst>
                </a:gridCol>
                <a:gridCol w="868073">
                  <a:extLst>
                    <a:ext uri="{9D8B030D-6E8A-4147-A177-3AD203B41FA5}">
                      <a16:colId xmlns:a16="http://schemas.microsoft.com/office/drawing/2014/main" val="20001"/>
                    </a:ext>
                  </a:extLst>
                </a:gridCol>
                <a:gridCol w="868073">
                  <a:extLst>
                    <a:ext uri="{9D8B030D-6E8A-4147-A177-3AD203B41FA5}">
                      <a16:colId xmlns:a16="http://schemas.microsoft.com/office/drawing/2014/main" val="20002"/>
                    </a:ext>
                  </a:extLst>
                </a:gridCol>
              </a:tblGrid>
              <a:tr h="370840">
                <a:tc>
                  <a:txBody>
                    <a:bodyPr/>
                    <a:lstStyle/>
                    <a:p>
                      <a:endParaRPr lang="en-GB" sz="2400" dirty="0">
                        <a:latin typeface="Arial" pitchFamily="34" charset="0"/>
                        <a:cs typeface="Arial" pitchFamily="34" charset="0"/>
                      </a:endParaRPr>
                    </a:p>
                  </a:txBody>
                  <a:tcPr>
                    <a:solidFill>
                      <a:schemeClr val="bg1"/>
                    </a:solidFill>
                  </a:tcPr>
                </a:tc>
                <a:tc>
                  <a:txBody>
                    <a:bodyPr/>
                    <a:lstStyle/>
                    <a:p>
                      <a:pPr algn="ctr"/>
                      <a:r>
                        <a:rPr lang="en-US" sz="2400" dirty="0">
                          <a:solidFill>
                            <a:schemeClr val="accent6">
                              <a:lumMod val="75000"/>
                            </a:schemeClr>
                          </a:solidFill>
                          <a:latin typeface="Arial" pitchFamily="34" charset="0"/>
                          <a:cs typeface="Arial" pitchFamily="34" charset="0"/>
                        </a:rPr>
                        <a:t>T</a:t>
                      </a:r>
                      <a:endParaRPr lang="en-GB" sz="2400" dirty="0">
                        <a:solidFill>
                          <a:schemeClr val="accent6">
                            <a:lumMod val="75000"/>
                          </a:schemeClr>
                        </a:solidFill>
                        <a:latin typeface="Arial" pitchFamily="34" charset="0"/>
                        <a:cs typeface="Arial" pitchFamily="34" charset="0"/>
                      </a:endParaRPr>
                    </a:p>
                  </a:txBody>
                  <a:tcPr anchor="ctr">
                    <a:solidFill>
                      <a:schemeClr val="bg1"/>
                    </a:solidFill>
                  </a:tcPr>
                </a:tc>
                <a:tc>
                  <a:txBody>
                    <a:bodyPr/>
                    <a:lstStyle/>
                    <a:p>
                      <a:pPr algn="ctr"/>
                      <a:r>
                        <a:rPr lang="en-US" sz="2400" dirty="0">
                          <a:solidFill>
                            <a:schemeClr val="accent6">
                              <a:lumMod val="75000"/>
                            </a:schemeClr>
                          </a:solidFill>
                          <a:latin typeface="Arial" pitchFamily="34" charset="0"/>
                          <a:cs typeface="Arial" pitchFamily="34" charset="0"/>
                        </a:rPr>
                        <a:t>F</a:t>
                      </a:r>
                      <a:endParaRPr lang="en-GB" sz="2400" dirty="0">
                        <a:solidFill>
                          <a:schemeClr val="accent6">
                            <a:lumMod val="75000"/>
                          </a:schemeClr>
                        </a:solidFill>
                        <a:latin typeface="Arial" pitchFamily="34" charset="0"/>
                        <a:cs typeface="Arial" pitchFamily="34" charset="0"/>
                      </a:endParaRPr>
                    </a:p>
                  </a:txBody>
                  <a:tcPr anchor="ctr">
                    <a:solidFill>
                      <a:schemeClr val="bg1"/>
                    </a:solidFill>
                  </a:tcPr>
                </a:tc>
                <a:extLst>
                  <a:ext uri="{0D108BD9-81ED-4DB2-BD59-A6C34878D82A}">
                    <a16:rowId xmlns:a16="http://schemas.microsoft.com/office/drawing/2014/main" val="10000"/>
                  </a:ext>
                </a:extLst>
              </a:tr>
              <a:tr h="370840">
                <a:tc>
                  <a:txBody>
                    <a:bodyPr/>
                    <a:lstStyle/>
                    <a:p>
                      <a:pPr marL="508000" indent="-508000">
                        <a:spcBef>
                          <a:spcPts val="300"/>
                        </a:spcBef>
                        <a:spcAft>
                          <a:spcPts val="300"/>
                        </a:spcAft>
                      </a:pPr>
                      <a:r>
                        <a:rPr lang="en-US" sz="2400" b="1" dirty="0">
                          <a:solidFill>
                            <a:schemeClr val="accent6">
                              <a:lumMod val="75000"/>
                            </a:schemeClr>
                          </a:solidFill>
                          <a:latin typeface="Arial" pitchFamily="34" charset="0"/>
                          <a:cs typeface="Arial" pitchFamily="34" charset="0"/>
                        </a:rPr>
                        <a:t>1. </a:t>
                      </a:r>
                      <a:r>
                        <a:rPr lang="en-US" sz="2400" dirty="0">
                          <a:latin typeface="Arial" pitchFamily="34" charset="0"/>
                          <a:cs typeface="Arial" pitchFamily="34" charset="0"/>
                        </a:rPr>
                        <a:t>	Nicolas gets up too late to have a real breakfast.</a:t>
                      </a:r>
                    </a:p>
                    <a:p>
                      <a:pPr marL="508000" indent="-508000">
                        <a:spcBef>
                          <a:spcPts val="300"/>
                        </a:spcBef>
                        <a:spcAft>
                          <a:spcPts val="300"/>
                        </a:spcAft>
                      </a:pPr>
                      <a:r>
                        <a:rPr lang="en-US" sz="2400" b="1" dirty="0">
                          <a:solidFill>
                            <a:schemeClr val="accent6">
                              <a:lumMod val="75000"/>
                            </a:schemeClr>
                          </a:solidFill>
                          <a:latin typeface="Arial" pitchFamily="34" charset="0"/>
                          <a:cs typeface="Arial" pitchFamily="34" charset="0"/>
                        </a:rPr>
                        <a:t>2. </a:t>
                      </a:r>
                      <a:r>
                        <a:rPr lang="en-US" sz="2400" dirty="0">
                          <a:latin typeface="Arial" pitchFamily="34" charset="0"/>
                          <a:cs typeface="Arial" pitchFamily="34" charset="0"/>
                        </a:rPr>
                        <a:t>	It’s difficult to buy his lunch at the school canteen.</a:t>
                      </a:r>
                    </a:p>
                    <a:p>
                      <a:pPr marL="508000" indent="-508000">
                        <a:spcBef>
                          <a:spcPts val="300"/>
                        </a:spcBef>
                        <a:spcAft>
                          <a:spcPts val="300"/>
                        </a:spcAft>
                      </a:pPr>
                      <a:r>
                        <a:rPr lang="en-US" sz="2400" b="1" dirty="0">
                          <a:solidFill>
                            <a:schemeClr val="accent6">
                              <a:lumMod val="75000"/>
                            </a:schemeClr>
                          </a:solidFill>
                          <a:latin typeface="Arial" pitchFamily="34" charset="0"/>
                          <a:cs typeface="Arial" pitchFamily="34" charset="0"/>
                        </a:rPr>
                        <a:t>3. </a:t>
                      </a:r>
                      <a:r>
                        <a:rPr lang="en-US" sz="2400" dirty="0">
                          <a:latin typeface="Arial" pitchFamily="34" charset="0"/>
                          <a:cs typeface="Arial" pitchFamily="34" charset="0"/>
                        </a:rPr>
                        <a:t>	He’s   considering   changing   his eating habits.</a:t>
                      </a:r>
                    </a:p>
                    <a:p>
                      <a:pPr marL="508000" indent="-508000">
                        <a:spcBef>
                          <a:spcPts val="300"/>
                        </a:spcBef>
                        <a:spcAft>
                          <a:spcPts val="300"/>
                        </a:spcAft>
                      </a:pPr>
                      <a:r>
                        <a:rPr lang="en-US" sz="2400" b="1" dirty="0">
                          <a:solidFill>
                            <a:schemeClr val="accent6">
                              <a:lumMod val="75000"/>
                            </a:schemeClr>
                          </a:solidFill>
                          <a:latin typeface="Arial" pitchFamily="34" charset="0"/>
                          <a:cs typeface="Arial" pitchFamily="34" charset="0"/>
                        </a:rPr>
                        <a:t>4. </a:t>
                      </a:r>
                      <a:r>
                        <a:rPr lang="en-US" sz="2400" dirty="0">
                          <a:latin typeface="Arial" pitchFamily="34" charset="0"/>
                          <a:cs typeface="Arial" pitchFamily="34" charset="0"/>
                        </a:rPr>
                        <a:t>	Both Maya and her brother have good eating habits.</a:t>
                      </a:r>
                    </a:p>
                    <a:p>
                      <a:pPr marL="508000" indent="-508000">
                        <a:spcBef>
                          <a:spcPts val="300"/>
                        </a:spcBef>
                        <a:spcAft>
                          <a:spcPts val="300"/>
                        </a:spcAft>
                      </a:pPr>
                      <a:r>
                        <a:rPr lang="en-US" sz="2400" b="1" dirty="0">
                          <a:solidFill>
                            <a:schemeClr val="accent6">
                              <a:lumMod val="75000"/>
                            </a:schemeClr>
                          </a:solidFill>
                          <a:latin typeface="Arial" pitchFamily="34" charset="0"/>
                          <a:cs typeface="Arial" pitchFamily="34" charset="0"/>
                        </a:rPr>
                        <a:t>5. </a:t>
                      </a:r>
                      <a:r>
                        <a:rPr lang="en-US" sz="2400" dirty="0">
                          <a:latin typeface="Arial" pitchFamily="34" charset="0"/>
                          <a:cs typeface="Arial" pitchFamily="34" charset="0"/>
                        </a:rPr>
                        <a:t>	She thinks breakfast should include nutritious food.</a:t>
                      </a:r>
                    </a:p>
                    <a:p>
                      <a:pPr marL="508000" indent="-508000">
                        <a:spcBef>
                          <a:spcPts val="300"/>
                        </a:spcBef>
                        <a:spcAft>
                          <a:spcPts val="300"/>
                        </a:spcAft>
                      </a:pPr>
                      <a:r>
                        <a:rPr lang="en-US" sz="2400" b="1" dirty="0">
                          <a:solidFill>
                            <a:schemeClr val="accent6">
                              <a:lumMod val="75000"/>
                            </a:schemeClr>
                          </a:solidFill>
                          <a:latin typeface="Arial" pitchFamily="34" charset="0"/>
                          <a:cs typeface="Arial" pitchFamily="34" charset="0"/>
                        </a:rPr>
                        <a:t>6. </a:t>
                      </a:r>
                      <a:r>
                        <a:rPr lang="en-US" sz="2400" dirty="0">
                          <a:latin typeface="Arial" pitchFamily="34" charset="0"/>
                          <a:cs typeface="Arial" pitchFamily="34" charset="0"/>
                        </a:rPr>
                        <a:t>	She cooks dinner for her family.</a:t>
                      </a:r>
                      <a:endParaRPr lang="en-GB" sz="2400" dirty="0">
                        <a:latin typeface="Arial" pitchFamily="34" charset="0"/>
                        <a:cs typeface="Arial" pitchFamily="34" charset="0"/>
                      </a:endParaRPr>
                    </a:p>
                  </a:txBody>
                  <a:tcPr>
                    <a:solidFill>
                      <a:schemeClr val="bg1"/>
                    </a:solidFill>
                  </a:tcPr>
                </a:tc>
                <a:tc>
                  <a:txBody>
                    <a:bodyPr/>
                    <a:lstStyle/>
                    <a:p>
                      <a:endParaRPr lang="en-GB" sz="2400" dirty="0">
                        <a:latin typeface="Arial" pitchFamily="34" charset="0"/>
                        <a:cs typeface="Arial" pitchFamily="34" charset="0"/>
                      </a:endParaRPr>
                    </a:p>
                  </a:txBody>
                  <a:tcPr>
                    <a:solidFill>
                      <a:schemeClr val="bg1"/>
                    </a:solidFill>
                  </a:tcPr>
                </a:tc>
                <a:tc>
                  <a:txBody>
                    <a:bodyPr/>
                    <a:lstStyle/>
                    <a:p>
                      <a:endParaRPr lang="en-GB" sz="2400" dirty="0">
                        <a:latin typeface="Arial" pitchFamily="34" charset="0"/>
                        <a:cs typeface="Arial" pitchFamily="34" charset="0"/>
                      </a:endParaRPr>
                    </a:p>
                  </a:txBody>
                  <a:tcPr>
                    <a:solidFill>
                      <a:schemeClr val="bg1"/>
                    </a:solidFill>
                  </a:tcPr>
                </a:tc>
                <a:extLst>
                  <a:ext uri="{0D108BD9-81ED-4DB2-BD59-A6C34878D82A}">
                    <a16:rowId xmlns:a16="http://schemas.microsoft.com/office/drawing/2014/main" val="10001"/>
                  </a:ext>
                </a:extLst>
              </a:tr>
            </a:tbl>
          </a:graphicData>
        </a:graphic>
      </p:graphicFrame>
      <p:sp>
        <p:nvSpPr>
          <p:cNvPr id="6" name="Rectangle 5"/>
          <p:cNvSpPr>
            <a:spLocks noChangeAspect="1"/>
          </p:cNvSpPr>
          <p:nvPr/>
        </p:nvSpPr>
        <p:spPr>
          <a:xfrm>
            <a:off x="7092145" y="1831975"/>
            <a:ext cx="548640" cy="548640"/>
          </a:xfrm>
          <a:prstGeom prst="rect">
            <a:avLst/>
          </a:prstGeom>
        </p:spPr>
        <p:txBody>
          <a:bodyPr wrap="square">
            <a:spAutoFit/>
          </a:bodyPr>
          <a:lstStyle/>
          <a:p>
            <a:pPr lvl="0" algn="ctr" eaLnBrk="0" fontAlgn="base" hangingPunct="0">
              <a:spcBef>
                <a:spcPct val="0"/>
              </a:spcBef>
              <a:spcAft>
                <a:spcPct val="0"/>
              </a:spcAft>
              <a:defRPr/>
            </a:pPr>
            <a:r>
              <a:rPr lang="en-US" sz="4000" b="1" dirty="0">
                <a:solidFill>
                  <a:srgbClr val="FF0000"/>
                </a:solidFill>
                <a:latin typeface="arial" pitchFamily="34" charset="0"/>
                <a:cs typeface="Arial" pitchFamily="34" charset="0"/>
                <a:sym typeface="Wingdings 2" pitchFamily="18" charset="2"/>
              </a:rPr>
              <a:t></a:t>
            </a:r>
            <a:endParaRPr lang="en-GB" sz="4000" b="1" dirty="0">
              <a:solidFill>
                <a:prstClr val="black"/>
              </a:solidFill>
              <a:latin typeface="arial" pitchFamily="34" charset="0"/>
              <a:ea typeface="Calibri"/>
              <a:cs typeface="Times New Roman"/>
            </a:endParaRPr>
          </a:p>
        </p:txBody>
      </p:sp>
      <p:sp>
        <p:nvSpPr>
          <p:cNvPr id="7" name="Rectangle 6"/>
          <p:cNvSpPr>
            <a:spLocks noChangeAspect="1"/>
          </p:cNvSpPr>
          <p:nvPr/>
        </p:nvSpPr>
        <p:spPr>
          <a:xfrm>
            <a:off x="7092145" y="3441652"/>
            <a:ext cx="548640" cy="548640"/>
          </a:xfrm>
          <a:prstGeom prst="rect">
            <a:avLst/>
          </a:prstGeom>
        </p:spPr>
        <p:txBody>
          <a:bodyPr wrap="square">
            <a:spAutoFit/>
          </a:bodyPr>
          <a:lstStyle/>
          <a:p>
            <a:pPr lvl="0" algn="ctr" eaLnBrk="0" fontAlgn="base" hangingPunct="0">
              <a:spcBef>
                <a:spcPct val="0"/>
              </a:spcBef>
              <a:spcAft>
                <a:spcPct val="0"/>
              </a:spcAft>
              <a:defRPr/>
            </a:pPr>
            <a:r>
              <a:rPr lang="en-US" sz="4000" b="1" dirty="0">
                <a:solidFill>
                  <a:srgbClr val="FF0000"/>
                </a:solidFill>
                <a:latin typeface="arial" pitchFamily="34" charset="0"/>
                <a:cs typeface="Arial" pitchFamily="34" charset="0"/>
                <a:sym typeface="Wingdings 2" pitchFamily="18" charset="2"/>
              </a:rPr>
              <a:t></a:t>
            </a:r>
            <a:endParaRPr lang="en-GB" sz="4000" b="1" dirty="0">
              <a:solidFill>
                <a:prstClr val="black"/>
              </a:solidFill>
              <a:latin typeface="arial" pitchFamily="34" charset="0"/>
              <a:ea typeface="Calibri"/>
              <a:cs typeface="Times New Roman"/>
            </a:endParaRPr>
          </a:p>
        </p:txBody>
      </p:sp>
      <p:sp>
        <p:nvSpPr>
          <p:cNvPr id="8" name="Rectangle 7"/>
          <p:cNvSpPr>
            <a:spLocks noChangeAspect="1"/>
          </p:cNvSpPr>
          <p:nvPr/>
        </p:nvSpPr>
        <p:spPr>
          <a:xfrm>
            <a:off x="7972836" y="2563382"/>
            <a:ext cx="548640" cy="548640"/>
          </a:xfrm>
          <a:prstGeom prst="rect">
            <a:avLst/>
          </a:prstGeom>
        </p:spPr>
        <p:txBody>
          <a:bodyPr wrap="square">
            <a:spAutoFit/>
          </a:bodyPr>
          <a:lstStyle/>
          <a:p>
            <a:pPr lvl="0" algn="ctr" eaLnBrk="0" fontAlgn="base" hangingPunct="0">
              <a:spcBef>
                <a:spcPct val="0"/>
              </a:spcBef>
              <a:spcAft>
                <a:spcPct val="0"/>
              </a:spcAft>
              <a:defRPr/>
            </a:pPr>
            <a:r>
              <a:rPr lang="en-US" sz="4000" b="1" dirty="0">
                <a:solidFill>
                  <a:srgbClr val="FF0000"/>
                </a:solidFill>
                <a:latin typeface="arial" pitchFamily="34" charset="0"/>
                <a:cs typeface="Arial" pitchFamily="34" charset="0"/>
                <a:sym typeface="Wingdings 2" pitchFamily="18" charset="2"/>
              </a:rPr>
              <a:t></a:t>
            </a:r>
            <a:endParaRPr lang="en-GB" sz="4000" b="1" dirty="0">
              <a:solidFill>
                <a:prstClr val="black"/>
              </a:solidFill>
              <a:latin typeface="arial" pitchFamily="34" charset="0"/>
              <a:ea typeface="Calibri"/>
              <a:cs typeface="Times New Roman"/>
            </a:endParaRPr>
          </a:p>
        </p:txBody>
      </p:sp>
      <p:sp>
        <p:nvSpPr>
          <p:cNvPr id="9" name="Rectangle 8"/>
          <p:cNvSpPr>
            <a:spLocks noChangeAspect="1"/>
          </p:cNvSpPr>
          <p:nvPr/>
        </p:nvSpPr>
        <p:spPr>
          <a:xfrm>
            <a:off x="7972836" y="4284408"/>
            <a:ext cx="548640" cy="548640"/>
          </a:xfrm>
          <a:prstGeom prst="rect">
            <a:avLst/>
          </a:prstGeom>
        </p:spPr>
        <p:txBody>
          <a:bodyPr wrap="square">
            <a:spAutoFit/>
          </a:bodyPr>
          <a:lstStyle/>
          <a:p>
            <a:pPr lvl="0" algn="ctr" eaLnBrk="0" fontAlgn="base" hangingPunct="0">
              <a:spcBef>
                <a:spcPct val="0"/>
              </a:spcBef>
              <a:spcAft>
                <a:spcPct val="0"/>
              </a:spcAft>
              <a:defRPr/>
            </a:pPr>
            <a:r>
              <a:rPr lang="en-US" sz="4000" b="1" dirty="0">
                <a:solidFill>
                  <a:srgbClr val="FF0000"/>
                </a:solidFill>
                <a:latin typeface="arial" pitchFamily="34" charset="0"/>
                <a:cs typeface="Arial" pitchFamily="34" charset="0"/>
                <a:sym typeface="Wingdings 2" pitchFamily="18" charset="2"/>
              </a:rPr>
              <a:t></a:t>
            </a:r>
            <a:endParaRPr lang="en-GB" sz="4000" b="1" dirty="0">
              <a:solidFill>
                <a:prstClr val="black"/>
              </a:solidFill>
              <a:latin typeface="arial" pitchFamily="34" charset="0"/>
              <a:ea typeface="Calibri"/>
              <a:cs typeface="Times New Roman"/>
            </a:endParaRPr>
          </a:p>
        </p:txBody>
      </p:sp>
      <p:sp>
        <p:nvSpPr>
          <p:cNvPr id="10" name="Rectangle 9"/>
          <p:cNvSpPr>
            <a:spLocks noChangeAspect="1"/>
          </p:cNvSpPr>
          <p:nvPr/>
        </p:nvSpPr>
        <p:spPr>
          <a:xfrm>
            <a:off x="7972836" y="5776452"/>
            <a:ext cx="548640" cy="548640"/>
          </a:xfrm>
          <a:prstGeom prst="rect">
            <a:avLst/>
          </a:prstGeom>
        </p:spPr>
        <p:txBody>
          <a:bodyPr wrap="square">
            <a:spAutoFit/>
          </a:bodyPr>
          <a:lstStyle/>
          <a:p>
            <a:pPr lvl="0" algn="ctr" eaLnBrk="0" fontAlgn="base" hangingPunct="0">
              <a:spcBef>
                <a:spcPct val="0"/>
              </a:spcBef>
              <a:spcAft>
                <a:spcPct val="0"/>
              </a:spcAft>
              <a:defRPr/>
            </a:pPr>
            <a:r>
              <a:rPr lang="en-US" sz="4000" b="1" dirty="0">
                <a:solidFill>
                  <a:srgbClr val="FF0000"/>
                </a:solidFill>
                <a:latin typeface="arial" pitchFamily="34" charset="0"/>
                <a:cs typeface="Arial" pitchFamily="34" charset="0"/>
                <a:sym typeface="Wingdings 2" pitchFamily="18" charset="2"/>
              </a:rPr>
              <a:t></a:t>
            </a:r>
            <a:endParaRPr lang="en-GB" sz="4000" b="1" dirty="0">
              <a:solidFill>
                <a:prstClr val="black"/>
              </a:solidFill>
              <a:latin typeface="arial" pitchFamily="34" charset="0"/>
              <a:ea typeface="Calibri"/>
              <a:cs typeface="Times New Roman"/>
            </a:endParaRPr>
          </a:p>
        </p:txBody>
      </p:sp>
      <p:sp>
        <p:nvSpPr>
          <p:cNvPr id="11" name="Rectangle 10"/>
          <p:cNvSpPr>
            <a:spLocks noChangeAspect="1"/>
          </p:cNvSpPr>
          <p:nvPr/>
        </p:nvSpPr>
        <p:spPr>
          <a:xfrm>
            <a:off x="7092145" y="5051328"/>
            <a:ext cx="548640" cy="548640"/>
          </a:xfrm>
          <a:prstGeom prst="rect">
            <a:avLst/>
          </a:prstGeom>
        </p:spPr>
        <p:txBody>
          <a:bodyPr wrap="square">
            <a:spAutoFit/>
          </a:bodyPr>
          <a:lstStyle/>
          <a:p>
            <a:pPr lvl="0" algn="ctr" eaLnBrk="0" fontAlgn="base" hangingPunct="0">
              <a:spcBef>
                <a:spcPct val="0"/>
              </a:spcBef>
              <a:spcAft>
                <a:spcPct val="0"/>
              </a:spcAft>
              <a:defRPr/>
            </a:pPr>
            <a:r>
              <a:rPr lang="en-US" sz="4000" b="1" dirty="0">
                <a:solidFill>
                  <a:srgbClr val="FF0000"/>
                </a:solidFill>
                <a:latin typeface="arial" pitchFamily="34" charset="0"/>
                <a:cs typeface="Arial" pitchFamily="34" charset="0"/>
                <a:sym typeface="Wingdings 2" pitchFamily="18" charset="2"/>
              </a:rPr>
              <a:t></a:t>
            </a:r>
            <a:endParaRPr lang="en-GB" sz="4000" b="1" dirty="0">
              <a:solidFill>
                <a:prstClr val="black"/>
              </a:solidFill>
              <a:latin typeface="arial" pitchFamily="34" charset="0"/>
              <a:ea typeface="Calibri"/>
              <a:cs typeface="Times New Roman"/>
            </a:endParaRPr>
          </a:p>
        </p:txBody>
      </p:sp>
      <p:pic>
        <p:nvPicPr>
          <p:cNvPr id="2" name="09 Track 9.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47156" y="762000"/>
            <a:ext cx="609600" cy="609600"/>
          </a:xfrm>
          <a:prstGeom prst="rect">
            <a:avLst/>
          </a:prstGeom>
        </p:spPr>
      </p:pic>
    </p:spTree>
    <p:extLst>
      <p:ext uri="{BB962C8B-B14F-4D97-AF65-F5344CB8AC3E}">
        <p14:creationId xmlns:p14="http://schemas.microsoft.com/office/powerpoint/2010/main" val="1457264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115857" fill="hold"/>
                                        <p:tgtEl>
                                          <p:spTgt spid="2"/>
                                        </p:tgtEl>
                                      </p:cBhvr>
                                    </p:cmd>
                                  </p:childTnLst>
                                </p:cTn>
                              </p:par>
                            </p:childTnLst>
                          </p:cTn>
                        </p:par>
                      </p:childTnLst>
                    </p:cTn>
                  </p:par>
                </p:childTnLst>
              </p:cTn>
              <p:nextCondLst>
                <p:cond evt="onClick" delay="0">
                  <p:tgtEl>
                    <p:spTgt spid="2"/>
                  </p:tgtEl>
                </p:cond>
              </p:nextCondLst>
            </p:seq>
            <p:audio>
              <p:cMediaNode vol="80000">
                <p:cTn id="38" fill="hold" display="0">
                  <p:stCondLst>
                    <p:cond delay="indefinite"/>
                  </p:stCondLst>
                  <p:endCondLst>
                    <p:cond evt="onStopAudio" delay="0">
                      <p:tgtEl>
                        <p:sldTgt/>
                      </p:tgtEl>
                    </p:cond>
                  </p:endCondLst>
                </p:cTn>
                <p:tgtEl>
                  <p:spTgt spid="2"/>
                </p:tgtEl>
              </p:cMediaNode>
            </p:audio>
          </p:childTnLst>
        </p:cTn>
      </p:par>
    </p:tnLst>
    <p:bldLst>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8600"/>
            <a:ext cx="8229600" cy="6477000"/>
          </a:xfrm>
        </p:spPr>
        <p:txBody>
          <a:bodyPr>
            <a:normAutofit/>
          </a:bodyPr>
          <a:lstStyle/>
          <a:p>
            <a:pPr marL="0" indent="0">
              <a:spcAft>
                <a:spcPts val="0"/>
              </a:spcAft>
              <a:buNone/>
            </a:pPr>
            <a:r>
              <a:rPr lang="en-GB" sz="2400" b="1" dirty="0">
                <a:solidFill>
                  <a:srgbClr val="000000"/>
                </a:solidFill>
                <a:latin typeface="Arial"/>
                <a:ea typeface="Calibri"/>
                <a:cs typeface="Times New Roman"/>
              </a:rPr>
              <a:t>Activity</a:t>
            </a:r>
            <a:r>
              <a:rPr lang="en-GB" sz="2400" b="1" dirty="0">
                <a:solidFill>
                  <a:srgbClr val="DA0000"/>
                </a:solidFill>
                <a:latin typeface="Arial"/>
                <a:ea typeface="Calibri"/>
                <a:cs typeface="Times New Roman"/>
              </a:rPr>
              <a:t> 3 </a:t>
            </a:r>
            <a:r>
              <a:rPr lang="en-GB" sz="2400" b="1" dirty="0">
                <a:solidFill>
                  <a:srgbClr val="000000"/>
                </a:solidFill>
                <a:latin typeface="Arial"/>
                <a:ea typeface="Calibri"/>
                <a:cs typeface="Times New Roman"/>
              </a:rPr>
              <a:t>Listen again and complete the table. Use no more than three words for each blank.</a:t>
            </a:r>
            <a:endParaRPr lang="en-GB" sz="2400" dirty="0">
              <a:latin typeface="Times New Roman"/>
              <a:ea typeface="Calibri"/>
              <a:cs typeface="Times New Roman"/>
            </a:endParaRPr>
          </a:p>
          <a:p>
            <a:pPr>
              <a:spcAft>
                <a:spcPts val="0"/>
              </a:spcAft>
            </a:pPr>
            <a:endParaRPr lang="en-GB" sz="3600" dirty="0">
              <a:latin typeface="Times New Roman"/>
              <a:ea typeface="Calibri"/>
              <a:cs typeface="Times New Roman"/>
            </a:endParaRPr>
          </a:p>
        </p:txBody>
      </p:sp>
      <p:sp>
        <p:nvSpPr>
          <p:cNvPr id="4" name="Slide Number Placeholder 3"/>
          <p:cNvSpPr>
            <a:spLocks noGrp="1"/>
          </p:cNvSpPr>
          <p:nvPr>
            <p:ph type="sldNum" sz="quarter" idx="12"/>
          </p:nvPr>
        </p:nvSpPr>
        <p:spPr/>
        <p:txBody>
          <a:bodyPr/>
          <a:lstStyle/>
          <a:p>
            <a:fld id="{A397C43D-27AD-4A3D-8DEC-66A95DD9E4BC}" type="slidenum">
              <a:rPr lang="en-GB" smtClean="0"/>
              <a:pPr/>
              <a:t>5</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810947330"/>
              </p:ext>
            </p:extLst>
          </p:nvPr>
        </p:nvGraphicFramePr>
        <p:xfrm>
          <a:off x="344718" y="1215570"/>
          <a:ext cx="8503920" cy="4297680"/>
        </p:xfrm>
        <a:graphic>
          <a:graphicData uri="http://schemas.openxmlformats.org/drawingml/2006/table">
            <a:tbl>
              <a:tblPr firstRow="1" bandRow="1">
                <a:tableStyleId>{8799B23B-EC83-4686-B30A-512413B5E67A}</a:tableStyleId>
              </a:tblPr>
              <a:tblGrid>
                <a:gridCol w="1179282">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2524038">
                  <a:extLst>
                    <a:ext uri="{9D8B030D-6E8A-4147-A177-3AD203B41FA5}">
                      <a16:colId xmlns:a16="http://schemas.microsoft.com/office/drawing/2014/main" val="20003"/>
                    </a:ext>
                  </a:extLst>
                </a:gridCol>
              </a:tblGrid>
              <a:tr h="457200">
                <a:tc>
                  <a:txBody>
                    <a:bodyPr/>
                    <a:lstStyle/>
                    <a:p>
                      <a:pPr algn="ctr"/>
                      <a:r>
                        <a:rPr lang="en-GB" sz="2000" dirty="0">
                          <a:solidFill>
                            <a:schemeClr val="bg1"/>
                          </a:solidFill>
                          <a:latin typeface="Arial" pitchFamily="34" charset="0"/>
                          <a:cs typeface="Arial" pitchFamily="34" charset="0"/>
                        </a:rPr>
                        <a:t>Name</a:t>
                      </a:r>
                    </a:p>
                  </a:txBody>
                  <a:tcPr anchor="ctr">
                    <a:solidFill>
                      <a:srgbClr val="92D050"/>
                    </a:solidFill>
                  </a:tcPr>
                </a:tc>
                <a:tc>
                  <a:txBody>
                    <a:bodyPr/>
                    <a:lstStyle/>
                    <a:p>
                      <a:pPr algn="ctr"/>
                      <a:r>
                        <a:rPr lang="en-GB" sz="2000" dirty="0">
                          <a:solidFill>
                            <a:schemeClr val="bg1"/>
                          </a:solidFill>
                          <a:latin typeface="Arial" pitchFamily="34" charset="0"/>
                          <a:cs typeface="Arial" pitchFamily="34" charset="0"/>
                        </a:rPr>
                        <a:t>Breakfast </a:t>
                      </a:r>
                    </a:p>
                  </a:txBody>
                  <a:tcPr anchor="ctr">
                    <a:solidFill>
                      <a:srgbClr val="41A7C3"/>
                    </a:solidFill>
                  </a:tcPr>
                </a:tc>
                <a:tc>
                  <a:txBody>
                    <a:bodyPr/>
                    <a:lstStyle/>
                    <a:p>
                      <a:pPr algn="ctr"/>
                      <a:r>
                        <a:rPr lang="en-GB" sz="2000" dirty="0">
                          <a:solidFill>
                            <a:schemeClr val="bg1"/>
                          </a:solidFill>
                          <a:latin typeface="Arial" pitchFamily="34" charset="0"/>
                          <a:cs typeface="Arial" pitchFamily="34" charset="0"/>
                        </a:rPr>
                        <a:t>Lunch</a:t>
                      </a:r>
                    </a:p>
                  </a:txBody>
                  <a:tcPr anchor="ctr">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latin typeface="Arial" pitchFamily="34" charset="0"/>
                          <a:cs typeface="Arial" pitchFamily="34" charset="0"/>
                        </a:rPr>
                        <a:t>Dinner</a:t>
                      </a:r>
                    </a:p>
                  </a:txBody>
                  <a:tcPr anchor="ctr">
                    <a:solidFill>
                      <a:srgbClr val="FFC000"/>
                    </a:solidFill>
                  </a:tcPr>
                </a:tc>
                <a:extLst>
                  <a:ext uri="{0D108BD9-81ED-4DB2-BD59-A6C34878D82A}">
                    <a16:rowId xmlns:a16="http://schemas.microsoft.com/office/drawing/2014/main" val="10000"/>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00B050"/>
                          </a:solidFill>
                          <a:latin typeface="Arial" pitchFamily="34" charset="0"/>
                          <a:cs typeface="Arial" pitchFamily="34" charset="0"/>
                        </a:rPr>
                        <a:t>Nicolas</a:t>
                      </a:r>
                    </a:p>
                    <a:p>
                      <a:endParaRPr lang="en-GB" sz="2000" dirty="0">
                        <a:latin typeface="Arial" pitchFamily="34" charset="0"/>
                        <a:cs typeface="Arial" pitchFamily="34" charset="0"/>
                      </a:endParaRPr>
                    </a:p>
                  </a:txBody>
                  <a:tcPr>
                    <a:solidFill>
                      <a:schemeClr val="bg1"/>
                    </a:solidFill>
                  </a:tcPr>
                </a:tc>
                <a:tc>
                  <a:txBody>
                    <a:bodyPr/>
                    <a:lstStyle/>
                    <a:p>
                      <a:r>
                        <a:rPr lang="en-GB" sz="2000" dirty="0">
                          <a:latin typeface="Arial" pitchFamily="34" charset="0"/>
                          <a:cs typeface="Arial" pitchFamily="34" charset="0"/>
                        </a:rPr>
                        <a:t>some (1)______ </a:t>
                      </a:r>
                    </a:p>
                  </a:txBody>
                  <a:tcPr>
                    <a:solidFill>
                      <a:schemeClr val="bg1"/>
                    </a:solidFill>
                  </a:tcPr>
                </a:tc>
                <a:tc>
                  <a:txBody>
                    <a:bodyPr/>
                    <a:lstStyle/>
                    <a:p>
                      <a:pPr>
                        <a:spcAft>
                          <a:spcPts val="0"/>
                        </a:spcAft>
                      </a:pPr>
                      <a:r>
                        <a:rPr lang="en-GB" sz="2000" dirty="0">
                          <a:latin typeface="Arial" pitchFamily="34" charset="0"/>
                          <a:cs typeface="Arial" pitchFamily="34" charset="0"/>
                        </a:rPr>
                        <a:t>buys at school canteen</a:t>
                      </a:r>
                    </a:p>
                    <a:p>
                      <a:pPr marL="342900" indent="-342900">
                        <a:spcAft>
                          <a:spcPts val="0"/>
                        </a:spcAft>
                        <a:buClr>
                          <a:schemeClr val="accent6">
                            <a:lumMod val="75000"/>
                          </a:schemeClr>
                        </a:buClr>
                        <a:buFont typeface="Arial" pitchFamily="34" charset="0"/>
                        <a:buChar char="•"/>
                      </a:pPr>
                      <a:r>
                        <a:rPr lang="en-GB" sz="2000" dirty="0">
                          <a:latin typeface="Arial" pitchFamily="34" charset="0"/>
                          <a:cs typeface="Arial" pitchFamily="34" charset="0"/>
                        </a:rPr>
                        <a:t>a (2)______</a:t>
                      </a:r>
                    </a:p>
                    <a:p>
                      <a:pPr marL="342900" indent="-342900">
                        <a:spcAft>
                          <a:spcPts val="0"/>
                        </a:spcAft>
                        <a:buClr>
                          <a:schemeClr val="accent6">
                            <a:lumMod val="75000"/>
                          </a:schemeClr>
                        </a:buClr>
                        <a:buFont typeface="Arial" pitchFamily="34" charset="0"/>
                        <a:buChar char="•"/>
                      </a:pPr>
                      <a:r>
                        <a:rPr lang="en-GB" sz="2000" dirty="0">
                          <a:latin typeface="Arial" pitchFamily="34" charset="0"/>
                          <a:cs typeface="Arial" pitchFamily="34" charset="0"/>
                        </a:rPr>
                        <a:t>a packet of (3) ______</a:t>
                      </a:r>
                    </a:p>
                    <a:p>
                      <a:pPr marL="342900" indent="-342900">
                        <a:spcAft>
                          <a:spcPts val="0"/>
                        </a:spcAft>
                        <a:buClr>
                          <a:schemeClr val="accent6">
                            <a:lumMod val="75000"/>
                          </a:schemeClr>
                        </a:buClr>
                        <a:buFont typeface="Arial" pitchFamily="34" charset="0"/>
                        <a:buChar char="•"/>
                      </a:pPr>
                      <a:r>
                        <a:rPr lang="en-GB" sz="2000" dirty="0">
                          <a:latin typeface="Arial" pitchFamily="34" charset="0"/>
                          <a:cs typeface="Arial" pitchFamily="34" charset="0"/>
                        </a:rPr>
                        <a:t>a cola</a:t>
                      </a:r>
                      <a:endParaRPr lang="en-GB" sz="2000" dirty="0">
                        <a:latin typeface="Arial" pitchFamily="34" charset="0"/>
                        <a:ea typeface="Calibri"/>
                        <a:cs typeface="Arial" pitchFamily="34" charset="0"/>
                      </a:endParaRPr>
                    </a:p>
                  </a:txBody>
                  <a:tcPr>
                    <a:solidFill>
                      <a:schemeClr val="bg1"/>
                    </a:solidFill>
                  </a:tcPr>
                </a:tc>
                <a:tc>
                  <a:txBody>
                    <a:bodyPr/>
                    <a:lstStyle/>
                    <a:p>
                      <a:pPr marL="342900" indent="-342900">
                        <a:spcAft>
                          <a:spcPts val="0"/>
                        </a:spcAft>
                        <a:buClr>
                          <a:schemeClr val="accent6">
                            <a:lumMod val="75000"/>
                          </a:schemeClr>
                        </a:buClr>
                        <a:buFont typeface="Arial" pitchFamily="34" charset="0"/>
                        <a:buChar char="•"/>
                      </a:pPr>
                      <a:r>
                        <a:rPr lang="en-GB" sz="2000" dirty="0">
                          <a:latin typeface="Arial" pitchFamily="34" charset="0"/>
                          <a:cs typeface="Arial" pitchFamily="34" charset="0"/>
                        </a:rPr>
                        <a:t>(4) ______</a:t>
                      </a:r>
                    </a:p>
                    <a:p>
                      <a:pPr marL="342900" indent="-342900">
                        <a:spcAft>
                          <a:spcPts val="0"/>
                        </a:spcAft>
                        <a:buClr>
                          <a:schemeClr val="accent6">
                            <a:lumMod val="75000"/>
                          </a:schemeClr>
                        </a:buClr>
                        <a:buFont typeface="Arial" pitchFamily="34" charset="0"/>
                        <a:buChar char="•"/>
                      </a:pPr>
                      <a:r>
                        <a:rPr lang="en-GB" sz="2000" dirty="0">
                          <a:latin typeface="Arial" pitchFamily="34" charset="0"/>
                          <a:cs typeface="Arial" pitchFamily="34" charset="0"/>
                        </a:rPr>
                        <a:t>noodles</a:t>
                      </a:r>
                    </a:p>
                    <a:p>
                      <a:pPr marL="342900" indent="-342900">
                        <a:spcAft>
                          <a:spcPts val="0"/>
                        </a:spcAft>
                        <a:buClr>
                          <a:schemeClr val="accent6">
                            <a:lumMod val="75000"/>
                          </a:schemeClr>
                        </a:buClr>
                        <a:buFont typeface="Arial" pitchFamily="34" charset="0"/>
                        <a:buChar char="•"/>
                      </a:pPr>
                      <a:r>
                        <a:rPr lang="en-GB" sz="2000" dirty="0">
                          <a:latin typeface="Arial" pitchFamily="34" charset="0"/>
                          <a:cs typeface="Arial" pitchFamily="34" charset="0"/>
                        </a:rPr>
                        <a:t>egg</a:t>
                      </a:r>
                    </a:p>
                    <a:p>
                      <a:pPr marL="342900" indent="-342900">
                        <a:spcAft>
                          <a:spcPts val="0"/>
                        </a:spcAft>
                        <a:buClr>
                          <a:schemeClr val="accent6">
                            <a:lumMod val="75000"/>
                          </a:schemeClr>
                        </a:buClr>
                        <a:buFont typeface="Arial" pitchFamily="34" charset="0"/>
                        <a:buChar char="•"/>
                      </a:pPr>
                      <a:r>
                        <a:rPr lang="en-GB" sz="2000" dirty="0">
                          <a:latin typeface="Arial" pitchFamily="34" charset="0"/>
                          <a:cs typeface="Arial" pitchFamily="34" charset="0"/>
                        </a:rPr>
                        <a:t>few (5)______</a:t>
                      </a:r>
                    </a:p>
                    <a:p>
                      <a:endParaRPr lang="en-GB" sz="2000" dirty="0">
                        <a:latin typeface="Arial" pitchFamily="34" charset="0"/>
                        <a:cs typeface="Arial" pitchFamily="34" charset="0"/>
                      </a:endParaRPr>
                    </a:p>
                  </a:txBody>
                  <a:tcPr>
                    <a:solidFill>
                      <a:schemeClr val="bg1"/>
                    </a:solidFill>
                  </a:tcPr>
                </a:tc>
                <a:extLst>
                  <a:ext uri="{0D108BD9-81ED-4DB2-BD59-A6C34878D82A}">
                    <a16:rowId xmlns:a16="http://schemas.microsoft.com/office/drawing/2014/main" val="10001"/>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00B050"/>
                          </a:solidFill>
                          <a:latin typeface="Arial" pitchFamily="34" charset="0"/>
                          <a:cs typeface="Arial" pitchFamily="34" charset="0"/>
                        </a:rPr>
                        <a:t>Maya</a:t>
                      </a:r>
                    </a:p>
                    <a:p>
                      <a:endParaRPr lang="en-GB" sz="2000" dirty="0">
                        <a:latin typeface="Arial" pitchFamily="34" charset="0"/>
                        <a:cs typeface="Arial" pitchFamily="34" charset="0"/>
                      </a:endParaRPr>
                    </a:p>
                  </a:txBody>
                  <a:tcPr>
                    <a:solidFill>
                      <a:schemeClr val="bg1"/>
                    </a:solidFill>
                  </a:tcPr>
                </a:tc>
                <a:tc>
                  <a:txBody>
                    <a:bodyPr/>
                    <a:lstStyle/>
                    <a:p>
                      <a:pPr marL="342900" indent="-342900">
                        <a:spcAft>
                          <a:spcPts val="0"/>
                        </a:spcAft>
                        <a:buClr>
                          <a:schemeClr val="accent6">
                            <a:lumMod val="75000"/>
                          </a:schemeClr>
                        </a:buClr>
                        <a:buFont typeface="Arial" pitchFamily="34" charset="0"/>
                        <a:buChar char="•"/>
                      </a:pPr>
                      <a:r>
                        <a:rPr lang="en-GB" sz="2000" dirty="0">
                          <a:latin typeface="Arial" pitchFamily="34" charset="0"/>
                          <a:cs typeface="Arial" pitchFamily="34" charset="0"/>
                        </a:rPr>
                        <a:t>a bowl of (6) _____</a:t>
                      </a:r>
                    </a:p>
                    <a:p>
                      <a:pPr marL="342900" indent="-342900">
                        <a:spcAft>
                          <a:spcPts val="0"/>
                        </a:spcAft>
                        <a:buClr>
                          <a:schemeClr val="accent6">
                            <a:lumMod val="75000"/>
                          </a:schemeClr>
                        </a:buClr>
                        <a:buFont typeface="Arial" pitchFamily="34" charset="0"/>
                        <a:buChar char="•"/>
                      </a:pPr>
                      <a:r>
                        <a:rPr lang="en-GB" sz="2000" dirty="0">
                          <a:latin typeface="Arial" pitchFamily="34" charset="0"/>
                          <a:cs typeface="Arial" pitchFamily="34" charset="0"/>
                        </a:rPr>
                        <a:t>a glass of milk</a:t>
                      </a:r>
                    </a:p>
                    <a:p>
                      <a:pPr marL="342900" indent="-342900">
                        <a:spcAft>
                          <a:spcPts val="0"/>
                        </a:spcAft>
                        <a:buClr>
                          <a:schemeClr val="accent6">
                            <a:lumMod val="75000"/>
                          </a:schemeClr>
                        </a:buClr>
                        <a:buFont typeface="Arial" pitchFamily="34" charset="0"/>
                        <a:buChar char="•"/>
                      </a:pPr>
                      <a:r>
                        <a:rPr lang="en-GB" sz="2000" dirty="0">
                          <a:latin typeface="Arial" pitchFamily="34" charset="0"/>
                          <a:cs typeface="Arial" pitchFamily="34" charset="0"/>
                        </a:rPr>
                        <a:t>(7)______</a:t>
                      </a:r>
                    </a:p>
                    <a:p>
                      <a:endParaRPr lang="en-GB" sz="2000" dirty="0">
                        <a:latin typeface="Arial" pitchFamily="34" charset="0"/>
                        <a:cs typeface="Arial" pitchFamily="34" charset="0"/>
                      </a:endParaRPr>
                    </a:p>
                  </a:txBody>
                  <a:tcPr>
                    <a:solidFill>
                      <a:schemeClr val="bg1"/>
                    </a:solidFill>
                  </a:tcPr>
                </a:tc>
                <a:tc>
                  <a:txBody>
                    <a:bodyPr/>
                    <a:lstStyle/>
                    <a:p>
                      <a:pPr>
                        <a:spcAft>
                          <a:spcPts val="0"/>
                        </a:spcAft>
                      </a:pPr>
                      <a:r>
                        <a:rPr lang="en-GB" sz="2000" dirty="0">
                          <a:latin typeface="Arial" pitchFamily="34" charset="0"/>
                          <a:cs typeface="Arial" pitchFamily="34" charset="0"/>
                        </a:rPr>
                        <a:t>brings lunch box</a:t>
                      </a:r>
                    </a:p>
                    <a:p>
                      <a:pPr marL="342900" indent="-342900">
                        <a:spcAft>
                          <a:spcPts val="0"/>
                        </a:spcAft>
                        <a:buClr>
                          <a:schemeClr val="accent6">
                            <a:lumMod val="75000"/>
                          </a:schemeClr>
                        </a:buClr>
                        <a:buFont typeface="Arial" pitchFamily="34" charset="0"/>
                        <a:buChar char="•"/>
                      </a:pPr>
                      <a:r>
                        <a:rPr lang="en-GB" sz="2000" dirty="0">
                          <a:latin typeface="Arial" pitchFamily="34" charset="0"/>
                          <a:cs typeface="Arial" pitchFamily="34" charset="0"/>
                        </a:rPr>
                        <a:t>(8) two ______</a:t>
                      </a:r>
                    </a:p>
                    <a:p>
                      <a:pPr marL="342900" indent="-342900">
                        <a:spcAft>
                          <a:spcPts val="0"/>
                        </a:spcAft>
                        <a:buClr>
                          <a:schemeClr val="accent6">
                            <a:lumMod val="75000"/>
                          </a:schemeClr>
                        </a:buClr>
                        <a:buFont typeface="Arial" pitchFamily="34" charset="0"/>
                        <a:buChar char="•"/>
                      </a:pPr>
                      <a:r>
                        <a:rPr lang="en-GB" sz="2000" dirty="0">
                          <a:latin typeface="Arial" pitchFamily="34" charset="0"/>
                          <a:cs typeface="Arial" pitchFamily="34" charset="0"/>
                        </a:rPr>
                        <a:t>(9) a ______</a:t>
                      </a:r>
                    </a:p>
                    <a:p>
                      <a:pPr marL="342900" indent="-342900">
                        <a:spcAft>
                          <a:spcPts val="0"/>
                        </a:spcAft>
                        <a:buClr>
                          <a:schemeClr val="accent6">
                            <a:lumMod val="75000"/>
                          </a:schemeClr>
                        </a:buClr>
                        <a:buFont typeface="Arial" pitchFamily="34" charset="0"/>
                        <a:buChar char="•"/>
                      </a:pPr>
                      <a:r>
                        <a:rPr lang="en-GB" sz="2000" dirty="0">
                          <a:latin typeface="Arial" pitchFamily="34" charset="0"/>
                          <a:cs typeface="Arial" pitchFamily="34" charset="0"/>
                        </a:rPr>
                        <a:t>salad</a:t>
                      </a:r>
                    </a:p>
                    <a:p>
                      <a:pPr marL="342900" indent="-342900">
                        <a:spcAft>
                          <a:spcPts val="0"/>
                        </a:spcAft>
                        <a:buClr>
                          <a:schemeClr val="accent6">
                            <a:lumMod val="75000"/>
                          </a:schemeClr>
                        </a:buClr>
                        <a:buFont typeface="Arial" pitchFamily="34" charset="0"/>
                        <a:buChar char="•"/>
                      </a:pPr>
                      <a:r>
                        <a:rPr lang="en-GB" sz="2000" dirty="0">
                          <a:latin typeface="Arial" pitchFamily="34" charset="0"/>
                          <a:cs typeface="Arial" pitchFamily="34" charset="0"/>
                        </a:rPr>
                        <a:t>sometimes sushi</a:t>
                      </a:r>
                    </a:p>
                  </a:txBody>
                  <a:tcPr>
                    <a:solidFill>
                      <a:schemeClr val="bg1"/>
                    </a:solidFill>
                  </a:tcPr>
                </a:tc>
                <a:tc>
                  <a:txBody>
                    <a:bodyPr/>
                    <a:lstStyle/>
                    <a:p>
                      <a:pPr>
                        <a:spcAft>
                          <a:spcPts val="0"/>
                        </a:spcAft>
                      </a:pPr>
                      <a:r>
                        <a:rPr lang="en-GB" sz="2000" dirty="0">
                          <a:latin typeface="Arial" pitchFamily="34" charset="0"/>
                          <a:cs typeface="Arial" pitchFamily="34" charset="0"/>
                        </a:rPr>
                        <a:t>favourite:</a:t>
                      </a:r>
                    </a:p>
                    <a:p>
                      <a:pPr marL="342900" indent="-342900">
                        <a:spcAft>
                          <a:spcPts val="0"/>
                        </a:spcAft>
                        <a:buClr>
                          <a:schemeClr val="accent6">
                            <a:lumMod val="75000"/>
                          </a:schemeClr>
                        </a:buClr>
                        <a:buFont typeface="Arial" pitchFamily="34" charset="0"/>
                        <a:buChar char="•"/>
                      </a:pPr>
                      <a:r>
                        <a:rPr lang="en-GB" sz="2000" dirty="0">
                          <a:latin typeface="Arial" pitchFamily="34" charset="0"/>
                          <a:cs typeface="Arial" pitchFamily="34" charset="0"/>
                        </a:rPr>
                        <a:t>(10)______</a:t>
                      </a:r>
                    </a:p>
                    <a:p>
                      <a:pPr marL="342900" indent="-342900">
                        <a:spcAft>
                          <a:spcPts val="0"/>
                        </a:spcAft>
                        <a:buClr>
                          <a:schemeClr val="accent6">
                            <a:lumMod val="75000"/>
                          </a:schemeClr>
                        </a:buClr>
                        <a:buFont typeface="Arial" pitchFamily="34" charset="0"/>
                        <a:buChar char="•"/>
                      </a:pPr>
                      <a:r>
                        <a:rPr lang="en-GB" sz="2000" dirty="0">
                          <a:latin typeface="Arial" pitchFamily="34" charset="0"/>
                          <a:cs typeface="Arial" pitchFamily="34" charset="0"/>
                        </a:rPr>
                        <a:t>lean grilled Chicken</a:t>
                      </a:r>
                    </a:p>
                    <a:p>
                      <a:endParaRPr lang="en-GB" sz="2000" dirty="0">
                        <a:latin typeface="Arial" pitchFamily="34" charset="0"/>
                        <a:cs typeface="Arial" pitchFamily="34" charset="0"/>
                      </a:endParaRPr>
                    </a:p>
                    <a:p>
                      <a:endParaRPr lang="en-GB" sz="2000" dirty="0">
                        <a:latin typeface="Arial" pitchFamily="34" charset="0"/>
                        <a:cs typeface="Arial" pitchFamily="34" charset="0"/>
                      </a:endParaRPr>
                    </a:p>
                  </a:txBody>
                  <a:tcPr>
                    <a:solidFill>
                      <a:schemeClr val="bg1"/>
                    </a:solidFill>
                  </a:tcPr>
                </a:tc>
                <a:extLst>
                  <a:ext uri="{0D108BD9-81ED-4DB2-BD59-A6C34878D82A}">
                    <a16:rowId xmlns:a16="http://schemas.microsoft.com/office/drawing/2014/main" val="10002"/>
                  </a:ext>
                </a:extLst>
              </a:tr>
            </a:tbl>
          </a:graphicData>
        </a:graphic>
      </p:graphicFrame>
      <p:sp>
        <p:nvSpPr>
          <p:cNvPr id="6" name="Rectangle 3"/>
          <p:cNvSpPr>
            <a:spLocks noChangeArrowheads="1"/>
          </p:cNvSpPr>
          <p:nvPr/>
        </p:nvSpPr>
        <p:spPr bwMode="auto">
          <a:xfrm>
            <a:off x="2765426" y="1728787"/>
            <a:ext cx="1236662" cy="287338"/>
          </a:xfrm>
          <a:prstGeom prst="rect">
            <a:avLst/>
          </a:prstGeom>
          <a:no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Arial" pitchFamily="34" charset="0"/>
                <a:cs typeface="Arial" pitchFamily="34" charset="0"/>
              </a:rPr>
              <a:t>biscuits</a:t>
            </a:r>
          </a:p>
        </p:txBody>
      </p:sp>
      <p:sp>
        <p:nvSpPr>
          <p:cNvPr id="7" name="Rectangle 8"/>
          <p:cNvSpPr>
            <a:spLocks noChangeArrowheads="1"/>
          </p:cNvSpPr>
          <p:nvPr/>
        </p:nvSpPr>
        <p:spPr bwMode="auto">
          <a:xfrm>
            <a:off x="2052639" y="3973513"/>
            <a:ext cx="1236662" cy="287337"/>
          </a:xfrm>
          <a:prstGeom prst="rect">
            <a:avLst/>
          </a:prstGeom>
          <a:no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FF0000"/>
                </a:solidFill>
                <a:effectLst/>
                <a:uLnTx/>
                <a:uFillTx/>
                <a:latin typeface="Arial" pitchFamily="34" charset="0"/>
                <a:cs typeface="Arial" pitchFamily="34" charset="0"/>
              </a:rPr>
              <a:t>cereal</a:t>
            </a:r>
          </a:p>
        </p:txBody>
      </p:sp>
      <p:sp>
        <p:nvSpPr>
          <p:cNvPr id="8" name="Rectangle 9"/>
          <p:cNvSpPr>
            <a:spLocks noChangeArrowheads="1"/>
          </p:cNvSpPr>
          <p:nvPr/>
        </p:nvSpPr>
        <p:spPr bwMode="auto">
          <a:xfrm>
            <a:off x="2393951" y="4572000"/>
            <a:ext cx="1236662" cy="287338"/>
          </a:xfrm>
          <a:prstGeom prst="rect">
            <a:avLst/>
          </a:prstGeom>
          <a:no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FF0000"/>
                </a:solidFill>
                <a:effectLst/>
                <a:uLnTx/>
                <a:uFillTx/>
                <a:latin typeface="Arial" pitchFamily="34" charset="0"/>
                <a:cs typeface="Arial" pitchFamily="34" charset="0"/>
              </a:rPr>
              <a:t>a banana</a:t>
            </a:r>
          </a:p>
        </p:txBody>
      </p:sp>
      <p:sp>
        <p:nvSpPr>
          <p:cNvPr id="9" name="Rectangle 4"/>
          <p:cNvSpPr>
            <a:spLocks noChangeArrowheads="1"/>
          </p:cNvSpPr>
          <p:nvPr/>
        </p:nvSpPr>
        <p:spPr bwMode="auto">
          <a:xfrm>
            <a:off x="4787678" y="2341563"/>
            <a:ext cx="1368425" cy="287337"/>
          </a:xfrm>
          <a:prstGeom prst="rect">
            <a:avLst/>
          </a:prstGeom>
          <a:no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Arial" pitchFamily="34" charset="0"/>
                <a:cs typeface="Arial" pitchFamily="34" charset="0"/>
              </a:rPr>
              <a:t>hamburger</a:t>
            </a:r>
          </a:p>
        </p:txBody>
      </p:sp>
      <p:sp>
        <p:nvSpPr>
          <p:cNvPr id="10" name="Rectangle 5"/>
          <p:cNvSpPr>
            <a:spLocks noChangeArrowheads="1"/>
          </p:cNvSpPr>
          <p:nvPr/>
        </p:nvSpPr>
        <p:spPr bwMode="auto">
          <a:xfrm>
            <a:off x="4247928" y="2951163"/>
            <a:ext cx="1368425" cy="287337"/>
          </a:xfrm>
          <a:prstGeom prst="rect">
            <a:avLst/>
          </a:prstGeom>
          <a:no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FF0000"/>
                </a:solidFill>
                <a:effectLst/>
                <a:uLnTx/>
                <a:uFillTx/>
                <a:latin typeface="Arial" pitchFamily="34" charset="0"/>
                <a:cs typeface="Arial" pitchFamily="34" charset="0"/>
              </a:rPr>
              <a:t>crisps</a:t>
            </a:r>
          </a:p>
        </p:txBody>
      </p:sp>
      <p:sp>
        <p:nvSpPr>
          <p:cNvPr id="11" name="Rectangle 10"/>
          <p:cNvSpPr>
            <a:spLocks noChangeArrowheads="1"/>
          </p:cNvSpPr>
          <p:nvPr/>
        </p:nvSpPr>
        <p:spPr bwMode="auto">
          <a:xfrm>
            <a:off x="4049490" y="3963988"/>
            <a:ext cx="2212975" cy="287338"/>
          </a:xfrm>
          <a:prstGeom prst="rect">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Arial" pitchFamily="34" charset="0"/>
                <a:cs typeface="Arial" pitchFamily="34" charset="0"/>
              </a:rPr>
              <a:t>two slices of bread</a:t>
            </a:r>
          </a:p>
        </p:txBody>
      </p:sp>
      <p:sp>
        <p:nvSpPr>
          <p:cNvPr id="12" name="Rectangle 11"/>
          <p:cNvSpPr>
            <a:spLocks noChangeArrowheads="1"/>
          </p:cNvSpPr>
          <p:nvPr/>
        </p:nvSpPr>
        <p:spPr bwMode="auto">
          <a:xfrm>
            <a:off x="4768628" y="4268787"/>
            <a:ext cx="1295400" cy="287338"/>
          </a:xfrm>
          <a:prstGeom prst="rect">
            <a:avLst/>
          </a:prstGeom>
          <a:no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Arial" pitchFamily="34" charset="0"/>
                <a:cs typeface="Arial" pitchFamily="34" charset="0"/>
              </a:rPr>
              <a:t>boiled egg</a:t>
            </a:r>
          </a:p>
        </p:txBody>
      </p:sp>
      <p:sp>
        <p:nvSpPr>
          <p:cNvPr id="15" name="Rectangle 6"/>
          <p:cNvSpPr>
            <a:spLocks noChangeArrowheads="1"/>
          </p:cNvSpPr>
          <p:nvPr/>
        </p:nvSpPr>
        <p:spPr bwMode="auto">
          <a:xfrm>
            <a:off x="7122207" y="1724025"/>
            <a:ext cx="1368425" cy="287338"/>
          </a:xfrm>
          <a:prstGeom prst="rect">
            <a:avLst/>
          </a:prstGeom>
          <a:no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Arial" pitchFamily="34" charset="0"/>
                <a:cs typeface="Arial" pitchFamily="34" charset="0"/>
              </a:rPr>
              <a:t>fried beef</a:t>
            </a:r>
          </a:p>
        </p:txBody>
      </p:sp>
      <p:sp>
        <p:nvSpPr>
          <p:cNvPr id="16" name="Rectangle 7"/>
          <p:cNvSpPr>
            <a:spLocks noChangeArrowheads="1"/>
          </p:cNvSpPr>
          <p:nvPr/>
        </p:nvSpPr>
        <p:spPr bwMode="auto">
          <a:xfrm>
            <a:off x="7555594" y="2646363"/>
            <a:ext cx="1368425" cy="287337"/>
          </a:xfrm>
          <a:prstGeom prst="rect">
            <a:avLst/>
          </a:prstGeom>
          <a:no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Arial" pitchFamily="34" charset="0"/>
                <a:cs typeface="Arial" pitchFamily="34" charset="0"/>
              </a:rPr>
              <a:t>vegetables</a:t>
            </a:r>
          </a:p>
        </p:txBody>
      </p:sp>
      <p:sp>
        <p:nvSpPr>
          <p:cNvPr id="17" name="Rectangle 12"/>
          <p:cNvSpPr>
            <a:spLocks noChangeArrowheads="1"/>
          </p:cNvSpPr>
          <p:nvPr/>
        </p:nvSpPr>
        <p:spPr bwMode="auto">
          <a:xfrm>
            <a:off x="7223807" y="3968750"/>
            <a:ext cx="1439862" cy="287338"/>
          </a:xfrm>
          <a:prstGeom prst="rect">
            <a:avLst/>
          </a:prstGeom>
          <a:no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Arial" pitchFamily="34" charset="0"/>
                <a:cs typeface="Arial" pitchFamily="34" charset="0"/>
              </a:rPr>
              <a:t>steamed fish</a:t>
            </a:r>
          </a:p>
        </p:txBody>
      </p:sp>
      <p:pic>
        <p:nvPicPr>
          <p:cNvPr id="2" name="10 Track 1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91291" y="457200"/>
            <a:ext cx="609600" cy="609600"/>
          </a:xfrm>
          <a:prstGeom prst="rect">
            <a:avLst/>
          </a:prstGeom>
        </p:spPr>
      </p:pic>
    </p:spTree>
    <p:extLst>
      <p:ext uri="{BB962C8B-B14F-4D97-AF65-F5344CB8AC3E}">
        <p14:creationId xmlns:p14="http://schemas.microsoft.com/office/powerpoint/2010/main" val="937609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i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ox(in)">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2"/>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112807" fill="hold"/>
                                        <p:tgtEl>
                                          <p:spTgt spid="2"/>
                                        </p:tgtEl>
                                      </p:cBhvr>
                                    </p:cmd>
                                  </p:childTnLst>
                                </p:cTn>
                              </p:par>
                            </p:childTnLst>
                          </p:cTn>
                        </p:par>
                      </p:childTnLst>
                    </p:cTn>
                  </p:par>
                </p:childTnLst>
              </p:cTn>
              <p:nextCondLst>
                <p:cond evt="onClick" delay="0">
                  <p:tgtEl>
                    <p:spTgt spid="2"/>
                  </p:tgtEl>
                </p:cond>
              </p:nextCondLst>
            </p:seq>
            <p:audio>
              <p:cMediaNode vol="80000">
                <p:cTn id="58" fill="hold" display="0">
                  <p:stCondLst>
                    <p:cond delay="indefinite"/>
                  </p:stCondLst>
                  <p:endCondLst>
                    <p:cond evt="onStopAudio" delay="0">
                      <p:tgtEl>
                        <p:sldTgt/>
                      </p:tgtEl>
                    </p:cond>
                  </p:endCondLst>
                </p:cTn>
                <p:tgtEl>
                  <p:spTgt spid="2"/>
                </p:tgtEl>
              </p:cMediaNode>
            </p:audio>
          </p:childTnLst>
        </p:cTn>
      </p:par>
    </p:tnLst>
    <p:bldLst>
      <p:bldP spid="6" grpId="0"/>
      <p:bldP spid="7" grpId="0"/>
      <p:bldP spid="8" grpId="0"/>
      <p:bldP spid="9" grpId="0"/>
      <p:bldP spid="10" grpId="0"/>
      <p:bldP spid="11" grpId="0" animBg="1"/>
      <p:bldP spid="12"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012"/>
            <a:ext cx="8229600" cy="822960"/>
          </a:xfrm>
        </p:spPr>
        <p:txBody>
          <a:bodyPr>
            <a:normAutofit/>
          </a:bodyPr>
          <a:lstStyle/>
          <a:p>
            <a:r>
              <a:rPr lang="en-GB" b="1" dirty="0">
                <a:solidFill>
                  <a:schemeClr val="accent6">
                    <a:lumMod val="75000"/>
                  </a:schemeClr>
                </a:solidFill>
                <a:latin typeface="Arial"/>
                <a:ea typeface="Calibri"/>
                <a:cs typeface="Times New Roman"/>
              </a:rPr>
              <a:t>II. Writing</a:t>
            </a:r>
            <a:endParaRPr lang="en-GB" dirty="0">
              <a:solidFill>
                <a:schemeClr val="accent6">
                  <a:lumMod val="75000"/>
                </a:schemeClr>
              </a:solidFill>
            </a:endParaRPr>
          </a:p>
        </p:txBody>
      </p:sp>
      <p:sp>
        <p:nvSpPr>
          <p:cNvPr id="3" name="Text Placeholder 2"/>
          <p:cNvSpPr>
            <a:spLocks noGrp="1"/>
          </p:cNvSpPr>
          <p:nvPr>
            <p:ph type="body" idx="1"/>
          </p:nvPr>
        </p:nvSpPr>
        <p:spPr>
          <a:xfrm>
            <a:off x="457200" y="990600"/>
            <a:ext cx="8229600" cy="5638800"/>
          </a:xfrm>
        </p:spPr>
        <p:txBody>
          <a:bodyPr>
            <a:normAutofit/>
          </a:bodyPr>
          <a:lstStyle/>
          <a:p>
            <a:pPr marL="0" indent="0" algn="just">
              <a:spcAft>
                <a:spcPts val="0"/>
              </a:spcAft>
              <a:buNone/>
            </a:pPr>
            <a:r>
              <a:rPr lang="en-GB" sz="2400" b="1" dirty="0">
                <a:solidFill>
                  <a:srgbClr val="000000"/>
                </a:solidFill>
                <a:latin typeface="Arial"/>
                <a:ea typeface="Calibri"/>
                <a:cs typeface="Times New Roman"/>
              </a:rPr>
              <a:t>Activity</a:t>
            </a:r>
            <a:r>
              <a:rPr lang="en-GB" sz="2400" b="1" dirty="0">
                <a:solidFill>
                  <a:srgbClr val="DA0000"/>
                </a:solidFill>
                <a:latin typeface="Arial"/>
                <a:ea typeface="Calibri"/>
                <a:cs typeface="Times New Roman"/>
              </a:rPr>
              <a:t> 4 </a:t>
            </a:r>
            <a:r>
              <a:rPr lang="en-GB" sz="2400" b="1" dirty="0">
                <a:solidFill>
                  <a:srgbClr val="000000"/>
                </a:solidFill>
                <a:latin typeface="Arial"/>
                <a:ea typeface="Calibri"/>
                <a:cs typeface="Times New Roman"/>
              </a:rPr>
              <a:t>Work in pairs. Ask and answer questions about each other’s eating habits. Take notes of your partner’s answers in the table. </a:t>
            </a:r>
            <a:r>
              <a:rPr lang="en-GB" sz="2400" b="1" dirty="0">
                <a:latin typeface="Arial"/>
                <a:ea typeface="Calibri"/>
                <a:cs typeface="Times New Roman"/>
              </a:rPr>
              <a:t>Name Breakfast Lunch Dinner</a:t>
            </a:r>
          </a:p>
          <a:p>
            <a:pPr marL="0" indent="0" algn="just">
              <a:spcAft>
                <a:spcPts val="0"/>
              </a:spcAft>
              <a:buNone/>
            </a:pPr>
            <a:endParaRPr lang="en-US" sz="2400" b="1" dirty="0">
              <a:latin typeface="Arial"/>
              <a:ea typeface="Calibri"/>
              <a:cs typeface="Times New Roman"/>
            </a:endParaRPr>
          </a:p>
          <a:p>
            <a:pPr marL="0" indent="0" algn="just">
              <a:spcAft>
                <a:spcPts val="0"/>
              </a:spcAft>
              <a:buNone/>
            </a:pPr>
            <a:endParaRPr lang="en-US" sz="2400" b="1" dirty="0">
              <a:latin typeface="Arial"/>
              <a:ea typeface="Calibri"/>
              <a:cs typeface="Times New Roman"/>
            </a:endParaRPr>
          </a:p>
          <a:p>
            <a:pPr marL="0" indent="0" algn="just">
              <a:spcAft>
                <a:spcPts val="0"/>
              </a:spcAft>
              <a:buNone/>
            </a:pPr>
            <a:endParaRPr lang="en-US" sz="2400" b="1" dirty="0">
              <a:latin typeface="Arial"/>
              <a:ea typeface="Calibri"/>
              <a:cs typeface="Times New Roman"/>
            </a:endParaRPr>
          </a:p>
          <a:p>
            <a:pPr marL="0" indent="0" algn="just">
              <a:spcAft>
                <a:spcPts val="0"/>
              </a:spcAft>
              <a:buNone/>
            </a:pPr>
            <a:endParaRPr lang="en-US" sz="2400" b="1" dirty="0">
              <a:latin typeface="Arial"/>
              <a:ea typeface="Calibri"/>
              <a:cs typeface="Times New Roman"/>
            </a:endParaRPr>
          </a:p>
          <a:p>
            <a:pPr marL="0" indent="0" algn="just">
              <a:spcAft>
                <a:spcPts val="0"/>
              </a:spcAft>
              <a:buNone/>
            </a:pPr>
            <a:endParaRPr lang="en-GB" sz="2400" dirty="0">
              <a:latin typeface="Times New Roman"/>
              <a:ea typeface="Calibri"/>
              <a:cs typeface="Times New Roman"/>
            </a:endParaRPr>
          </a:p>
          <a:p>
            <a:pPr marL="0" indent="0" algn="just">
              <a:spcAft>
                <a:spcPts val="0"/>
              </a:spcAft>
              <a:buNone/>
            </a:pPr>
            <a:r>
              <a:rPr lang="en-GB" sz="2400" dirty="0">
                <a:solidFill>
                  <a:srgbClr val="000000"/>
                </a:solidFill>
                <a:latin typeface="Arial" pitchFamily="34" charset="0"/>
                <a:ea typeface="Calibri"/>
                <a:cs typeface="Arial" pitchFamily="34" charset="0"/>
              </a:rPr>
              <a:t>Do you think your partner has healthy eating habits? Why/Why not? </a:t>
            </a:r>
          </a:p>
          <a:p>
            <a:pPr marL="0" indent="0" algn="just">
              <a:spcAft>
                <a:spcPts val="0"/>
              </a:spcAft>
              <a:buNone/>
            </a:pPr>
            <a:r>
              <a:rPr lang="en-GB" sz="2400" dirty="0">
                <a:solidFill>
                  <a:srgbClr val="000000"/>
                </a:solidFill>
                <a:latin typeface="Arial" pitchFamily="34" charset="0"/>
                <a:ea typeface="Calibri"/>
                <a:cs typeface="Arial" pitchFamily="34" charset="0"/>
              </a:rPr>
              <a:t>Is there anything he/she should change if he/she wants to be healthier?</a:t>
            </a:r>
            <a:endParaRPr lang="en-GB" sz="2400" dirty="0">
              <a:latin typeface="Arial" pitchFamily="34" charset="0"/>
              <a:ea typeface="Calibri"/>
              <a:cs typeface="Arial" pitchFamily="34" charset="0"/>
            </a:endParaRPr>
          </a:p>
          <a:p>
            <a:endParaRPr lang="en-GB" dirty="0"/>
          </a:p>
        </p:txBody>
      </p:sp>
      <p:sp>
        <p:nvSpPr>
          <p:cNvPr id="4" name="Slide Number Placeholder 3"/>
          <p:cNvSpPr>
            <a:spLocks noGrp="1"/>
          </p:cNvSpPr>
          <p:nvPr>
            <p:ph type="sldNum" sz="quarter" idx="12"/>
          </p:nvPr>
        </p:nvSpPr>
        <p:spPr/>
        <p:txBody>
          <a:bodyPr/>
          <a:lstStyle/>
          <a:p>
            <a:fld id="{A397C43D-27AD-4A3D-8DEC-66A95DD9E4BC}" type="slidenum">
              <a:rPr lang="en-GB" smtClean="0"/>
              <a:pPr/>
              <a:t>6</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571440599"/>
              </p:ext>
            </p:extLst>
          </p:nvPr>
        </p:nvGraphicFramePr>
        <p:xfrm>
          <a:off x="381000" y="2688768"/>
          <a:ext cx="8503920" cy="1859280"/>
        </p:xfrm>
        <a:graphic>
          <a:graphicData uri="http://schemas.openxmlformats.org/drawingml/2006/table">
            <a:tbl>
              <a:tblPr firstRow="1" bandRow="1">
                <a:tableStyleId>{8799B23B-EC83-4686-B30A-512413B5E67A}</a:tableStyleId>
              </a:tblPr>
              <a:tblGrid>
                <a:gridCol w="1371600">
                  <a:extLst>
                    <a:ext uri="{9D8B030D-6E8A-4147-A177-3AD203B41FA5}">
                      <a16:colId xmlns:a16="http://schemas.microsoft.com/office/drawing/2014/main" val="20000"/>
                    </a:ext>
                  </a:extLst>
                </a:gridCol>
                <a:gridCol w="2377440">
                  <a:extLst>
                    <a:ext uri="{9D8B030D-6E8A-4147-A177-3AD203B41FA5}">
                      <a16:colId xmlns:a16="http://schemas.microsoft.com/office/drawing/2014/main" val="20001"/>
                    </a:ext>
                  </a:extLst>
                </a:gridCol>
                <a:gridCol w="2377440">
                  <a:extLst>
                    <a:ext uri="{9D8B030D-6E8A-4147-A177-3AD203B41FA5}">
                      <a16:colId xmlns:a16="http://schemas.microsoft.com/office/drawing/2014/main" val="20002"/>
                    </a:ext>
                  </a:extLst>
                </a:gridCol>
                <a:gridCol w="2377440">
                  <a:extLst>
                    <a:ext uri="{9D8B030D-6E8A-4147-A177-3AD203B41FA5}">
                      <a16:colId xmlns:a16="http://schemas.microsoft.com/office/drawing/2014/main" val="20003"/>
                    </a:ext>
                  </a:extLst>
                </a:gridCol>
              </a:tblGrid>
              <a:tr h="457200">
                <a:tc>
                  <a:txBody>
                    <a:bodyPr/>
                    <a:lstStyle/>
                    <a:p>
                      <a:pPr algn="ctr"/>
                      <a:r>
                        <a:rPr lang="en-GB" sz="2000" dirty="0">
                          <a:solidFill>
                            <a:schemeClr val="bg1"/>
                          </a:solidFill>
                          <a:latin typeface="Arial" pitchFamily="34" charset="0"/>
                          <a:cs typeface="Arial" pitchFamily="34" charset="0"/>
                        </a:rPr>
                        <a:t>Name</a:t>
                      </a:r>
                    </a:p>
                  </a:txBody>
                  <a:tcPr anchor="ctr">
                    <a:solidFill>
                      <a:srgbClr val="92D050"/>
                    </a:solidFill>
                  </a:tcPr>
                </a:tc>
                <a:tc>
                  <a:txBody>
                    <a:bodyPr/>
                    <a:lstStyle/>
                    <a:p>
                      <a:pPr algn="ctr"/>
                      <a:r>
                        <a:rPr lang="en-GB" sz="2000" dirty="0">
                          <a:solidFill>
                            <a:schemeClr val="bg1"/>
                          </a:solidFill>
                          <a:latin typeface="Arial" pitchFamily="34" charset="0"/>
                          <a:cs typeface="Arial" pitchFamily="34" charset="0"/>
                        </a:rPr>
                        <a:t>Breakfast </a:t>
                      </a:r>
                    </a:p>
                  </a:txBody>
                  <a:tcPr anchor="ctr">
                    <a:solidFill>
                      <a:srgbClr val="41A7C3"/>
                    </a:solidFill>
                  </a:tcPr>
                </a:tc>
                <a:tc>
                  <a:txBody>
                    <a:bodyPr/>
                    <a:lstStyle/>
                    <a:p>
                      <a:pPr algn="ctr"/>
                      <a:r>
                        <a:rPr lang="en-GB" sz="2000" dirty="0">
                          <a:solidFill>
                            <a:schemeClr val="bg1"/>
                          </a:solidFill>
                          <a:latin typeface="Arial" pitchFamily="34" charset="0"/>
                          <a:cs typeface="Arial" pitchFamily="34" charset="0"/>
                        </a:rPr>
                        <a:t>Lunch</a:t>
                      </a:r>
                    </a:p>
                  </a:txBody>
                  <a:tcPr anchor="ctr">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latin typeface="Arial" pitchFamily="34" charset="0"/>
                          <a:cs typeface="Arial" pitchFamily="34" charset="0"/>
                        </a:rPr>
                        <a:t>Dinner</a:t>
                      </a:r>
                    </a:p>
                  </a:txBody>
                  <a:tcPr anchor="ctr">
                    <a:solidFill>
                      <a:srgbClr val="FFC000"/>
                    </a:solidFill>
                  </a:tcPr>
                </a:tc>
                <a:extLst>
                  <a:ext uri="{0D108BD9-81ED-4DB2-BD59-A6C34878D82A}">
                    <a16:rowId xmlns:a16="http://schemas.microsoft.com/office/drawing/2014/main" val="10000"/>
                  </a:ext>
                </a:extLst>
              </a:tr>
              <a:tr h="457200">
                <a:tc>
                  <a:txBody>
                    <a:bodyPr/>
                    <a:lstStyle/>
                    <a:p>
                      <a:endParaRPr lang="en-US" sz="2000" dirty="0">
                        <a:latin typeface="Arial" pitchFamily="34" charset="0"/>
                        <a:cs typeface="Arial" pitchFamily="34" charset="0"/>
                      </a:endParaRPr>
                    </a:p>
                    <a:p>
                      <a:endParaRPr lang="en-GB" sz="2000" dirty="0">
                        <a:latin typeface="Arial" pitchFamily="34" charset="0"/>
                        <a:cs typeface="Arial" pitchFamily="34" charset="0"/>
                      </a:endParaRPr>
                    </a:p>
                  </a:txBody>
                  <a:tcPr>
                    <a:solidFill>
                      <a:schemeClr val="bg1"/>
                    </a:solidFill>
                  </a:tcPr>
                </a:tc>
                <a:tc>
                  <a:txBody>
                    <a:bodyPr/>
                    <a:lstStyle/>
                    <a:p>
                      <a:endParaRPr lang="en-GB" sz="2000" dirty="0">
                        <a:latin typeface="Arial" pitchFamily="34" charset="0"/>
                        <a:cs typeface="Arial" pitchFamily="34" charset="0"/>
                      </a:endParaRPr>
                    </a:p>
                  </a:txBody>
                  <a:tcPr>
                    <a:solidFill>
                      <a:schemeClr val="bg1"/>
                    </a:solidFill>
                  </a:tcPr>
                </a:tc>
                <a:tc>
                  <a:txBody>
                    <a:bodyPr/>
                    <a:lstStyle/>
                    <a:p>
                      <a:pPr>
                        <a:spcAft>
                          <a:spcPts val="0"/>
                        </a:spcAft>
                      </a:pPr>
                      <a:endParaRPr lang="en-GB" sz="2000" dirty="0">
                        <a:latin typeface="Arial" pitchFamily="34" charset="0"/>
                        <a:ea typeface="Calibri"/>
                        <a:cs typeface="Arial" pitchFamily="34" charset="0"/>
                      </a:endParaRPr>
                    </a:p>
                  </a:txBody>
                  <a:tcPr>
                    <a:solidFill>
                      <a:schemeClr val="bg1"/>
                    </a:solidFill>
                  </a:tcPr>
                </a:tc>
                <a:tc>
                  <a:txBody>
                    <a:bodyPr/>
                    <a:lstStyle/>
                    <a:p>
                      <a:endParaRPr lang="en-GB" sz="2000" dirty="0">
                        <a:latin typeface="Arial" pitchFamily="34" charset="0"/>
                        <a:cs typeface="Arial" pitchFamily="34" charset="0"/>
                      </a:endParaRPr>
                    </a:p>
                  </a:txBody>
                  <a:tcPr>
                    <a:solidFill>
                      <a:schemeClr val="bg1"/>
                    </a:solidFill>
                  </a:tcPr>
                </a:tc>
                <a:extLst>
                  <a:ext uri="{0D108BD9-81ED-4DB2-BD59-A6C34878D82A}">
                    <a16:rowId xmlns:a16="http://schemas.microsoft.com/office/drawing/2014/main" val="10001"/>
                  </a:ext>
                </a:extLst>
              </a:tr>
              <a:tr h="457200">
                <a:tc>
                  <a:txBody>
                    <a:bodyPr/>
                    <a:lstStyle/>
                    <a:p>
                      <a:endParaRPr lang="en-US" sz="2000" dirty="0">
                        <a:latin typeface="Arial" pitchFamily="34" charset="0"/>
                        <a:cs typeface="Arial" pitchFamily="34" charset="0"/>
                      </a:endParaRPr>
                    </a:p>
                    <a:p>
                      <a:endParaRPr lang="en-GB" sz="2000" dirty="0">
                        <a:latin typeface="Arial" pitchFamily="34" charset="0"/>
                        <a:cs typeface="Arial" pitchFamily="34" charset="0"/>
                      </a:endParaRPr>
                    </a:p>
                  </a:txBody>
                  <a:tcPr>
                    <a:solidFill>
                      <a:schemeClr val="bg1"/>
                    </a:solidFill>
                  </a:tcPr>
                </a:tc>
                <a:tc>
                  <a:txBody>
                    <a:bodyPr/>
                    <a:lstStyle/>
                    <a:p>
                      <a:endParaRPr lang="en-GB" sz="2000" dirty="0">
                        <a:latin typeface="Arial" pitchFamily="34" charset="0"/>
                        <a:cs typeface="Arial" pitchFamily="34" charset="0"/>
                      </a:endParaRPr>
                    </a:p>
                  </a:txBody>
                  <a:tcPr>
                    <a:solidFill>
                      <a:schemeClr val="bg1"/>
                    </a:solidFill>
                  </a:tcPr>
                </a:tc>
                <a:tc>
                  <a:txBody>
                    <a:bodyPr/>
                    <a:lstStyle/>
                    <a:p>
                      <a:pPr>
                        <a:spcAft>
                          <a:spcPts val="0"/>
                        </a:spcAft>
                      </a:pPr>
                      <a:endParaRPr lang="en-GB" sz="2000" dirty="0">
                        <a:latin typeface="Arial" pitchFamily="34" charset="0"/>
                        <a:cs typeface="Arial" pitchFamily="34" charset="0"/>
                      </a:endParaRPr>
                    </a:p>
                  </a:txBody>
                  <a:tcPr>
                    <a:solidFill>
                      <a:schemeClr val="bg1"/>
                    </a:solidFill>
                  </a:tcPr>
                </a:tc>
                <a:tc>
                  <a:txBody>
                    <a:bodyPr/>
                    <a:lstStyle/>
                    <a:p>
                      <a:endParaRPr lang="en-GB" sz="2000" dirty="0">
                        <a:latin typeface="Arial" pitchFamily="34" charset="0"/>
                        <a:cs typeface="Arial" pitchFamily="34" charset="0"/>
                      </a:endParaRPr>
                    </a:p>
                  </a:txBody>
                  <a:tcPr>
                    <a:solidFill>
                      <a:schemeClr val="bg1"/>
                    </a:solidFill>
                  </a:tcPr>
                </a:tc>
                <a:extLst>
                  <a:ext uri="{0D108BD9-81ED-4DB2-BD59-A6C34878D82A}">
                    <a16:rowId xmlns:a16="http://schemas.microsoft.com/office/drawing/2014/main" val="10002"/>
                  </a:ext>
                </a:extLst>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8600"/>
            <a:ext cx="5492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67677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52400"/>
            <a:ext cx="8610600" cy="6553200"/>
          </a:xfrm>
        </p:spPr>
        <p:txBody>
          <a:bodyPr>
            <a:normAutofit/>
          </a:bodyPr>
          <a:lstStyle/>
          <a:p>
            <a:pPr marL="0" indent="0" algn="just">
              <a:spcAft>
                <a:spcPts val="0"/>
              </a:spcAft>
              <a:buNone/>
            </a:pPr>
            <a:r>
              <a:rPr lang="en-GB" sz="2400" b="1" dirty="0">
                <a:solidFill>
                  <a:srgbClr val="000000"/>
                </a:solidFill>
                <a:latin typeface="Arial" pitchFamily="34" charset="0"/>
                <a:ea typeface="Calibri"/>
                <a:cs typeface="Arial" pitchFamily="34" charset="0"/>
              </a:rPr>
              <a:t>Activity</a:t>
            </a:r>
            <a:r>
              <a:rPr lang="en-GB" sz="2400" b="1" dirty="0">
                <a:solidFill>
                  <a:srgbClr val="DA0000"/>
                </a:solidFill>
                <a:latin typeface="Arial" pitchFamily="34" charset="0"/>
                <a:ea typeface="Calibri"/>
                <a:cs typeface="Arial" pitchFamily="34" charset="0"/>
              </a:rPr>
              <a:t> 5 a </a:t>
            </a:r>
            <a:r>
              <a:rPr lang="en-GB" sz="2400" b="1" dirty="0">
                <a:solidFill>
                  <a:srgbClr val="000000"/>
                </a:solidFill>
                <a:latin typeface="Arial" pitchFamily="34" charset="0"/>
                <a:ea typeface="Calibri"/>
                <a:cs typeface="Arial" pitchFamily="34" charset="0"/>
              </a:rPr>
              <a:t>Write about your partner’s eating habits. Include information about his/her meals, your opinion about his/her eating habits and possible changes.</a:t>
            </a:r>
          </a:p>
          <a:p>
            <a:pPr marL="0" indent="0" algn="just">
              <a:buNone/>
            </a:pPr>
            <a:r>
              <a:rPr lang="en-GB" sz="2400" b="1" i="1" dirty="0">
                <a:solidFill>
                  <a:srgbClr val="7030A0"/>
                </a:solidFill>
                <a:latin typeface="Arial" pitchFamily="34" charset="0"/>
                <a:cs typeface="Arial" pitchFamily="34" charset="0"/>
              </a:rPr>
              <a:t>Sample writing:</a:t>
            </a:r>
          </a:p>
          <a:p>
            <a:pPr marL="0" indent="0" algn="just">
              <a:buNone/>
            </a:pPr>
            <a:r>
              <a:rPr lang="en-US" sz="2400" dirty="0">
                <a:latin typeface="Arial" pitchFamily="34" charset="0"/>
                <a:cs typeface="Arial" pitchFamily="34" charset="0"/>
              </a:rPr>
              <a:t>My friend, </a:t>
            </a:r>
            <a:r>
              <a:rPr lang="en-US" sz="2400" dirty="0" err="1">
                <a:latin typeface="Arial" pitchFamily="34" charset="0"/>
                <a:cs typeface="Arial" pitchFamily="34" charset="0"/>
              </a:rPr>
              <a:t>Trang</a:t>
            </a:r>
            <a:r>
              <a:rPr lang="en-US" sz="2400" dirty="0">
                <a:latin typeface="Arial" pitchFamily="34" charset="0"/>
                <a:cs typeface="Arial" pitchFamily="34" charset="0"/>
              </a:rPr>
              <a:t>, does not have healthy eating habits. She sometimes skips breakfast. When she has it, she usually buys a hamburger and a soft drink from a café near our school. For lunch, her </a:t>
            </a:r>
            <a:r>
              <a:rPr lang="en-US" sz="2400" dirty="0" err="1">
                <a:latin typeface="Arial" pitchFamily="34" charset="0"/>
                <a:cs typeface="Arial" pitchFamily="34" charset="0"/>
              </a:rPr>
              <a:t>favourite</a:t>
            </a:r>
            <a:r>
              <a:rPr lang="en-US" sz="2400" dirty="0">
                <a:latin typeface="Arial" pitchFamily="34" charset="0"/>
                <a:cs typeface="Arial" pitchFamily="34" charset="0"/>
              </a:rPr>
              <a:t> is fried rice and deep-fried chicken. The good thing is that she prefers to have dinner at home. However, she likes eating a lot of rice and fatty pork for dinner. She rarely eats vegetables, but loves fruits. </a:t>
            </a:r>
          </a:p>
          <a:p>
            <a:pPr marL="0" indent="0" algn="just">
              <a:buNone/>
            </a:pPr>
            <a:r>
              <a:rPr lang="en-US" sz="2400" dirty="0">
                <a:latin typeface="Arial" pitchFamily="34" charset="0"/>
                <a:cs typeface="Arial" pitchFamily="34" charset="0"/>
              </a:rPr>
              <a:t>I think </a:t>
            </a:r>
            <a:r>
              <a:rPr lang="en-US" sz="2400" dirty="0" err="1">
                <a:latin typeface="Arial" pitchFamily="34" charset="0"/>
                <a:cs typeface="Arial" pitchFamily="34" charset="0"/>
              </a:rPr>
              <a:t>Trang</a:t>
            </a:r>
            <a:r>
              <a:rPr lang="en-US" sz="2400" dirty="0">
                <a:latin typeface="Arial" pitchFamily="34" charset="0"/>
                <a:cs typeface="Arial" pitchFamily="34" charset="0"/>
              </a:rPr>
              <a:t> should change her diet. First, if she wants to have more energy for the day, she should never skip breakfast. Second, she must reduce the amount of fast food she eats. Also, eating more vegetables would be good for her. She should also eat less rice for dinner. These changes will definitely keep her  fit.</a:t>
            </a:r>
          </a:p>
          <a:p>
            <a:pPr marL="0" indent="0" algn="just">
              <a:spcAft>
                <a:spcPts val="0"/>
              </a:spcAft>
              <a:buNone/>
            </a:pPr>
            <a:endParaRPr lang="en-GB" sz="2400" dirty="0">
              <a:latin typeface="Arial" pitchFamily="34" charset="0"/>
              <a:ea typeface="Calibri"/>
              <a:cs typeface="Arial" pitchFamily="34" charset="0"/>
            </a:endParaRPr>
          </a:p>
          <a:p>
            <a:pPr marL="0" indent="0" algn="just">
              <a:buNone/>
            </a:pPr>
            <a:endParaRPr lang="en-GB"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A397C43D-27AD-4A3D-8DEC-66A95DD9E4BC}" type="slidenum">
              <a:rPr lang="en-GB" smtClean="0"/>
              <a:pPr/>
              <a:t>7</a:t>
            </a:fld>
            <a:endParaRPr lang="en-GB" dirty="0"/>
          </a:p>
        </p:txBody>
      </p:sp>
    </p:spTree>
    <p:extLst>
      <p:ext uri="{BB962C8B-B14F-4D97-AF65-F5344CB8AC3E}">
        <p14:creationId xmlns:p14="http://schemas.microsoft.com/office/powerpoint/2010/main" val="24750647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81000"/>
            <a:ext cx="8229600" cy="6172200"/>
          </a:xfrm>
        </p:spPr>
        <p:txBody>
          <a:bodyPr>
            <a:normAutofit/>
          </a:bodyPr>
          <a:lstStyle/>
          <a:p>
            <a:pPr marL="0" indent="0" algn="just">
              <a:buNone/>
            </a:pPr>
            <a:r>
              <a:rPr lang="en-GB" sz="2400" b="1" dirty="0">
                <a:solidFill>
                  <a:srgbClr val="000000"/>
                </a:solidFill>
                <a:latin typeface="Arial"/>
                <a:ea typeface="Calibri"/>
                <a:cs typeface="Times New Roman"/>
              </a:rPr>
              <a:t>Activity</a:t>
            </a:r>
            <a:r>
              <a:rPr lang="en-GB" sz="2400" b="1" dirty="0">
                <a:solidFill>
                  <a:srgbClr val="DA0000"/>
                </a:solidFill>
                <a:latin typeface="Arial"/>
                <a:ea typeface="Calibri"/>
                <a:cs typeface="Times New Roman"/>
              </a:rPr>
              <a:t> 5b </a:t>
            </a:r>
            <a:r>
              <a:rPr lang="en-GB" sz="2400" b="1" dirty="0">
                <a:solidFill>
                  <a:srgbClr val="000000"/>
                </a:solidFill>
                <a:latin typeface="Arial"/>
                <a:ea typeface="Calibri"/>
                <a:cs typeface="Times New Roman"/>
              </a:rPr>
              <a:t>Exchange your work and give comments.</a:t>
            </a:r>
            <a:endParaRPr lang="en-GB" sz="2400" dirty="0">
              <a:latin typeface="Times New Roman"/>
              <a:ea typeface="Calibri"/>
              <a:cs typeface="Times New Roman"/>
            </a:endParaRPr>
          </a:p>
          <a:p>
            <a:pPr marL="0" indent="0" algn="just">
              <a:buNone/>
            </a:pPr>
            <a:endParaRPr lang="en-GB" dirty="0"/>
          </a:p>
        </p:txBody>
      </p:sp>
      <p:sp>
        <p:nvSpPr>
          <p:cNvPr id="4" name="Slide Number Placeholder 3"/>
          <p:cNvSpPr>
            <a:spLocks noGrp="1"/>
          </p:cNvSpPr>
          <p:nvPr>
            <p:ph type="sldNum" sz="quarter" idx="12"/>
          </p:nvPr>
        </p:nvSpPr>
        <p:spPr/>
        <p:txBody>
          <a:bodyPr/>
          <a:lstStyle/>
          <a:p>
            <a:fld id="{A397C43D-27AD-4A3D-8DEC-66A95DD9E4BC}" type="slidenum">
              <a:rPr lang="en-GB" smtClean="0"/>
              <a:pPr/>
              <a:t>8</a:t>
            </a:fld>
            <a:endParaRPr lang="en-GB" dirty="0"/>
          </a:p>
        </p:txBody>
      </p:sp>
    </p:spTree>
    <p:extLst>
      <p:ext uri="{BB962C8B-B14F-4D97-AF65-F5344CB8AC3E}">
        <p14:creationId xmlns:p14="http://schemas.microsoft.com/office/powerpoint/2010/main" val="3081703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2343</TotalTime>
  <Words>620</Words>
  <Application>Microsoft Office PowerPoint</Application>
  <PresentationFormat>On-screen Show (4:3)</PresentationFormat>
  <Paragraphs>99</Paragraphs>
  <Slides>10</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vt:lpstr>
      <vt:lpstr>Calibri</vt:lpstr>
      <vt:lpstr>Tahoma</vt:lpstr>
      <vt:lpstr>Times New Roman</vt:lpstr>
      <vt:lpstr>Office Theme</vt:lpstr>
      <vt:lpstr>PowerPoint Presentation</vt:lpstr>
      <vt:lpstr>PowerPoint Presentation</vt:lpstr>
      <vt:lpstr>Warm up</vt:lpstr>
      <vt:lpstr>I. Listening</vt:lpstr>
      <vt:lpstr>PowerPoint Presentation</vt:lpstr>
      <vt:lpstr>PowerPoint Presentation</vt:lpstr>
      <vt:lpstr>II. Writing</vt:lpstr>
      <vt:lpstr>PowerPoint Presentation</vt:lpstr>
      <vt:lpstr>PowerPoint Presentation</vt:lpstr>
      <vt:lpstr>III.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the teachers to our class</dc:title>
  <dc:creator>Nguyet</dc:creator>
  <cp:lastModifiedBy>Nguyen Thi Hien Nguyen Thi Hien</cp:lastModifiedBy>
  <cp:revision>452</cp:revision>
  <dcterms:created xsi:type="dcterms:W3CDTF">2016-12-15T15:38:30Z</dcterms:created>
  <dcterms:modified xsi:type="dcterms:W3CDTF">2023-02-12T13:27:54Z</dcterms:modified>
</cp:coreProperties>
</file>